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90" r:id="rId3"/>
    <p:sldMasterId id="2147483702" r:id="rId4"/>
    <p:sldMasterId id="2147483714" r:id="rId5"/>
    <p:sldMasterId id="2147483726" r:id="rId6"/>
    <p:sldMasterId id="2147483738" r:id="rId7"/>
    <p:sldMasterId id="2147483750" r:id="rId8"/>
    <p:sldMasterId id="2147483755" r:id="rId9"/>
    <p:sldMasterId id="2147483760" r:id="rId10"/>
  </p:sldMasterIdLst>
  <p:notesMasterIdLst>
    <p:notesMasterId r:id="rId32"/>
  </p:notesMasterIdLst>
  <p:sldIdLst>
    <p:sldId id="305" r:id="rId11"/>
    <p:sldId id="256" r:id="rId12"/>
    <p:sldId id="261" r:id="rId13"/>
    <p:sldId id="303" r:id="rId14"/>
    <p:sldId id="287" r:id="rId15"/>
    <p:sldId id="304" r:id="rId16"/>
    <p:sldId id="257" r:id="rId17"/>
    <p:sldId id="306" r:id="rId18"/>
    <p:sldId id="307" r:id="rId19"/>
    <p:sldId id="270" r:id="rId20"/>
    <p:sldId id="288" r:id="rId21"/>
    <p:sldId id="289" r:id="rId22"/>
    <p:sldId id="290" r:id="rId23"/>
    <p:sldId id="291" r:id="rId24"/>
    <p:sldId id="292" r:id="rId25"/>
    <p:sldId id="293" r:id="rId26"/>
    <p:sldId id="308" r:id="rId27"/>
    <p:sldId id="309" r:id="rId28"/>
    <p:sldId id="310" r:id="rId29"/>
    <p:sldId id="262" r:id="rId30"/>
    <p:sldId id="281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 SemiBold" panose="020B0604020202020204" charset="0"/>
      <p:regular r:id="rId37"/>
      <p:bold r:id="rId38"/>
      <p:italic r:id="rId39"/>
      <p:boldItalic r:id="rId40"/>
    </p:embeddedFont>
    <p:embeddedFont>
      <p:font typeface="SimSun" panose="02010600030101010101" pitchFamily="2" charset="-122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Fredoka One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SimSun" panose="02010600030101010101" pitchFamily="2" charset="-122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F75BA6-961F-40D7-8033-23A179182327}">
  <a:tblStyle styleId="{D3F75BA6-961F-40D7-8033-23A1791823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7.fntdata"/><Relationship Id="rId21" Type="http://schemas.openxmlformats.org/officeDocument/2006/relationships/slide" Target="slides/slide11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0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630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962c8e8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962c8e8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90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b559dd872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b559dd872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83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b559dd872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b559dd872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367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b87aa089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b87aa089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72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b6fd82a84d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b6fd82a84d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7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 indent="0"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7374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798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F64AD-257F-4AEE-AF23-C01588746405}" type="slidenum">
              <a:rPr lang="zh-CN" altLang="en-US">
                <a:solidFill>
                  <a:srgbClr val="000000"/>
                </a:solidFill>
              </a:rPr>
              <a:pPr/>
              <a:t>19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79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b559dd8725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b559dd8725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10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b6fd82a84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9" name="Google Shape;1689;gb6fd82a84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66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526661" y="3540370"/>
            <a:ext cx="2630144" cy="2479012"/>
          </a:xfrm>
          <a:custGeom>
            <a:avLst/>
            <a:gdLst/>
            <a:ahLst/>
            <a:cxnLst/>
            <a:rect l="l" t="t" r="r" b="b"/>
            <a:pathLst>
              <a:path w="76608" h="72206" extrusionOk="0">
                <a:moveTo>
                  <a:pt x="76608" y="1"/>
                </a:moveTo>
                <a:cubicBezTo>
                  <a:pt x="69419" y="571"/>
                  <a:pt x="62262" y="1806"/>
                  <a:pt x="56181" y="5859"/>
                </a:cubicBezTo>
                <a:cubicBezTo>
                  <a:pt x="48676" y="10926"/>
                  <a:pt x="46300" y="19097"/>
                  <a:pt x="44559" y="27521"/>
                </a:cubicBezTo>
                <a:cubicBezTo>
                  <a:pt x="42817" y="35945"/>
                  <a:pt x="40695" y="45319"/>
                  <a:pt x="32144" y="49309"/>
                </a:cubicBezTo>
                <a:cubicBezTo>
                  <a:pt x="24480" y="52888"/>
                  <a:pt x="15360" y="51843"/>
                  <a:pt x="7981" y="56340"/>
                </a:cubicBezTo>
                <a:cubicBezTo>
                  <a:pt x="1995" y="59982"/>
                  <a:pt x="190" y="65935"/>
                  <a:pt x="0" y="72206"/>
                </a:cubicBezTo>
                <a:lnTo>
                  <a:pt x="76608" y="72206"/>
                </a:lnTo>
                <a:lnTo>
                  <a:pt x="76608" y="1"/>
                </a:ln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28345" y="-504054"/>
            <a:ext cx="5726695" cy="2272503"/>
          </a:xfrm>
          <a:custGeom>
            <a:avLst/>
            <a:gdLst/>
            <a:ahLst/>
            <a:cxnLst/>
            <a:rect l="l" t="t" r="r" b="b"/>
            <a:pathLst>
              <a:path w="166801" h="66191" extrusionOk="0">
                <a:moveTo>
                  <a:pt x="0" y="0"/>
                </a:moveTo>
                <a:lnTo>
                  <a:pt x="0" y="63402"/>
                </a:lnTo>
                <a:cubicBezTo>
                  <a:pt x="0" y="63402"/>
                  <a:pt x="10894" y="57258"/>
                  <a:pt x="7727" y="44337"/>
                </a:cubicBezTo>
                <a:cubicBezTo>
                  <a:pt x="4560" y="31448"/>
                  <a:pt x="8234" y="29136"/>
                  <a:pt x="16215" y="24575"/>
                </a:cubicBezTo>
                <a:cubicBezTo>
                  <a:pt x="24195" y="20015"/>
                  <a:pt x="21915" y="10768"/>
                  <a:pt x="31289" y="6524"/>
                </a:cubicBezTo>
                <a:cubicBezTo>
                  <a:pt x="32283" y="6071"/>
                  <a:pt x="33249" y="5868"/>
                  <a:pt x="34181" y="5868"/>
                </a:cubicBezTo>
                <a:cubicBezTo>
                  <a:pt x="42037" y="5868"/>
                  <a:pt x="47504" y="20268"/>
                  <a:pt x="47504" y="20268"/>
                </a:cubicBezTo>
                <a:cubicBezTo>
                  <a:pt x="50607" y="24670"/>
                  <a:pt x="54566" y="28439"/>
                  <a:pt x="59221" y="30909"/>
                </a:cubicBezTo>
                <a:cubicBezTo>
                  <a:pt x="61691" y="32239"/>
                  <a:pt x="64320" y="33189"/>
                  <a:pt x="67075" y="33696"/>
                </a:cubicBezTo>
                <a:cubicBezTo>
                  <a:pt x="70337" y="34329"/>
                  <a:pt x="73662" y="34424"/>
                  <a:pt x="76988" y="34456"/>
                </a:cubicBezTo>
                <a:cubicBezTo>
                  <a:pt x="80313" y="34488"/>
                  <a:pt x="83638" y="34488"/>
                  <a:pt x="86932" y="34931"/>
                </a:cubicBezTo>
                <a:cubicBezTo>
                  <a:pt x="89750" y="35343"/>
                  <a:pt x="92569" y="36071"/>
                  <a:pt x="95261" y="37021"/>
                </a:cubicBezTo>
                <a:cubicBezTo>
                  <a:pt x="100676" y="38921"/>
                  <a:pt x="105743" y="41835"/>
                  <a:pt x="110430" y="45224"/>
                </a:cubicBezTo>
                <a:cubicBezTo>
                  <a:pt x="115244" y="48739"/>
                  <a:pt x="119709" y="52824"/>
                  <a:pt x="123921" y="57131"/>
                </a:cubicBezTo>
                <a:cubicBezTo>
                  <a:pt x="127677" y="60980"/>
                  <a:pt x="132082" y="66191"/>
                  <a:pt x="137778" y="66191"/>
                </a:cubicBezTo>
                <a:cubicBezTo>
                  <a:pt x="137846" y="66191"/>
                  <a:pt x="137914" y="66190"/>
                  <a:pt x="137982" y="66188"/>
                </a:cubicBezTo>
                <a:cubicBezTo>
                  <a:pt x="143334" y="66062"/>
                  <a:pt x="146596" y="61153"/>
                  <a:pt x="148085" y="56213"/>
                </a:cubicBezTo>
                <a:cubicBezTo>
                  <a:pt x="148971" y="53299"/>
                  <a:pt x="149288" y="50196"/>
                  <a:pt x="149541" y="47124"/>
                </a:cubicBezTo>
                <a:cubicBezTo>
                  <a:pt x="149826" y="43577"/>
                  <a:pt x="149890" y="39967"/>
                  <a:pt x="149985" y="36388"/>
                </a:cubicBezTo>
                <a:cubicBezTo>
                  <a:pt x="150111" y="29927"/>
                  <a:pt x="150333" y="23404"/>
                  <a:pt x="152138" y="17165"/>
                </a:cubicBezTo>
                <a:cubicBezTo>
                  <a:pt x="153627" y="12035"/>
                  <a:pt x="156192" y="6999"/>
                  <a:pt x="160309" y="3674"/>
                </a:cubicBezTo>
                <a:cubicBezTo>
                  <a:pt x="162241" y="2122"/>
                  <a:pt x="164521" y="1077"/>
                  <a:pt x="166801" y="0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628345" y="3709242"/>
            <a:ext cx="5672347" cy="2310131"/>
          </a:xfrm>
          <a:custGeom>
            <a:avLst/>
            <a:gdLst/>
            <a:ahLst/>
            <a:cxnLst/>
            <a:rect l="l" t="t" r="r" b="b"/>
            <a:pathLst>
              <a:path w="165218" h="67287" extrusionOk="0">
                <a:moveTo>
                  <a:pt x="62963" y="1"/>
                </a:moveTo>
                <a:cubicBezTo>
                  <a:pt x="57638" y="1"/>
                  <a:pt x="52317" y="1221"/>
                  <a:pt x="47504" y="3537"/>
                </a:cubicBezTo>
                <a:cubicBezTo>
                  <a:pt x="47504" y="3537"/>
                  <a:pt x="33443" y="10979"/>
                  <a:pt x="25589" y="21557"/>
                </a:cubicBezTo>
                <a:cubicBezTo>
                  <a:pt x="17975" y="31780"/>
                  <a:pt x="10499" y="35581"/>
                  <a:pt x="3606" y="35581"/>
                </a:cubicBezTo>
                <a:cubicBezTo>
                  <a:pt x="2385" y="35581"/>
                  <a:pt x="1182" y="35462"/>
                  <a:pt x="0" y="35238"/>
                </a:cubicBezTo>
                <a:lnTo>
                  <a:pt x="0" y="67287"/>
                </a:lnTo>
                <a:lnTo>
                  <a:pt x="165218" y="67287"/>
                </a:lnTo>
                <a:cubicBezTo>
                  <a:pt x="164109" y="65133"/>
                  <a:pt x="162874" y="63075"/>
                  <a:pt x="161607" y="61016"/>
                </a:cubicBezTo>
                <a:cubicBezTo>
                  <a:pt x="160055" y="58514"/>
                  <a:pt x="158440" y="56044"/>
                  <a:pt x="156730" y="53669"/>
                </a:cubicBezTo>
                <a:cubicBezTo>
                  <a:pt x="153500" y="49140"/>
                  <a:pt x="149826" y="44833"/>
                  <a:pt x="145329" y="41540"/>
                </a:cubicBezTo>
                <a:cubicBezTo>
                  <a:pt x="143144" y="39956"/>
                  <a:pt x="140737" y="38626"/>
                  <a:pt x="138204" y="37708"/>
                </a:cubicBezTo>
                <a:cubicBezTo>
                  <a:pt x="135406" y="36707"/>
                  <a:pt x="132499" y="36308"/>
                  <a:pt x="129532" y="36308"/>
                </a:cubicBezTo>
                <a:cubicBezTo>
                  <a:pt x="129309" y="36308"/>
                  <a:pt x="129085" y="36310"/>
                  <a:pt x="128861" y="36315"/>
                </a:cubicBezTo>
                <a:cubicBezTo>
                  <a:pt x="124096" y="36384"/>
                  <a:pt x="119298" y="37306"/>
                  <a:pt x="114514" y="37306"/>
                </a:cubicBezTo>
                <a:cubicBezTo>
                  <a:pt x="112717" y="37306"/>
                  <a:pt x="110922" y="37176"/>
                  <a:pt x="109132" y="36821"/>
                </a:cubicBezTo>
                <a:cubicBezTo>
                  <a:pt x="106281" y="36251"/>
                  <a:pt x="103495" y="35079"/>
                  <a:pt x="101341" y="33053"/>
                </a:cubicBezTo>
                <a:cubicBezTo>
                  <a:pt x="99219" y="31026"/>
                  <a:pt x="97857" y="28366"/>
                  <a:pt x="96717" y="25674"/>
                </a:cubicBezTo>
                <a:cubicBezTo>
                  <a:pt x="95577" y="23045"/>
                  <a:pt x="94596" y="20322"/>
                  <a:pt x="93170" y="17788"/>
                </a:cubicBezTo>
                <a:cubicBezTo>
                  <a:pt x="91840" y="15413"/>
                  <a:pt x="90225" y="13228"/>
                  <a:pt x="88357" y="11233"/>
                </a:cubicBezTo>
                <a:cubicBezTo>
                  <a:pt x="84588" y="7211"/>
                  <a:pt x="79901" y="4044"/>
                  <a:pt x="74739" y="2112"/>
                </a:cubicBezTo>
                <a:cubicBezTo>
                  <a:pt x="70952" y="687"/>
                  <a:pt x="66956" y="1"/>
                  <a:pt x="62963" y="1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759672" y="613923"/>
            <a:ext cx="679547" cy="1058522"/>
            <a:chOff x="3759672" y="613923"/>
            <a:chExt cx="679547" cy="1058522"/>
          </a:xfrm>
        </p:grpSpPr>
        <p:sp>
          <p:nvSpPr>
            <p:cNvPr id="14" name="Google Shape;14;p2"/>
            <p:cNvSpPr/>
            <p:nvPr/>
          </p:nvSpPr>
          <p:spPr>
            <a:xfrm>
              <a:off x="3759672" y="1210040"/>
              <a:ext cx="89196" cy="116456"/>
            </a:xfrm>
            <a:custGeom>
              <a:avLst/>
              <a:gdLst/>
              <a:ahLst/>
              <a:cxnLst/>
              <a:rect l="l" t="t" r="r" b="b"/>
              <a:pathLst>
                <a:path w="2598" h="3392" extrusionOk="0">
                  <a:moveTo>
                    <a:pt x="916" y="0"/>
                  </a:moveTo>
                  <a:cubicBezTo>
                    <a:pt x="766" y="0"/>
                    <a:pt x="621" y="36"/>
                    <a:pt x="507" y="108"/>
                  </a:cubicBezTo>
                  <a:cubicBezTo>
                    <a:pt x="64" y="362"/>
                    <a:pt x="0" y="868"/>
                    <a:pt x="190" y="1280"/>
                  </a:cubicBezTo>
                  <a:cubicBezTo>
                    <a:pt x="444" y="1850"/>
                    <a:pt x="697" y="2420"/>
                    <a:pt x="950" y="2990"/>
                  </a:cubicBezTo>
                  <a:cubicBezTo>
                    <a:pt x="1074" y="3258"/>
                    <a:pt x="1371" y="3392"/>
                    <a:pt x="1669" y="3392"/>
                  </a:cubicBezTo>
                  <a:cubicBezTo>
                    <a:pt x="1829" y="3392"/>
                    <a:pt x="1989" y="3353"/>
                    <a:pt x="2122" y="3275"/>
                  </a:cubicBezTo>
                  <a:cubicBezTo>
                    <a:pt x="2566" y="3022"/>
                    <a:pt x="2597" y="2547"/>
                    <a:pt x="2407" y="2103"/>
                  </a:cubicBezTo>
                  <a:cubicBezTo>
                    <a:pt x="2154" y="1533"/>
                    <a:pt x="1932" y="995"/>
                    <a:pt x="1679" y="425"/>
                  </a:cubicBezTo>
                  <a:cubicBezTo>
                    <a:pt x="1551" y="148"/>
                    <a:pt x="1223" y="0"/>
                    <a:pt x="916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65136" y="1140452"/>
              <a:ext cx="97882" cy="131699"/>
            </a:xfrm>
            <a:custGeom>
              <a:avLst/>
              <a:gdLst/>
              <a:ahLst/>
              <a:cxnLst/>
              <a:rect l="l" t="t" r="r" b="b"/>
              <a:pathLst>
                <a:path w="2851" h="3836" extrusionOk="0">
                  <a:moveTo>
                    <a:pt x="908" y="0"/>
                  </a:moveTo>
                  <a:cubicBezTo>
                    <a:pt x="763" y="0"/>
                    <a:pt x="621" y="36"/>
                    <a:pt x="507" y="108"/>
                  </a:cubicBezTo>
                  <a:cubicBezTo>
                    <a:pt x="64" y="362"/>
                    <a:pt x="0" y="868"/>
                    <a:pt x="190" y="1280"/>
                  </a:cubicBezTo>
                  <a:cubicBezTo>
                    <a:pt x="507" y="2009"/>
                    <a:pt x="855" y="2705"/>
                    <a:pt x="1172" y="3434"/>
                  </a:cubicBezTo>
                  <a:cubicBezTo>
                    <a:pt x="1316" y="3701"/>
                    <a:pt x="1621" y="3835"/>
                    <a:pt x="1912" y="3835"/>
                  </a:cubicBezTo>
                  <a:cubicBezTo>
                    <a:pt x="2069" y="3835"/>
                    <a:pt x="2222" y="3796"/>
                    <a:pt x="2344" y="3719"/>
                  </a:cubicBezTo>
                  <a:cubicBezTo>
                    <a:pt x="2787" y="3465"/>
                    <a:pt x="2850" y="2990"/>
                    <a:pt x="2660" y="2547"/>
                  </a:cubicBezTo>
                  <a:cubicBezTo>
                    <a:pt x="2312" y="1850"/>
                    <a:pt x="1995" y="1122"/>
                    <a:pt x="1647" y="425"/>
                  </a:cubicBezTo>
                  <a:cubicBezTo>
                    <a:pt x="1519" y="148"/>
                    <a:pt x="1206" y="0"/>
                    <a:pt x="908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84710" y="1019162"/>
              <a:ext cx="95719" cy="136884"/>
            </a:xfrm>
            <a:custGeom>
              <a:avLst/>
              <a:gdLst/>
              <a:ahLst/>
              <a:cxnLst/>
              <a:rect l="l" t="t" r="r" b="b"/>
              <a:pathLst>
                <a:path w="2788" h="3987" extrusionOk="0">
                  <a:moveTo>
                    <a:pt x="987" y="1"/>
                  </a:moveTo>
                  <a:cubicBezTo>
                    <a:pt x="914" y="1"/>
                    <a:pt x="838" y="11"/>
                    <a:pt x="761" y="31"/>
                  </a:cubicBezTo>
                  <a:cubicBezTo>
                    <a:pt x="349" y="126"/>
                    <a:pt x="1" y="633"/>
                    <a:pt x="159" y="1076"/>
                  </a:cubicBezTo>
                  <a:cubicBezTo>
                    <a:pt x="444" y="1836"/>
                    <a:pt x="729" y="2596"/>
                    <a:pt x="983" y="3356"/>
                  </a:cubicBezTo>
                  <a:cubicBezTo>
                    <a:pt x="1117" y="3706"/>
                    <a:pt x="1456" y="3986"/>
                    <a:pt x="1846" y="3986"/>
                  </a:cubicBezTo>
                  <a:cubicBezTo>
                    <a:pt x="1916" y="3986"/>
                    <a:pt x="1987" y="3977"/>
                    <a:pt x="2059" y="3958"/>
                  </a:cubicBezTo>
                  <a:cubicBezTo>
                    <a:pt x="2471" y="3831"/>
                    <a:pt x="2788" y="3325"/>
                    <a:pt x="2629" y="2913"/>
                  </a:cubicBezTo>
                  <a:cubicBezTo>
                    <a:pt x="2376" y="2153"/>
                    <a:pt x="2091" y="1361"/>
                    <a:pt x="1806" y="601"/>
                  </a:cubicBezTo>
                  <a:cubicBezTo>
                    <a:pt x="1673" y="257"/>
                    <a:pt x="1363" y="1"/>
                    <a:pt x="987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068443" y="901614"/>
              <a:ext cx="105504" cy="88887"/>
            </a:xfrm>
            <a:custGeom>
              <a:avLst/>
              <a:gdLst/>
              <a:ahLst/>
              <a:cxnLst/>
              <a:rect l="l" t="t" r="r" b="b"/>
              <a:pathLst>
                <a:path w="3073" h="2589" extrusionOk="0">
                  <a:moveTo>
                    <a:pt x="1002" y="1"/>
                  </a:moveTo>
                  <a:cubicBezTo>
                    <a:pt x="690" y="1"/>
                    <a:pt x="352" y="186"/>
                    <a:pt x="222" y="447"/>
                  </a:cubicBezTo>
                  <a:cubicBezTo>
                    <a:pt x="0" y="890"/>
                    <a:pt x="159" y="1302"/>
                    <a:pt x="539" y="1618"/>
                  </a:cubicBezTo>
                  <a:cubicBezTo>
                    <a:pt x="919" y="1903"/>
                    <a:pt x="1299" y="2188"/>
                    <a:pt x="1679" y="2473"/>
                  </a:cubicBezTo>
                  <a:cubicBezTo>
                    <a:pt x="1788" y="2553"/>
                    <a:pt x="1922" y="2589"/>
                    <a:pt x="2061" y="2589"/>
                  </a:cubicBezTo>
                  <a:cubicBezTo>
                    <a:pt x="2364" y="2589"/>
                    <a:pt x="2689" y="2418"/>
                    <a:pt x="2819" y="2157"/>
                  </a:cubicBezTo>
                  <a:cubicBezTo>
                    <a:pt x="3072" y="1713"/>
                    <a:pt x="2914" y="1270"/>
                    <a:pt x="2534" y="985"/>
                  </a:cubicBezTo>
                  <a:cubicBezTo>
                    <a:pt x="2154" y="700"/>
                    <a:pt x="1774" y="415"/>
                    <a:pt x="1394" y="130"/>
                  </a:cubicBezTo>
                  <a:cubicBezTo>
                    <a:pt x="1284" y="40"/>
                    <a:pt x="1146" y="1"/>
                    <a:pt x="100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128247" y="784306"/>
              <a:ext cx="128335" cy="58743"/>
            </a:xfrm>
            <a:custGeom>
              <a:avLst/>
              <a:gdLst/>
              <a:ahLst/>
              <a:cxnLst/>
              <a:rect l="l" t="t" r="r" b="b"/>
              <a:pathLst>
                <a:path w="3738" h="1711" extrusionOk="0">
                  <a:moveTo>
                    <a:pt x="1077" y="0"/>
                  </a:moveTo>
                  <a:cubicBezTo>
                    <a:pt x="0" y="0"/>
                    <a:pt x="0" y="1710"/>
                    <a:pt x="1077" y="1710"/>
                  </a:cubicBezTo>
                  <a:lnTo>
                    <a:pt x="2660" y="1710"/>
                  </a:lnTo>
                  <a:cubicBezTo>
                    <a:pt x="3737" y="1710"/>
                    <a:pt x="3737" y="0"/>
                    <a:pt x="2660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202161" y="613923"/>
              <a:ext cx="113126" cy="67532"/>
            </a:xfrm>
            <a:custGeom>
              <a:avLst/>
              <a:gdLst/>
              <a:ahLst/>
              <a:cxnLst/>
              <a:rect l="l" t="t" r="r" b="b"/>
              <a:pathLst>
                <a:path w="3295" h="1967" extrusionOk="0">
                  <a:moveTo>
                    <a:pt x="2328" y="1"/>
                  </a:moveTo>
                  <a:cubicBezTo>
                    <a:pt x="2259" y="1"/>
                    <a:pt x="2191" y="8"/>
                    <a:pt x="2123" y="23"/>
                  </a:cubicBezTo>
                  <a:cubicBezTo>
                    <a:pt x="1647" y="118"/>
                    <a:pt x="1172" y="213"/>
                    <a:pt x="697" y="308"/>
                  </a:cubicBezTo>
                  <a:cubicBezTo>
                    <a:pt x="254" y="371"/>
                    <a:pt x="1" y="909"/>
                    <a:pt x="96" y="1353"/>
                  </a:cubicBezTo>
                  <a:cubicBezTo>
                    <a:pt x="207" y="1769"/>
                    <a:pt x="585" y="1966"/>
                    <a:pt x="975" y="1966"/>
                  </a:cubicBezTo>
                  <a:cubicBezTo>
                    <a:pt x="1030" y="1966"/>
                    <a:pt x="1086" y="1962"/>
                    <a:pt x="1141" y="1954"/>
                  </a:cubicBezTo>
                  <a:cubicBezTo>
                    <a:pt x="1616" y="1859"/>
                    <a:pt x="2091" y="1764"/>
                    <a:pt x="2566" y="1669"/>
                  </a:cubicBezTo>
                  <a:cubicBezTo>
                    <a:pt x="3009" y="1574"/>
                    <a:pt x="3294" y="1036"/>
                    <a:pt x="3168" y="593"/>
                  </a:cubicBezTo>
                  <a:cubicBezTo>
                    <a:pt x="3060" y="217"/>
                    <a:pt x="2704" y="1"/>
                    <a:pt x="2328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73822" y="1370433"/>
              <a:ext cx="118550" cy="106602"/>
            </a:xfrm>
            <a:custGeom>
              <a:avLst/>
              <a:gdLst/>
              <a:ahLst/>
              <a:cxnLst/>
              <a:rect l="l" t="t" r="r" b="b"/>
              <a:pathLst>
                <a:path w="3453" h="3105" extrusionOk="0">
                  <a:moveTo>
                    <a:pt x="947" y="0"/>
                  </a:moveTo>
                  <a:cubicBezTo>
                    <a:pt x="734" y="0"/>
                    <a:pt x="519" y="80"/>
                    <a:pt x="349" y="250"/>
                  </a:cubicBezTo>
                  <a:cubicBezTo>
                    <a:pt x="32" y="567"/>
                    <a:pt x="1" y="1137"/>
                    <a:pt x="349" y="1453"/>
                  </a:cubicBezTo>
                  <a:cubicBezTo>
                    <a:pt x="887" y="1928"/>
                    <a:pt x="1394" y="2403"/>
                    <a:pt x="1932" y="2878"/>
                  </a:cubicBezTo>
                  <a:cubicBezTo>
                    <a:pt x="2095" y="3025"/>
                    <a:pt x="2316" y="3104"/>
                    <a:pt x="2539" y="3104"/>
                  </a:cubicBezTo>
                  <a:cubicBezTo>
                    <a:pt x="2752" y="3104"/>
                    <a:pt x="2966" y="3033"/>
                    <a:pt x="3136" y="2878"/>
                  </a:cubicBezTo>
                  <a:cubicBezTo>
                    <a:pt x="3453" y="2562"/>
                    <a:pt x="3453" y="1960"/>
                    <a:pt x="3136" y="1675"/>
                  </a:cubicBezTo>
                  <a:cubicBezTo>
                    <a:pt x="2597" y="1200"/>
                    <a:pt x="2091" y="725"/>
                    <a:pt x="1552" y="250"/>
                  </a:cubicBezTo>
                  <a:cubicBezTo>
                    <a:pt x="1390" y="88"/>
                    <a:pt x="1170" y="0"/>
                    <a:pt x="947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0802" y="1296485"/>
              <a:ext cx="89196" cy="87857"/>
            </a:xfrm>
            <a:custGeom>
              <a:avLst/>
              <a:gdLst/>
              <a:ahLst/>
              <a:cxnLst/>
              <a:rect l="l" t="t" r="r" b="b"/>
              <a:pathLst>
                <a:path w="2598" h="2559" extrusionOk="0">
                  <a:moveTo>
                    <a:pt x="967" y="1"/>
                  </a:moveTo>
                  <a:cubicBezTo>
                    <a:pt x="732" y="1"/>
                    <a:pt x="495" y="88"/>
                    <a:pt x="349" y="250"/>
                  </a:cubicBezTo>
                  <a:cubicBezTo>
                    <a:pt x="1" y="630"/>
                    <a:pt x="33" y="1105"/>
                    <a:pt x="349" y="1454"/>
                  </a:cubicBezTo>
                  <a:lnTo>
                    <a:pt x="1046" y="2309"/>
                  </a:lnTo>
                  <a:cubicBezTo>
                    <a:pt x="1185" y="2479"/>
                    <a:pt x="1407" y="2558"/>
                    <a:pt x="1635" y="2558"/>
                  </a:cubicBezTo>
                  <a:cubicBezTo>
                    <a:pt x="1874" y="2558"/>
                    <a:pt x="2119" y="2471"/>
                    <a:pt x="2281" y="2309"/>
                  </a:cubicBezTo>
                  <a:cubicBezTo>
                    <a:pt x="2598" y="1961"/>
                    <a:pt x="2566" y="1486"/>
                    <a:pt x="2281" y="1105"/>
                  </a:cubicBezTo>
                  <a:lnTo>
                    <a:pt x="1553" y="250"/>
                  </a:lnTo>
                  <a:cubicBezTo>
                    <a:pt x="1414" y="80"/>
                    <a:pt x="1191" y="1"/>
                    <a:pt x="967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22788" y="1184533"/>
              <a:ext cx="104439" cy="97401"/>
            </a:xfrm>
            <a:custGeom>
              <a:avLst/>
              <a:gdLst/>
              <a:ahLst/>
              <a:cxnLst/>
              <a:rect l="l" t="t" r="r" b="b"/>
              <a:pathLst>
                <a:path w="3042" h="2837" extrusionOk="0">
                  <a:moveTo>
                    <a:pt x="942" y="1"/>
                  </a:moveTo>
                  <a:cubicBezTo>
                    <a:pt x="795" y="1"/>
                    <a:pt x="654" y="40"/>
                    <a:pt x="539" y="123"/>
                  </a:cubicBezTo>
                  <a:cubicBezTo>
                    <a:pt x="128" y="376"/>
                    <a:pt x="1" y="851"/>
                    <a:pt x="223" y="1295"/>
                  </a:cubicBezTo>
                  <a:cubicBezTo>
                    <a:pt x="539" y="1896"/>
                    <a:pt x="1046" y="2403"/>
                    <a:pt x="1679" y="2720"/>
                  </a:cubicBezTo>
                  <a:cubicBezTo>
                    <a:pt x="1812" y="2797"/>
                    <a:pt x="1965" y="2836"/>
                    <a:pt x="2118" y="2836"/>
                  </a:cubicBezTo>
                  <a:cubicBezTo>
                    <a:pt x="2401" y="2836"/>
                    <a:pt x="2686" y="2702"/>
                    <a:pt x="2851" y="2435"/>
                  </a:cubicBezTo>
                  <a:cubicBezTo>
                    <a:pt x="3041" y="2023"/>
                    <a:pt x="2946" y="1485"/>
                    <a:pt x="2534" y="1263"/>
                  </a:cubicBezTo>
                  <a:cubicBezTo>
                    <a:pt x="2439" y="1200"/>
                    <a:pt x="2313" y="1136"/>
                    <a:pt x="2218" y="1073"/>
                  </a:cubicBezTo>
                  <a:cubicBezTo>
                    <a:pt x="2217" y="1072"/>
                    <a:pt x="2216" y="1072"/>
                    <a:pt x="2215" y="1071"/>
                  </a:cubicBezTo>
                  <a:lnTo>
                    <a:pt x="2215" y="1071"/>
                  </a:lnTo>
                  <a:cubicBezTo>
                    <a:pt x="2208" y="1063"/>
                    <a:pt x="2198" y="1053"/>
                    <a:pt x="2186" y="1041"/>
                  </a:cubicBezTo>
                  <a:cubicBezTo>
                    <a:pt x="2123" y="1010"/>
                    <a:pt x="2091" y="946"/>
                    <a:pt x="2028" y="915"/>
                  </a:cubicBezTo>
                  <a:cubicBezTo>
                    <a:pt x="1996" y="883"/>
                    <a:pt x="1964" y="820"/>
                    <a:pt x="1933" y="788"/>
                  </a:cubicBezTo>
                  <a:cubicBezTo>
                    <a:pt x="1920" y="775"/>
                    <a:pt x="1910" y="766"/>
                    <a:pt x="1903" y="759"/>
                  </a:cubicBezTo>
                  <a:lnTo>
                    <a:pt x="1903" y="759"/>
                  </a:lnTo>
                  <a:cubicBezTo>
                    <a:pt x="1902" y="758"/>
                    <a:pt x="1902" y="757"/>
                    <a:pt x="1901" y="756"/>
                  </a:cubicBezTo>
                  <a:cubicBezTo>
                    <a:pt x="1838" y="661"/>
                    <a:pt x="1774" y="535"/>
                    <a:pt x="1711" y="440"/>
                  </a:cubicBezTo>
                  <a:cubicBezTo>
                    <a:pt x="1562" y="163"/>
                    <a:pt x="1242" y="1"/>
                    <a:pt x="94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05423" y="1005121"/>
              <a:ext cx="89196" cy="82398"/>
            </a:xfrm>
            <a:custGeom>
              <a:avLst/>
              <a:gdLst/>
              <a:ahLst/>
              <a:cxnLst/>
              <a:rect l="l" t="t" r="r" b="b"/>
              <a:pathLst>
                <a:path w="2598" h="2400" extrusionOk="0">
                  <a:moveTo>
                    <a:pt x="935" y="1"/>
                  </a:moveTo>
                  <a:cubicBezTo>
                    <a:pt x="719" y="1"/>
                    <a:pt x="504" y="80"/>
                    <a:pt x="349" y="250"/>
                  </a:cubicBezTo>
                  <a:cubicBezTo>
                    <a:pt x="32" y="567"/>
                    <a:pt x="1" y="1105"/>
                    <a:pt x="349" y="1454"/>
                  </a:cubicBezTo>
                  <a:cubicBezTo>
                    <a:pt x="571" y="1675"/>
                    <a:pt x="824" y="1929"/>
                    <a:pt x="1046" y="2150"/>
                  </a:cubicBezTo>
                  <a:cubicBezTo>
                    <a:pt x="1224" y="2312"/>
                    <a:pt x="1460" y="2400"/>
                    <a:pt x="1691" y="2400"/>
                  </a:cubicBezTo>
                  <a:cubicBezTo>
                    <a:pt x="1911" y="2400"/>
                    <a:pt x="2126" y="2320"/>
                    <a:pt x="2281" y="2150"/>
                  </a:cubicBezTo>
                  <a:cubicBezTo>
                    <a:pt x="2566" y="1802"/>
                    <a:pt x="2598" y="1264"/>
                    <a:pt x="2281" y="947"/>
                  </a:cubicBezTo>
                  <a:cubicBezTo>
                    <a:pt x="2028" y="694"/>
                    <a:pt x="1774" y="472"/>
                    <a:pt x="1552" y="250"/>
                  </a:cubicBezTo>
                  <a:cubicBezTo>
                    <a:pt x="1390" y="88"/>
                    <a:pt x="1162" y="1"/>
                    <a:pt x="935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4795" y="868039"/>
              <a:ext cx="107667" cy="73815"/>
            </a:xfrm>
            <a:custGeom>
              <a:avLst/>
              <a:gdLst/>
              <a:ahLst/>
              <a:cxnLst/>
              <a:rect l="l" t="t" r="r" b="b"/>
              <a:pathLst>
                <a:path w="3136" h="2150" extrusionOk="0">
                  <a:moveTo>
                    <a:pt x="933" y="1"/>
                  </a:moveTo>
                  <a:cubicBezTo>
                    <a:pt x="566" y="1"/>
                    <a:pt x="175" y="261"/>
                    <a:pt x="96" y="633"/>
                  </a:cubicBezTo>
                  <a:cubicBezTo>
                    <a:pt x="1" y="1108"/>
                    <a:pt x="254" y="1520"/>
                    <a:pt x="697" y="1678"/>
                  </a:cubicBezTo>
                  <a:cubicBezTo>
                    <a:pt x="1109" y="1836"/>
                    <a:pt x="1552" y="1963"/>
                    <a:pt x="1964" y="2121"/>
                  </a:cubicBezTo>
                  <a:cubicBezTo>
                    <a:pt x="2031" y="2141"/>
                    <a:pt x="2100" y="2150"/>
                    <a:pt x="2169" y="2150"/>
                  </a:cubicBezTo>
                  <a:cubicBezTo>
                    <a:pt x="2553" y="2150"/>
                    <a:pt x="2933" y="1869"/>
                    <a:pt x="3041" y="1520"/>
                  </a:cubicBezTo>
                  <a:cubicBezTo>
                    <a:pt x="3136" y="1045"/>
                    <a:pt x="2882" y="601"/>
                    <a:pt x="2439" y="475"/>
                  </a:cubicBezTo>
                  <a:cubicBezTo>
                    <a:pt x="1996" y="316"/>
                    <a:pt x="1584" y="190"/>
                    <a:pt x="1141" y="31"/>
                  </a:cubicBezTo>
                  <a:cubicBezTo>
                    <a:pt x="1074" y="11"/>
                    <a:pt x="1004" y="1"/>
                    <a:pt x="933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27194" y="735351"/>
              <a:ext cx="91359" cy="78347"/>
            </a:xfrm>
            <a:custGeom>
              <a:avLst/>
              <a:gdLst/>
              <a:ahLst/>
              <a:cxnLst/>
              <a:rect l="l" t="t" r="r" b="b"/>
              <a:pathLst>
                <a:path w="2661" h="2282" extrusionOk="0">
                  <a:moveTo>
                    <a:pt x="982" y="1"/>
                  </a:moveTo>
                  <a:cubicBezTo>
                    <a:pt x="761" y="1"/>
                    <a:pt x="507" y="96"/>
                    <a:pt x="381" y="254"/>
                  </a:cubicBezTo>
                  <a:cubicBezTo>
                    <a:pt x="96" y="571"/>
                    <a:pt x="1" y="1173"/>
                    <a:pt x="381" y="1458"/>
                  </a:cubicBezTo>
                  <a:cubicBezTo>
                    <a:pt x="602" y="1648"/>
                    <a:pt x="856" y="1838"/>
                    <a:pt x="1077" y="2028"/>
                  </a:cubicBezTo>
                  <a:cubicBezTo>
                    <a:pt x="1267" y="2186"/>
                    <a:pt x="1426" y="2281"/>
                    <a:pt x="1679" y="2281"/>
                  </a:cubicBezTo>
                  <a:cubicBezTo>
                    <a:pt x="1901" y="2281"/>
                    <a:pt x="2122" y="2186"/>
                    <a:pt x="2281" y="2028"/>
                  </a:cubicBezTo>
                  <a:cubicBezTo>
                    <a:pt x="2566" y="1743"/>
                    <a:pt x="2661" y="1141"/>
                    <a:pt x="2281" y="824"/>
                  </a:cubicBezTo>
                  <a:cubicBezTo>
                    <a:pt x="2027" y="634"/>
                    <a:pt x="1806" y="444"/>
                    <a:pt x="1584" y="254"/>
                  </a:cubicBezTo>
                  <a:cubicBezTo>
                    <a:pt x="1394" y="128"/>
                    <a:pt x="1204" y="1"/>
                    <a:pt x="98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77123" y="1580262"/>
              <a:ext cx="98981" cy="92183"/>
            </a:xfrm>
            <a:custGeom>
              <a:avLst/>
              <a:gdLst/>
              <a:ahLst/>
              <a:cxnLst/>
              <a:rect l="l" t="t" r="r" b="b"/>
              <a:pathLst>
                <a:path w="2883" h="2685" extrusionOk="0">
                  <a:moveTo>
                    <a:pt x="922" y="0"/>
                  </a:moveTo>
                  <a:cubicBezTo>
                    <a:pt x="702" y="0"/>
                    <a:pt x="488" y="80"/>
                    <a:pt x="349" y="250"/>
                  </a:cubicBezTo>
                  <a:cubicBezTo>
                    <a:pt x="32" y="598"/>
                    <a:pt x="0" y="1105"/>
                    <a:pt x="349" y="1453"/>
                  </a:cubicBezTo>
                  <a:lnTo>
                    <a:pt x="1330" y="2435"/>
                  </a:lnTo>
                  <a:cubicBezTo>
                    <a:pt x="1492" y="2597"/>
                    <a:pt x="1721" y="2685"/>
                    <a:pt x="1948" y="2685"/>
                  </a:cubicBezTo>
                  <a:cubicBezTo>
                    <a:pt x="2164" y="2685"/>
                    <a:pt x="2379" y="2605"/>
                    <a:pt x="2534" y="2435"/>
                  </a:cubicBezTo>
                  <a:cubicBezTo>
                    <a:pt x="2850" y="2118"/>
                    <a:pt x="2882" y="1580"/>
                    <a:pt x="2534" y="1232"/>
                  </a:cubicBezTo>
                  <a:lnTo>
                    <a:pt x="1552" y="250"/>
                  </a:lnTo>
                  <a:cubicBezTo>
                    <a:pt x="1390" y="88"/>
                    <a:pt x="1153" y="0"/>
                    <a:pt x="922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09743" y="1458320"/>
              <a:ext cx="72888" cy="106671"/>
            </a:xfrm>
            <a:custGeom>
              <a:avLst/>
              <a:gdLst/>
              <a:ahLst/>
              <a:cxnLst/>
              <a:rect l="l" t="t" r="r" b="b"/>
              <a:pathLst>
                <a:path w="2123" h="3107" extrusionOk="0">
                  <a:moveTo>
                    <a:pt x="921" y="1"/>
                  </a:moveTo>
                  <a:cubicBezTo>
                    <a:pt x="845" y="1"/>
                    <a:pt x="769" y="11"/>
                    <a:pt x="698" y="33"/>
                  </a:cubicBezTo>
                  <a:cubicBezTo>
                    <a:pt x="222" y="160"/>
                    <a:pt x="1" y="603"/>
                    <a:pt x="96" y="1078"/>
                  </a:cubicBezTo>
                  <a:cubicBezTo>
                    <a:pt x="191" y="1554"/>
                    <a:pt x="286" y="2029"/>
                    <a:pt x="381" y="2504"/>
                  </a:cubicBezTo>
                  <a:cubicBezTo>
                    <a:pt x="459" y="2870"/>
                    <a:pt x="840" y="3106"/>
                    <a:pt x="1202" y="3106"/>
                  </a:cubicBezTo>
                  <a:cubicBezTo>
                    <a:pt x="1279" y="3106"/>
                    <a:pt x="1354" y="3096"/>
                    <a:pt x="1426" y="3074"/>
                  </a:cubicBezTo>
                  <a:cubicBezTo>
                    <a:pt x="1901" y="2947"/>
                    <a:pt x="2123" y="2504"/>
                    <a:pt x="2028" y="2029"/>
                  </a:cubicBezTo>
                  <a:cubicBezTo>
                    <a:pt x="1933" y="1554"/>
                    <a:pt x="1838" y="1078"/>
                    <a:pt x="1743" y="603"/>
                  </a:cubicBezTo>
                  <a:cubicBezTo>
                    <a:pt x="1664" y="237"/>
                    <a:pt x="1283" y="1"/>
                    <a:pt x="921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4275" y="1361507"/>
              <a:ext cx="111203" cy="116525"/>
            </a:xfrm>
            <a:custGeom>
              <a:avLst/>
              <a:gdLst/>
              <a:ahLst/>
              <a:cxnLst/>
              <a:rect l="l" t="t" r="r" b="b"/>
              <a:pathLst>
                <a:path w="3239" h="3394" extrusionOk="0">
                  <a:moveTo>
                    <a:pt x="1172" y="1"/>
                  </a:moveTo>
                  <a:cubicBezTo>
                    <a:pt x="592" y="1"/>
                    <a:pt x="1" y="613"/>
                    <a:pt x="395" y="1270"/>
                  </a:cubicBezTo>
                  <a:cubicBezTo>
                    <a:pt x="712" y="1840"/>
                    <a:pt x="1060" y="2410"/>
                    <a:pt x="1377" y="2980"/>
                  </a:cubicBezTo>
                  <a:cubicBezTo>
                    <a:pt x="1552" y="3272"/>
                    <a:pt x="1810" y="3393"/>
                    <a:pt x="2069" y="3393"/>
                  </a:cubicBezTo>
                  <a:cubicBezTo>
                    <a:pt x="2653" y="3393"/>
                    <a:pt x="3238" y="2774"/>
                    <a:pt x="2865" y="2093"/>
                  </a:cubicBezTo>
                  <a:cubicBezTo>
                    <a:pt x="2517" y="1555"/>
                    <a:pt x="2200" y="985"/>
                    <a:pt x="1852" y="415"/>
                  </a:cubicBezTo>
                  <a:cubicBezTo>
                    <a:pt x="1686" y="122"/>
                    <a:pt x="1430" y="1"/>
                    <a:pt x="117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91318" y="1204067"/>
              <a:ext cx="92457" cy="122739"/>
            </a:xfrm>
            <a:custGeom>
              <a:avLst/>
              <a:gdLst/>
              <a:ahLst/>
              <a:cxnLst/>
              <a:rect l="l" t="t" r="r" b="b"/>
              <a:pathLst>
                <a:path w="2693" h="3575" extrusionOk="0">
                  <a:moveTo>
                    <a:pt x="972" y="1"/>
                  </a:moveTo>
                  <a:cubicBezTo>
                    <a:pt x="903" y="1"/>
                    <a:pt x="833" y="10"/>
                    <a:pt x="761" y="29"/>
                  </a:cubicBezTo>
                  <a:cubicBezTo>
                    <a:pt x="349" y="156"/>
                    <a:pt x="1" y="662"/>
                    <a:pt x="191" y="1106"/>
                  </a:cubicBezTo>
                  <a:cubicBezTo>
                    <a:pt x="412" y="1707"/>
                    <a:pt x="634" y="2341"/>
                    <a:pt x="887" y="2942"/>
                  </a:cubicBezTo>
                  <a:cubicBezTo>
                    <a:pt x="1020" y="3314"/>
                    <a:pt x="1331" y="3574"/>
                    <a:pt x="1707" y="3574"/>
                  </a:cubicBezTo>
                  <a:cubicBezTo>
                    <a:pt x="1780" y="3574"/>
                    <a:pt x="1855" y="3565"/>
                    <a:pt x="1932" y="3544"/>
                  </a:cubicBezTo>
                  <a:cubicBezTo>
                    <a:pt x="2344" y="3417"/>
                    <a:pt x="2692" y="2911"/>
                    <a:pt x="2534" y="2499"/>
                  </a:cubicBezTo>
                  <a:cubicBezTo>
                    <a:pt x="2281" y="1866"/>
                    <a:pt x="2059" y="1264"/>
                    <a:pt x="1837" y="631"/>
                  </a:cubicBezTo>
                  <a:cubicBezTo>
                    <a:pt x="1676" y="281"/>
                    <a:pt x="1356" y="1"/>
                    <a:pt x="97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351122" y="1077112"/>
              <a:ext cx="88097" cy="87857"/>
            </a:xfrm>
            <a:custGeom>
              <a:avLst/>
              <a:gdLst/>
              <a:ahLst/>
              <a:cxnLst/>
              <a:rect l="l" t="t" r="r" b="b"/>
              <a:pathLst>
                <a:path w="2566" h="2559" extrusionOk="0">
                  <a:moveTo>
                    <a:pt x="981" y="0"/>
                  </a:moveTo>
                  <a:cubicBezTo>
                    <a:pt x="842" y="0"/>
                    <a:pt x="701" y="36"/>
                    <a:pt x="570" y="117"/>
                  </a:cubicBezTo>
                  <a:cubicBezTo>
                    <a:pt x="190" y="338"/>
                    <a:pt x="0" y="877"/>
                    <a:pt x="254" y="1288"/>
                  </a:cubicBezTo>
                  <a:lnTo>
                    <a:pt x="824" y="2143"/>
                  </a:lnTo>
                  <a:cubicBezTo>
                    <a:pt x="996" y="2380"/>
                    <a:pt x="1286" y="2559"/>
                    <a:pt x="1583" y="2559"/>
                  </a:cubicBezTo>
                  <a:cubicBezTo>
                    <a:pt x="1723" y="2559"/>
                    <a:pt x="1864" y="2520"/>
                    <a:pt x="1995" y="2428"/>
                  </a:cubicBezTo>
                  <a:cubicBezTo>
                    <a:pt x="2376" y="2207"/>
                    <a:pt x="2566" y="1668"/>
                    <a:pt x="2312" y="1257"/>
                  </a:cubicBezTo>
                  <a:lnTo>
                    <a:pt x="1742" y="402"/>
                  </a:lnTo>
                  <a:cubicBezTo>
                    <a:pt x="1569" y="164"/>
                    <a:pt x="1279" y="0"/>
                    <a:pt x="981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2945347" y="5445857"/>
            <a:ext cx="107667" cy="129743"/>
          </a:xfrm>
          <a:custGeom>
            <a:avLst/>
            <a:gdLst/>
            <a:ahLst/>
            <a:cxnLst/>
            <a:rect l="l" t="t" r="r" b="b"/>
            <a:pathLst>
              <a:path w="3136" h="3779" extrusionOk="0">
                <a:moveTo>
                  <a:pt x="1951" y="0"/>
                </a:moveTo>
                <a:cubicBezTo>
                  <a:pt x="1684" y="0"/>
                  <a:pt x="1422" y="96"/>
                  <a:pt x="1235" y="297"/>
                </a:cubicBezTo>
                <a:cubicBezTo>
                  <a:pt x="665" y="931"/>
                  <a:pt x="285" y="1659"/>
                  <a:pt x="127" y="2482"/>
                </a:cubicBezTo>
                <a:cubicBezTo>
                  <a:pt x="0" y="2989"/>
                  <a:pt x="254" y="3622"/>
                  <a:pt x="855" y="3749"/>
                </a:cubicBezTo>
                <a:cubicBezTo>
                  <a:pt x="935" y="3769"/>
                  <a:pt x="1019" y="3779"/>
                  <a:pt x="1104" y="3779"/>
                </a:cubicBezTo>
                <a:cubicBezTo>
                  <a:pt x="1558" y="3779"/>
                  <a:pt x="2042" y="3501"/>
                  <a:pt x="2122" y="3021"/>
                </a:cubicBezTo>
                <a:cubicBezTo>
                  <a:pt x="2217" y="2482"/>
                  <a:pt x="2407" y="2102"/>
                  <a:pt x="2724" y="1786"/>
                </a:cubicBezTo>
                <a:cubicBezTo>
                  <a:pt x="3104" y="1374"/>
                  <a:pt x="3135" y="709"/>
                  <a:pt x="2724" y="297"/>
                </a:cubicBezTo>
                <a:cubicBezTo>
                  <a:pt x="2514" y="103"/>
                  <a:pt x="2230" y="0"/>
                  <a:pt x="1951" y="0"/>
                </a:cubicBezTo>
                <a:close/>
              </a:path>
            </a:pathLst>
          </a:custGeom>
          <a:solidFill>
            <a:srgbClr val="F88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056235" y="5557981"/>
            <a:ext cx="97882" cy="110104"/>
          </a:xfrm>
          <a:custGeom>
            <a:avLst/>
            <a:gdLst/>
            <a:ahLst/>
            <a:cxnLst/>
            <a:rect l="l" t="t" r="r" b="b"/>
            <a:pathLst>
              <a:path w="2851" h="3207" extrusionOk="0">
                <a:moveTo>
                  <a:pt x="1702" y="1"/>
                </a:moveTo>
                <a:cubicBezTo>
                  <a:pt x="1344" y="1"/>
                  <a:pt x="989" y="163"/>
                  <a:pt x="824" y="515"/>
                </a:cubicBezTo>
                <a:cubicBezTo>
                  <a:pt x="634" y="895"/>
                  <a:pt x="444" y="1275"/>
                  <a:pt x="254" y="1655"/>
                </a:cubicBezTo>
                <a:cubicBezTo>
                  <a:pt x="0" y="2130"/>
                  <a:pt x="95" y="2795"/>
                  <a:pt x="602" y="3080"/>
                </a:cubicBezTo>
                <a:cubicBezTo>
                  <a:pt x="761" y="3164"/>
                  <a:pt x="944" y="3207"/>
                  <a:pt x="1128" y="3207"/>
                </a:cubicBezTo>
                <a:cubicBezTo>
                  <a:pt x="1496" y="3207"/>
                  <a:pt x="1869" y="3038"/>
                  <a:pt x="2059" y="2700"/>
                </a:cubicBezTo>
                <a:lnTo>
                  <a:pt x="2629" y="1560"/>
                </a:lnTo>
                <a:cubicBezTo>
                  <a:pt x="2851" y="1085"/>
                  <a:pt x="2756" y="420"/>
                  <a:pt x="2249" y="135"/>
                </a:cubicBezTo>
                <a:cubicBezTo>
                  <a:pt x="2084" y="47"/>
                  <a:pt x="1892" y="1"/>
                  <a:pt x="1702" y="1"/>
                </a:cubicBezTo>
                <a:close/>
              </a:path>
            </a:pathLst>
          </a:custGeom>
          <a:solidFill>
            <a:srgbClr val="F88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23797" y="5592552"/>
            <a:ext cx="115289" cy="134721"/>
          </a:xfrm>
          <a:custGeom>
            <a:avLst/>
            <a:gdLst/>
            <a:ahLst/>
            <a:cxnLst/>
            <a:rect l="l" t="t" r="r" b="b"/>
            <a:pathLst>
              <a:path w="3358" h="3924" extrusionOk="0">
                <a:moveTo>
                  <a:pt x="1183" y="0"/>
                </a:moveTo>
                <a:cubicBezTo>
                  <a:pt x="1003" y="0"/>
                  <a:pt x="824" y="46"/>
                  <a:pt x="665" y="141"/>
                </a:cubicBezTo>
                <a:cubicBezTo>
                  <a:pt x="159" y="426"/>
                  <a:pt x="0" y="1060"/>
                  <a:pt x="285" y="1566"/>
                </a:cubicBezTo>
                <a:cubicBezTo>
                  <a:pt x="602" y="2200"/>
                  <a:pt x="950" y="2801"/>
                  <a:pt x="1267" y="3403"/>
                </a:cubicBezTo>
                <a:cubicBezTo>
                  <a:pt x="1457" y="3741"/>
                  <a:pt x="1830" y="3924"/>
                  <a:pt x="2198" y="3924"/>
                </a:cubicBezTo>
                <a:cubicBezTo>
                  <a:pt x="2383" y="3924"/>
                  <a:pt x="2565" y="3878"/>
                  <a:pt x="2724" y="3783"/>
                </a:cubicBezTo>
                <a:cubicBezTo>
                  <a:pt x="3199" y="3498"/>
                  <a:pt x="3357" y="2865"/>
                  <a:pt x="3104" y="2358"/>
                </a:cubicBezTo>
                <a:cubicBezTo>
                  <a:pt x="2755" y="1756"/>
                  <a:pt x="2407" y="1123"/>
                  <a:pt x="2090" y="521"/>
                </a:cubicBezTo>
                <a:cubicBezTo>
                  <a:pt x="1900" y="183"/>
                  <a:pt x="1542" y="0"/>
                  <a:pt x="1183" y="0"/>
                </a:cubicBezTo>
                <a:close/>
              </a:path>
            </a:pathLst>
          </a:custGeom>
          <a:solidFill>
            <a:srgbClr val="F88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845568" y="5543494"/>
            <a:ext cx="97882" cy="110997"/>
          </a:xfrm>
          <a:custGeom>
            <a:avLst/>
            <a:gdLst/>
            <a:ahLst/>
            <a:cxnLst/>
            <a:rect l="l" t="t" r="r" b="b"/>
            <a:pathLst>
              <a:path w="2851" h="3233" extrusionOk="0">
                <a:moveTo>
                  <a:pt x="1247" y="0"/>
                </a:moveTo>
                <a:cubicBezTo>
                  <a:pt x="1151" y="0"/>
                  <a:pt x="1052" y="16"/>
                  <a:pt x="950" y="50"/>
                </a:cubicBezTo>
                <a:cubicBezTo>
                  <a:pt x="444" y="208"/>
                  <a:pt x="0" y="778"/>
                  <a:pt x="222" y="1317"/>
                </a:cubicBezTo>
                <a:cubicBezTo>
                  <a:pt x="349" y="1697"/>
                  <a:pt x="507" y="2077"/>
                  <a:pt x="634" y="2457"/>
                </a:cubicBezTo>
                <a:cubicBezTo>
                  <a:pt x="791" y="2877"/>
                  <a:pt x="1189" y="3233"/>
                  <a:pt x="1645" y="3233"/>
                </a:cubicBezTo>
                <a:cubicBezTo>
                  <a:pt x="1739" y="3233"/>
                  <a:pt x="1835" y="3218"/>
                  <a:pt x="1932" y="3185"/>
                </a:cubicBezTo>
                <a:cubicBezTo>
                  <a:pt x="2407" y="3027"/>
                  <a:pt x="2850" y="2457"/>
                  <a:pt x="2660" y="1887"/>
                </a:cubicBezTo>
                <a:cubicBezTo>
                  <a:pt x="2502" y="1507"/>
                  <a:pt x="2375" y="1127"/>
                  <a:pt x="2217" y="778"/>
                </a:cubicBezTo>
                <a:cubicBezTo>
                  <a:pt x="2061" y="336"/>
                  <a:pt x="1691" y="0"/>
                  <a:pt x="1247" y="0"/>
                </a:cubicBezTo>
                <a:close/>
              </a:path>
            </a:pathLst>
          </a:custGeom>
          <a:solidFill>
            <a:srgbClr val="F88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132641" y="5567971"/>
            <a:ext cx="80372" cy="115392"/>
          </a:xfrm>
          <a:custGeom>
            <a:avLst/>
            <a:gdLst/>
            <a:ahLst/>
            <a:cxnLst/>
            <a:rect l="l" t="t" r="r" b="b"/>
            <a:pathLst>
              <a:path w="2341" h="3361" extrusionOk="0">
                <a:moveTo>
                  <a:pt x="1280" y="1"/>
                </a:moveTo>
                <a:cubicBezTo>
                  <a:pt x="1264" y="1"/>
                  <a:pt x="1249" y="1"/>
                  <a:pt x="1234" y="2"/>
                </a:cubicBezTo>
                <a:cubicBezTo>
                  <a:pt x="632" y="34"/>
                  <a:pt x="252" y="446"/>
                  <a:pt x="189" y="1047"/>
                </a:cubicBezTo>
                <a:cubicBezTo>
                  <a:pt x="157" y="1459"/>
                  <a:pt x="94" y="1902"/>
                  <a:pt x="62" y="2314"/>
                </a:cubicBezTo>
                <a:cubicBezTo>
                  <a:pt x="1" y="2837"/>
                  <a:pt x="537" y="3360"/>
                  <a:pt x="1062" y="3360"/>
                </a:cubicBezTo>
                <a:cubicBezTo>
                  <a:pt x="1077" y="3360"/>
                  <a:pt x="1092" y="3360"/>
                  <a:pt x="1107" y="3359"/>
                </a:cubicBezTo>
                <a:cubicBezTo>
                  <a:pt x="1709" y="3327"/>
                  <a:pt x="2089" y="2916"/>
                  <a:pt x="2152" y="2314"/>
                </a:cubicBezTo>
                <a:cubicBezTo>
                  <a:pt x="2184" y="1902"/>
                  <a:pt x="2247" y="1459"/>
                  <a:pt x="2279" y="1047"/>
                </a:cubicBezTo>
                <a:cubicBezTo>
                  <a:pt x="2341" y="524"/>
                  <a:pt x="1804" y="1"/>
                  <a:pt x="1280" y="1"/>
                </a:cubicBezTo>
                <a:close/>
              </a:path>
            </a:pathLst>
          </a:custGeom>
          <a:solidFill>
            <a:srgbClr val="F88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243049" y="5593067"/>
            <a:ext cx="101590" cy="158170"/>
          </a:xfrm>
          <a:custGeom>
            <a:avLst/>
            <a:gdLst/>
            <a:ahLst/>
            <a:cxnLst/>
            <a:rect l="l" t="t" r="r" b="b"/>
            <a:pathLst>
              <a:path w="2959" h="4607" extrusionOk="0">
                <a:moveTo>
                  <a:pt x="1687" y="1"/>
                </a:moveTo>
                <a:cubicBezTo>
                  <a:pt x="1278" y="1"/>
                  <a:pt x="887" y="229"/>
                  <a:pt x="773" y="760"/>
                </a:cubicBezTo>
                <a:cubicBezTo>
                  <a:pt x="583" y="1615"/>
                  <a:pt x="361" y="2470"/>
                  <a:pt x="171" y="3293"/>
                </a:cubicBezTo>
                <a:cubicBezTo>
                  <a:pt x="0" y="4093"/>
                  <a:pt x="653" y="4606"/>
                  <a:pt x="1270" y="4606"/>
                </a:cubicBezTo>
                <a:cubicBezTo>
                  <a:pt x="1679" y="4606"/>
                  <a:pt x="2072" y="4381"/>
                  <a:pt x="2198" y="3863"/>
                </a:cubicBezTo>
                <a:cubicBezTo>
                  <a:pt x="2388" y="3008"/>
                  <a:pt x="2578" y="2153"/>
                  <a:pt x="2768" y="1298"/>
                </a:cubicBezTo>
                <a:cubicBezTo>
                  <a:pt x="2959" y="518"/>
                  <a:pt x="2303" y="1"/>
                  <a:pt x="1687" y="1"/>
                </a:cubicBezTo>
                <a:close/>
              </a:path>
            </a:pathLst>
          </a:custGeom>
          <a:solidFill>
            <a:srgbClr val="F88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1992944" y="5109692"/>
            <a:ext cx="701300" cy="949856"/>
            <a:chOff x="1992944" y="5109692"/>
            <a:chExt cx="701300" cy="949856"/>
          </a:xfrm>
        </p:grpSpPr>
        <p:sp>
          <p:nvSpPr>
            <p:cNvPr id="38" name="Google Shape;38;p2"/>
            <p:cNvSpPr/>
            <p:nvPr/>
          </p:nvSpPr>
          <p:spPr>
            <a:xfrm>
              <a:off x="2173421" y="5494847"/>
              <a:ext cx="274111" cy="564701"/>
            </a:xfrm>
            <a:custGeom>
              <a:avLst/>
              <a:gdLst/>
              <a:ahLst/>
              <a:cxnLst/>
              <a:rect l="l" t="t" r="r" b="b"/>
              <a:pathLst>
                <a:path w="7984" h="16448" extrusionOk="0">
                  <a:moveTo>
                    <a:pt x="7762" y="0"/>
                  </a:moveTo>
                  <a:cubicBezTo>
                    <a:pt x="7728" y="0"/>
                    <a:pt x="7694" y="13"/>
                    <a:pt x="7664" y="42"/>
                  </a:cubicBezTo>
                  <a:cubicBezTo>
                    <a:pt x="6872" y="929"/>
                    <a:pt x="6112" y="1879"/>
                    <a:pt x="5447" y="2829"/>
                  </a:cubicBezTo>
                  <a:cubicBezTo>
                    <a:pt x="4751" y="3811"/>
                    <a:pt x="4149" y="4824"/>
                    <a:pt x="3579" y="5837"/>
                  </a:cubicBezTo>
                  <a:cubicBezTo>
                    <a:pt x="3009" y="6882"/>
                    <a:pt x="2502" y="7928"/>
                    <a:pt x="2027" y="9036"/>
                  </a:cubicBezTo>
                  <a:cubicBezTo>
                    <a:pt x="1584" y="10113"/>
                    <a:pt x="1204" y="11253"/>
                    <a:pt x="855" y="12393"/>
                  </a:cubicBezTo>
                  <a:cubicBezTo>
                    <a:pt x="539" y="13533"/>
                    <a:pt x="285" y="14673"/>
                    <a:pt x="95" y="15845"/>
                  </a:cubicBezTo>
                  <a:lnTo>
                    <a:pt x="0" y="16288"/>
                  </a:lnTo>
                  <a:cubicBezTo>
                    <a:pt x="0" y="16391"/>
                    <a:pt x="84" y="16447"/>
                    <a:pt x="165" y="16447"/>
                  </a:cubicBezTo>
                  <a:cubicBezTo>
                    <a:pt x="235" y="16447"/>
                    <a:pt x="302" y="16407"/>
                    <a:pt x="317" y="16320"/>
                  </a:cubicBezTo>
                  <a:cubicBezTo>
                    <a:pt x="475" y="15180"/>
                    <a:pt x="729" y="14008"/>
                    <a:pt x="1045" y="12900"/>
                  </a:cubicBezTo>
                  <a:cubicBezTo>
                    <a:pt x="1362" y="11759"/>
                    <a:pt x="1710" y="10651"/>
                    <a:pt x="2154" y="9543"/>
                  </a:cubicBezTo>
                  <a:cubicBezTo>
                    <a:pt x="2597" y="8466"/>
                    <a:pt x="3072" y="7389"/>
                    <a:pt x="3642" y="6344"/>
                  </a:cubicBezTo>
                  <a:cubicBezTo>
                    <a:pt x="4181" y="5331"/>
                    <a:pt x="4782" y="4317"/>
                    <a:pt x="5447" y="3367"/>
                  </a:cubicBezTo>
                  <a:cubicBezTo>
                    <a:pt x="6112" y="2385"/>
                    <a:pt x="6841" y="1467"/>
                    <a:pt x="7601" y="580"/>
                  </a:cubicBezTo>
                  <a:cubicBezTo>
                    <a:pt x="7696" y="454"/>
                    <a:pt x="7791" y="359"/>
                    <a:pt x="7886" y="232"/>
                  </a:cubicBezTo>
                  <a:cubicBezTo>
                    <a:pt x="7983" y="135"/>
                    <a:pt x="7875" y="0"/>
                    <a:pt x="7762" y="0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40852" y="5109692"/>
              <a:ext cx="274008" cy="520378"/>
            </a:xfrm>
            <a:custGeom>
              <a:avLst/>
              <a:gdLst/>
              <a:ahLst/>
              <a:cxnLst/>
              <a:rect l="l" t="t" r="r" b="b"/>
              <a:pathLst>
                <a:path w="7981" h="15157" extrusionOk="0">
                  <a:moveTo>
                    <a:pt x="4896" y="0"/>
                  </a:moveTo>
                  <a:cubicBezTo>
                    <a:pt x="4246" y="0"/>
                    <a:pt x="3635" y="259"/>
                    <a:pt x="3167" y="589"/>
                  </a:cubicBezTo>
                  <a:cubicBezTo>
                    <a:pt x="1077" y="2014"/>
                    <a:pt x="729" y="4706"/>
                    <a:pt x="665" y="7207"/>
                  </a:cubicBezTo>
                  <a:cubicBezTo>
                    <a:pt x="602" y="9456"/>
                    <a:pt x="0" y="12844"/>
                    <a:pt x="222" y="15156"/>
                  </a:cubicBezTo>
                  <a:cubicBezTo>
                    <a:pt x="4149" y="12749"/>
                    <a:pt x="6841" y="9013"/>
                    <a:pt x="7696" y="4706"/>
                  </a:cubicBezTo>
                  <a:cubicBezTo>
                    <a:pt x="7886" y="3850"/>
                    <a:pt x="7981" y="2900"/>
                    <a:pt x="7601" y="1982"/>
                  </a:cubicBezTo>
                  <a:cubicBezTo>
                    <a:pt x="7252" y="1064"/>
                    <a:pt x="6302" y="177"/>
                    <a:pt x="5194" y="19"/>
                  </a:cubicBezTo>
                  <a:cubicBezTo>
                    <a:pt x="5094" y="6"/>
                    <a:pt x="4995" y="0"/>
                    <a:pt x="4896" y="0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92944" y="5343964"/>
              <a:ext cx="297937" cy="499195"/>
            </a:xfrm>
            <a:custGeom>
              <a:avLst/>
              <a:gdLst/>
              <a:ahLst/>
              <a:cxnLst/>
              <a:rect l="l" t="t" r="r" b="b"/>
              <a:pathLst>
                <a:path w="8678" h="14540" extrusionOk="0">
                  <a:moveTo>
                    <a:pt x="3418" y="0"/>
                  </a:moveTo>
                  <a:cubicBezTo>
                    <a:pt x="2932" y="0"/>
                    <a:pt x="2444" y="107"/>
                    <a:pt x="2027" y="352"/>
                  </a:cubicBezTo>
                  <a:cubicBezTo>
                    <a:pt x="1362" y="732"/>
                    <a:pt x="982" y="1333"/>
                    <a:pt x="792" y="1935"/>
                  </a:cubicBezTo>
                  <a:cubicBezTo>
                    <a:pt x="0" y="4247"/>
                    <a:pt x="1299" y="6464"/>
                    <a:pt x="2724" y="8364"/>
                  </a:cubicBezTo>
                  <a:cubicBezTo>
                    <a:pt x="3990" y="10074"/>
                    <a:pt x="5511" y="12956"/>
                    <a:pt x="7031" y="14539"/>
                  </a:cubicBezTo>
                  <a:cubicBezTo>
                    <a:pt x="8677" y="10454"/>
                    <a:pt x="8551" y="6115"/>
                    <a:pt x="6714" y="2410"/>
                  </a:cubicBezTo>
                  <a:cubicBezTo>
                    <a:pt x="6334" y="1650"/>
                    <a:pt x="5859" y="890"/>
                    <a:pt x="5036" y="415"/>
                  </a:cubicBezTo>
                  <a:cubicBezTo>
                    <a:pt x="4586" y="156"/>
                    <a:pt x="4004" y="0"/>
                    <a:pt x="3418" y="0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195152" y="5532817"/>
              <a:ext cx="499092" cy="425586"/>
            </a:xfrm>
            <a:custGeom>
              <a:avLst/>
              <a:gdLst/>
              <a:ahLst/>
              <a:cxnLst/>
              <a:rect l="l" t="t" r="r" b="b"/>
              <a:pathLst>
                <a:path w="14537" h="12396" extrusionOk="0">
                  <a:moveTo>
                    <a:pt x="12096" y="0"/>
                  </a:moveTo>
                  <a:cubicBezTo>
                    <a:pt x="11829" y="0"/>
                    <a:pt x="11561" y="30"/>
                    <a:pt x="11306" y="76"/>
                  </a:cubicBezTo>
                  <a:cubicBezTo>
                    <a:pt x="8615" y="646"/>
                    <a:pt x="6714" y="2990"/>
                    <a:pt x="5163" y="5238"/>
                  </a:cubicBezTo>
                  <a:cubicBezTo>
                    <a:pt x="3738" y="7297"/>
                    <a:pt x="1172" y="10210"/>
                    <a:pt x="1" y="12395"/>
                  </a:cubicBezTo>
                  <a:cubicBezTo>
                    <a:pt x="4846" y="11604"/>
                    <a:pt x="9406" y="9165"/>
                    <a:pt x="12732" y="5523"/>
                  </a:cubicBezTo>
                  <a:cubicBezTo>
                    <a:pt x="13428" y="4795"/>
                    <a:pt x="14062" y="3971"/>
                    <a:pt x="14283" y="2990"/>
                  </a:cubicBezTo>
                  <a:cubicBezTo>
                    <a:pt x="14537" y="2008"/>
                    <a:pt x="14252" y="836"/>
                    <a:pt x="13397" y="329"/>
                  </a:cubicBezTo>
                  <a:cubicBezTo>
                    <a:pt x="13015" y="89"/>
                    <a:pt x="12557" y="0"/>
                    <a:pt x="12096" y="0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5996903" y="4466198"/>
            <a:ext cx="550796" cy="1124458"/>
          </a:xfrm>
          <a:custGeom>
            <a:avLst/>
            <a:gdLst/>
            <a:ahLst/>
            <a:cxnLst/>
            <a:rect l="l" t="t" r="r" b="b"/>
            <a:pathLst>
              <a:path w="16043" h="32752" extrusionOk="0">
                <a:moveTo>
                  <a:pt x="177" y="0"/>
                </a:moveTo>
                <a:cubicBezTo>
                  <a:pt x="88" y="0"/>
                  <a:pt x="1" y="118"/>
                  <a:pt x="72" y="236"/>
                </a:cubicBezTo>
                <a:cubicBezTo>
                  <a:pt x="1370" y="2041"/>
                  <a:pt x="2288" y="4132"/>
                  <a:pt x="2954" y="6285"/>
                </a:cubicBezTo>
                <a:cubicBezTo>
                  <a:pt x="3619" y="8407"/>
                  <a:pt x="4094" y="10624"/>
                  <a:pt x="4600" y="12840"/>
                </a:cubicBezTo>
                <a:cubicBezTo>
                  <a:pt x="5107" y="15121"/>
                  <a:pt x="5645" y="17401"/>
                  <a:pt x="6437" y="19618"/>
                </a:cubicBezTo>
                <a:cubicBezTo>
                  <a:pt x="7292" y="21993"/>
                  <a:pt x="8401" y="24305"/>
                  <a:pt x="9731" y="26458"/>
                </a:cubicBezTo>
                <a:cubicBezTo>
                  <a:pt x="11124" y="28675"/>
                  <a:pt x="12771" y="30797"/>
                  <a:pt x="14956" y="32253"/>
                </a:cubicBezTo>
                <a:cubicBezTo>
                  <a:pt x="15241" y="32412"/>
                  <a:pt x="15494" y="32602"/>
                  <a:pt x="15780" y="32729"/>
                </a:cubicBezTo>
                <a:cubicBezTo>
                  <a:pt x="15807" y="32745"/>
                  <a:pt x="15833" y="32752"/>
                  <a:pt x="15857" y="32752"/>
                </a:cubicBezTo>
                <a:cubicBezTo>
                  <a:pt x="15974" y="32752"/>
                  <a:pt x="16043" y="32591"/>
                  <a:pt x="15938" y="32539"/>
                </a:cubicBezTo>
                <a:cubicBezTo>
                  <a:pt x="13626" y="31240"/>
                  <a:pt x="11853" y="29182"/>
                  <a:pt x="10396" y="26996"/>
                </a:cubicBezTo>
                <a:cubicBezTo>
                  <a:pt x="9002" y="24875"/>
                  <a:pt x="7831" y="22563"/>
                  <a:pt x="6912" y="20156"/>
                </a:cubicBezTo>
                <a:cubicBezTo>
                  <a:pt x="6057" y="17939"/>
                  <a:pt x="5487" y="15659"/>
                  <a:pt x="4980" y="13379"/>
                </a:cubicBezTo>
                <a:cubicBezTo>
                  <a:pt x="4474" y="11162"/>
                  <a:pt x="4030" y="8945"/>
                  <a:pt x="3365" y="6792"/>
                </a:cubicBezTo>
                <a:cubicBezTo>
                  <a:pt x="2732" y="4670"/>
                  <a:pt x="1908" y="2580"/>
                  <a:pt x="705" y="711"/>
                </a:cubicBezTo>
                <a:cubicBezTo>
                  <a:pt x="547" y="490"/>
                  <a:pt x="420" y="268"/>
                  <a:pt x="262" y="46"/>
                </a:cubicBezTo>
                <a:cubicBezTo>
                  <a:pt x="237" y="14"/>
                  <a:pt x="207" y="0"/>
                  <a:pt x="177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6256650" y="4658759"/>
            <a:ext cx="64545" cy="610672"/>
          </a:xfrm>
          <a:custGeom>
            <a:avLst/>
            <a:gdLst/>
            <a:ahLst/>
            <a:cxnLst/>
            <a:rect l="l" t="t" r="r" b="b"/>
            <a:pathLst>
              <a:path w="1880" h="17787" extrusionOk="0">
                <a:moveTo>
                  <a:pt x="174" y="0"/>
                </a:moveTo>
                <a:cubicBezTo>
                  <a:pt x="85" y="0"/>
                  <a:pt x="1" y="85"/>
                  <a:pt x="43" y="169"/>
                </a:cubicBezTo>
                <a:cubicBezTo>
                  <a:pt x="581" y="1214"/>
                  <a:pt x="993" y="2354"/>
                  <a:pt x="1246" y="3495"/>
                </a:cubicBezTo>
                <a:cubicBezTo>
                  <a:pt x="1500" y="4635"/>
                  <a:pt x="1626" y="5838"/>
                  <a:pt x="1563" y="7010"/>
                </a:cubicBezTo>
                <a:cubicBezTo>
                  <a:pt x="1531" y="8150"/>
                  <a:pt x="1341" y="9290"/>
                  <a:pt x="1151" y="10430"/>
                </a:cubicBezTo>
                <a:cubicBezTo>
                  <a:pt x="930" y="11570"/>
                  <a:pt x="676" y="12710"/>
                  <a:pt x="550" y="13850"/>
                </a:cubicBezTo>
                <a:cubicBezTo>
                  <a:pt x="391" y="14990"/>
                  <a:pt x="328" y="16130"/>
                  <a:pt x="486" y="17270"/>
                </a:cubicBezTo>
                <a:cubicBezTo>
                  <a:pt x="518" y="17397"/>
                  <a:pt x="518" y="17556"/>
                  <a:pt x="550" y="17682"/>
                </a:cubicBezTo>
                <a:cubicBezTo>
                  <a:pt x="564" y="17754"/>
                  <a:pt x="623" y="17786"/>
                  <a:pt x="681" y="17786"/>
                </a:cubicBezTo>
                <a:cubicBezTo>
                  <a:pt x="752" y="17786"/>
                  <a:pt x="820" y="17738"/>
                  <a:pt x="803" y="17651"/>
                </a:cubicBezTo>
                <a:cubicBezTo>
                  <a:pt x="613" y="16510"/>
                  <a:pt x="613" y="15370"/>
                  <a:pt x="740" y="14230"/>
                </a:cubicBezTo>
                <a:cubicBezTo>
                  <a:pt x="898" y="13090"/>
                  <a:pt x="1120" y="11950"/>
                  <a:pt x="1341" y="10842"/>
                </a:cubicBezTo>
                <a:cubicBezTo>
                  <a:pt x="1563" y="9670"/>
                  <a:pt x="1753" y="8530"/>
                  <a:pt x="1816" y="7358"/>
                </a:cubicBezTo>
                <a:cubicBezTo>
                  <a:pt x="1880" y="6186"/>
                  <a:pt x="1816" y="4983"/>
                  <a:pt x="1563" y="3843"/>
                </a:cubicBezTo>
                <a:cubicBezTo>
                  <a:pt x="1341" y="2671"/>
                  <a:pt x="993" y="1531"/>
                  <a:pt x="486" y="454"/>
                </a:cubicBezTo>
                <a:cubicBezTo>
                  <a:pt x="423" y="328"/>
                  <a:pt x="360" y="201"/>
                  <a:pt x="296" y="74"/>
                </a:cubicBezTo>
                <a:cubicBezTo>
                  <a:pt x="265" y="22"/>
                  <a:pt x="219" y="0"/>
                  <a:pt x="174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5938884" y="4674448"/>
            <a:ext cx="231195" cy="280737"/>
          </a:xfrm>
          <a:custGeom>
            <a:avLst/>
            <a:gdLst/>
            <a:ahLst/>
            <a:cxnLst/>
            <a:rect l="l" t="t" r="r" b="b"/>
            <a:pathLst>
              <a:path w="6734" h="8177" extrusionOk="0">
                <a:moveTo>
                  <a:pt x="160" y="1"/>
                </a:moveTo>
                <a:cubicBezTo>
                  <a:pt x="83" y="1"/>
                  <a:pt x="1" y="61"/>
                  <a:pt x="20" y="156"/>
                </a:cubicBezTo>
                <a:cubicBezTo>
                  <a:pt x="178" y="789"/>
                  <a:pt x="432" y="1422"/>
                  <a:pt x="717" y="1992"/>
                </a:cubicBezTo>
                <a:cubicBezTo>
                  <a:pt x="1033" y="2562"/>
                  <a:pt x="1382" y="3101"/>
                  <a:pt x="1762" y="3639"/>
                </a:cubicBezTo>
                <a:cubicBezTo>
                  <a:pt x="2173" y="4241"/>
                  <a:pt x="2585" y="4811"/>
                  <a:pt x="3028" y="5349"/>
                </a:cubicBezTo>
                <a:cubicBezTo>
                  <a:pt x="3472" y="5919"/>
                  <a:pt x="3978" y="6426"/>
                  <a:pt x="4517" y="6901"/>
                </a:cubicBezTo>
                <a:cubicBezTo>
                  <a:pt x="5055" y="7345"/>
                  <a:pt x="5657" y="7756"/>
                  <a:pt x="6290" y="8041"/>
                </a:cubicBezTo>
                <a:cubicBezTo>
                  <a:pt x="6385" y="8105"/>
                  <a:pt x="6449" y="8136"/>
                  <a:pt x="6544" y="8168"/>
                </a:cubicBezTo>
                <a:cubicBezTo>
                  <a:pt x="6555" y="8174"/>
                  <a:pt x="6567" y="8176"/>
                  <a:pt x="6578" y="8176"/>
                </a:cubicBezTo>
                <a:cubicBezTo>
                  <a:pt x="6629" y="8176"/>
                  <a:pt x="6676" y="8125"/>
                  <a:pt x="6702" y="8073"/>
                </a:cubicBezTo>
                <a:cubicBezTo>
                  <a:pt x="6734" y="8010"/>
                  <a:pt x="6670" y="7946"/>
                  <a:pt x="6607" y="7915"/>
                </a:cubicBezTo>
                <a:cubicBezTo>
                  <a:pt x="5974" y="7661"/>
                  <a:pt x="5404" y="7281"/>
                  <a:pt x="4865" y="6869"/>
                </a:cubicBezTo>
                <a:cubicBezTo>
                  <a:pt x="4327" y="6426"/>
                  <a:pt x="3852" y="5919"/>
                  <a:pt x="3377" y="5381"/>
                </a:cubicBezTo>
                <a:cubicBezTo>
                  <a:pt x="2933" y="4843"/>
                  <a:pt x="2522" y="4273"/>
                  <a:pt x="2110" y="3703"/>
                </a:cubicBezTo>
                <a:cubicBezTo>
                  <a:pt x="1730" y="3196"/>
                  <a:pt x="1382" y="2658"/>
                  <a:pt x="1065" y="2087"/>
                </a:cubicBezTo>
                <a:cubicBezTo>
                  <a:pt x="780" y="1549"/>
                  <a:pt x="495" y="947"/>
                  <a:pt x="337" y="346"/>
                </a:cubicBezTo>
                <a:cubicBezTo>
                  <a:pt x="305" y="251"/>
                  <a:pt x="305" y="187"/>
                  <a:pt x="273" y="92"/>
                </a:cubicBezTo>
                <a:cubicBezTo>
                  <a:pt x="260" y="28"/>
                  <a:pt x="211" y="1"/>
                  <a:pt x="160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6029414" y="5045802"/>
            <a:ext cx="293989" cy="305559"/>
          </a:xfrm>
          <a:custGeom>
            <a:avLst/>
            <a:gdLst/>
            <a:ahLst/>
            <a:cxnLst/>
            <a:rect l="l" t="t" r="r" b="b"/>
            <a:pathLst>
              <a:path w="8563" h="8900" extrusionOk="0">
                <a:moveTo>
                  <a:pt x="165" y="1"/>
                </a:moveTo>
                <a:cubicBezTo>
                  <a:pt x="85" y="1"/>
                  <a:pt x="1" y="85"/>
                  <a:pt x="43" y="169"/>
                </a:cubicBezTo>
                <a:cubicBezTo>
                  <a:pt x="360" y="898"/>
                  <a:pt x="740" y="1626"/>
                  <a:pt x="1183" y="2291"/>
                </a:cubicBezTo>
                <a:cubicBezTo>
                  <a:pt x="1595" y="2956"/>
                  <a:pt x="2070" y="3621"/>
                  <a:pt x="2577" y="4223"/>
                </a:cubicBezTo>
                <a:cubicBezTo>
                  <a:pt x="3083" y="4856"/>
                  <a:pt x="3622" y="5426"/>
                  <a:pt x="4192" y="5965"/>
                </a:cubicBezTo>
                <a:cubicBezTo>
                  <a:pt x="4793" y="6503"/>
                  <a:pt x="5427" y="7042"/>
                  <a:pt x="6060" y="7485"/>
                </a:cubicBezTo>
                <a:cubicBezTo>
                  <a:pt x="6694" y="7960"/>
                  <a:pt x="7390" y="8372"/>
                  <a:pt x="8087" y="8752"/>
                </a:cubicBezTo>
                <a:cubicBezTo>
                  <a:pt x="8182" y="8783"/>
                  <a:pt x="8277" y="8847"/>
                  <a:pt x="8340" y="8878"/>
                </a:cubicBezTo>
                <a:cubicBezTo>
                  <a:pt x="8367" y="8891"/>
                  <a:pt x="8398" y="8899"/>
                  <a:pt x="8429" y="8899"/>
                </a:cubicBezTo>
                <a:cubicBezTo>
                  <a:pt x="8472" y="8899"/>
                  <a:pt x="8512" y="8884"/>
                  <a:pt x="8530" y="8847"/>
                </a:cubicBezTo>
                <a:cubicBezTo>
                  <a:pt x="8562" y="8783"/>
                  <a:pt x="8562" y="8688"/>
                  <a:pt x="8499" y="8657"/>
                </a:cubicBezTo>
                <a:cubicBezTo>
                  <a:pt x="7802" y="8308"/>
                  <a:pt x="7105" y="7897"/>
                  <a:pt x="6472" y="7453"/>
                </a:cubicBezTo>
                <a:cubicBezTo>
                  <a:pt x="5807" y="7010"/>
                  <a:pt x="5205" y="6535"/>
                  <a:pt x="4603" y="5996"/>
                </a:cubicBezTo>
                <a:cubicBezTo>
                  <a:pt x="4033" y="5458"/>
                  <a:pt x="3463" y="4888"/>
                  <a:pt x="2957" y="4286"/>
                </a:cubicBezTo>
                <a:cubicBezTo>
                  <a:pt x="2450" y="3685"/>
                  <a:pt x="1975" y="3051"/>
                  <a:pt x="1563" y="2418"/>
                </a:cubicBezTo>
                <a:cubicBezTo>
                  <a:pt x="1120" y="1753"/>
                  <a:pt x="740" y="1056"/>
                  <a:pt x="391" y="328"/>
                </a:cubicBezTo>
                <a:cubicBezTo>
                  <a:pt x="360" y="233"/>
                  <a:pt x="328" y="169"/>
                  <a:pt x="265" y="74"/>
                </a:cubicBezTo>
                <a:cubicBezTo>
                  <a:pt x="244" y="22"/>
                  <a:pt x="205" y="1"/>
                  <a:pt x="165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282020" y="4870030"/>
            <a:ext cx="151166" cy="222990"/>
          </a:xfrm>
          <a:custGeom>
            <a:avLst/>
            <a:gdLst/>
            <a:ahLst/>
            <a:cxnLst/>
            <a:rect l="l" t="t" r="r" b="b"/>
            <a:pathLst>
              <a:path w="4403" h="6495" extrusionOk="0">
                <a:moveTo>
                  <a:pt x="4276" y="1"/>
                </a:moveTo>
                <a:cubicBezTo>
                  <a:pt x="4181" y="1"/>
                  <a:pt x="4149" y="32"/>
                  <a:pt x="4118" y="127"/>
                </a:cubicBezTo>
                <a:cubicBezTo>
                  <a:pt x="4118" y="254"/>
                  <a:pt x="4086" y="349"/>
                  <a:pt x="4086" y="476"/>
                </a:cubicBezTo>
                <a:cubicBezTo>
                  <a:pt x="4054" y="571"/>
                  <a:pt x="4023" y="697"/>
                  <a:pt x="3991" y="824"/>
                </a:cubicBezTo>
                <a:cubicBezTo>
                  <a:pt x="3928" y="1077"/>
                  <a:pt x="3864" y="1299"/>
                  <a:pt x="3801" y="1552"/>
                </a:cubicBezTo>
                <a:cubicBezTo>
                  <a:pt x="3706" y="1774"/>
                  <a:pt x="3611" y="2028"/>
                  <a:pt x="3516" y="2249"/>
                </a:cubicBezTo>
                <a:cubicBezTo>
                  <a:pt x="3516" y="2313"/>
                  <a:pt x="3484" y="2344"/>
                  <a:pt x="3453" y="2408"/>
                </a:cubicBezTo>
                <a:cubicBezTo>
                  <a:pt x="3453" y="2408"/>
                  <a:pt x="3453" y="2439"/>
                  <a:pt x="3421" y="2439"/>
                </a:cubicBezTo>
                <a:cubicBezTo>
                  <a:pt x="3453" y="2439"/>
                  <a:pt x="3421" y="2471"/>
                  <a:pt x="3421" y="2471"/>
                </a:cubicBezTo>
                <a:cubicBezTo>
                  <a:pt x="3421" y="2503"/>
                  <a:pt x="3389" y="2534"/>
                  <a:pt x="3389" y="2566"/>
                </a:cubicBezTo>
                <a:cubicBezTo>
                  <a:pt x="3326" y="2661"/>
                  <a:pt x="3263" y="2788"/>
                  <a:pt x="3199" y="2883"/>
                </a:cubicBezTo>
                <a:cubicBezTo>
                  <a:pt x="2977" y="3326"/>
                  <a:pt x="2724" y="3769"/>
                  <a:pt x="2407" y="4149"/>
                </a:cubicBezTo>
                <a:cubicBezTo>
                  <a:pt x="2344" y="4244"/>
                  <a:pt x="2249" y="4339"/>
                  <a:pt x="2186" y="4434"/>
                </a:cubicBezTo>
                <a:cubicBezTo>
                  <a:pt x="2186" y="4434"/>
                  <a:pt x="2154" y="4466"/>
                  <a:pt x="2154" y="4466"/>
                </a:cubicBezTo>
                <a:cubicBezTo>
                  <a:pt x="2154" y="4466"/>
                  <a:pt x="2154" y="4466"/>
                  <a:pt x="2122" y="4498"/>
                </a:cubicBezTo>
                <a:cubicBezTo>
                  <a:pt x="2122" y="4498"/>
                  <a:pt x="2091" y="4529"/>
                  <a:pt x="2059" y="4561"/>
                </a:cubicBezTo>
                <a:cubicBezTo>
                  <a:pt x="2027" y="4624"/>
                  <a:pt x="1996" y="4656"/>
                  <a:pt x="1932" y="4688"/>
                </a:cubicBezTo>
                <a:cubicBezTo>
                  <a:pt x="1774" y="4878"/>
                  <a:pt x="1584" y="5068"/>
                  <a:pt x="1426" y="5226"/>
                </a:cubicBezTo>
                <a:cubicBezTo>
                  <a:pt x="1236" y="5384"/>
                  <a:pt x="1046" y="5543"/>
                  <a:pt x="856" y="5701"/>
                </a:cubicBezTo>
                <a:cubicBezTo>
                  <a:pt x="761" y="5796"/>
                  <a:pt x="666" y="5859"/>
                  <a:pt x="539" y="5923"/>
                </a:cubicBezTo>
                <a:lnTo>
                  <a:pt x="507" y="5954"/>
                </a:lnTo>
                <a:cubicBezTo>
                  <a:pt x="507" y="5954"/>
                  <a:pt x="507" y="5954"/>
                  <a:pt x="507" y="5986"/>
                </a:cubicBezTo>
                <a:cubicBezTo>
                  <a:pt x="476" y="5986"/>
                  <a:pt x="444" y="6018"/>
                  <a:pt x="412" y="6018"/>
                </a:cubicBezTo>
                <a:cubicBezTo>
                  <a:pt x="349" y="6049"/>
                  <a:pt x="317" y="6081"/>
                  <a:pt x="254" y="6113"/>
                </a:cubicBezTo>
                <a:cubicBezTo>
                  <a:pt x="222" y="6144"/>
                  <a:pt x="159" y="6176"/>
                  <a:pt x="96" y="6208"/>
                </a:cubicBezTo>
                <a:cubicBezTo>
                  <a:pt x="32" y="6239"/>
                  <a:pt x="1" y="6334"/>
                  <a:pt x="32" y="6398"/>
                </a:cubicBezTo>
                <a:cubicBezTo>
                  <a:pt x="73" y="6459"/>
                  <a:pt x="114" y="6494"/>
                  <a:pt x="155" y="6494"/>
                </a:cubicBezTo>
                <a:cubicBezTo>
                  <a:pt x="177" y="6494"/>
                  <a:pt x="200" y="6484"/>
                  <a:pt x="222" y="6461"/>
                </a:cubicBezTo>
                <a:cubicBezTo>
                  <a:pt x="666" y="6208"/>
                  <a:pt x="1077" y="5891"/>
                  <a:pt x="1457" y="5574"/>
                </a:cubicBezTo>
                <a:cubicBezTo>
                  <a:pt x="1837" y="5226"/>
                  <a:pt x="2186" y="4846"/>
                  <a:pt x="2502" y="4434"/>
                </a:cubicBezTo>
                <a:cubicBezTo>
                  <a:pt x="2819" y="4054"/>
                  <a:pt x="3104" y="3643"/>
                  <a:pt x="3358" y="3199"/>
                </a:cubicBezTo>
                <a:cubicBezTo>
                  <a:pt x="3611" y="2756"/>
                  <a:pt x="3801" y="2281"/>
                  <a:pt x="3991" y="1806"/>
                </a:cubicBezTo>
                <a:cubicBezTo>
                  <a:pt x="4149" y="1299"/>
                  <a:pt x="4276" y="824"/>
                  <a:pt x="4371" y="317"/>
                </a:cubicBezTo>
                <a:cubicBezTo>
                  <a:pt x="4371" y="254"/>
                  <a:pt x="4371" y="191"/>
                  <a:pt x="4371" y="127"/>
                </a:cubicBezTo>
                <a:cubicBezTo>
                  <a:pt x="4403" y="64"/>
                  <a:pt x="4339" y="1"/>
                  <a:pt x="4276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5730806" y="4151352"/>
            <a:ext cx="240328" cy="290384"/>
          </a:xfrm>
          <a:custGeom>
            <a:avLst/>
            <a:gdLst/>
            <a:ahLst/>
            <a:cxnLst/>
            <a:rect l="l" t="t" r="r" b="b"/>
            <a:pathLst>
              <a:path w="7000" h="8458" extrusionOk="0">
                <a:moveTo>
                  <a:pt x="2385" y="1"/>
                </a:moveTo>
                <a:cubicBezTo>
                  <a:pt x="1332" y="1"/>
                  <a:pt x="440" y="906"/>
                  <a:pt x="222" y="1933"/>
                </a:cubicBezTo>
                <a:cubicBezTo>
                  <a:pt x="0" y="2978"/>
                  <a:pt x="349" y="4087"/>
                  <a:pt x="919" y="5005"/>
                </a:cubicBezTo>
                <a:cubicBezTo>
                  <a:pt x="2091" y="6937"/>
                  <a:pt x="4244" y="8267"/>
                  <a:pt x="6524" y="8457"/>
                </a:cubicBezTo>
                <a:lnTo>
                  <a:pt x="6999" y="7032"/>
                </a:lnTo>
                <a:cubicBezTo>
                  <a:pt x="6841" y="4910"/>
                  <a:pt x="5986" y="2852"/>
                  <a:pt x="4592" y="1237"/>
                </a:cubicBezTo>
                <a:cubicBezTo>
                  <a:pt x="4022" y="603"/>
                  <a:pt x="3294" y="33"/>
                  <a:pt x="2439" y="2"/>
                </a:cubicBezTo>
                <a:cubicBezTo>
                  <a:pt x="2421" y="1"/>
                  <a:pt x="2403" y="1"/>
                  <a:pt x="2385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5929752" y="4389263"/>
            <a:ext cx="78312" cy="85076"/>
          </a:xfrm>
          <a:custGeom>
            <a:avLst/>
            <a:gdLst/>
            <a:ahLst/>
            <a:cxnLst/>
            <a:rect l="l" t="t" r="r" b="b"/>
            <a:pathLst>
              <a:path w="2281" h="2478" extrusionOk="0">
                <a:moveTo>
                  <a:pt x="984" y="1"/>
                </a:moveTo>
                <a:cubicBezTo>
                  <a:pt x="816" y="1"/>
                  <a:pt x="645" y="82"/>
                  <a:pt x="508" y="197"/>
                </a:cubicBezTo>
                <a:cubicBezTo>
                  <a:pt x="318" y="355"/>
                  <a:pt x="223" y="609"/>
                  <a:pt x="128" y="799"/>
                </a:cubicBezTo>
                <a:cubicBezTo>
                  <a:pt x="64" y="925"/>
                  <a:pt x="1" y="1052"/>
                  <a:pt x="1" y="1147"/>
                </a:cubicBezTo>
                <a:cubicBezTo>
                  <a:pt x="32" y="1401"/>
                  <a:pt x="223" y="1591"/>
                  <a:pt x="444" y="1717"/>
                </a:cubicBezTo>
                <a:cubicBezTo>
                  <a:pt x="983" y="2034"/>
                  <a:pt x="1553" y="2319"/>
                  <a:pt x="2154" y="2477"/>
                </a:cubicBezTo>
                <a:cubicBezTo>
                  <a:pt x="2249" y="2192"/>
                  <a:pt x="2281" y="1812"/>
                  <a:pt x="2186" y="1527"/>
                </a:cubicBezTo>
                <a:cubicBezTo>
                  <a:pt x="2123" y="1369"/>
                  <a:pt x="2028" y="1210"/>
                  <a:pt x="1964" y="1084"/>
                </a:cubicBezTo>
                <a:cubicBezTo>
                  <a:pt x="1838" y="862"/>
                  <a:pt x="1711" y="672"/>
                  <a:pt x="1584" y="482"/>
                </a:cubicBezTo>
                <a:cubicBezTo>
                  <a:pt x="1489" y="292"/>
                  <a:pt x="1363" y="102"/>
                  <a:pt x="1173" y="39"/>
                </a:cubicBezTo>
                <a:cubicBezTo>
                  <a:pt x="1112" y="13"/>
                  <a:pt x="1048" y="1"/>
                  <a:pt x="984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5798197" y="4792820"/>
            <a:ext cx="239263" cy="290350"/>
          </a:xfrm>
          <a:custGeom>
            <a:avLst/>
            <a:gdLst/>
            <a:ahLst/>
            <a:cxnLst/>
            <a:rect l="l" t="t" r="r" b="b"/>
            <a:pathLst>
              <a:path w="6969" h="8457" extrusionOk="0">
                <a:moveTo>
                  <a:pt x="2385" y="0"/>
                </a:moveTo>
                <a:cubicBezTo>
                  <a:pt x="1332" y="0"/>
                  <a:pt x="441" y="906"/>
                  <a:pt x="223" y="1933"/>
                </a:cubicBezTo>
                <a:cubicBezTo>
                  <a:pt x="1" y="2978"/>
                  <a:pt x="349" y="4087"/>
                  <a:pt x="888" y="5005"/>
                </a:cubicBezTo>
                <a:cubicBezTo>
                  <a:pt x="2091" y="6937"/>
                  <a:pt x="4245" y="8267"/>
                  <a:pt x="6525" y="8457"/>
                </a:cubicBezTo>
                <a:lnTo>
                  <a:pt x="6968" y="7063"/>
                </a:lnTo>
                <a:cubicBezTo>
                  <a:pt x="6841" y="4910"/>
                  <a:pt x="5986" y="2851"/>
                  <a:pt x="4593" y="1268"/>
                </a:cubicBezTo>
                <a:cubicBezTo>
                  <a:pt x="4023" y="603"/>
                  <a:pt x="3294" y="33"/>
                  <a:pt x="2439" y="1"/>
                </a:cubicBezTo>
                <a:cubicBezTo>
                  <a:pt x="2421" y="1"/>
                  <a:pt x="2403" y="0"/>
                  <a:pt x="2385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5997178" y="5030731"/>
            <a:ext cx="78312" cy="85042"/>
          </a:xfrm>
          <a:custGeom>
            <a:avLst/>
            <a:gdLst/>
            <a:ahLst/>
            <a:cxnLst/>
            <a:rect l="l" t="t" r="r" b="b"/>
            <a:pathLst>
              <a:path w="2281" h="2477" extrusionOk="0">
                <a:moveTo>
                  <a:pt x="979" y="0"/>
                </a:moveTo>
                <a:cubicBezTo>
                  <a:pt x="803" y="0"/>
                  <a:pt x="622" y="82"/>
                  <a:pt x="507" y="197"/>
                </a:cubicBezTo>
                <a:cubicBezTo>
                  <a:pt x="317" y="387"/>
                  <a:pt x="222" y="608"/>
                  <a:pt x="95" y="830"/>
                </a:cubicBezTo>
                <a:cubicBezTo>
                  <a:pt x="64" y="925"/>
                  <a:pt x="0" y="1052"/>
                  <a:pt x="0" y="1178"/>
                </a:cubicBezTo>
                <a:cubicBezTo>
                  <a:pt x="0" y="1400"/>
                  <a:pt x="222" y="1590"/>
                  <a:pt x="444" y="1717"/>
                </a:cubicBezTo>
                <a:cubicBezTo>
                  <a:pt x="950" y="2065"/>
                  <a:pt x="1552" y="2319"/>
                  <a:pt x="2154" y="2477"/>
                </a:cubicBezTo>
                <a:cubicBezTo>
                  <a:pt x="2249" y="2224"/>
                  <a:pt x="2280" y="1812"/>
                  <a:pt x="2185" y="1527"/>
                </a:cubicBezTo>
                <a:cubicBezTo>
                  <a:pt x="2122" y="1368"/>
                  <a:pt x="2027" y="1242"/>
                  <a:pt x="1932" y="1083"/>
                </a:cubicBezTo>
                <a:cubicBezTo>
                  <a:pt x="1837" y="893"/>
                  <a:pt x="1710" y="672"/>
                  <a:pt x="1584" y="482"/>
                </a:cubicBezTo>
                <a:cubicBezTo>
                  <a:pt x="1489" y="292"/>
                  <a:pt x="1362" y="102"/>
                  <a:pt x="1172" y="38"/>
                </a:cubicBezTo>
                <a:cubicBezTo>
                  <a:pt x="1111" y="12"/>
                  <a:pt x="1045" y="0"/>
                  <a:pt x="979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153726" y="4451299"/>
            <a:ext cx="118550" cy="190477"/>
          </a:xfrm>
          <a:custGeom>
            <a:avLst/>
            <a:gdLst/>
            <a:ahLst/>
            <a:cxnLst/>
            <a:rect l="l" t="t" r="r" b="b"/>
            <a:pathLst>
              <a:path w="3453" h="5548" extrusionOk="0">
                <a:moveTo>
                  <a:pt x="1563" y="1"/>
                </a:moveTo>
                <a:cubicBezTo>
                  <a:pt x="1088" y="1"/>
                  <a:pt x="600" y="308"/>
                  <a:pt x="349" y="734"/>
                </a:cubicBezTo>
                <a:cubicBezTo>
                  <a:pt x="1" y="1272"/>
                  <a:pt x="1" y="1937"/>
                  <a:pt x="127" y="2570"/>
                </a:cubicBezTo>
                <a:cubicBezTo>
                  <a:pt x="412" y="3869"/>
                  <a:pt x="1362" y="5009"/>
                  <a:pt x="2598" y="5547"/>
                </a:cubicBezTo>
                <a:lnTo>
                  <a:pt x="3104" y="4851"/>
                </a:lnTo>
                <a:cubicBezTo>
                  <a:pt x="3453" y="3647"/>
                  <a:pt x="3358" y="2349"/>
                  <a:pt x="2883" y="1177"/>
                </a:cubicBezTo>
                <a:cubicBezTo>
                  <a:pt x="2693" y="702"/>
                  <a:pt x="2408" y="259"/>
                  <a:pt x="1932" y="69"/>
                </a:cubicBezTo>
                <a:cubicBezTo>
                  <a:pt x="1813" y="22"/>
                  <a:pt x="1689" y="1"/>
                  <a:pt x="1563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229837" y="4614129"/>
            <a:ext cx="41336" cy="55893"/>
          </a:xfrm>
          <a:custGeom>
            <a:avLst/>
            <a:gdLst/>
            <a:ahLst/>
            <a:cxnLst/>
            <a:rect l="l" t="t" r="r" b="b"/>
            <a:pathLst>
              <a:path w="1204" h="1628" extrusionOk="0">
                <a:moveTo>
                  <a:pt x="691" y="0"/>
                </a:moveTo>
                <a:cubicBezTo>
                  <a:pt x="627" y="0"/>
                  <a:pt x="564" y="16"/>
                  <a:pt x="507" y="44"/>
                </a:cubicBezTo>
                <a:cubicBezTo>
                  <a:pt x="381" y="108"/>
                  <a:pt x="286" y="203"/>
                  <a:pt x="191" y="298"/>
                </a:cubicBezTo>
                <a:cubicBezTo>
                  <a:pt x="127" y="361"/>
                  <a:pt x="64" y="393"/>
                  <a:pt x="64" y="488"/>
                </a:cubicBezTo>
                <a:cubicBezTo>
                  <a:pt x="0" y="614"/>
                  <a:pt x="95" y="741"/>
                  <a:pt x="191" y="868"/>
                </a:cubicBezTo>
                <a:cubicBezTo>
                  <a:pt x="412" y="1153"/>
                  <a:pt x="697" y="1406"/>
                  <a:pt x="982" y="1628"/>
                </a:cubicBezTo>
                <a:cubicBezTo>
                  <a:pt x="1109" y="1469"/>
                  <a:pt x="1204" y="1279"/>
                  <a:pt x="1204" y="1089"/>
                </a:cubicBezTo>
                <a:cubicBezTo>
                  <a:pt x="1204" y="994"/>
                  <a:pt x="1172" y="899"/>
                  <a:pt x="1141" y="804"/>
                </a:cubicBezTo>
                <a:cubicBezTo>
                  <a:pt x="1109" y="646"/>
                  <a:pt x="1077" y="519"/>
                  <a:pt x="1046" y="393"/>
                </a:cubicBezTo>
                <a:cubicBezTo>
                  <a:pt x="1046" y="266"/>
                  <a:pt x="1014" y="139"/>
                  <a:pt x="919" y="76"/>
                </a:cubicBezTo>
                <a:cubicBezTo>
                  <a:pt x="849" y="24"/>
                  <a:pt x="770" y="0"/>
                  <a:pt x="691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5846054" y="4492633"/>
            <a:ext cx="118550" cy="190442"/>
          </a:xfrm>
          <a:custGeom>
            <a:avLst/>
            <a:gdLst/>
            <a:ahLst/>
            <a:cxnLst/>
            <a:rect l="l" t="t" r="r" b="b"/>
            <a:pathLst>
              <a:path w="3453" h="5547" extrusionOk="0">
                <a:moveTo>
                  <a:pt x="1578" y="0"/>
                </a:moveTo>
                <a:cubicBezTo>
                  <a:pt x="1087" y="0"/>
                  <a:pt x="599" y="307"/>
                  <a:pt x="349" y="733"/>
                </a:cubicBezTo>
                <a:cubicBezTo>
                  <a:pt x="32" y="1271"/>
                  <a:pt x="0" y="1936"/>
                  <a:pt x="159" y="2538"/>
                </a:cubicBezTo>
                <a:cubicBezTo>
                  <a:pt x="444" y="3868"/>
                  <a:pt x="1394" y="5008"/>
                  <a:pt x="2629" y="5547"/>
                </a:cubicBezTo>
                <a:lnTo>
                  <a:pt x="3136" y="4850"/>
                </a:lnTo>
                <a:cubicBezTo>
                  <a:pt x="3452" y="3647"/>
                  <a:pt x="3389" y="2316"/>
                  <a:pt x="2914" y="1176"/>
                </a:cubicBezTo>
                <a:cubicBezTo>
                  <a:pt x="2724" y="701"/>
                  <a:pt x="2407" y="226"/>
                  <a:pt x="1964" y="68"/>
                </a:cubicBezTo>
                <a:cubicBezTo>
                  <a:pt x="1838" y="22"/>
                  <a:pt x="1708" y="0"/>
                  <a:pt x="1578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5922165" y="4654330"/>
            <a:ext cx="41336" cy="55928"/>
          </a:xfrm>
          <a:custGeom>
            <a:avLst/>
            <a:gdLst/>
            <a:ahLst/>
            <a:cxnLst/>
            <a:rect l="l" t="t" r="r" b="b"/>
            <a:pathLst>
              <a:path w="1204" h="1629" extrusionOk="0">
                <a:moveTo>
                  <a:pt x="702" y="1"/>
                </a:moveTo>
                <a:cubicBezTo>
                  <a:pt x="634" y="1"/>
                  <a:pt x="564" y="16"/>
                  <a:pt x="507" y="45"/>
                </a:cubicBezTo>
                <a:cubicBezTo>
                  <a:pt x="380" y="108"/>
                  <a:pt x="285" y="203"/>
                  <a:pt x="190" y="330"/>
                </a:cubicBezTo>
                <a:cubicBezTo>
                  <a:pt x="127" y="362"/>
                  <a:pt x="63" y="425"/>
                  <a:pt x="63" y="488"/>
                </a:cubicBezTo>
                <a:cubicBezTo>
                  <a:pt x="0" y="647"/>
                  <a:pt x="95" y="773"/>
                  <a:pt x="190" y="868"/>
                </a:cubicBezTo>
                <a:cubicBezTo>
                  <a:pt x="412" y="1185"/>
                  <a:pt x="697" y="1438"/>
                  <a:pt x="1014" y="1628"/>
                </a:cubicBezTo>
                <a:cubicBezTo>
                  <a:pt x="1109" y="1502"/>
                  <a:pt x="1204" y="1280"/>
                  <a:pt x="1204" y="1122"/>
                </a:cubicBezTo>
                <a:cubicBezTo>
                  <a:pt x="1204" y="1027"/>
                  <a:pt x="1172" y="900"/>
                  <a:pt x="1140" y="805"/>
                </a:cubicBezTo>
                <a:cubicBezTo>
                  <a:pt x="1109" y="678"/>
                  <a:pt x="1077" y="552"/>
                  <a:pt x="1045" y="425"/>
                </a:cubicBezTo>
                <a:cubicBezTo>
                  <a:pt x="1045" y="298"/>
                  <a:pt x="1014" y="172"/>
                  <a:pt x="919" y="77"/>
                </a:cubicBezTo>
                <a:cubicBezTo>
                  <a:pt x="866" y="24"/>
                  <a:pt x="785" y="1"/>
                  <a:pt x="702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359230" y="4609151"/>
            <a:ext cx="148969" cy="243555"/>
          </a:xfrm>
          <a:custGeom>
            <a:avLst/>
            <a:gdLst/>
            <a:ahLst/>
            <a:cxnLst/>
            <a:rect l="l" t="t" r="r" b="b"/>
            <a:pathLst>
              <a:path w="4339" h="7094" extrusionOk="0">
                <a:moveTo>
                  <a:pt x="2668" y="1"/>
                </a:moveTo>
                <a:cubicBezTo>
                  <a:pt x="2297" y="1"/>
                  <a:pt x="1922" y="111"/>
                  <a:pt x="1615" y="316"/>
                </a:cubicBezTo>
                <a:cubicBezTo>
                  <a:pt x="950" y="759"/>
                  <a:pt x="570" y="1519"/>
                  <a:pt x="380" y="2311"/>
                </a:cubicBezTo>
                <a:cubicBezTo>
                  <a:pt x="0" y="3958"/>
                  <a:pt x="443" y="5795"/>
                  <a:pt x="1552" y="7093"/>
                </a:cubicBezTo>
                <a:lnTo>
                  <a:pt x="2534" y="6586"/>
                </a:lnTo>
                <a:cubicBezTo>
                  <a:pt x="3579" y="5383"/>
                  <a:pt x="4212" y="3831"/>
                  <a:pt x="4307" y="2248"/>
                </a:cubicBezTo>
                <a:cubicBezTo>
                  <a:pt x="4339" y="1614"/>
                  <a:pt x="4275" y="918"/>
                  <a:pt x="3832" y="474"/>
                </a:cubicBezTo>
                <a:cubicBezTo>
                  <a:pt x="3525" y="150"/>
                  <a:pt x="3099" y="1"/>
                  <a:pt x="2668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401628" y="4824370"/>
            <a:ext cx="47860" cy="71789"/>
          </a:xfrm>
          <a:custGeom>
            <a:avLst/>
            <a:gdLst/>
            <a:ahLst/>
            <a:cxnLst/>
            <a:rect l="l" t="t" r="r" b="b"/>
            <a:pathLst>
              <a:path w="1394" h="2091" extrusionOk="0">
                <a:moveTo>
                  <a:pt x="887" y="1"/>
                </a:moveTo>
                <a:cubicBezTo>
                  <a:pt x="697" y="1"/>
                  <a:pt x="539" y="64"/>
                  <a:pt x="380" y="127"/>
                </a:cubicBezTo>
                <a:cubicBezTo>
                  <a:pt x="285" y="159"/>
                  <a:pt x="190" y="191"/>
                  <a:pt x="127" y="254"/>
                </a:cubicBezTo>
                <a:cubicBezTo>
                  <a:pt x="0" y="381"/>
                  <a:pt x="32" y="602"/>
                  <a:pt x="64" y="761"/>
                </a:cubicBezTo>
                <a:cubicBezTo>
                  <a:pt x="159" y="1236"/>
                  <a:pt x="349" y="1679"/>
                  <a:pt x="570" y="2091"/>
                </a:cubicBezTo>
                <a:cubicBezTo>
                  <a:pt x="760" y="1996"/>
                  <a:pt x="982" y="1806"/>
                  <a:pt x="1077" y="1584"/>
                </a:cubicBezTo>
                <a:cubicBezTo>
                  <a:pt x="1140" y="1489"/>
                  <a:pt x="1172" y="1362"/>
                  <a:pt x="1204" y="1236"/>
                </a:cubicBezTo>
                <a:cubicBezTo>
                  <a:pt x="1235" y="1046"/>
                  <a:pt x="1299" y="887"/>
                  <a:pt x="1330" y="729"/>
                </a:cubicBezTo>
                <a:cubicBezTo>
                  <a:pt x="1362" y="571"/>
                  <a:pt x="1394" y="412"/>
                  <a:pt x="1330" y="254"/>
                </a:cubicBezTo>
                <a:cubicBezTo>
                  <a:pt x="1267" y="96"/>
                  <a:pt x="1077" y="1"/>
                  <a:pt x="887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44640" y="3321855"/>
            <a:ext cx="1163425" cy="1634124"/>
          </a:xfrm>
          <a:custGeom>
            <a:avLst/>
            <a:gdLst/>
            <a:ahLst/>
            <a:cxnLst/>
            <a:rect l="l" t="t" r="r" b="b"/>
            <a:pathLst>
              <a:path w="33887" h="47597" extrusionOk="0">
                <a:moveTo>
                  <a:pt x="33886" y="0"/>
                </a:moveTo>
                <a:cubicBezTo>
                  <a:pt x="33886" y="0"/>
                  <a:pt x="33538" y="64"/>
                  <a:pt x="32968" y="222"/>
                </a:cubicBezTo>
                <a:cubicBezTo>
                  <a:pt x="32683" y="285"/>
                  <a:pt x="32334" y="380"/>
                  <a:pt x="31986" y="539"/>
                </a:cubicBezTo>
                <a:cubicBezTo>
                  <a:pt x="31606" y="665"/>
                  <a:pt x="31194" y="824"/>
                  <a:pt x="30782" y="1014"/>
                </a:cubicBezTo>
                <a:cubicBezTo>
                  <a:pt x="30371" y="1204"/>
                  <a:pt x="29896" y="1425"/>
                  <a:pt x="29452" y="1679"/>
                </a:cubicBezTo>
                <a:cubicBezTo>
                  <a:pt x="29009" y="1932"/>
                  <a:pt x="28534" y="2217"/>
                  <a:pt x="28059" y="2534"/>
                </a:cubicBezTo>
                <a:cubicBezTo>
                  <a:pt x="27141" y="3167"/>
                  <a:pt x="26222" y="3895"/>
                  <a:pt x="25367" y="4687"/>
                </a:cubicBezTo>
                <a:cubicBezTo>
                  <a:pt x="24512" y="5511"/>
                  <a:pt x="23689" y="6366"/>
                  <a:pt x="23024" y="7252"/>
                </a:cubicBezTo>
                <a:cubicBezTo>
                  <a:pt x="22327" y="8139"/>
                  <a:pt x="21757" y="9026"/>
                  <a:pt x="21313" y="9849"/>
                </a:cubicBezTo>
                <a:cubicBezTo>
                  <a:pt x="20933" y="10546"/>
                  <a:pt x="20680" y="11148"/>
                  <a:pt x="20490" y="11654"/>
                </a:cubicBezTo>
                <a:cubicBezTo>
                  <a:pt x="19033" y="13269"/>
                  <a:pt x="17640" y="14948"/>
                  <a:pt x="16310" y="16626"/>
                </a:cubicBezTo>
                <a:cubicBezTo>
                  <a:pt x="16658" y="15803"/>
                  <a:pt x="17006" y="14790"/>
                  <a:pt x="17260" y="13745"/>
                </a:cubicBezTo>
                <a:cubicBezTo>
                  <a:pt x="17513" y="12636"/>
                  <a:pt x="17703" y="11464"/>
                  <a:pt x="17767" y="10293"/>
                </a:cubicBezTo>
                <a:cubicBezTo>
                  <a:pt x="17862" y="9121"/>
                  <a:pt x="17862" y="7949"/>
                  <a:pt x="17767" y="6841"/>
                </a:cubicBezTo>
                <a:cubicBezTo>
                  <a:pt x="17735" y="6271"/>
                  <a:pt x="17640" y="5732"/>
                  <a:pt x="17576" y="5226"/>
                </a:cubicBezTo>
                <a:cubicBezTo>
                  <a:pt x="17481" y="4687"/>
                  <a:pt x="17386" y="4212"/>
                  <a:pt x="17260" y="3769"/>
                </a:cubicBezTo>
                <a:cubicBezTo>
                  <a:pt x="17133" y="3294"/>
                  <a:pt x="17006" y="2882"/>
                  <a:pt x="16880" y="2534"/>
                </a:cubicBezTo>
                <a:cubicBezTo>
                  <a:pt x="16753" y="2154"/>
                  <a:pt x="16626" y="1837"/>
                  <a:pt x="16531" y="1552"/>
                </a:cubicBezTo>
                <a:cubicBezTo>
                  <a:pt x="16278" y="1014"/>
                  <a:pt x="16088" y="729"/>
                  <a:pt x="16088" y="729"/>
                </a:cubicBezTo>
                <a:cubicBezTo>
                  <a:pt x="16088" y="729"/>
                  <a:pt x="15866" y="982"/>
                  <a:pt x="15550" y="1489"/>
                </a:cubicBezTo>
                <a:cubicBezTo>
                  <a:pt x="15391" y="1742"/>
                  <a:pt x="15233" y="2027"/>
                  <a:pt x="15043" y="2375"/>
                </a:cubicBezTo>
                <a:cubicBezTo>
                  <a:pt x="14853" y="2724"/>
                  <a:pt x="14663" y="3135"/>
                  <a:pt x="14473" y="3547"/>
                </a:cubicBezTo>
                <a:cubicBezTo>
                  <a:pt x="14315" y="3990"/>
                  <a:pt x="14125" y="4466"/>
                  <a:pt x="13966" y="4941"/>
                </a:cubicBezTo>
                <a:cubicBezTo>
                  <a:pt x="13808" y="5447"/>
                  <a:pt x="13650" y="5954"/>
                  <a:pt x="13523" y="6524"/>
                </a:cubicBezTo>
                <a:cubicBezTo>
                  <a:pt x="13269" y="7601"/>
                  <a:pt x="13079" y="8773"/>
                  <a:pt x="13016" y="9944"/>
                </a:cubicBezTo>
                <a:cubicBezTo>
                  <a:pt x="12921" y="11116"/>
                  <a:pt x="12921" y="12288"/>
                  <a:pt x="13016" y="13428"/>
                </a:cubicBezTo>
                <a:cubicBezTo>
                  <a:pt x="13111" y="14536"/>
                  <a:pt x="13301" y="15581"/>
                  <a:pt x="13523" y="16468"/>
                </a:cubicBezTo>
                <a:cubicBezTo>
                  <a:pt x="13776" y="17386"/>
                  <a:pt x="14030" y="18146"/>
                  <a:pt x="14283" y="18685"/>
                </a:cubicBezTo>
                <a:cubicBezTo>
                  <a:pt x="14346" y="18843"/>
                  <a:pt x="14410" y="18970"/>
                  <a:pt x="14473" y="19097"/>
                </a:cubicBezTo>
                <a:cubicBezTo>
                  <a:pt x="12953" y="21155"/>
                  <a:pt x="11528" y="23309"/>
                  <a:pt x="10229" y="25525"/>
                </a:cubicBezTo>
                <a:cubicBezTo>
                  <a:pt x="10293" y="25145"/>
                  <a:pt x="10388" y="24702"/>
                  <a:pt x="10419" y="24195"/>
                </a:cubicBezTo>
                <a:cubicBezTo>
                  <a:pt x="10514" y="23277"/>
                  <a:pt x="10514" y="22200"/>
                  <a:pt x="10451" y="21092"/>
                </a:cubicBezTo>
                <a:cubicBezTo>
                  <a:pt x="10356" y="19983"/>
                  <a:pt x="10166" y="18812"/>
                  <a:pt x="9913" y="17671"/>
                </a:cubicBezTo>
                <a:cubicBezTo>
                  <a:pt x="9628" y="16500"/>
                  <a:pt x="9279" y="15391"/>
                  <a:pt x="8836" y="14346"/>
                </a:cubicBezTo>
                <a:cubicBezTo>
                  <a:pt x="8646" y="13840"/>
                  <a:pt x="8392" y="13333"/>
                  <a:pt x="8171" y="12889"/>
                </a:cubicBezTo>
                <a:cubicBezTo>
                  <a:pt x="7917" y="12414"/>
                  <a:pt x="7664" y="11971"/>
                  <a:pt x="7442" y="11591"/>
                </a:cubicBezTo>
                <a:cubicBezTo>
                  <a:pt x="7189" y="11179"/>
                  <a:pt x="6936" y="10831"/>
                  <a:pt x="6714" y="10514"/>
                </a:cubicBezTo>
                <a:cubicBezTo>
                  <a:pt x="6461" y="10198"/>
                  <a:pt x="6239" y="9944"/>
                  <a:pt x="6049" y="9723"/>
                </a:cubicBezTo>
                <a:cubicBezTo>
                  <a:pt x="5669" y="9279"/>
                  <a:pt x="5384" y="9026"/>
                  <a:pt x="5384" y="9026"/>
                </a:cubicBezTo>
                <a:cubicBezTo>
                  <a:pt x="5384" y="9026"/>
                  <a:pt x="5257" y="9374"/>
                  <a:pt x="5131" y="9944"/>
                </a:cubicBezTo>
                <a:cubicBezTo>
                  <a:pt x="5036" y="10229"/>
                  <a:pt x="4972" y="10546"/>
                  <a:pt x="4909" y="10958"/>
                </a:cubicBezTo>
                <a:cubicBezTo>
                  <a:pt x="4846" y="11338"/>
                  <a:pt x="4782" y="11749"/>
                  <a:pt x="4719" y="12224"/>
                </a:cubicBezTo>
                <a:cubicBezTo>
                  <a:pt x="4687" y="12699"/>
                  <a:pt x="4656" y="13174"/>
                  <a:pt x="4656" y="13713"/>
                </a:cubicBezTo>
                <a:cubicBezTo>
                  <a:pt x="4656" y="14220"/>
                  <a:pt x="4656" y="14790"/>
                  <a:pt x="4719" y="15328"/>
                </a:cubicBezTo>
                <a:cubicBezTo>
                  <a:pt x="4782" y="16436"/>
                  <a:pt x="4972" y="17608"/>
                  <a:pt x="5257" y="18748"/>
                </a:cubicBezTo>
                <a:cubicBezTo>
                  <a:pt x="5511" y="19920"/>
                  <a:pt x="5891" y="21028"/>
                  <a:pt x="6302" y="22073"/>
                </a:cubicBezTo>
                <a:cubicBezTo>
                  <a:pt x="6746" y="23087"/>
                  <a:pt x="7252" y="24037"/>
                  <a:pt x="7727" y="24829"/>
                </a:cubicBezTo>
                <a:cubicBezTo>
                  <a:pt x="8234" y="25620"/>
                  <a:pt x="8709" y="26254"/>
                  <a:pt x="9121" y="26697"/>
                </a:cubicBezTo>
                <a:cubicBezTo>
                  <a:pt x="9216" y="26824"/>
                  <a:pt x="9311" y="26919"/>
                  <a:pt x="9374" y="27014"/>
                </a:cubicBezTo>
                <a:cubicBezTo>
                  <a:pt x="8107" y="29326"/>
                  <a:pt x="6936" y="31701"/>
                  <a:pt x="5922" y="34139"/>
                </a:cubicBezTo>
                <a:cubicBezTo>
                  <a:pt x="5796" y="34393"/>
                  <a:pt x="5701" y="34646"/>
                  <a:pt x="5606" y="34899"/>
                </a:cubicBezTo>
                <a:cubicBezTo>
                  <a:pt x="5669" y="34519"/>
                  <a:pt x="5732" y="34076"/>
                  <a:pt x="5764" y="33633"/>
                </a:cubicBezTo>
                <a:cubicBezTo>
                  <a:pt x="5859" y="32683"/>
                  <a:pt x="5891" y="31637"/>
                  <a:pt x="5796" y="30529"/>
                </a:cubicBezTo>
                <a:cubicBezTo>
                  <a:pt x="5701" y="29389"/>
                  <a:pt x="5511" y="28217"/>
                  <a:pt x="5257" y="27077"/>
                </a:cubicBezTo>
                <a:cubicBezTo>
                  <a:pt x="4972" y="25937"/>
                  <a:pt x="4624" y="24797"/>
                  <a:pt x="4212" y="23784"/>
                </a:cubicBezTo>
                <a:cubicBezTo>
                  <a:pt x="3990" y="23245"/>
                  <a:pt x="3769" y="22770"/>
                  <a:pt x="3515" y="22295"/>
                </a:cubicBezTo>
                <a:cubicBezTo>
                  <a:pt x="3294" y="21820"/>
                  <a:pt x="3009" y="21408"/>
                  <a:pt x="2787" y="20997"/>
                </a:cubicBezTo>
                <a:cubicBezTo>
                  <a:pt x="2534" y="20617"/>
                  <a:pt x="2280" y="20268"/>
                  <a:pt x="2059" y="19952"/>
                </a:cubicBezTo>
                <a:cubicBezTo>
                  <a:pt x="1805" y="19635"/>
                  <a:pt x="1584" y="19350"/>
                  <a:pt x="1394" y="19128"/>
                </a:cubicBezTo>
                <a:cubicBezTo>
                  <a:pt x="1014" y="18685"/>
                  <a:pt x="760" y="18463"/>
                  <a:pt x="760" y="18463"/>
                </a:cubicBezTo>
                <a:cubicBezTo>
                  <a:pt x="760" y="18463"/>
                  <a:pt x="602" y="18812"/>
                  <a:pt x="475" y="19350"/>
                </a:cubicBezTo>
                <a:cubicBezTo>
                  <a:pt x="380" y="19635"/>
                  <a:pt x="317" y="19983"/>
                  <a:pt x="254" y="20363"/>
                </a:cubicBezTo>
                <a:cubicBezTo>
                  <a:pt x="190" y="20775"/>
                  <a:pt x="127" y="21187"/>
                  <a:pt x="63" y="21662"/>
                </a:cubicBezTo>
                <a:cubicBezTo>
                  <a:pt x="32" y="22105"/>
                  <a:pt x="0" y="22612"/>
                  <a:pt x="0" y="23150"/>
                </a:cubicBezTo>
                <a:cubicBezTo>
                  <a:pt x="0" y="23657"/>
                  <a:pt x="0" y="24195"/>
                  <a:pt x="63" y="24765"/>
                </a:cubicBezTo>
                <a:cubicBezTo>
                  <a:pt x="127" y="25874"/>
                  <a:pt x="317" y="27045"/>
                  <a:pt x="602" y="28186"/>
                </a:cubicBezTo>
                <a:cubicBezTo>
                  <a:pt x="855" y="29357"/>
                  <a:pt x="1235" y="30466"/>
                  <a:pt x="1647" y="31511"/>
                </a:cubicBezTo>
                <a:cubicBezTo>
                  <a:pt x="2090" y="32524"/>
                  <a:pt x="2565" y="33474"/>
                  <a:pt x="3072" y="34266"/>
                </a:cubicBezTo>
                <a:cubicBezTo>
                  <a:pt x="3579" y="35058"/>
                  <a:pt x="4054" y="35691"/>
                  <a:pt x="4434" y="36134"/>
                </a:cubicBezTo>
                <a:cubicBezTo>
                  <a:pt x="4624" y="36356"/>
                  <a:pt x="4782" y="36514"/>
                  <a:pt x="4909" y="36641"/>
                </a:cubicBezTo>
                <a:cubicBezTo>
                  <a:pt x="3610" y="39998"/>
                  <a:pt x="2534" y="43608"/>
                  <a:pt x="2280" y="47155"/>
                </a:cubicBezTo>
                <a:cubicBezTo>
                  <a:pt x="2263" y="47445"/>
                  <a:pt x="2494" y="47597"/>
                  <a:pt x="2710" y="47597"/>
                </a:cubicBezTo>
                <a:cubicBezTo>
                  <a:pt x="2896" y="47597"/>
                  <a:pt x="3072" y="47484"/>
                  <a:pt x="3072" y="47250"/>
                </a:cubicBezTo>
                <a:cubicBezTo>
                  <a:pt x="3230" y="44843"/>
                  <a:pt x="3800" y="42437"/>
                  <a:pt x="4561" y="40093"/>
                </a:cubicBezTo>
                <a:cubicBezTo>
                  <a:pt x="4687" y="40156"/>
                  <a:pt x="4909" y="40251"/>
                  <a:pt x="5194" y="40346"/>
                </a:cubicBezTo>
                <a:cubicBezTo>
                  <a:pt x="5732" y="40568"/>
                  <a:pt x="6492" y="40821"/>
                  <a:pt x="7411" y="41011"/>
                </a:cubicBezTo>
                <a:cubicBezTo>
                  <a:pt x="8329" y="41201"/>
                  <a:pt x="9374" y="41360"/>
                  <a:pt x="10514" y="41391"/>
                </a:cubicBezTo>
                <a:cubicBezTo>
                  <a:pt x="10811" y="41408"/>
                  <a:pt x="11113" y="41416"/>
                  <a:pt x="11418" y="41416"/>
                </a:cubicBezTo>
                <a:cubicBezTo>
                  <a:pt x="12251" y="41416"/>
                  <a:pt x="13108" y="41358"/>
                  <a:pt x="13966" y="41265"/>
                </a:cubicBezTo>
                <a:cubicBezTo>
                  <a:pt x="15138" y="41138"/>
                  <a:pt x="16310" y="40916"/>
                  <a:pt x="17386" y="40600"/>
                </a:cubicBezTo>
                <a:cubicBezTo>
                  <a:pt x="17925" y="40473"/>
                  <a:pt x="18432" y="40283"/>
                  <a:pt x="18938" y="40093"/>
                </a:cubicBezTo>
                <a:cubicBezTo>
                  <a:pt x="19413" y="39935"/>
                  <a:pt x="19857" y="39713"/>
                  <a:pt x="20300" y="39523"/>
                </a:cubicBezTo>
                <a:cubicBezTo>
                  <a:pt x="20712" y="39333"/>
                  <a:pt x="21092" y="39111"/>
                  <a:pt x="21440" y="38921"/>
                </a:cubicBezTo>
                <a:cubicBezTo>
                  <a:pt x="21788" y="38731"/>
                  <a:pt x="22073" y="38541"/>
                  <a:pt x="22327" y="38383"/>
                </a:cubicBezTo>
                <a:cubicBezTo>
                  <a:pt x="22802" y="38035"/>
                  <a:pt x="23055" y="37813"/>
                  <a:pt x="23055" y="37813"/>
                </a:cubicBezTo>
                <a:cubicBezTo>
                  <a:pt x="23055" y="37813"/>
                  <a:pt x="22739" y="37623"/>
                  <a:pt x="22200" y="37433"/>
                </a:cubicBezTo>
                <a:cubicBezTo>
                  <a:pt x="21947" y="37306"/>
                  <a:pt x="21598" y="37211"/>
                  <a:pt x="21218" y="37084"/>
                </a:cubicBezTo>
                <a:cubicBezTo>
                  <a:pt x="20838" y="36989"/>
                  <a:pt x="20427" y="36863"/>
                  <a:pt x="19983" y="36768"/>
                </a:cubicBezTo>
                <a:cubicBezTo>
                  <a:pt x="19508" y="36673"/>
                  <a:pt x="19033" y="36578"/>
                  <a:pt x="18527" y="36514"/>
                </a:cubicBezTo>
                <a:cubicBezTo>
                  <a:pt x="17988" y="36451"/>
                  <a:pt x="17450" y="36419"/>
                  <a:pt x="16880" y="36388"/>
                </a:cubicBezTo>
                <a:cubicBezTo>
                  <a:pt x="16583" y="36371"/>
                  <a:pt x="16281" y="36363"/>
                  <a:pt x="15976" y="36363"/>
                </a:cubicBezTo>
                <a:cubicBezTo>
                  <a:pt x="15143" y="36363"/>
                  <a:pt x="14286" y="36422"/>
                  <a:pt x="13428" y="36514"/>
                </a:cubicBezTo>
                <a:cubicBezTo>
                  <a:pt x="12256" y="36641"/>
                  <a:pt x="11084" y="36863"/>
                  <a:pt x="10008" y="37179"/>
                </a:cubicBezTo>
                <a:cubicBezTo>
                  <a:pt x="8931" y="37496"/>
                  <a:pt x="7949" y="37876"/>
                  <a:pt x="7094" y="38256"/>
                </a:cubicBezTo>
                <a:cubicBezTo>
                  <a:pt x="6239" y="38668"/>
                  <a:pt x="5574" y="39080"/>
                  <a:pt x="5067" y="39396"/>
                </a:cubicBezTo>
                <a:cubicBezTo>
                  <a:pt x="4909" y="39523"/>
                  <a:pt x="4782" y="39618"/>
                  <a:pt x="4656" y="39713"/>
                </a:cubicBezTo>
                <a:cubicBezTo>
                  <a:pt x="5194" y="38098"/>
                  <a:pt x="5796" y="36514"/>
                  <a:pt x="6397" y="35026"/>
                </a:cubicBezTo>
                <a:cubicBezTo>
                  <a:pt x="6904" y="33791"/>
                  <a:pt x="7442" y="32556"/>
                  <a:pt x="8012" y="31352"/>
                </a:cubicBezTo>
                <a:cubicBezTo>
                  <a:pt x="8171" y="31447"/>
                  <a:pt x="8361" y="31542"/>
                  <a:pt x="8646" y="31637"/>
                </a:cubicBezTo>
                <a:cubicBezTo>
                  <a:pt x="9184" y="31827"/>
                  <a:pt x="9944" y="32081"/>
                  <a:pt x="10863" y="32271"/>
                </a:cubicBezTo>
                <a:cubicBezTo>
                  <a:pt x="11781" y="32493"/>
                  <a:pt x="12826" y="32619"/>
                  <a:pt x="13966" y="32683"/>
                </a:cubicBezTo>
                <a:cubicBezTo>
                  <a:pt x="14228" y="32690"/>
                  <a:pt x="14493" y="32694"/>
                  <a:pt x="14761" y="32694"/>
                </a:cubicBezTo>
                <a:cubicBezTo>
                  <a:pt x="15628" y="32694"/>
                  <a:pt x="16523" y="32653"/>
                  <a:pt x="17418" y="32556"/>
                </a:cubicBezTo>
                <a:cubicBezTo>
                  <a:pt x="18590" y="32429"/>
                  <a:pt x="19762" y="32207"/>
                  <a:pt x="20838" y="31891"/>
                </a:cubicBezTo>
                <a:cubicBezTo>
                  <a:pt x="21377" y="31732"/>
                  <a:pt x="21883" y="31574"/>
                  <a:pt x="22390" y="31384"/>
                </a:cubicBezTo>
                <a:cubicBezTo>
                  <a:pt x="22865" y="31194"/>
                  <a:pt x="23340" y="31004"/>
                  <a:pt x="23752" y="30814"/>
                </a:cubicBezTo>
                <a:cubicBezTo>
                  <a:pt x="24164" y="30592"/>
                  <a:pt x="24544" y="30402"/>
                  <a:pt x="24892" y="30212"/>
                </a:cubicBezTo>
                <a:cubicBezTo>
                  <a:pt x="25240" y="30022"/>
                  <a:pt x="25525" y="29832"/>
                  <a:pt x="25779" y="29642"/>
                </a:cubicBezTo>
                <a:cubicBezTo>
                  <a:pt x="26254" y="29326"/>
                  <a:pt x="26507" y="29072"/>
                  <a:pt x="26507" y="29072"/>
                </a:cubicBezTo>
                <a:cubicBezTo>
                  <a:pt x="26507" y="29072"/>
                  <a:pt x="26190" y="28914"/>
                  <a:pt x="25652" y="28692"/>
                </a:cubicBezTo>
                <a:cubicBezTo>
                  <a:pt x="25367" y="28597"/>
                  <a:pt x="25050" y="28471"/>
                  <a:pt x="24670" y="28376"/>
                </a:cubicBezTo>
                <a:cubicBezTo>
                  <a:pt x="24322" y="28249"/>
                  <a:pt x="23879" y="28154"/>
                  <a:pt x="23435" y="28059"/>
                </a:cubicBezTo>
                <a:cubicBezTo>
                  <a:pt x="22960" y="27964"/>
                  <a:pt x="22485" y="27869"/>
                  <a:pt x="21978" y="27806"/>
                </a:cubicBezTo>
                <a:cubicBezTo>
                  <a:pt x="21440" y="27742"/>
                  <a:pt x="20902" y="27679"/>
                  <a:pt x="20332" y="27647"/>
                </a:cubicBezTo>
                <a:cubicBezTo>
                  <a:pt x="20070" y="27640"/>
                  <a:pt x="19805" y="27636"/>
                  <a:pt x="19537" y="27636"/>
                </a:cubicBezTo>
                <a:cubicBezTo>
                  <a:pt x="18670" y="27636"/>
                  <a:pt x="17775" y="27677"/>
                  <a:pt x="16880" y="27774"/>
                </a:cubicBezTo>
                <a:cubicBezTo>
                  <a:pt x="15708" y="27932"/>
                  <a:pt x="14536" y="28154"/>
                  <a:pt x="13460" y="28471"/>
                </a:cubicBezTo>
                <a:cubicBezTo>
                  <a:pt x="12383" y="28756"/>
                  <a:pt x="11401" y="29136"/>
                  <a:pt x="10546" y="29547"/>
                </a:cubicBezTo>
                <a:cubicBezTo>
                  <a:pt x="9723" y="29927"/>
                  <a:pt x="9026" y="30339"/>
                  <a:pt x="8519" y="30687"/>
                </a:cubicBezTo>
                <a:cubicBezTo>
                  <a:pt x="8424" y="30751"/>
                  <a:pt x="8329" y="30846"/>
                  <a:pt x="8234" y="30909"/>
                </a:cubicBezTo>
                <a:cubicBezTo>
                  <a:pt x="9754" y="27774"/>
                  <a:pt x="11496" y="24765"/>
                  <a:pt x="13460" y="21883"/>
                </a:cubicBezTo>
                <a:cubicBezTo>
                  <a:pt x="13586" y="21947"/>
                  <a:pt x="13745" y="22010"/>
                  <a:pt x="13935" y="22105"/>
                </a:cubicBezTo>
                <a:cubicBezTo>
                  <a:pt x="14473" y="22295"/>
                  <a:pt x="15265" y="22548"/>
                  <a:pt x="16151" y="22738"/>
                </a:cubicBezTo>
                <a:cubicBezTo>
                  <a:pt x="17070" y="22960"/>
                  <a:pt x="18147" y="23087"/>
                  <a:pt x="19255" y="23150"/>
                </a:cubicBezTo>
                <a:cubicBezTo>
                  <a:pt x="19517" y="23158"/>
                  <a:pt x="19782" y="23162"/>
                  <a:pt x="20050" y="23162"/>
                </a:cubicBezTo>
                <a:cubicBezTo>
                  <a:pt x="20917" y="23162"/>
                  <a:pt x="21812" y="23120"/>
                  <a:pt x="22707" y="23024"/>
                </a:cubicBezTo>
                <a:cubicBezTo>
                  <a:pt x="23879" y="22865"/>
                  <a:pt x="25050" y="22643"/>
                  <a:pt x="26127" y="22358"/>
                </a:cubicBezTo>
                <a:cubicBezTo>
                  <a:pt x="26666" y="22200"/>
                  <a:pt x="27172" y="22042"/>
                  <a:pt x="27679" y="21852"/>
                </a:cubicBezTo>
                <a:cubicBezTo>
                  <a:pt x="28154" y="21662"/>
                  <a:pt x="28629" y="21472"/>
                  <a:pt x="29041" y="21282"/>
                </a:cubicBezTo>
                <a:cubicBezTo>
                  <a:pt x="29452" y="21060"/>
                  <a:pt x="29864" y="20870"/>
                  <a:pt x="30181" y="20680"/>
                </a:cubicBezTo>
                <a:cubicBezTo>
                  <a:pt x="30529" y="20458"/>
                  <a:pt x="30814" y="20300"/>
                  <a:pt x="31068" y="20110"/>
                </a:cubicBezTo>
                <a:cubicBezTo>
                  <a:pt x="31543" y="19793"/>
                  <a:pt x="31828" y="19540"/>
                  <a:pt x="31828" y="19540"/>
                </a:cubicBezTo>
                <a:cubicBezTo>
                  <a:pt x="31828" y="19540"/>
                  <a:pt x="31479" y="19382"/>
                  <a:pt x="30941" y="19160"/>
                </a:cubicBezTo>
                <a:cubicBezTo>
                  <a:pt x="30687" y="19065"/>
                  <a:pt x="30339" y="18938"/>
                  <a:pt x="29991" y="18812"/>
                </a:cubicBezTo>
                <a:cubicBezTo>
                  <a:pt x="29611" y="18717"/>
                  <a:pt x="29167" y="18622"/>
                  <a:pt x="28724" y="18495"/>
                </a:cubicBezTo>
                <a:cubicBezTo>
                  <a:pt x="28281" y="18400"/>
                  <a:pt x="27774" y="18305"/>
                  <a:pt x="27267" y="18242"/>
                </a:cubicBezTo>
                <a:cubicBezTo>
                  <a:pt x="26729" y="18178"/>
                  <a:pt x="26190" y="18146"/>
                  <a:pt x="25652" y="18115"/>
                </a:cubicBezTo>
                <a:cubicBezTo>
                  <a:pt x="25347" y="18098"/>
                  <a:pt x="25039" y="18090"/>
                  <a:pt x="24729" y="18090"/>
                </a:cubicBezTo>
                <a:cubicBezTo>
                  <a:pt x="23884" y="18090"/>
                  <a:pt x="23026" y="18149"/>
                  <a:pt x="22169" y="18242"/>
                </a:cubicBezTo>
                <a:cubicBezTo>
                  <a:pt x="20997" y="18400"/>
                  <a:pt x="19825" y="18622"/>
                  <a:pt x="18748" y="18907"/>
                </a:cubicBezTo>
                <a:cubicBezTo>
                  <a:pt x="17671" y="19223"/>
                  <a:pt x="16690" y="19603"/>
                  <a:pt x="15835" y="20015"/>
                </a:cubicBezTo>
                <a:cubicBezTo>
                  <a:pt x="15138" y="20332"/>
                  <a:pt x="14536" y="20680"/>
                  <a:pt x="14061" y="20965"/>
                </a:cubicBezTo>
                <a:cubicBezTo>
                  <a:pt x="16056" y="18146"/>
                  <a:pt x="18210" y="15391"/>
                  <a:pt x="20522" y="12794"/>
                </a:cubicBezTo>
                <a:cubicBezTo>
                  <a:pt x="20648" y="12763"/>
                  <a:pt x="20838" y="12731"/>
                  <a:pt x="21028" y="12699"/>
                </a:cubicBezTo>
                <a:cubicBezTo>
                  <a:pt x="21567" y="12541"/>
                  <a:pt x="22359" y="12256"/>
                  <a:pt x="23182" y="11876"/>
                </a:cubicBezTo>
                <a:cubicBezTo>
                  <a:pt x="24037" y="11496"/>
                  <a:pt x="24987" y="10989"/>
                  <a:pt x="25905" y="10356"/>
                </a:cubicBezTo>
                <a:cubicBezTo>
                  <a:pt x="26856" y="9754"/>
                  <a:pt x="27774" y="8994"/>
                  <a:pt x="28629" y="8202"/>
                </a:cubicBezTo>
                <a:cubicBezTo>
                  <a:pt x="29484" y="7411"/>
                  <a:pt x="30307" y="6524"/>
                  <a:pt x="30973" y="5637"/>
                </a:cubicBezTo>
                <a:cubicBezTo>
                  <a:pt x="31321" y="5194"/>
                  <a:pt x="31638" y="4751"/>
                  <a:pt x="31923" y="4307"/>
                </a:cubicBezTo>
                <a:cubicBezTo>
                  <a:pt x="32208" y="3895"/>
                  <a:pt x="32461" y="3452"/>
                  <a:pt x="32683" y="3040"/>
                </a:cubicBezTo>
                <a:cubicBezTo>
                  <a:pt x="32904" y="2629"/>
                  <a:pt x="33094" y="2249"/>
                  <a:pt x="33253" y="1869"/>
                </a:cubicBezTo>
                <a:cubicBezTo>
                  <a:pt x="33411" y="1520"/>
                  <a:pt x="33538" y="1204"/>
                  <a:pt x="33633" y="919"/>
                </a:cubicBezTo>
                <a:cubicBezTo>
                  <a:pt x="33823" y="380"/>
                  <a:pt x="33886" y="0"/>
                  <a:pt x="338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7589952" y="3165273"/>
            <a:ext cx="1346074" cy="1888734"/>
          </a:xfrm>
          <a:custGeom>
            <a:avLst/>
            <a:gdLst/>
            <a:ahLst/>
            <a:cxnLst/>
            <a:rect l="l" t="t" r="r" b="b"/>
            <a:pathLst>
              <a:path w="39207" h="55013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96" y="413"/>
                  <a:pt x="317" y="1046"/>
                </a:cubicBezTo>
                <a:cubicBezTo>
                  <a:pt x="412" y="1363"/>
                  <a:pt x="571" y="1743"/>
                  <a:pt x="761" y="2154"/>
                </a:cubicBezTo>
                <a:cubicBezTo>
                  <a:pt x="919" y="2566"/>
                  <a:pt x="1141" y="3041"/>
                  <a:pt x="1394" y="3484"/>
                </a:cubicBezTo>
                <a:cubicBezTo>
                  <a:pt x="1647" y="3960"/>
                  <a:pt x="1932" y="4466"/>
                  <a:pt x="2281" y="4973"/>
                </a:cubicBezTo>
                <a:cubicBezTo>
                  <a:pt x="2597" y="5480"/>
                  <a:pt x="2977" y="5986"/>
                  <a:pt x="3357" y="6493"/>
                </a:cubicBezTo>
                <a:cubicBezTo>
                  <a:pt x="4149" y="7538"/>
                  <a:pt x="5099" y="8520"/>
                  <a:pt x="6081" y="9470"/>
                </a:cubicBezTo>
                <a:cubicBezTo>
                  <a:pt x="7094" y="10388"/>
                  <a:pt x="8139" y="11243"/>
                  <a:pt x="9216" y="11972"/>
                </a:cubicBezTo>
                <a:cubicBezTo>
                  <a:pt x="10293" y="12700"/>
                  <a:pt x="11370" y="13270"/>
                  <a:pt x="12351" y="13714"/>
                </a:cubicBezTo>
                <a:cubicBezTo>
                  <a:pt x="13333" y="14157"/>
                  <a:pt x="14220" y="14474"/>
                  <a:pt x="14885" y="14632"/>
                </a:cubicBezTo>
                <a:cubicBezTo>
                  <a:pt x="15107" y="14695"/>
                  <a:pt x="15297" y="14759"/>
                  <a:pt x="15455" y="14790"/>
                </a:cubicBezTo>
                <a:cubicBezTo>
                  <a:pt x="18115" y="17799"/>
                  <a:pt x="20617" y="20934"/>
                  <a:pt x="22929" y="24228"/>
                </a:cubicBezTo>
                <a:cubicBezTo>
                  <a:pt x="22391" y="23879"/>
                  <a:pt x="21694" y="23499"/>
                  <a:pt x="20870" y="23088"/>
                </a:cubicBezTo>
                <a:cubicBezTo>
                  <a:pt x="19889" y="22644"/>
                  <a:pt x="18749" y="22201"/>
                  <a:pt x="17482" y="21852"/>
                </a:cubicBezTo>
                <a:cubicBezTo>
                  <a:pt x="16247" y="21504"/>
                  <a:pt x="14917" y="21251"/>
                  <a:pt x="13555" y="21092"/>
                </a:cubicBezTo>
                <a:cubicBezTo>
                  <a:pt x="12545" y="20975"/>
                  <a:pt x="11535" y="20910"/>
                  <a:pt x="10551" y="20910"/>
                </a:cubicBezTo>
                <a:cubicBezTo>
                  <a:pt x="10208" y="20910"/>
                  <a:pt x="9868" y="20918"/>
                  <a:pt x="9533" y="20934"/>
                </a:cubicBezTo>
                <a:cubicBezTo>
                  <a:pt x="8900" y="20966"/>
                  <a:pt x="8266" y="20997"/>
                  <a:pt x="7664" y="21092"/>
                </a:cubicBezTo>
                <a:cubicBezTo>
                  <a:pt x="7063" y="21156"/>
                  <a:pt x="6493" y="21282"/>
                  <a:pt x="5986" y="21377"/>
                </a:cubicBezTo>
                <a:cubicBezTo>
                  <a:pt x="5448" y="21504"/>
                  <a:pt x="4973" y="21631"/>
                  <a:pt x="4529" y="21757"/>
                </a:cubicBezTo>
                <a:cubicBezTo>
                  <a:pt x="4086" y="21884"/>
                  <a:pt x="3706" y="22011"/>
                  <a:pt x="3389" y="22137"/>
                </a:cubicBezTo>
                <a:cubicBezTo>
                  <a:pt x="2787" y="22391"/>
                  <a:pt x="2407" y="22581"/>
                  <a:pt x="2407" y="22581"/>
                </a:cubicBezTo>
                <a:cubicBezTo>
                  <a:pt x="2407" y="22581"/>
                  <a:pt x="2724" y="22866"/>
                  <a:pt x="3262" y="23246"/>
                </a:cubicBezTo>
                <a:cubicBezTo>
                  <a:pt x="3547" y="23436"/>
                  <a:pt x="3896" y="23658"/>
                  <a:pt x="4276" y="23879"/>
                </a:cubicBezTo>
                <a:cubicBezTo>
                  <a:pt x="4656" y="24101"/>
                  <a:pt x="5099" y="24323"/>
                  <a:pt x="5606" y="24576"/>
                </a:cubicBezTo>
                <a:cubicBezTo>
                  <a:pt x="6081" y="24798"/>
                  <a:pt x="6619" y="25019"/>
                  <a:pt x="7189" y="25241"/>
                </a:cubicBezTo>
                <a:cubicBezTo>
                  <a:pt x="7759" y="25463"/>
                  <a:pt x="8361" y="25653"/>
                  <a:pt x="8963" y="25811"/>
                </a:cubicBezTo>
                <a:cubicBezTo>
                  <a:pt x="10230" y="26191"/>
                  <a:pt x="11560" y="26444"/>
                  <a:pt x="12921" y="26603"/>
                </a:cubicBezTo>
                <a:cubicBezTo>
                  <a:pt x="13918" y="26696"/>
                  <a:pt x="14915" y="26754"/>
                  <a:pt x="15887" y="26754"/>
                </a:cubicBezTo>
                <a:cubicBezTo>
                  <a:pt x="16243" y="26754"/>
                  <a:pt x="16596" y="26746"/>
                  <a:pt x="16943" y="26729"/>
                </a:cubicBezTo>
                <a:cubicBezTo>
                  <a:pt x="18210" y="26666"/>
                  <a:pt x="19445" y="26508"/>
                  <a:pt x="20490" y="26286"/>
                </a:cubicBezTo>
                <a:cubicBezTo>
                  <a:pt x="21567" y="26064"/>
                  <a:pt x="22454" y="25779"/>
                  <a:pt x="23087" y="25526"/>
                </a:cubicBezTo>
                <a:cubicBezTo>
                  <a:pt x="23309" y="25431"/>
                  <a:pt x="23499" y="25368"/>
                  <a:pt x="23626" y="25304"/>
                </a:cubicBezTo>
                <a:cubicBezTo>
                  <a:pt x="25874" y="28630"/>
                  <a:pt x="27901" y="32081"/>
                  <a:pt x="29674" y="35692"/>
                </a:cubicBezTo>
                <a:cubicBezTo>
                  <a:pt x="29579" y="35628"/>
                  <a:pt x="29453" y="35533"/>
                  <a:pt x="29326" y="35470"/>
                </a:cubicBezTo>
                <a:cubicBezTo>
                  <a:pt x="28756" y="35090"/>
                  <a:pt x="27964" y="34583"/>
                  <a:pt x="26983" y="34140"/>
                </a:cubicBezTo>
                <a:cubicBezTo>
                  <a:pt x="26001" y="33665"/>
                  <a:pt x="24861" y="33222"/>
                  <a:pt x="23626" y="32873"/>
                </a:cubicBezTo>
                <a:cubicBezTo>
                  <a:pt x="22359" y="32525"/>
                  <a:pt x="21029" y="32271"/>
                  <a:pt x="19667" y="32113"/>
                </a:cubicBezTo>
                <a:cubicBezTo>
                  <a:pt x="18657" y="31996"/>
                  <a:pt x="17647" y="31931"/>
                  <a:pt x="16663" y="31931"/>
                </a:cubicBezTo>
                <a:cubicBezTo>
                  <a:pt x="16320" y="31931"/>
                  <a:pt x="15980" y="31938"/>
                  <a:pt x="15645" y="31955"/>
                </a:cubicBezTo>
                <a:cubicBezTo>
                  <a:pt x="15012" y="31986"/>
                  <a:pt x="14378" y="32050"/>
                  <a:pt x="13777" y="32113"/>
                </a:cubicBezTo>
                <a:cubicBezTo>
                  <a:pt x="13175" y="32208"/>
                  <a:pt x="12605" y="32303"/>
                  <a:pt x="12098" y="32398"/>
                </a:cubicBezTo>
                <a:cubicBezTo>
                  <a:pt x="11560" y="32525"/>
                  <a:pt x="11085" y="32652"/>
                  <a:pt x="10641" y="32778"/>
                </a:cubicBezTo>
                <a:cubicBezTo>
                  <a:pt x="10198" y="32905"/>
                  <a:pt x="9818" y="33032"/>
                  <a:pt x="9501" y="33158"/>
                </a:cubicBezTo>
                <a:cubicBezTo>
                  <a:pt x="8900" y="33412"/>
                  <a:pt x="8519" y="33602"/>
                  <a:pt x="8519" y="33602"/>
                </a:cubicBezTo>
                <a:cubicBezTo>
                  <a:pt x="8519" y="33602"/>
                  <a:pt x="8836" y="33887"/>
                  <a:pt x="9375" y="34267"/>
                </a:cubicBezTo>
                <a:cubicBezTo>
                  <a:pt x="9660" y="34457"/>
                  <a:pt x="10008" y="34678"/>
                  <a:pt x="10388" y="34900"/>
                </a:cubicBezTo>
                <a:cubicBezTo>
                  <a:pt x="10800" y="35122"/>
                  <a:pt x="11243" y="35375"/>
                  <a:pt x="11718" y="35597"/>
                </a:cubicBezTo>
                <a:cubicBezTo>
                  <a:pt x="12225" y="35818"/>
                  <a:pt x="12731" y="36072"/>
                  <a:pt x="13302" y="36262"/>
                </a:cubicBezTo>
                <a:cubicBezTo>
                  <a:pt x="13872" y="36483"/>
                  <a:pt x="14473" y="36673"/>
                  <a:pt x="15107" y="36863"/>
                </a:cubicBezTo>
                <a:cubicBezTo>
                  <a:pt x="16342" y="37212"/>
                  <a:pt x="17672" y="37465"/>
                  <a:pt x="19034" y="37624"/>
                </a:cubicBezTo>
                <a:cubicBezTo>
                  <a:pt x="20044" y="37741"/>
                  <a:pt x="21054" y="37806"/>
                  <a:pt x="22038" y="37806"/>
                </a:cubicBezTo>
                <a:cubicBezTo>
                  <a:pt x="22380" y="37806"/>
                  <a:pt x="22720" y="37798"/>
                  <a:pt x="23056" y="37782"/>
                </a:cubicBezTo>
                <a:cubicBezTo>
                  <a:pt x="24354" y="37719"/>
                  <a:pt x="25557" y="37529"/>
                  <a:pt x="26634" y="37307"/>
                </a:cubicBezTo>
                <a:cubicBezTo>
                  <a:pt x="27679" y="37085"/>
                  <a:pt x="28566" y="36800"/>
                  <a:pt x="29199" y="36547"/>
                </a:cubicBezTo>
                <a:cubicBezTo>
                  <a:pt x="29516" y="36452"/>
                  <a:pt x="29769" y="36325"/>
                  <a:pt x="29928" y="36262"/>
                </a:cubicBezTo>
                <a:cubicBezTo>
                  <a:pt x="30593" y="37624"/>
                  <a:pt x="31195" y="39049"/>
                  <a:pt x="31796" y="40474"/>
                </a:cubicBezTo>
                <a:cubicBezTo>
                  <a:pt x="32493" y="42216"/>
                  <a:pt x="33190" y="44052"/>
                  <a:pt x="33791" y="45889"/>
                </a:cubicBezTo>
                <a:cubicBezTo>
                  <a:pt x="33665" y="45794"/>
                  <a:pt x="33506" y="45667"/>
                  <a:pt x="33316" y="45541"/>
                </a:cubicBezTo>
                <a:cubicBezTo>
                  <a:pt x="32746" y="45161"/>
                  <a:pt x="31955" y="44686"/>
                  <a:pt x="30973" y="44242"/>
                </a:cubicBezTo>
                <a:cubicBezTo>
                  <a:pt x="29991" y="43767"/>
                  <a:pt x="28851" y="43324"/>
                  <a:pt x="27616" y="42976"/>
                </a:cubicBezTo>
                <a:cubicBezTo>
                  <a:pt x="26349" y="42627"/>
                  <a:pt x="25019" y="42374"/>
                  <a:pt x="23657" y="42216"/>
                </a:cubicBezTo>
                <a:cubicBezTo>
                  <a:pt x="22671" y="42098"/>
                  <a:pt x="21667" y="42033"/>
                  <a:pt x="20684" y="42033"/>
                </a:cubicBezTo>
                <a:cubicBezTo>
                  <a:pt x="20342" y="42033"/>
                  <a:pt x="20002" y="42041"/>
                  <a:pt x="19667" y="42057"/>
                </a:cubicBezTo>
                <a:cubicBezTo>
                  <a:pt x="19002" y="42089"/>
                  <a:pt x="18369" y="42152"/>
                  <a:pt x="17767" y="42216"/>
                </a:cubicBezTo>
                <a:cubicBezTo>
                  <a:pt x="17197" y="42279"/>
                  <a:pt x="16627" y="42406"/>
                  <a:pt x="16088" y="42501"/>
                </a:cubicBezTo>
                <a:cubicBezTo>
                  <a:pt x="15550" y="42627"/>
                  <a:pt x="15075" y="42754"/>
                  <a:pt x="14632" y="42881"/>
                </a:cubicBezTo>
                <a:cubicBezTo>
                  <a:pt x="14220" y="43007"/>
                  <a:pt x="13840" y="43134"/>
                  <a:pt x="13523" y="43261"/>
                </a:cubicBezTo>
                <a:cubicBezTo>
                  <a:pt x="12890" y="43514"/>
                  <a:pt x="12510" y="43704"/>
                  <a:pt x="12510" y="43704"/>
                </a:cubicBezTo>
                <a:cubicBezTo>
                  <a:pt x="12510" y="43704"/>
                  <a:pt x="12826" y="43989"/>
                  <a:pt x="13397" y="44369"/>
                </a:cubicBezTo>
                <a:cubicBezTo>
                  <a:pt x="13682" y="44559"/>
                  <a:pt x="13998" y="44781"/>
                  <a:pt x="14410" y="45002"/>
                </a:cubicBezTo>
                <a:cubicBezTo>
                  <a:pt x="14790" y="45256"/>
                  <a:pt x="15233" y="45477"/>
                  <a:pt x="15740" y="45699"/>
                </a:cubicBezTo>
                <a:cubicBezTo>
                  <a:pt x="16215" y="45921"/>
                  <a:pt x="16753" y="46174"/>
                  <a:pt x="17323" y="46364"/>
                </a:cubicBezTo>
                <a:cubicBezTo>
                  <a:pt x="17862" y="46586"/>
                  <a:pt x="18464" y="46776"/>
                  <a:pt x="19097" y="46966"/>
                </a:cubicBezTo>
                <a:cubicBezTo>
                  <a:pt x="20332" y="47314"/>
                  <a:pt x="21694" y="47568"/>
                  <a:pt x="23024" y="47726"/>
                </a:cubicBezTo>
                <a:cubicBezTo>
                  <a:pt x="24034" y="47843"/>
                  <a:pt x="25044" y="47909"/>
                  <a:pt x="26028" y="47909"/>
                </a:cubicBezTo>
                <a:cubicBezTo>
                  <a:pt x="26371" y="47909"/>
                  <a:pt x="26710" y="47901"/>
                  <a:pt x="27046" y="47884"/>
                </a:cubicBezTo>
                <a:cubicBezTo>
                  <a:pt x="28344" y="47821"/>
                  <a:pt x="29548" y="47631"/>
                  <a:pt x="30624" y="47409"/>
                </a:cubicBezTo>
                <a:cubicBezTo>
                  <a:pt x="31670" y="47188"/>
                  <a:pt x="32556" y="46903"/>
                  <a:pt x="33190" y="46649"/>
                </a:cubicBezTo>
                <a:cubicBezTo>
                  <a:pt x="33506" y="46554"/>
                  <a:pt x="33760" y="46427"/>
                  <a:pt x="33950" y="46332"/>
                </a:cubicBezTo>
                <a:cubicBezTo>
                  <a:pt x="34805" y="49056"/>
                  <a:pt x="35438" y="51843"/>
                  <a:pt x="35628" y="54630"/>
                </a:cubicBezTo>
                <a:cubicBezTo>
                  <a:pt x="35643" y="54891"/>
                  <a:pt x="35850" y="55013"/>
                  <a:pt x="36065" y="55013"/>
                </a:cubicBezTo>
                <a:cubicBezTo>
                  <a:pt x="36318" y="55013"/>
                  <a:pt x="36581" y="54843"/>
                  <a:pt x="36547" y="54535"/>
                </a:cubicBezTo>
                <a:cubicBezTo>
                  <a:pt x="36262" y="50418"/>
                  <a:pt x="35026" y="46237"/>
                  <a:pt x="33538" y="42342"/>
                </a:cubicBezTo>
                <a:cubicBezTo>
                  <a:pt x="33665" y="42216"/>
                  <a:pt x="33855" y="42026"/>
                  <a:pt x="34076" y="41772"/>
                </a:cubicBezTo>
                <a:cubicBezTo>
                  <a:pt x="34520" y="41265"/>
                  <a:pt x="35090" y="40537"/>
                  <a:pt x="35660" y="39619"/>
                </a:cubicBezTo>
                <a:cubicBezTo>
                  <a:pt x="36230" y="38700"/>
                  <a:pt x="36800" y="37592"/>
                  <a:pt x="37307" y="36420"/>
                </a:cubicBezTo>
                <a:cubicBezTo>
                  <a:pt x="37782" y="35217"/>
                  <a:pt x="38193" y="33918"/>
                  <a:pt x="38542" y="32588"/>
                </a:cubicBezTo>
                <a:cubicBezTo>
                  <a:pt x="38827" y="31258"/>
                  <a:pt x="39048" y="29928"/>
                  <a:pt x="39143" y="28630"/>
                </a:cubicBezTo>
                <a:cubicBezTo>
                  <a:pt x="39207" y="27965"/>
                  <a:pt x="39207" y="27363"/>
                  <a:pt x="39207" y="26729"/>
                </a:cubicBezTo>
                <a:cubicBezTo>
                  <a:pt x="39207" y="26128"/>
                  <a:pt x="39175" y="25558"/>
                  <a:pt x="39112" y="25019"/>
                </a:cubicBezTo>
                <a:cubicBezTo>
                  <a:pt x="39080" y="24481"/>
                  <a:pt x="39017" y="24006"/>
                  <a:pt x="38922" y="23531"/>
                </a:cubicBezTo>
                <a:cubicBezTo>
                  <a:pt x="38827" y="23088"/>
                  <a:pt x="38763" y="22707"/>
                  <a:pt x="38668" y="22391"/>
                </a:cubicBezTo>
                <a:cubicBezTo>
                  <a:pt x="38510" y="21726"/>
                  <a:pt x="38352" y="21346"/>
                  <a:pt x="38352" y="21346"/>
                </a:cubicBezTo>
                <a:cubicBezTo>
                  <a:pt x="38352" y="21346"/>
                  <a:pt x="38035" y="21631"/>
                  <a:pt x="37592" y="22137"/>
                </a:cubicBezTo>
                <a:cubicBezTo>
                  <a:pt x="37370" y="22391"/>
                  <a:pt x="37117" y="22707"/>
                  <a:pt x="36832" y="23056"/>
                </a:cubicBezTo>
                <a:cubicBezTo>
                  <a:pt x="36578" y="23404"/>
                  <a:pt x="36293" y="23848"/>
                  <a:pt x="35977" y="24291"/>
                </a:cubicBezTo>
                <a:cubicBezTo>
                  <a:pt x="35723" y="24734"/>
                  <a:pt x="35407" y="25241"/>
                  <a:pt x="35153" y="25779"/>
                </a:cubicBezTo>
                <a:cubicBezTo>
                  <a:pt x="34868" y="26318"/>
                  <a:pt x="34583" y="26888"/>
                  <a:pt x="34361" y="27489"/>
                </a:cubicBezTo>
                <a:cubicBezTo>
                  <a:pt x="33855" y="28693"/>
                  <a:pt x="33443" y="29991"/>
                  <a:pt x="33126" y="31321"/>
                </a:cubicBezTo>
                <a:cubicBezTo>
                  <a:pt x="32810" y="32652"/>
                  <a:pt x="32588" y="33982"/>
                  <a:pt x="32525" y="35280"/>
                </a:cubicBezTo>
                <a:cubicBezTo>
                  <a:pt x="32398" y="36578"/>
                  <a:pt x="32430" y="37814"/>
                  <a:pt x="32525" y="38890"/>
                </a:cubicBezTo>
                <a:cubicBezTo>
                  <a:pt x="32588" y="39397"/>
                  <a:pt x="32651" y="39904"/>
                  <a:pt x="32746" y="40347"/>
                </a:cubicBezTo>
                <a:lnTo>
                  <a:pt x="32366" y="39460"/>
                </a:lnTo>
                <a:cubicBezTo>
                  <a:pt x="31195" y="36642"/>
                  <a:pt x="29833" y="33918"/>
                  <a:pt x="28344" y="31258"/>
                </a:cubicBezTo>
                <a:cubicBezTo>
                  <a:pt x="28439" y="31131"/>
                  <a:pt x="28534" y="31036"/>
                  <a:pt x="28661" y="30878"/>
                </a:cubicBezTo>
                <a:cubicBezTo>
                  <a:pt x="29104" y="30371"/>
                  <a:pt x="29674" y="29643"/>
                  <a:pt x="30244" y="28725"/>
                </a:cubicBezTo>
                <a:cubicBezTo>
                  <a:pt x="30815" y="27806"/>
                  <a:pt x="31416" y="26729"/>
                  <a:pt x="31891" y="25526"/>
                </a:cubicBezTo>
                <a:cubicBezTo>
                  <a:pt x="32398" y="24323"/>
                  <a:pt x="32810" y="23024"/>
                  <a:pt x="33126" y="21694"/>
                </a:cubicBezTo>
                <a:cubicBezTo>
                  <a:pt x="33443" y="20364"/>
                  <a:pt x="33665" y="19034"/>
                  <a:pt x="33760" y="17735"/>
                </a:cubicBezTo>
                <a:cubicBezTo>
                  <a:pt x="33791" y="17070"/>
                  <a:pt x="33823" y="16469"/>
                  <a:pt x="33823" y="15835"/>
                </a:cubicBezTo>
                <a:cubicBezTo>
                  <a:pt x="33823" y="15234"/>
                  <a:pt x="33760" y="14664"/>
                  <a:pt x="33728" y="14125"/>
                </a:cubicBezTo>
                <a:cubicBezTo>
                  <a:pt x="33665" y="13587"/>
                  <a:pt x="33601" y="13112"/>
                  <a:pt x="33538" y="12637"/>
                </a:cubicBezTo>
                <a:cubicBezTo>
                  <a:pt x="33443" y="12193"/>
                  <a:pt x="33348" y="11813"/>
                  <a:pt x="33285" y="11497"/>
                </a:cubicBezTo>
                <a:cubicBezTo>
                  <a:pt x="33095" y="10832"/>
                  <a:pt x="32936" y="10452"/>
                  <a:pt x="32936" y="10452"/>
                </a:cubicBezTo>
                <a:cubicBezTo>
                  <a:pt x="32936" y="10452"/>
                  <a:pt x="32620" y="10737"/>
                  <a:pt x="32176" y="11212"/>
                </a:cubicBezTo>
                <a:cubicBezTo>
                  <a:pt x="31955" y="11497"/>
                  <a:pt x="31701" y="11782"/>
                  <a:pt x="31448" y="12162"/>
                </a:cubicBezTo>
                <a:cubicBezTo>
                  <a:pt x="31163" y="12510"/>
                  <a:pt x="30878" y="12922"/>
                  <a:pt x="30593" y="13397"/>
                </a:cubicBezTo>
                <a:cubicBezTo>
                  <a:pt x="30308" y="13840"/>
                  <a:pt x="30023" y="14347"/>
                  <a:pt x="29738" y="14885"/>
                </a:cubicBezTo>
                <a:cubicBezTo>
                  <a:pt x="29453" y="15424"/>
                  <a:pt x="29199" y="15994"/>
                  <a:pt x="28946" y="16595"/>
                </a:cubicBezTo>
                <a:cubicBezTo>
                  <a:pt x="28471" y="17799"/>
                  <a:pt x="28059" y="19097"/>
                  <a:pt x="27743" y="20427"/>
                </a:cubicBezTo>
                <a:cubicBezTo>
                  <a:pt x="27426" y="21757"/>
                  <a:pt x="27204" y="23088"/>
                  <a:pt x="27109" y="24386"/>
                </a:cubicBezTo>
                <a:cubicBezTo>
                  <a:pt x="27014" y="25684"/>
                  <a:pt x="27046" y="26919"/>
                  <a:pt x="27141" y="27996"/>
                </a:cubicBezTo>
                <a:cubicBezTo>
                  <a:pt x="27204" y="28535"/>
                  <a:pt x="27268" y="29073"/>
                  <a:pt x="27363" y="29516"/>
                </a:cubicBezTo>
                <a:cubicBezTo>
                  <a:pt x="25842" y="26951"/>
                  <a:pt x="24227" y="24481"/>
                  <a:pt x="22454" y="22074"/>
                </a:cubicBezTo>
                <a:cubicBezTo>
                  <a:pt x="22517" y="21947"/>
                  <a:pt x="22612" y="21789"/>
                  <a:pt x="22676" y="21599"/>
                </a:cubicBezTo>
                <a:cubicBezTo>
                  <a:pt x="22961" y="20966"/>
                  <a:pt x="23277" y="20111"/>
                  <a:pt x="23531" y="19066"/>
                </a:cubicBezTo>
                <a:cubicBezTo>
                  <a:pt x="23816" y="18020"/>
                  <a:pt x="24037" y="16785"/>
                  <a:pt x="24132" y="15519"/>
                </a:cubicBezTo>
                <a:cubicBezTo>
                  <a:pt x="24259" y="14220"/>
                  <a:pt x="24259" y="12858"/>
                  <a:pt x="24164" y="11497"/>
                </a:cubicBezTo>
                <a:cubicBezTo>
                  <a:pt x="24037" y="10135"/>
                  <a:pt x="23847" y="8773"/>
                  <a:pt x="23531" y="7506"/>
                </a:cubicBezTo>
                <a:cubicBezTo>
                  <a:pt x="23404" y="6905"/>
                  <a:pt x="23214" y="6271"/>
                  <a:pt x="23024" y="5701"/>
                </a:cubicBezTo>
                <a:cubicBezTo>
                  <a:pt x="22866" y="5131"/>
                  <a:pt x="22644" y="4593"/>
                  <a:pt x="22422" y="4086"/>
                </a:cubicBezTo>
                <a:cubicBezTo>
                  <a:pt x="22232" y="3611"/>
                  <a:pt x="22011" y="3136"/>
                  <a:pt x="21789" y="2756"/>
                </a:cubicBezTo>
                <a:cubicBezTo>
                  <a:pt x="21599" y="2344"/>
                  <a:pt x="21377" y="1996"/>
                  <a:pt x="21219" y="1711"/>
                </a:cubicBezTo>
                <a:cubicBezTo>
                  <a:pt x="20839" y="1141"/>
                  <a:pt x="20585" y="824"/>
                  <a:pt x="20585" y="824"/>
                </a:cubicBezTo>
                <a:cubicBezTo>
                  <a:pt x="20585" y="824"/>
                  <a:pt x="20364" y="1173"/>
                  <a:pt x="20079" y="1806"/>
                </a:cubicBezTo>
                <a:cubicBezTo>
                  <a:pt x="19952" y="2091"/>
                  <a:pt x="19825" y="2471"/>
                  <a:pt x="19667" y="2914"/>
                </a:cubicBezTo>
                <a:cubicBezTo>
                  <a:pt x="19509" y="3326"/>
                  <a:pt x="19382" y="3801"/>
                  <a:pt x="19224" y="4340"/>
                </a:cubicBezTo>
                <a:cubicBezTo>
                  <a:pt x="19097" y="4846"/>
                  <a:pt x="18970" y="5416"/>
                  <a:pt x="18875" y="6018"/>
                </a:cubicBezTo>
                <a:cubicBezTo>
                  <a:pt x="18780" y="6620"/>
                  <a:pt x="18685" y="7253"/>
                  <a:pt x="18622" y="7886"/>
                </a:cubicBezTo>
                <a:cubicBezTo>
                  <a:pt x="18527" y="9185"/>
                  <a:pt x="18527" y="10547"/>
                  <a:pt x="18622" y="11908"/>
                </a:cubicBezTo>
                <a:cubicBezTo>
                  <a:pt x="18749" y="13270"/>
                  <a:pt x="18939" y="14600"/>
                  <a:pt x="19255" y="15867"/>
                </a:cubicBezTo>
                <a:cubicBezTo>
                  <a:pt x="19540" y="17102"/>
                  <a:pt x="19920" y="18242"/>
                  <a:pt x="20332" y="19224"/>
                </a:cubicBezTo>
                <a:cubicBezTo>
                  <a:pt x="18780" y="17260"/>
                  <a:pt x="17165" y="15360"/>
                  <a:pt x="15518" y="13492"/>
                </a:cubicBezTo>
                <a:cubicBezTo>
                  <a:pt x="15297" y="12890"/>
                  <a:pt x="14980" y="12193"/>
                  <a:pt x="14537" y="11402"/>
                </a:cubicBezTo>
                <a:cubicBezTo>
                  <a:pt x="14030" y="10452"/>
                  <a:pt x="13365" y="9407"/>
                  <a:pt x="12573" y="8393"/>
                </a:cubicBezTo>
                <a:cubicBezTo>
                  <a:pt x="11781" y="7348"/>
                  <a:pt x="10863" y="6366"/>
                  <a:pt x="9881" y="5416"/>
                </a:cubicBezTo>
                <a:cubicBezTo>
                  <a:pt x="8868" y="4498"/>
                  <a:pt x="7791" y="3643"/>
                  <a:pt x="6714" y="2914"/>
                </a:cubicBezTo>
                <a:cubicBezTo>
                  <a:pt x="6208" y="2566"/>
                  <a:pt x="5669" y="2218"/>
                  <a:pt x="5131" y="1933"/>
                </a:cubicBezTo>
                <a:cubicBezTo>
                  <a:pt x="4593" y="1648"/>
                  <a:pt x="4086" y="1394"/>
                  <a:pt x="3579" y="1141"/>
                </a:cubicBezTo>
                <a:cubicBezTo>
                  <a:pt x="3104" y="919"/>
                  <a:pt x="2629" y="761"/>
                  <a:pt x="2217" y="603"/>
                </a:cubicBezTo>
                <a:cubicBezTo>
                  <a:pt x="1774" y="444"/>
                  <a:pt x="1394" y="318"/>
                  <a:pt x="1077" y="223"/>
                </a:cubicBezTo>
                <a:cubicBezTo>
                  <a:pt x="412" y="64"/>
                  <a:pt x="1" y="1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993565" y="2902026"/>
            <a:ext cx="2033239" cy="2059126"/>
          </a:xfrm>
          <a:custGeom>
            <a:avLst/>
            <a:gdLst/>
            <a:ahLst/>
            <a:cxnLst/>
            <a:rect l="l" t="t" r="r" b="b"/>
            <a:pathLst>
              <a:path w="59222" h="59976" extrusionOk="0">
                <a:moveTo>
                  <a:pt x="35103" y="1"/>
                </a:moveTo>
                <a:cubicBezTo>
                  <a:pt x="28692" y="1"/>
                  <a:pt x="32164" y="17156"/>
                  <a:pt x="34361" y="19101"/>
                </a:cubicBezTo>
                <a:cubicBezTo>
                  <a:pt x="32144" y="21287"/>
                  <a:pt x="30023" y="23598"/>
                  <a:pt x="28027" y="26005"/>
                </a:cubicBezTo>
                <a:cubicBezTo>
                  <a:pt x="29644" y="21093"/>
                  <a:pt x="30406" y="8796"/>
                  <a:pt x="25131" y="8796"/>
                </a:cubicBezTo>
                <a:cubicBezTo>
                  <a:pt x="25032" y="8796"/>
                  <a:pt x="24932" y="8800"/>
                  <a:pt x="24829" y="8809"/>
                </a:cubicBezTo>
                <a:cubicBezTo>
                  <a:pt x="18147" y="9379"/>
                  <a:pt x="24100" y="26639"/>
                  <a:pt x="26507" y="27905"/>
                </a:cubicBezTo>
                <a:cubicBezTo>
                  <a:pt x="24702" y="30217"/>
                  <a:pt x="22992" y="32592"/>
                  <a:pt x="21409" y="35031"/>
                </a:cubicBezTo>
                <a:cubicBezTo>
                  <a:pt x="22387" y="29590"/>
                  <a:pt x="21949" y="19250"/>
                  <a:pt x="17303" y="19250"/>
                </a:cubicBezTo>
                <a:cubicBezTo>
                  <a:pt x="17136" y="19250"/>
                  <a:pt x="16963" y="19264"/>
                  <a:pt x="16785" y="19291"/>
                </a:cubicBezTo>
                <a:cubicBezTo>
                  <a:pt x="10324" y="20305"/>
                  <a:pt x="16880" y="36139"/>
                  <a:pt x="19540" y="38103"/>
                </a:cubicBezTo>
                <a:cubicBezTo>
                  <a:pt x="18622" y="39686"/>
                  <a:pt x="17735" y="41301"/>
                  <a:pt x="16912" y="42948"/>
                </a:cubicBezTo>
                <a:cubicBezTo>
                  <a:pt x="16056" y="44690"/>
                  <a:pt x="15201" y="46463"/>
                  <a:pt x="14410" y="48268"/>
                </a:cubicBezTo>
                <a:cubicBezTo>
                  <a:pt x="14556" y="43529"/>
                  <a:pt x="11972" y="32355"/>
                  <a:pt x="7432" y="32355"/>
                </a:cubicBezTo>
                <a:cubicBezTo>
                  <a:pt x="7058" y="32355"/>
                  <a:pt x="6671" y="32431"/>
                  <a:pt x="6271" y="32592"/>
                </a:cubicBezTo>
                <a:cubicBezTo>
                  <a:pt x="0" y="35157"/>
                  <a:pt x="10958" y="49979"/>
                  <a:pt x="13555" y="50359"/>
                </a:cubicBezTo>
                <a:cubicBezTo>
                  <a:pt x="12415" y="53272"/>
                  <a:pt x="11496" y="56281"/>
                  <a:pt x="10989" y="59289"/>
                </a:cubicBezTo>
                <a:cubicBezTo>
                  <a:pt x="10914" y="59706"/>
                  <a:pt x="11257" y="59976"/>
                  <a:pt x="11573" y="59976"/>
                </a:cubicBezTo>
                <a:cubicBezTo>
                  <a:pt x="11785" y="59976"/>
                  <a:pt x="11984" y="59854"/>
                  <a:pt x="12035" y="59574"/>
                </a:cubicBezTo>
                <a:cubicBezTo>
                  <a:pt x="12541" y="56534"/>
                  <a:pt x="13491" y="53525"/>
                  <a:pt x="14631" y="50580"/>
                </a:cubicBezTo>
                <a:cubicBezTo>
                  <a:pt x="15316" y="50926"/>
                  <a:pt x="16755" y="51110"/>
                  <a:pt x="18536" y="51110"/>
                </a:cubicBezTo>
                <a:cubicBezTo>
                  <a:pt x="24414" y="51110"/>
                  <a:pt x="34022" y="49112"/>
                  <a:pt x="32588" y="44373"/>
                </a:cubicBezTo>
                <a:cubicBezTo>
                  <a:pt x="32111" y="42775"/>
                  <a:pt x="30791" y="42148"/>
                  <a:pt x="29062" y="42148"/>
                </a:cubicBezTo>
                <a:cubicBezTo>
                  <a:pt x="24934" y="42148"/>
                  <a:pt x="18480" y="45727"/>
                  <a:pt x="15645" y="48205"/>
                </a:cubicBezTo>
                <a:cubicBezTo>
                  <a:pt x="16342" y="46590"/>
                  <a:pt x="17102" y="45038"/>
                  <a:pt x="17862" y="43518"/>
                </a:cubicBezTo>
                <a:cubicBezTo>
                  <a:pt x="18717" y="41808"/>
                  <a:pt x="19635" y="40161"/>
                  <a:pt x="20617" y="38514"/>
                </a:cubicBezTo>
                <a:cubicBezTo>
                  <a:pt x="21437" y="39653"/>
                  <a:pt x="26842" y="40968"/>
                  <a:pt x="31694" y="40968"/>
                </a:cubicBezTo>
                <a:cubicBezTo>
                  <a:pt x="36020" y="40968"/>
                  <a:pt x="39907" y="39922"/>
                  <a:pt x="39713" y="36773"/>
                </a:cubicBezTo>
                <a:cubicBezTo>
                  <a:pt x="39577" y="34420"/>
                  <a:pt x="37330" y="33578"/>
                  <a:pt x="34417" y="33578"/>
                </a:cubicBezTo>
                <a:cubicBezTo>
                  <a:pt x="29879" y="33578"/>
                  <a:pt x="23723" y="35622"/>
                  <a:pt x="21409" y="37184"/>
                </a:cubicBezTo>
                <a:cubicBezTo>
                  <a:pt x="23277" y="34144"/>
                  <a:pt x="25304" y="31231"/>
                  <a:pt x="27489" y="28475"/>
                </a:cubicBezTo>
                <a:cubicBezTo>
                  <a:pt x="28857" y="29789"/>
                  <a:pt x="34930" y="31522"/>
                  <a:pt x="39848" y="31522"/>
                </a:cubicBezTo>
                <a:cubicBezTo>
                  <a:pt x="43469" y="31522"/>
                  <a:pt x="46464" y="30582"/>
                  <a:pt x="46490" y="27842"/>
                </a:cubicBezTo>
                <a:cubicBezTo>
                  <a:pt x="46520" y="25163"/>
                  <a:pt x="43708" y="24238"/>
                  <a:pt x="40224" y="24238"/>
                </a:cubicBezTo>
                <a:cubicBezTo>
                  <a:pt x="36336" y="24238"/>
                  <a:pt x="31612" y="25391"/>
                  <a:pt x="29072" y="26544"/>
                </a:cubicBezTo>
                <a:cubicBezTo>
                  <a:pt x="31036" y="24168"/>
                  <a:pt x="33094" y="21888"/>
                  <a:pt x="35280" y="19735"/>
                </a:cubicBezTo>
                <a:cubicBezTo>
                  <a:pt x="36403" y="21409"/>
                  <a:pt x="44110" y="24631"/>
                  <a:pt x="49360" y="24631"/>
                </a:cubicBezTo>
                <a:cubicBezTo>
                  <a:pt x="51953" y="24631"/>
                  <a:pt x="53946" y="23845"/>
                  <a:pt x="54249" y="21698"/>
                </a:cubicBezTo>
                <a:cubicBezTo>
                  <a:pt x="54746" y="18220"/>
                  <a:pt x="50042" y="17083"/>
                  <a:pt x="45175" y="17083"/>
                </a:cubicBezTo>
                <a:cubicBezTo>
                  <a:pt x="41977" y="17083"/>
                  <a:pt x="38709" y="17574"/>
                  <a:pt x="36800" y="18215"/>
                </a:cubicBezTo>
                <a:cubicBezTo>
                  <a:pt x="38225" y="16853"/>
                  <a:pt x="39682" y="15554"/>
                  <a:pt x="41170" y="14256"/>
                </a:cubicBezTo>
                <a:cubicBezTo>
                  <a:pt x="45002" y="14129"/>
                  <a:pt x="59221" y="6909"/>
                  <a:pt x="55358" y="1968"/>
                </a:cubicBezTo>
                <a:cubicBezTo>
                  <a:pt x="54726" y="1149"/>
                  <a:pt x="53925" y="797"/>
                  <a:pt x="53023" y="797"/>
                </a:cubicBezTo>
                <a:cubicBezTo>
                  <a:pt x="48135" y="797"/>
                  <a:pt x="40273" y="11136"/>
                  <a:pt x="40220" y="13623"/>
                </a:cubicBezTo>
                <a:cubicBezTo>
                  <a:pt x="38922" y="14763"/>
                  <a:pt x="37623" y="15934"/>
                  <a:pt x="36356" y="17138"/>
                </a:cubicBezTo>
                <a:cubicBezTo>
                  <a:pt x="38573" y="12198"/>
                  <a:pt x="40758" y="227"/>
                  <a:pt x="35280" y="5"/>
                </a:cubicBezTo>
                <a:cubicBezTo>
                  <a:pt x="35220" y="2"/>
                  <a:pt x="35161" y="1"/>
                  <a:pt x="35103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365432" y="4992178"/>
            <a:ext cx="720227" cy="1378038"/>
          </a:xfrm>
          <a:custGeom>
            <a:avLst/>
            <a:gdLst/>
            <a:ahLst/>
            <a:cxnLst/>
            <a:rect l="l" t="t" r="r" b="b"/>
            <a:pathLst>
              <a:path w="20978" h="40138" extrusionOk="0">
                <a:moveTo>
                  <a:pt x="18448" y="0"/>
                </a:moveTo>
                <a:cubicBezTo>
                  <a:pt x="18137" y="0"/>
                  <a:pt x="17785" y="269"/>
                  <a:pt x="17842" y="686"/>
                </a:cubicBezTo>
                <a:cubicBezTo>
                  <a:pt x="19806" y="14969"/>
                  <a:pt x="11667" y="30328"/>
                  <a:pt x="456" y="39227"/>
                </a:cubicBezTo>
                <a:cubicBezTo>
                  <a:pt x="1" y="39581"/>
                  <a:pt x="414" y="40137"/>
                  <a:pt x="873" y="40137"/>
                </a:cubicBezTo>
                <a:cubicBezTo>
                  <a:pt x="989" y="40137"/>
                  <a:pt x="1108" y="40102"/>
                  <a:pt x="1216" y="40019"/>
                </a:cubicBezTo>
                <a:cubicBezTo>
                  <a:pt x="12712" y="30898"/>
                  <a:pt x="20978" y="15444"/>
                  <a:pt x="18887" y="401"/>
                </a:cubicBezTo>
                <a:cubicBezTo>
                  <a:pt x="18849" y="121"/>
                  <a:pt x="18658" y="0"/>
                  <a:pt x="18448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2561564" y="4487312"/>
            <a:ext cx="757856" cy="521957"/>
          </a:xfrm>
          <a:custGeom>
            <a:avLst/>
            <a:gdLst/>
            <a:ahLst/>
            <a:cxnLst/>
            <a:rect l="l" t="t" r="r" b="b"/>
            <a:pathLst>
              <a:path w="22074" h="15203" extrusionOk="0">
                <a:moveTo>
                  <a:pt x="16964" y="1"/>
                </a:moveTo>
                <a:cubicBezTo>
                  <a:pt x="15731" y="1"/>
                  <a:pt x="14251" y="10959"/>
                  <a:pt x="14251" y="10959"/>
                </a:cubicBezTo>
                <a:cubicBezTo>
                  <a:pt x="14251" y="10959"/>
                  <a:pt x="13872" y="1363"/>
                  <a:pt x="12485" y="1363"/>
                </a:cubicBezTo>
                <a:cubicBezTo>
                  <a:pt x="12482" y="1363"/>
                  <a:pt x="12480" y="1363"/>
                  <a:pt x="12478" y="1363"/>
                </a:cubicBezTo>
                <a:cubicBezTo>
                  <a:pt x="11084" y="1395"/>
                  <a:pt x="12003" y="10990"/>
                  <a:pt x="12003" y="10990"/>
                </a:cubicBezTo>
                <a:cubicBezTo>
                  <a:pt x="12003" y="10990"/>
                  <a:pt x="9504" y="2169"/>
                  <a:pt x="8175" y="2169"/>
                </a:cubicBezTo>
                <a:cubicBezTo>
                  <a:pt x="8141" y="2169"/>
                  <a:pt x="8108" y="2175"/>
                  <a:pt x="8076" y="2186"/>
                </a:cubicBezTo>
                <a:cubicBezTo>
                  <a:pt x="6746" y="2661"/>
                  <a:pt x="9849" y="11782"/>
                  <a:pt x="9849" y="11782"/>
                </a:cubicBezTo>
                <a:cubicBezTo>
                  <a:pt x="9849" y="11782"/>
                  <a:pt x="4765" y="2516"/>
                  <a:pt x="3452" y="2516"/>
                </a:cubicBezTo>
                <a:cubicBezTo>
                  <a:pt x="3417" y="2516"/>
                  <a:pt x="3386" y="2522"/>
                  <a:pt x="3357" y="2535"/>
                </a:cubicBezTo>
                <a:cubicBezTo>
                  <a:pt x="2217" y="3041"/>
                  <a:pt x="8329" y="12954"/>
                  <a:pt x="8329" y="12954"/>
                </a:cubicBezTo>
                <a:cubicBezTo>
                  <a:pt x="8329" y="12954"/>
                  <a:pt x="3459" y="6916"/>
                  <a:pt x="1702" y="6916"/>
                </a:cubicBezTo>
                <a:cubicBezTo>
                  <a:pt x="1584" y="6916"/>
                  <a:pt x="1481" y="6943"/>
                  <a:pt x="1393" y="7000"/>
                </a:cubicBezTo>
                <a:cubicBezTo>
                  <a:pt x="0" y="7950"/>
                  <a:pt x="8139" y="15202"/>
                  <a:pt x="8139" y="15202"/>
                </a:cubicBezTo>
                <a:lnTo>
                  <a:pt x="12636" y="14379"/>
                </a:lnTo>
                <a:lnTo>
                  <a:pt x="17101" y="13556"/>
                </a:lnTo>
                <a:cubicBezTo>
                  <a:pt x="17070" y="13556"/>
                  <a:pt x="22073" y="3833"/>
                  <a:pt x="20427" y="3453"/>
                </a:cubicBezTo>
                <a:cubicBezTo>
                  <a:pt x="20393" y="3446"/>
                  <a:pt x="20359" y="3443"/>
                  <a:pt x="20325" y="3443"/>
                </a:cubicBezTo>
                <a:cubicBezTo>
                  <a:pt x="18671" y="3443"/>
                  <a:pt x="16088" y="11497"/>
                  <a:pt x="16088" y="11497"/>
                </a:cubicBezTo>
                <a:cubicBezTo>
                  <a:pt x="16088" y="11497"/>
                  <a:pt x="18241" y="65"/>
                  <a:pt x="16975" y="1"/>
                </a:cubicBezTo>
                <a:cubicBezTo>
                  <a:pt x="16971" y="1"/>
                  <a:pt x="16968" y="1"/>
                  <a:pt x="16964" y="1"/>
                </a:cubicBezTo>
                <a:close/>
              </a:path>
            </a:pathLst>
          </a:custGeom>
          <a:solidFill>
            <a:srgbClr val="FFA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40947" y="4923791"/>
            <a:ext cx="306658" cy="154153"/>
          </a:xfrm>
          <a:custGeom>
            <a:avLst/>
            <a:gdLst/>
            <a:ahLst/>
            <a:cxnLst/>
            <a:rect l="l" t="t" r="r" b="b"/>
            <a:pathLst>
              <a:path w="8932" h="4490" extrusionOk="0">
                <a:moveTo>
                  <a:pt x="5590" y="0"/>
                </a:moveTo>
                <a:cubicBezTo>
                  <a:pt x="2248" y="0"/>
                  <a:pt x="1" y="2488"/>
                  <a:pt x="1" y="2488"/>
                </a:cubicBezTo>
                <a:cubicBezTo>
                  <a:pt x="1" y="2488"/>
                  <a:pt x="1846" y="4489"/>
                  <a:pt x="4242" y="4489"/>
                </a:cubicBezTo>
                <a:cubicBezTo>
                  <a:pt x="4491" y="4489"/>
                  <a:pt x="4745" y="4468"/>
                  <a:pt x="5005" y="4420"/>
                </a:cubicBezTo>
                <a:cubicBezTo>
                  <a:pt x="7760" y="3913"/>
                  <a:pt x="8932" y="842"/>
                  <a:pt x="8932" y="842"/>
                </a:cubicBezTo>
                <a:cubicBezTo>
                  <a:pt x="7737" y="233"/>
                  <a:pt x="6612" y="0"/>
                  <a:pt x="5590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401980" y="4922624"/>
            <a:ext cx="564838" cy="647717"/>
          </a:xfrm>
          <a:custGeom>
            <a:avLst/>
            <a:gdLst/>
            <a:ahLst/>
            <a:cxnLst/>
            <a:rect l="l" t="t" r="r" b="b"/>
            <a:pathLst>
              <a:path w="16452" h="18866" extrusionOk="0">
                <a:moveTo>
                  <a:pt x="6860" y="1"/>
                </a:moveTo>
                <a:cubicBezTo>
                  <a:pt x="5287" y="1"/>
                  <a:pt x="49" y="8001"/>
                  <a:pt x="0" y="8001"/>
                </a:cubicBezTo>
                <a:cubicBezTo>
                  <a:pt x="0" y="8001"/>
                  <a:pt x="0" y="8001"/>
                  <a:pt x="0" y="8001"/>
                </a:cubicBezTo>
                <a:lnTo>
                  <a:pt x="0" y="8001"/>
                </a:lnTo>
                <a:lnTo>
                  <a:pt x="1489" y="12308"/>
                </a:lnTo>
                <a:lnTo>
                  <a:pt x="2977" y="16615"/>
                </a:lnTo>
                <a:cubicBezTo>
                  <a:pt x="2977" y="16615"/>
                  <a:pt x="9728" y="18865"/>
                  <a:pt x="12395" y="18865"/>
                </a:cubicBezTo>
                <a:cubicBezTo>
                  <a:pt x="13031" y="18865"/>
                  <a:pt x="13435" y="18737"/>
                  <a:pt x="13460" y="18420"/>
                </a:cubicBezTo>
                <a:cubicBezTo>
                  <a:pt x="13586" y="16742"/>
                  <a:pt x="4877" y="15348"/>
                  <a:pt x="4877" y="15348"/>
                </a:cubicBezTo>
                <a:lnTo>
                  <a:pt x="4877" y="15348"/>
                </a:lnTo>
                <a:cubicBezTo>
                  <a:pt x="4877" y="15348"/>
                  <a:pt x="6564" y="15403"/>
                  <a:pt x="8645" y="15403"/>
                </a:cubicBezTo>
                <a:cubicBezTo>
                  <a:pt x="12027" y="15403"/>
                  <a:pt x="16452" y="15258"/>
                  <a:pt x="16373" y="14493"/>
                </a:cubicBezTo>
                <a:cubicBezTo>
                  <a:pt x="16272" y="13510"/>
                  <a:pt x="9210" y="13410"/>
                  <a:pt x="6332" y="13410"/>
                </a:cubicBezTo>
                <a:cubicBezTo>
                  <a:pt x="5594" y="13410"/>
                  <a:pt x="5131" y="13416"/>
                  <a:pt x="5131" y="13416"/>
                </a:cubicBezTo>
                <a:cubicBezTo>
                  <a:pt x="5131" y="13416"/>
                  <a:pt x="14600" y="11580"/>
                  <a:pt x="14346" y="10218"/>
                </a:cubicBezTo>
                <a:cubicBezTo>
                  <a:pt x="14296" y="9911"/>
                  <a:pt x="13783" y="9793"/>
                  <a:pt x="13016" y="9793"/>
                </a:cubicBezTo>
                <a:cubicBezTo>
                  <a:pt x="10379" y="9793"/>
                  <a:pt x="4751" y="11200"/>
                  <a:pt x="4751" y="11200"/>
                </a:cubicBezTo>
                <a:cubicBezTo>
                  <a:pt x="4751" y="11200"/>
                  <a:pt x="13555" y="7209"/>
                  <a:pt x="12890" y="5974"/>
                </a:cubicBezTo>
                <a:cubicBezTo>
                  <a:pt x="12810" y="5830"/>
                  <a:pt x="12616" y="5766"/>
                  <a:pt x="12336" y="5766"/>
                </a:cubicBezTo>
                <a:cubicBezTo>
                  <a:pt x="10292" y="5766"/>
                  <a:pt x="3674" y="9173"/>
                  <a:pt x="3674" y="9173"/>
                </a:cubicBezTo>
                <a:cubicBezTo>
                  <a:pt x="3674" y="9173"/>
                  <a:pt x="12510" y="2459"/>
                  <a:pt x="11844" y="1382"/>
                </a:cubicBezTo>
                <a:cubicBezTo>
                  <a:pt x="11799" y="1314"/>
                  <a:pt x="11719" y="1282"/>
                  <a:pt x="11609" y="1282"/>
                </a:cubicBezTo>
                <a:cubicBezTo>
                  <a:pt x="10031" y="1282"/>
                  <a:pt x="2280" y="7843"/>
                  <a:pt x="2280" y="7843"/>
                </a:cubicBezTo>
                <a:cubicBezTo>
                  <a:pt x="2280" y="7843"/>
                  <a:pt x="8266" y="1351"/>
                  <a:pt x="7126" y="116"/>
                </a:cubicBezTo>
                <a:cubicBezTo>
                  <a:pt x="7056" y="37"/>
                  <a:pt x="6966" y="1"/>
                  <a:pt x="6860" y="1"/>
                </a:cubicBezTo>
                <a:close/>
              </a:path>
            </a:pathLst>
          </a:custGeom>
          <a:solidFill>
            <a:srgbClr val="FFA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3331293" y="5198368"/>
            <a:ext cx="235967" cy="294676"/>
          </a:xfrm>
          <a:custGeom>
            <a:avLst/>
            <a:gdLst/>
            <a:ahLst/>
            <a:cxnLst/>
            <a:rect l="l" t="t" r="r" b="b"/>
            <a:pathLst>
              <a:path w="6873" h="8583" extrusionOk="0">
                <a:moveTo>
                  <a:pt x="2091" y="1"/>
                </a:moveTo>
                <a:cubicBezTo>
                  <a:pt x="2091" y="1"/>
                  <a:pt x="1" y="2566"/>
                  <a:pt x="919" y="5194"/>
                </a:cubicBezTo>
                <a:cubicBezTo>
                  <a:pt x="1838" y="7855"/>
                  <a:pt x="5068" y="8583"/>
                  <a:pt x="5068" y="8583"/>
                </a:cubicBezTo>
                <a:cubicBezTo>
                  <a:pt x="5068" y="8583"/>
                  <a:pt x="6873" y="3136"/>
                  <a:pt x="2091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400450" y="5333871"/>
            <a:ext cx="1066367" cy="1011744"/>
          </a:xfrm>
          <a:custGeom>
            <a:avLst/>
            <a:gdLst/>
            <a:ahLst/>
            <a:cxnLst/>
            <a:rect l="l" t="t" r="r" b="b"/>
            <a:pathLst>
              <a:path w="31060" h="29469" extrusionOk="0">
                <a:moveTo>
                  <a:pt x="30244" y="1"/>
                </a:moveTo>
                <a:cubicBezTo>
                  <a:pt x="30143" y="1"/>
                  <a:pt x="30036" y="33"/>
                  <a:pt x="29933" y="107"/>
                </a:cubicBezTo>
                <a:cubicBezTo>
                  <a:pt x="18786" y="7866"/>
                  <a:pt x="9127" y="18349"/>
                  <a:pt x="354" y="28578"/>
                </a:cubicBezTo>
                <a:cubicBezTo>
                  <a:pt x="0" y="28979"/>
                  <a:pt x="385" y="29468"/>
                  <a:pt x="801" y="29468"/>
                </a:cubicBezTo>
                <a:cubicBezTo>
                  <a:pt x="943" y="29468"/>
                  <a:pt x="1089" y="29411"/>
                  <a:pt x="1209" y="29274"/>
                </a:cubicBezTo>
                <a:cubicBezTo>
                  <a:pt x="9918" y="19109"/>
                  <a:pt x="19514" y="8721"/>
                  <a:pt x="30567" y="994"/>
                </a:cubicBezTo>
                <a:cubicBezTo>
                  <a:pt x="31060" y="657"/>
                  <a:pt x="30702" y="1"/>
                  <a:pt x="30244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-1351041" y="2703663"/>
            <a:ext cx="1606967" cy="2412339"/>
          </a:xfrm>
          <a:custGeom>
            <a:avLst/>
            <a:gdLst/>
            <a:ahLst/>
            <a:cxnLst/>
            <a:rect l="l" t="t" r="r" b="b"/>
            <a:pathLst>
              <a:path w="46806" h="70264" extrusionOk="0">
                <a:moveTo>
                  <a:pt x="38346" y="1"/>
                </a:moveTo>
                <a:cubicBezTo>
                  <a:pt x="33296" y="1"/>
                  <a:pt x="28963" y="14209"/>
                  <a:pt x="29855" y="16740"/>
                </a:cubicBezTo>
                <a:cubicBezTo>
                  <a:pt x="29032" y="18292"/>
                  <a:pt x="28240" y="19844"/>
                  <a:pt x="27480" y="21396"/>
                </a:cubicBezTo>
                <a:cubicBezTo>
                  <a:pt x="27776" y="16337"/>
                  <a:pt x="25888" y="5585"/>
                  <a:pt x="21379" y="5585"/>
                </a:cubicBezTo>
                <a:cubicBezTo>
                  <a:pt x="21061" y="5585"/>
                  <a:pt x="20730" y="5639"/>
                  <a:pt x="20386" y="5751"/>
                </a:cubicBezTo>
                <a:cubicBezTo>
                  <a:pt x="14084" y="7810"/>
                  <a:pt x="23553" y="22916"/>
                  <a:pt x="26308" y="23929"/>
                </a:cubicBezTo>
                <a:cubicBezTo>
                  <a:pt x="25010" y="26780"/>
                  <a:pt x="23870" y="29693"/>
                  <a:pt x="22856" y="32638"/>
                </a:cubicBezTo>
                <a:cubicBezTo>
                  <a:pt x="22625" y="27852"/>
                  <a:pt x="19481" y="17370"/>
                  <a:pt x="15096" y="17370"/>
                </a:cubicBezTo>
                <a:cubicBezTo>
                  <a:pt x="14665" y="17370"/>
                  <a:pt x="14221" y="17472"/>
                  <a:pt x="13767" y="17691"/>
                </a:cubicBezTo>
                <a:cubicBezTo>
                  <a:pt x="7687" y="20604"/>
                  <a:pt x="19404" y="34602"/>
                  <a:pt x="22096" y="34950"/>
                </a:cubicBezTo>
                <a:cubicBezTo>
                  <a:pt x="21209" y="37737"/>
                  <a:pt x="20449" y="40555"/>
                  <a:pt x="19848" y="43406"/>
                </a:cubicBezTo>
                <a:cubicBezTo>
                  <a:pt x="18890" y="38418"/>
                  <a:pt x="15374" y="29945"/>
                  <a:pt x="11420" y="29945"/>
                </a:cubicBezTo>
                <a:cubicBezTo>
                  <a:pt x="10931" y="29945"/>
                  <a:pt x="10434" y="30075"/>
                  <a:pt x="9935" y="30358"/>
                </a:cubicBezTo>
                <a:cubicBezTo>
                  <a:pt x="4266" y="33588"/>
                  <a:pt x="15984" y="46066"/>
                  <a:pt x="19183" y="46953"/>
                </a:cubicBezTo>
                <a:cubicBezTo>
                  <a:pt x="18866" y="48758"/>
                  <a:pt x="18644" y="50595"/>
                  <a:pt x="18454" y="52431"/>
                </a:cubicBezTo>
                <a:cubicBezTo>
                  <a:pt x="18264" y="54331"/>
                  <a:pt x="18074" y="56295"/>
                  <a:pt x="18011" y="58290"/>
                </a:cubicBezTo>
                <a:cubicBezTo>
                  <a:pt x="16579" y="54131"/>
                  <a:pt x="11026" y="45689"/>
                  <a:pt x="6829" y="45689"/>
                </a:cubicBezTo>
                <a:cubicBezTo>
                  <a:pt x="6104" y="45689"/>
                  <a:pt x="5420" y="45940"/>
                  <a:pt x="4805" y="46509"/>
                </a:cubicBezTo>
                <a:cubicBezTo>
                  <a:pt x="1" y="51005"/>
                  <a:pt x="14541" y="60562"/>
                  <a:pt x="17706" y="60562"/>
                </a:cubicBezTo>
                <a:cubicBezTo>
                  <a:pt x="17796" y="60562"/>
                  <a:pt x="17877" y="60554"/>
                  <a:pt x="17947" y="60539"/>
                </a:cubicBezTo>
                <a:lnTo>
                  <a:pt x="17947" y="60539"/>
                </a:lnTo>
                <a:cubicBezTo>
                  <a:pt x="17884" y="63674"/>
                  <a:pt x="18074" y="66809"/>
                  <a:pt x="18676" y="69786"/>
                </a:cubicBezTo>
                <a:cubicBezTo>
                  <a:pt x="18750" y="70111"/>
                  <a:pt x="19023" y="70263"/>
                  <a:pt x="19281" y="70263"/>
                </a:cubicBezTo>
                <a:cubicBezTo>
                  <a:pt x="19576" y="70263"/>
                  <a:pt x="19852" y="70063"/>
                  <a:pt x="19784" y="69691"/>
                </a:cubicBezTo>
                <a:cubicBezTo>
                  <a:pt x="19183" y="66682"/>
                  <a:pt x="18993" y="63515"/>
                  <a:pt x="19024" y="60380"/>
                </a:cubicBezTo>
                <a:lnTo>
                  <a:pt x="19024" y="60380"/>
                </a:lnTo>
                <a:cubicBezTo>
                  <a:pt x="19093" y="60387"/>
                  <a:pt x="19166" y="60390"/>
                  <a:pt x="19245" y="60390"/>
                </a:cubicBezTo>
                <a:cubicBezTo>
                  <a:pt x="22942" y="60390"/>
                  <a:pt x="37469" y="53180"/>
                  <a:pt x="33624" y="48188"/>
                </a:cubicBezTo>
                <a:cubicBezTo>
                  <a:pt x="32991" y="47356"/>
                  <a:pt x="32183" y="46999"/>
                  <a:pt x="31270" y="46999"/>
                </a:cubicBezTo>
                <a:cubicBezTo>
                  <a:pt x="27246" y="46999"/>
                  <a:pt x="21184" y="53937"/>
                  <a:pt x="19119" y="57783"/>
                </a:cubicBezTo>
                <a:lnTo>
                  <a:pt x="19119" y="57783"/>
                </a:lnTo>
                <a:cubicBezTo>
                  <a:pt x="19214" y="56042"/>
                  <a:pt x="19341" y="54300"/>
                  <a:pt x="19531" y="52590"/>
                </a:cubicBezTo>
                <a:cubicBezTo>
                  <a:pt x="19753" y="50721"/>
                  <a:pt x="20006" y="48821"/>
                  <a:pt x="20323" y="46953"/>
                </a:cubicBezTo>
                <a:cubicBezTo>
                  <a:pt x="20651" y="47165"/>
                  <a:pt x="21310" y="47267"/>
                  <a:pt x="22186" y="47267"/>
                </a:cubicBezTo>
                <a:cubicBezTo>
                  <a:pt x="27314" y="47267"/>
                  <a:pt x="39908" y="43780"/>
                  <a:pt x="37582" y="38560"/>
                </a:cubicBezTo>
                <a:cubicBezTo>
                  <a:pt x="37013" y="37291"/>
                  <a:pt x="35945" y="36773"/>
                  <a:pt x="34606" y="36773"/>
                </a:cubicBezTo>
                <a:cubicBezTo>
                  <a:pt x="30131" y="36773"/>
                  <a:pt x="22631" y="42556"/>
                  <a:pt x="20608" y="45432"/>
                </a:cubicBezTo>
                <a:cubicBezTo>
                  <a:pt x="21273" y="41949"/>
                  <a:pt x="22159" y="38497"/>
                  <a:pt x="23204" y="35108"/>
                </a:cubicBezTo>
                <a:cubicBezTo>
                  <a:pt x="23718" y="35330"/>
                  <a:pt x="24632" y="35440"/>
                  <a:pt x="25785" y="35440"/>
                </a:cubicBezTo>
                <a:cubicBezTo>
                  <a:pt x="31387" y="35440"/>
                  <a:pt x="42614" y="32841"/>
                  <a:pt x="40749" y="27825"/>
                </a:cubicBezTo>
                <a:cubicBezTo>
                  <a:pt x="40228" y="26381"/>
                  <a:pt x="39041" y="25804"/>
                  <a:pt x="37512" y="25804"/>
                </a:cubicBezTo>
                <a:cubicBezTo>
                  <a:pt x="33373" y="25804"/>
                  <a:pt x="26725" y="30036"/>
                  <a:pt x="23996" y="32765"/>
                </a:cubicBezTo>
                <a:cubicBezTo>
                  <a:pt x="24978" y="29851"/>
                  <a:pt x="26118" y="27001"/>
                  <a:pt x="27385" y="24183"/>
                </a:cubicBezTo>
                <a:cubicBezTo>
                  <a:pt x="28185" y="24765"/>
                  <a:pt x="30602" y="25128"/>
                  <a:pt x="33437" y="25128"/>
                </a:cubicBezTo>
                <a:cubicBezTo>
                  <a:pt x="39243" y="25128"/>
                  <a:pt x="46805" y="23604"/>
                  <a:pt x="45848" y="19306"/>
                </a:cubicBezTo>
                <a:cubicBezTo>
                  <a:pt x="45438" y="17518"/>
                  <a:pt x="43929" y="16832"/>
                  <a:pt x="41932" y="16832"/>
                </a:cubicBezTo>
                <a:cubicBezTo>
                  <a:pt x="37596" y="16832"/>
                  <a:pt x="30960" y="20061"/>
                  <a:pt x="28272" y="22251"/>
                </a:cubicBezTo>
                <a:cubicBezTo>
                  <a:pt x="29127" y="20477"/>
                  <a:pt x="30013" y="18736"/>
                  <a:pt x="30963" y="16994"/>
                </a:cubicBezTo>
                <a:cubicBezTo>
                  <a:pt x="34479" y="15537"/>
                  <a:pt x="45215" y="3725"/>
                  <a:pt x="39894" y="463"/>
                </a:cubicBezTo>
                <a:cubicBezTo>
                  <a:pt x="39374" y="146"/>
                  <a:pt x="38856" y="1"/>
                  <a:pt x="38346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-201099" y="4808029"/>
            <a:ext cx="1475474" cy="785116"/>
          </a:xfrm>
          <a:custGeom>
            <a:avLst/>
            <a:gdLst/>
            <a:ahLst/>
            <a:cxnLst/>
            <a:rect l="l" t="t" r="r" b="b"/>
            <a:pathLst>
              <a:path w="42976" h="22868" extrusionOk="0">
                <a:moveTo>
                  <a:pt x="29579" y="1"/>
                </a:moveTo>
                <a:cubicBezTo>
                  <a:pt x="28469" y="1"/>
                  <a:pt x="27335" y="62"/>
                  <a:pt x="26191" y="192"/>
                </a:cubicBezTo>
                <a:cubicBezTo>
                  <a:pt x="23404" y="477"/>
                  <a:pt x="20586" y="1173"/>
                  <a:pt x="17894" y="2218"/>
                </a:cubicBezTo>
                <a:cubicBezTo>
                  <a:pt x="15202" y="3295"/>
                  <a:pt x="12669" y="4689"/>
                  <a:pt x="10420" y="6367"/>
                </a:cubicBezTo>
                <a:cubicBezTo>
                  <a:pt x="8172" y="8014"/>
                  <a:pt x="6208" y="9946"/>
                  <a:pt x="4625" y="11877"/>
                </a:cubicBezTo>
                <a:cubicBezTo>
                  <a:pt x="3073" y="13809"/>
                  <a:pt x="1901" y="15741"/>
                  <a:pt x="1141" y="17261"/>
                </a:cubicBezTo>
                <a:cubicBezTo>
                  <a:pt x="729" y="17990"/>
                  <a:pt x="476" y="18655"/>
                  <a:pt x="286" y="19098"/>
                </a:cubicBezTo>
                <a:cubicBezTo>
                  <a:pt x="96" y="19573"/>
                  <a:pt x="1" y="19826"/>
                  <a:pt x="1" y="19826"/>
                </a:cubicBezTo>
                <a:cubicBezTo>
                  <a:pt x="1" y="19826"/>
                  <a:pt x="254" y="19953"/>
                  <a:pt x="698" y="20175"/>
                </a:cubicBezTo>
                <a:cubicBezTo>
                  <a:pt x="1141" y="20365"/>
                  <a:pt x="1774" y="20650"/>
                  <a:pt x="2566" y="20935"/>
                </a:cubicBezTo>
                <a:cubicBezTo>
                  <a:pt x="4150" y="21536"/>
                  <a:pt x="6335" y="22170"/>
                  <a:pt x="8805" y="22518"/>
                </a:cubicBezTo>
                <a:cubicBezTo>
                  <a:pt x="10242" y="22742"/>
                  <a:pt x="11790" y="22867"/>
                  <a:pt x="13389" y="22867"/>
                </a:cubicBezTo>
                <a:cubicBezTo>
                  <a:pt x="14503" y="22867"/>
                  <a:pt x="15641" y="22807"/>
                  <a:pt x="16786" y="22677"/>
                </a:cubicBezTo>
                <a:cubicBezTo>
                  <a:pt x="19572" y="22391"/>
                  <a:pt x="22391" y="21695"/>
                  <a:pt x="25083" y="20650"/>
                </a:cubicBezTo>
                <a:cubicBezTo>
                  <a:pt x="27775" y="19605"/>
                  <a:pt x="30308" y="18211"/>
                  <a:pt x="32588" y="16533"/>
                </a:cubicBezTo>
                <a:cubicBezTo>
                  <a:pt x="34837" y="14886"/>
                  <a:pt x="36800" y="12954"/>
                  <a:pt x="38352" y="11022"/>
                </a:cubicBezTo>
                <a:cubicBezTo>
                  <a:pt x="39904" y="9091"/>
                  <a:pt x="41076" y="7127"/>
                  <a:pt x="41867" y="5639"/>
                </a:cubicBezTo>
                <a:cubicBezTo>
                  <a:pt x="42247" y="4879"/>
                  <a:pt x="42533" y="4245"/>
                  <a:pt x="42723" y="3770"/>
                </a:cubicBezTo>
                <a:cubicBezTo>
                  <a:pt x="42881" y="3327"/>
                  <a:pt x="42976" y="3042"/>
                  <a:pt x="42976" y="3042"/>
                </a:cubicBezTo>
                <a:cubicBezTo>
                  <a:pt x="42976" y="3042"/>
                  <a:pt x="42723" y="2915"/>
                  <a:pt x="42279" y="2725"/>
                </a:cubicBezTo>
                <a:cubicBezTo>
                  <a:pt x="41836" y="2503"/>
                  <a:pt x="41202" y="2218"/>
                  <a:pt x="40411" y="1933"/>
                </a:cubicBezTo>
                <a:cubicBezTo>
                  <a:pt x="38827" y="1332"/>
                  <a:pt x="36642" y="698"/>
                  <a:pt x="34172" y="350"/>
                </a:cubicBezTo>
                <a:cubicBezTo>
                  <a:pt x="32716" y="126"/>
                  <a:pt x="31172" y="1"/>
                  <a:pt x="29579" y="1"/>
                </a:cubicBezTo>
                <a:close/>
              </a:path>
            </a:pathLst>
          </a:custGeom>
          <a:solidFill>
            <a:srgbClr val="7997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-139681" y="4891212"/>
            <a:ext cx="1339482" cy="578777"/>
          </a:xfrm>
          <a:custGeom>
            <a:avLst/>
            <a:gdLst/>
            <a:ahLst/>
            <a:cxnLst/>
            <a:rect l="l" t="t" r="r" b="b"/>
            <a:pathLst>
              <a:path w="39015" h="16858" extrusionOk="0">
                <a:moveTo>
                  <a:pt x="29328" y="0"/>
                </a:moveTo>
                <a:cubicBezTo>
                  <a:pt x="29173" y="0"/>
                  <a:pt x="29022" y="93"/>
                  <a:pt x="28994" y="302"/>
                </a:cubicBezTo>
                <a:cubicBezTo>
                  <a:pt x="28551" y="3627"/>
                  <a:pt x="24244" y="6288"/>
                  <a:pt x="21710" y="7839"/>
                </a:cubicBezTo>
                <a:cubicBezTo>
                  <a:pt x="19525" y="8694"/>
                  <a:pt x="17340" y="9549"/>
                  <a:pt x="15123" y="10404"/>
                </a:cubicBezTo>
                <a:cubicBezTo>
                  <a:pt x="17942" y="8219"/>
                  <a:pt x="20570" y="5337"/>
                  <a:pt x="21394" y="1917"/>
                </a:cubicBezTo>
                <a:cubicBezTo>
                  <a:pt x="21446" y="1672"/>
                  <a:pt x="21257" y="1533"/>
                  <a:pt x="21061" y="1533"/>
                </a:cubicBezTo>
                <a:cubicBezTo>
                  <a:pt x="20902" y="1533"/>
                  <a:pt x="20739" y="1624"/>
                  <a:pt x="20697" y="1822"/>
                </a:cubicBezTo>
                <a:cubicBezTo>
                  <a:pt x="19684" y="5971"/>
                  <a:pt x="15788" y="9296"/>
                  <a:pt x="12400" y="11481"/>
                </a:cubicBezTo>
                <a:cubicBezTo>
                  <a:pt x="11101" y="11988"/>
                  <a:pt x="9834" y="12495"/>
                  <a:pt x="8536" y="12970"/>
                </a:cubicBezTo>
                <a:cubicBezTo>
                  <a:pt x="11070" y="10848"/>
                  <a:pt x="13571" y="8029"/>
                  <a:pt x="13920" y="4831"/>
                </a:cubicBezTo>
                <a:cubicBezTo>
                  <a:pt x="13955" y="4586"/>
                  <a:pt x="13748" y="4447"/>
                  <a:pt x="13550" y="4447"/>
                </a:cubicBezTo>
                <a:cubicBezTo>
                  <a:pt x="13391" y="4447"/>
                  <a:pt x="13237" y="4538"/>
                  <a:pt x="13223" y="4736"/>
                </a:cubicBezTo>
                <a:cubicBezTo>
                  <a:pt x="12780" y="8536"/>
                  <a:pt x="9074" y="11798"/>
                  <a:pt x="6224" y="13888"/>
                </a:cubicBezTo>
                <a:lnTo>
                  <a:pt x="397" y="16168"/>
                </a:lnTo>
                <a:cubicBezTo>
                  <a:pt x="0" y="16310"/>
                  <a:pt x="162" y="16857"/>
                  <a:pt x="518" y="16857"/>
                </a:cubicBezTo>
                <a:cubicBezTo>
                  <a:pt x="559" y="16857"/>
                  <a:pt x="604" y="16850"/>
                  <a:pt x="650" y="16833"/>
                </a:cubicBezTo>
                <a:lnTo>
                  <a:pt x="6478" y="14553"/>
                </a:lnTo>
                <a:cubicBezTo>
                  <a:pt x="7561" y="14426"/>
                  <a:pt x="8779" y="14329"/>
                  <a:pt x="10031" y="14329"/>
                </a:cubicBezTo>
                <a:cubicBezTo>
                  <a:pt x="12842" y="14329"/>
                  <a:pt x="15821" y="14817"/>
                  <a:pt x="17815" y="16548"/>
                </a:cubicBezTo>
                <a:cubicBezTo>
                  <a:pt x="17887" y="16614"/>
                  <a:pt x="17963" y="16641"/>
                  <a:pt x="18036" y="16641"/>
                </a:cubicBezTo>
                <a:cubicBezTo>
                  <a:pt x="18313" y="16641"/>
                  <a:pt x="18535" y="16236"/>
                  <a:pt x="18258" y="16010"/>
                </a:cubicBezTo>
                <a:cubicBezTo>
                  <a:pt x="16117" y="14122"/>
                  <a:pt x="12922" y="13613"/>
                  <a:pt x="9901" y="13613"/>
                </a:cubicBezTo>
                <a:cubicBezTo>
                  <a:pt x="9527" y="13613"/>
                  <a:pt x="9156" y="13621"/>
                  <a:pt x="8789" y="13635"/>
                </a:cubicBezTo>
                <a:cubicBezTo>
                  <a:pt x="10088" y="13160"/>
                  <a:pt x="11355" y="12653"/>
                  <a:pt x="12653" y="12146"/>
                </a:cubicBezTo>
                <a:cubicBezTo>
                  <a:pt x="14179" y="11878"/>
                  <a:pt x="15880" y="11684"/>
                  <a:pt x="17596" y="11684"/>
                </a:cubicBezTo>
                <a:cubicBezTo>
                  <a:pt x="20332" y="11684"/>
                  <a:pt x="23110" y="12175"/>
                  <a:pt x="25289" y="13635"/>
                </a:cubicBezTo>
                <a:cubicBezTo>
                  <a:pt x="25358" y="13681"/>
                  <a:pt x="25429" y="13701"/>
                  <a:pt x="25497" y="13701"/>
                </a:cubicBezTo>
                <a:cubicBezTo>
                  <a:pt x="25803" y="13701"/>
                  <a:pt x="26043" y="13298"/>
                  <a:pt x="25732" y="13065"/>
                </a:cubicBezTo>
                <a:cubicBezTo>
                  <a:pt x="23390" y="11512"/>
                  <a:pt x="20434" y="10982"/>
                  <a:pt x="17506" y="10982"/>
                </a:cubicBezTo>
                <a:cubicBezTo>
                  <a:pt x="16791" y="10982"/>
                  <a:pt x="16079" y="11014"/>
                  <a:pt x="15377" y="11070"/>
                </a:cubicBezTo>
                <a:cubicBezTo>
                  <a:pt x="17593" y="10214"/>
                  <a:pt x="19779" y="9359"/>
                  <a:pt x="21964" y="8504"/>
                </a:cubicBezTo>
                <a:cubicBezTo>
                  <a:pt x="23502" y="8203"/>
                  <a:pt x="25615" y="7796"/>
                  <a:pt x="27649" y="7796"/>
                </a:cubicBezTo>
                <a:cubicBezTo>
                  <a:pt x="29466" y="7796"/>
                  <a:pt x="31221" y="8121"/>
                  <a:pt x="32446" y="9138"/>
                </a:cubicBezTo>
                <a:cubicBezTo>
                  <a:pt x="32513" y="9192"/>
                  <a:pt x="32583" y="9215"/>
                  <a:pt x="32650" y="9215"/>
                </a:cubicBezTo>
                <a:cubicBezTo>
                  <a:pt x="32935" y="9215"/>
                  <a:pt x="33171" y="8798"/>
                  <a:pt x="32890" y="8568"/>
                </a:cubicBezTo>
                <a:cubicBezTo>
                  <a:pt x="31559" y="7459"/>
                  <a:pt x="29637" y="7111"/>
                  <a:pt x="27670" y="7111"/>
                </a:cubicBezTo>
                <a:cubicBezTo>
                  <a:pt x="26828" y="7111"/>
                  <a:pt x="25978" y="7174"/>
                  <a:pt x="25162" y="7269"/>
                </a:cubicBezTo>
                <a:cubicBezTo>
                  <a:pt x="29659" y="5496"/>
                  <a:pt x="34156" y="3754"/>
                  <a:pt x="38653" y="2012"/>
                </a:cubicBezTo>
                <a:cubicBezTo>
                  <a:pt x="39014" y="1846"/>
                  <a:pt x="38864" y="1313"/>
                  <a:pt x="38544" y="1313"/>
                </a:cubicBezTo>
                <a:cubicBezTo>
                  <a:pt x="38499" y="1313"/>
                  <a:pt x="38451" y="1324"/>
                  <a:pt x="38400" y="1347"/>
                </a:cubicBezTo>
                <a:cubicBezTo>
                  <a:pt x="33903" y="3089"/>
                  <a:pt x="29374" y="4831"/>
                  <a:pt x="24877" y="6604"/>
                </a:cubicBezTo>
                <a:cubicBezTo>
                  <a:pt x="27126" y="4989"/>
                  <a:pt x="29374" y="2867"/>
                  <a:pt x="29691" y="397"/>
                </a:cubicBezTo>
                <a:cubicBezTo>
                  <a:pt x="29726" y="149"/>
                  <a:pt x="29524" y="0"/>
                  <a:pt x="29328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-1486167" y="4411235"/>
            <a:ext cx="1839707" cy="1914724"/>
          </a:xfrm>
          <a:custGeom>
            <a:avLst/>
            <a:gdLst/>
            <a:ahLst/>
            <a:cxnLst/>
            <a:rect l="l" t="t" r="r" b="b"/>
            <a:pathLst>
              <a:path w="53585" h="55770" extrusionOk="0">
                <a:moveTo>
                  <a:pt x="37148" y="0"/>
                </a:moveTo>
                <a:cubicBezTo>
                  <a:pt x="32208" y="0"/>
                  <a:pt x="27774" y="2186"/>
                  <a:pt x="24765" y="5638"/>
                </a:cubicBezTo>
                <a:cubicBezTo>
                  <a:pt x="22200" y="3072"/>
                  <a:pt x="18653" y="1489"/>
                  <a:pt x="14726" y="1489"/>
                </a:cubicBezTo>
                <a:cubicBezTo>
                  <a:pt x="6841" y="1489"/>
                  <a:pt x="475" y="7854"/>
                  <a:pt x="475" y="15740"/>
                </a:cubicBezTo>
                <a:cubicBezTo>
                  <a:pt x="475" y="20015"/>
                  <a:pt x="2375" y="23879"/>
                  <a:pt x="5384" y="26507"/>
                </a:cubicBezTo>
                <a:cubicBezTo>
                  <a:pt x="2090" y="29516"/>
                  <a:pt x="0" y="33854"/>
                  <a:pt x="0" y="38668"/>
                </a:cubicBezTo>
                <a:cubicBezTo>
                  <a:pt x="0" y="47757"/>
                  <a:pt x="7379" y="55104"/>
                  <a:pt x="16436" y="55104"/>
                </a:cubicBezTo>
                <a:cubicBezTo>
                  <a:pt x="20838" y="55104"/>
                  <a:pt x="24860" y="53363"/>
                  <a:pt x="27806" y="50544"/>
                </a:cubicBezTo>
                <a:cubicBezTo>
                  <a:pt x="30434" y="53743"/>
                  <a:pt x="34393" y="55769"/>
                  <a:pt x="38858" y="55769"/>
                </a:cubicBezTo>
                <a:cubicBezTo>
                  <a:pt x="46712" y="55769"/>
                  <a:pt x="53077" y="49404"/>
                  <a:pt x="53077" y="41550"/>
                </a:cubicBezTo>
                <a:cubicBezTo>
                  <a:pt x="53077" y="36610"/>
                  <a:pt x="50607" y="32271"/>
                  <a:pt x="46807" y="29706"/>
                </a:cubicBezTo>
                <a:cubicBezTo>
                  <a:pt x="50924" y="26729"/>
                  <a:pt x="53584" y="21884"/>
                  <a:pt x="53584" y="16437"/>
                </a:cubicBezTo>
                <a:cubicBezTo>
                  <a:pt x="53584" y="7348"/>
                  <a:pt x="46205" y="0"/>
                  <a:pt x="37148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-1456814" y="4536851"/>
            <a:ext cx="1790783" cy="1694996"/>
          </a:xfrm>
          <a:custGeom>
            <a:avLst/>
            <a:gdLst/>
            <a:ahLst/>
            <a:cxnLst/>
            <a:rect l="l" t="t" r="r" b="b"/>
            <a:pathLst>
              <a:path w="52160" h="49370" extrusionOk="0">
                <a:moveTo>
                  <a:pt x="23623" y="1"/>
                </a:moveTo>
                <a:cubicBezTo>
                  <a:pt x="20113" y="1"/>
                  <a:pt x="16652" y="1661"/>
                  <a:pt x="14505" y="4765"/>
                </a:cubicBezTo>
                <a:cubicBezTo>
                  <a:pt x="12604" y="7521"/>
                  <a:pt x="12098" y="10846"/>
                  <a:pt x="12889" y="13823"/>
                </a:cubicBezTo>
                <a:cubicBezTo>
                  <a:pt x="9438" y="14298"/>
                  <a:pt x="6176" y="16135"/>
                  <a:pt x="4022" y="19238"/>
                </a:cubicBezTo>
                <a:cubicBezTo>
                  <a:pt x="0" y="25033"/>
                  <a:pt x="1425" y="33014"/>
                  <a:pt x="7252" y="37036"/>
                </a:cubicBezTo>
                <a:cubicBezTo>
                  <a:pt x="9468" y="38580"/>
                  <a:pt x="11998" y="39321"/>
                  <a:pt x="14502" y="39321"/>
                </a:cubicBezTo>
                <a:cubicBezTo>
                  <a:pt x="15182" y="39321"/>
                  <a:pt x="15861" y="39266"/>
                  <a:pt x="16531" y="39158"/>
                </a:cubicBezTo>
                <a:cubicBezTo>
                  <a:pt x="16785" y="42356"/>
                  <a:pt x="18432" y="45428"/>
                  <a:pt x="21250" y="47392"/>
                </a:cubicBezTo>
                <a:cubicBezTo>
                  <a:pt x="23181" y="48727"/>
                  <a:pt x="25386" y="49369"/>
                  <a:pt x="27570" y="49369"/>
                </a:cubicBezTo>
                <a:cubicBezTo>
                  <a:pt x="31082" y="49369"/>
                  <a:pt x="34537" y="47709"/>
                  <a:pt x="36705" y="44605"/>
                </a:cubicBezTo>
                <a:cubicBezTo>
                  <a:pt x="38890" y="41470"/>
                  <a:pt x="39206" y="37606"/>
                  <a:pt x="37940" y="34281"/>
                </a:cubicBezTo>
                <a:cubicBezTo>
                  <a:pt x="41867" y="34186"/>
                  <a:pt x="45730" y="32286"/>
                  <a:pt x="48137" y="28802"/>
                </a:cubicBezTo>
                <a:cubicBezTo>
                  <a:pt x="52159" y="22975"/>
                  <a:pt x="50734" y="15026"/>
                  <a:pt x="44939" y="10972"/>
                </a:cubicBezTo>
                <a:cubicBezTo>
                  <a:pt x="42703" y="9430"/>
                  <a:pt x="40153" y="8693"/>
                  <a:pt x="37632" y="8693"/>
                </a:cubicBezTo>
                <a:cubicBezTo>
                  <a:pt x="36581" y="8693"/>
                  <a:pt x="35535" y="8821"/>
                  <a:pt x="34519" y="9072"/>
                </a:cubicBezTo>
                <a:cubicBezTo>
                  <a:pt x="34013" y="6317"/>
                  <a:pt x="32461" y="3720"/>
                  <a:pt x="29927" y="1979"/>
                </a:cubicBezTo>
                <a:cubicBezTo>
                  <a:pt x="28009" y="643"/>
                  <a:pt x="25806" y="1"/>
                  <a:pt x="23623" y="1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-624569" y="4958362"/>
            <a:ext cx="52220" cy="355032"/>
          </a:xfrm>
          <a:custGeom>
            <a:avLst/>
            <a:gdLst/>
            <a:ahLst/>
            <a:cxnLst/>
            <a:rect l="l" t="t" r="r" b="b"/>
            <a:pathLst>
              <a:path w="1521" h="10341" extrusionOk="0">
                <a:moveTo>
                  <a:pt x="310" y="1"/>
                </a:moveTo>
                <a:cubicBezTo>
                  <a:pt x="151" y="1"/>
                  <a:pt x="1" y="104"/>
                  <a:pt x="17" y="310"/>
                </a:cubicBezTo>
                <a:cubicBezTo>
                  <a:pt x="302" y="3540"/>
                  <a:pt x="587" y="6802"/>
                  <a:pt x="872" y="10032"/>
                </a:cubicBezTo>
                <a:cubicBezTo>
                  <a:pt x="888" y="10238"/>
                  <a:pt x="1054" y="10341"/>
                  <a:pt x="1212" y="10341"/>
                </a:cubicBezTo>
                <a:cubicBezTo>
                  <a:pt x="1371" y="10341"/>
                  <a:pt x="1521" y="10238"/>
                  <a:pt x="1505" y="10032"/>
                </a:cubicBezTo>
                <a:cubicBezTo>
                  <a:pt x="1220" y="6802"/>
                  <a:pt x="935" y="3540"/>
                  <a:pt x="650" y="310"/>
                </a:cubicBezTo>
                <a:cubicBezTo>
                  <a:pt x="634" y="104"/>
                  <a:pt x="468" y="1"/>
                  <a:pt x="310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-561846" y="4909304"/>
            <a:ext cx="114877" cy="404162"/>
          </a:xfrm>
          <a:custGeom>
            <a:avLst/>
            <a:gdLst/>
            <a:ahLst/>
            <a:cxnLst/>
            <a:rect l="l" t="t" r="r" b="b"/>
            <a:pathLst>
              <a:path w="3346" h="11772" extrusionOk="0">
                <a:moveTo>
                  <a:pt x="2946" y="1"/>
                </a:moveTo>
                <a:cubicBezTo>
                  <a:pt x="2817" y="1"/>
                  <a:pt x="2693" y="66"/>
                  <a:pt x="2655" y="218"/>
                </a:cubicBezTo>
                <a:cubicBezTo>
                  <a:pt x="1800" y="3955"/>
                  <a:pt x="913" y="7661"/>
                  <a:pt x="58" y="11366"/>
                </a:cubicBezTo>
                <a:cubicBezTo>
                  <a:pt x="1" y="11615"/>
                  <a:pt x="199" y="11772"/>
                  <a:pt x="385" y="11772"/>
                </a:cubicBezTo>
                <a:cubicBezTo>
                  <a:pt x="506" y="11772"/>
                  <a:pt x="622" y="11706"/>
                  <a:pt x="660" y="11556"/>
                </a:cubicBezTo>
                <a:cubicBezTo>
                  <a:pt x="1547" y="7819"/>
                  <a:pt x="2402" y="4114"/>
                  <a:pt x="3288" y="377"/>
                </a:cubicBezTo>
                <a:cubicBezTo>
                  <a:pt x="3345" y="149"/>
                  <a:pt x="3140" y="1"/>
                  <a:pt x="2946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-519482" y="5035538"/>
            <a:ext cx="198682" cy="287672"/>
          </a:xfrm>
          <a:custGeom>
            <a:avLst/>
            <a:gdLst/>
            <a:ahLst/>
            <a:cxnLst/>
            <a:rect l="l" t="t" r="r" b="b"/>
            <a:pathLst>
              <a:path w="5787" h="8379" extrusionOk="0">
                <a:moveTo>
                  <a:pt x="5357" y="1"/>
                </a:moveTo>
                <a:cubicBezTo>
                  <a:pt x="5260" y="1"/>
                  <a:pt x="5163" y="45"/>
                  <a:pt x="5095" y="152"/>
                </a:cubicBezTo>
                <a:cubicBezTo>
                  <a:pt x="3448" y="2749"/>
                  <a:pt x="1801" y="5345"/>
                  <a:pt x="154" y="7911"/>
                </a:cubicBezTo>
                <a:cubicBezTo>
                  <a:pt x="1" y="8152"/>
                  <a:pt x="227" y="8378"/>
                  <a:pt x="455" y="8378"/>
                </a:cubicBezTo>
                <a:cubicBezTo>
                  <a:pt x="556" y="8378"/>
                  <a:pt x="656" y="8334"/>
                  <a:pt x="724" y="8227"/>
                </a:cubicBezTo>
                <a:cubicBezTo>
                  <a:pt x="2339" y="5662"/>
                  <a:pt x="3986" y="3065"/>
                  <a:pt x="5633" y="468"/>
                </a:cubicBezTo>
                <a:cubicBezTo>
                  <a:pt x="5787" y="227"/>
                  <a:pt x="5575" y="1"/>
                  <a:pt x="5357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-496000" y="5099805"/>
            <a:ext cx="382327" cy="269338"/>
          </a:xfrm>
          <a:custGeom>
            <a:avLst/>
            <a:gdLst/>
            <a:ahLst/>
            <a:cxnLst/>
            <a:rect l="l" t="t" r="r" b="b"/>
            <a:pathLst>
              <a:path w="11136" h="7845" extrusionOk="0">
                <a:moveTo>
                  <a:pt x="10708" y="1"/>
                </a:moveTo>
                <a:cubicBezTo>
                  <a:pt x="10659" y="1"/>
                  <a:pt x="10606" y="17"/>
                  <a:pt x="10554" y="53"/>
                </a:cubicBezTo>
                <a:cubicBezTo>
                  <a:pt x="7134" y="2460"/>
                  <a:pt x="3682" y="4835"/>
                  <a:pt x="262" y="7242"/>
                </a:cubicBezTo>
                <a:cubicBezTo>
                  <a:pt x="1" y="7425"/>
                  <a:pt x="170" y="7844"/>
                  <a:pt x="415" y="7844"/>
                </a:cubicBezTo>
                <a:cubicBezTo>
                  <a:pt x="467" y="7844"/>
                  <a:pt x="523" y="7825"/>
                  <a:pt x="579" y="7780"/>
                </a:cubicBezTo>
                <a:cubicBezTo>
                  <a:pt x="4031" y="5405"/>
                  <a:pt x="7451" y="2998"/>
                  <a:pt x="10871" y="623"/>
                </a:cubicBezTo>
                <a:cubicBezTo>
                  <a:pt x="11136" y="412"/>
                  <a:pt x="10958" y="1"/>
                  <a:pt x="10708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-496858" y="5317804"/>
            <a:ext cx="397330" cy="88612"/>
          </a:xfrm>
          <a:custGeom>
            <a:avLst/>
            <a:gdLst/>
            <a:ahLst/>
            <a:cxnLst/>
            <a:rect l="l" t="t" r="r" b="b"/>
            <a:pathLst>
              <a:path w="11573" h="2581" extrusionOk="0">
                <a:moveTo>
                  <a:pt x="11082" y="1"/>
                </a:moveTo>
                <a:cubicBezTo>
                  <a:pt x="11063" y="1"/>
                  <a:pt x="11043" y="2"/>
                  <a:pt x="11023" y="5"/>
                </a:cubicBezTo>
                <a:cubicBezTo>
                  <a:pt x="7476" y="670"/>
                  <a:pt x="3929" y="1335"/>
                  <a:pt x="382" y="1969"/>
                </a:cubicBezTo>
                <a:cubicBezTo>
                  <a:pt x="0" y="2057"/>
                  <a:pt x="109" y="2581"/>
                  <a:pt x="455" y="2581"/>
                </a:cubicBezTo>
                <a:cubicBezTo>
                  <a:pt x="482" y="2581"/>
                  <a:pt x="510" y="2577"/>
                  <a:pt x="540" y="2570"/>
                </a:cubicBezTo>
                <a:cubicBezTo>
                  <a:pt x="4087" y="1937"/>
                  <a:pt x="7634" y="1272"/>
                  <a:pt x="11181" y="639"/>
                </a:cubicBezTo>
                <a:cubicBezTo>
                  <a:pt x="11572" y="548"/>
                  <a:pt x="11449" y="1"/>
                  <a:pt x="11082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-519826" y="5436142"/>
            <a:ext cx="450477" cy="123563"/>
          </a:xfrm>
          <a:custGeom>
            <a:avLst/>
            <a:gdLst/>
            <a:ahLst/>
            <a:cxnLst/>
            <a:rect l="l" t="t" r="r" b="b"/>
            <a:pathLst>
              <a:path w="13121" h="3599" extrusionOk="0">
                <a:moveTo>
                  <a:pt x="437" y="1"/>
                </a:moveTo>
                <a:cubicBezTo>
                  <a:pt x="113" y="1"/>
                  <a:pt x="1" y="555"/>
                  <a:pt x="354" y="644"/>
                </a:cubicBezTo>
                <a:cubicBezTo>
                  <a:pt x="4440" y="1625"/>
                  <a:pt x="8525" y="2607"/>
                  <a:pt x="12610" y="3589"/>
                </a:cubicBezTo>
                <a:cubicBezTo>
                  <a:pt x="12638" y="3596"/>
                  <a:pt x="12664" y="3599"/>
                  <a:pt x="12689" y="3599"/>
                </a:cubicBezTo>
                <a:cubicBezTo>
                  <a:pt x="13010" y="3599"/>
                  <a:pt x="13121" y="3075"/>
                  <a:pt x="12769" y="2987"/>
                </a:cubicBezTo>
                <a:cubicBezTo>
                  <a:pt x="8683" y="1974"/>
                  <a:pt x="4598" y="1024"/>
                  <a:pt x="513" y="10"/>
                </a:cubicBezTo>
                <a:cubicBezTo>
                  <a:pt x="486" y="4"/>
                  <a:pt x="461" y="1"/>
                  <a:pt x="437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-545917" y="5486848"/>
            <a:ext cx="322245" cy="213479"/>
          </a:xfrm>
          <a:custGeom>
            <a:avLst/>
            <a:gdLst/>
            <a:ahLst/>
            <a:cxnLst/>
            <a:rect l="l" t="t" r="r" b="b"/>
            <a:pathLst>
              <a:path w="9386" h="6218" extrusionOk="0">
                <a:moveTo>
                  <a:pt x="440" y="1"/>
                </a:moveTo>
                <a:cubicBezTo>
                  <a:pt x="173" y="1"/>
                  <a:pt x="0" y="407"/>
                  <a:pt x="291" y="592"/>
                </a:cubicBezTo>
                <a:lnTo>
                  <a:pt x="8778" y="6165"/>
                </a:lnTo>
                <a:cubicBezTo>
                  <a:pt x="8835" y="6202"/>
                  <a:pt x="8892" y="6218"/>
                  <a:pt x="8945" y="6218"/>
                </a:cubicBezTo>
                <a:cubicBezTo>
                  <a:pt x="9213" y="6218"/>
                  <a:pt x="9386" y="5807"/>
                  <a:pt x="9095" y="5595"/>
                </a:cubicBezTo>
                <a:lnTo>
                  <a:pt x="608" y="53"/>
                </a:lnTo>
                <a:cubicBezTo>
                  <a:pt x="550" y="17"/>
                  <a:pt x="493" y="1"/>
                  <a:pt x="440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-550243" y="5520424"/>
            <a:ext cx="209051" cy="347102"/>
          </a:xfrm>
          <a:custGeom>
            <a:avLst/>
            <a:gdLst/>
            <a:ahLst/>
            <a:cxnLst/>
            <a:rect l="l" t="t" r="r" b="b"/>
            <a:pathLst>
              <a:path w="6089" h="10110" extrusionOk="0">
                <a:moveTo>
                  <a:pt x="439" y="1"/>
                </a:moveTo>
                <a:cubicBezTo>
                  <a:pt x="218" y="1"/>
                  <a:pt x="0" y="227"/>
                  <a:pt x="132" y="469"/>
                </a:cubicBezTo>
                <a:lnTo>
                  <a:pt x="5389" y="9938"/>
                </a:lnTo>
                <a:cubicBezTo>
                  <a:pt x="5460" y="10059"/>
                  <a:pt x="5563" y="10109"/>
                  <a:pt x="5664" y="10109"/>
                </a:cubicBezTo>
                <a:cubicBezTo>
                  <a:pt x="5880" y="10109"/>
                  <a:pt x="6088" y="9880"/>
                  <a:pt x="5959" y="9621"/>
                </a:cubicBezTo>
                <a:lnTo>
                  <a:pt x="702" y="152"/>
                </a:lnTo>
                <a:cubicBezTo>
                  <a:pt x="634" y="45"/>
                  <a:pt x="536" y="1"/>
                  <a:pt x="439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-577810" y="5537864"/>
            <a:ext cx="39723" cy="344424"/>
          </a:xfrm>
          <a:custGeom>
            <a:avLst/>
            <a:gdLst/>
            <a:ahLst/>
            <a:cxnLst/>
            <a:rect l="l" t="t" r="r" b="b"/>
            <a:pathLst>
              <a:path w="1157" h="10032" extrusionOk="0">
                <a:moveTo>
                  <a:pt x="309" y="0"/>
                </a:moveTo>
                <a:cubicBezTo>
                  <a:pt x="151" y="0"/>
                  <a:pt x="1" y="103"/>
                  <a:pt x="16" y="309"/>
                </a:cubicBezTo>
                <a:cubicBezTo>
                  <a:pt x="175" y="3444"/>
                  <a:pt x="333" y="6611"/>
                  <a:pt x="523" y="9746"/>
                </a:cubicBezTo>
                <a:cubicBezTo>
                  <a:pt x="523" y="9936"/>
                  <a:pt x="681" y="10031"/>
                  <a:pt x="840" y="10031"/>
                </a:cubicBezTo>
                <a:cubicBezTo>
                  <a:pt x="998" y="10031"/>
                  <a:pt x="1157" y="9936"/>
                  <a:pt x="1157" y="9746"/>
                </a:cubicBezTo>
                <a:cubicBezTo>
                  <a:pt x="967" y="6611"/>
                  <a:pt x="808" y="3444"/>
                  <a:pt x="650" y="309"/>
                </a:cubicBezTo>
                <a:cubicBezTo>
                  <a:pt x="634" y="103"/>
                  <a:pt x="468" y="0"/>
                  <a:pt x="309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-757532" y="5507893"/>
            <a:ext cx="157930" cy="444331"/>
          </a:xfrm>
          <a:custGeom>
            <a:avLst/>
            <a:gdLst/>
            <a:ahLst/>
            <a:cxnLst/>
            <a:rect l="l" t="t" r="r" b="b"/>
            <a:pathLst>
              <a:path w="4600" h="12942" extrusionOk="0">
                <a:moveTo>
                  <a:pt x="4200" y="0"/>
                </a:moveTo>
                <a:cubicBezTo>
                  <a:pt x="4069" y="0"/>
                  <a:pt x="3940" y="69"/>
                  <a:pt x="3890" y="232"/>
                </a:cubicBezTo>
                <a:cubicBezTo>
                  <a:pt x="2623" y="4317"/>
                  <a:pt x="1356" y="8434"/>
                  <a:pt x="58" y="12551"/>
                </a:cubicBezTo>
                <a:cubicBezTo>
                  <a:pt x="0" y="12781"/>
                  <a:pt x="197" y="12941"/>
                  <a:pt x="390" y="12941"/>
                </a:cubicBezTo>
                <a:cubicBezTo>
                  <a:pt x="516" y="12941"/>
                  <a:pt x="641" y="12872"/>
                  <a:pt x="691" y="12710"/>
                </a:cubicBezTo>
                <a:cubicBezTo>
                  <a:pt x="1958" y="8624"/>
                  <a:pt x="3225" y="4507"/>
                  <a:pt x="4523" y="390"/>
                </a:cubicBezTo>
                <a:cubicBezTo>
                  <a:pt x="4600" y="161"/>
                  <a:pt x="4399" y="0"/>
                  <a:pt x="4200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-894614" y="5486608"/>
            <a:ext cx="286093" cy="309027"/>
          </a:xfrm>
          <a:custGeom>
            <a:avLst/>
            <a:gdLst/>
            <a:ahLst/>
            <a:cxnLst/>
            <a:rect l="l" t="t" r="r" b="b"/>
            <a:pathLst>
              <a:path w="8333" h="9001" extrusionOk="0">
                <a:moveTo>
                  <a:pt x="7883" y="0"/>
                </a:moveTo>
                <a:cubicBezTo>
                  <a:pt x="7817" y="0"/>
                  <a:pt x="7750" y="28"/>
                  <a:pt x="7693" y="92"/>
                </a:cubicBezTo>
                <a:cubicBezTo>
                  <a:pt x="5191" y="2879"/>
                  <a:pt x="2721" y="5666"/>
                  <a:pt x="219" y="8453"/>
                </a:cubicBezTo>
                <a:cubicBezTo>
                  <a:pt x="0" y="8671"/>
                  <a:pt x="228" y="9001"/>
                  <a:pt x="461" y="9001"/>
                </a:cubicBezTo>
                <a:cubicBezTo>
                  <a:pt x="531" y="9001"/>
                  <a:pt x="603" y="8970"/>
                  <a:pt x="662" y="8896"/>
                </a:cubicBezTo>
                <a:cubicBezTo>
                  <a:pt x="3164" y="6109"/>
                  <a:pt x="5634" y="3322"/>
                  <a:pt x="8136" y="567"/>
                </a:cubicBezTo>
                <a:cubicBezTo>
                  <a:pt x="8332" y="322"/>
                  <a:pt x="8111" y="0"/>
                  <a:pt x="7883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-835016" y="4908720"/>
            <a:ext cx="226423" cy="392146"/>
          </a:xfrm>
          <a:custGeom>
            <a:avLst/>
            <a:gdLst/>
            <a:ahLst/>
            <a:cxnLst/>
            <a:rect l="l" t="t" r="r" b="b"/>
            <a:pathLst>
              <a:path w="6595" h="11422" extrusionOk="0">
                <a:moveTo>
                  <a:pt x="415" y="1"/>
                </a:moveTo>
                <a:cubicBezTo>
                  <a:pt x="209" y="1"/>
                  <a:pt x="0" y="230"/>
                  <a:pt x="130" y="489"/>
                </a:cubicBezTo>
                <a:cubicBezTo>
                  <a:pt x="2061" y="4067"/>
                  <a:pt x="3993" y="7678"/>
                  <a:pt x="5893" y="11256"/>
                </a:cubicBezTo>
                <a:cubicBezTo>
                  <a:pt x="5952" y="11373"/>
                  <a:pt x="6047" y="11421"/>
                  <a:pt x="6144" y="11421"/>
                </a:cubicBezTo>
                <a:cubicBezTo>
                  <a:pt x="6363" y="11421"/>
                  <a:pt x="6595" y="11180"/>
                  <a:pt x="6463" y="10940"/>
                </a:cubicBezTo>
                <a:cubicBezTo>
                  <a:pt x="4532" y="7361"/>
                  <a:pt x="2600" y="3751"/>
                  <a:pt x="668" y="172"/>
                </a:cubicBezTo>
                <a:cubicBezTo>
                  <a:pt x="607" y="51"/>
                  <a:pt x="511" y="1"/>
                  <a:pt x="415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-820803" y="5173375"/>
            <a:ext cx="484947" cy="484947"/>
          </a:xfrm>
          <a:custGeom>
            <a:avLst/>
            <a:gdLst/>
            <a:ahLst/>
            <a:cxnLst/>
            <a:rect l="l" t="t" r="r" b="b"/>
            <a:pathLst>
              <a:path w="14125" h="14125" extrusionOk="0">
                <a:moveTo>
                  <a:pt x="7063" y="0"/>
                </a:moveTo>
                <a:cubicBezTo>
                  <a:pt x="3167" y="0"/>
                  <a:pt x="1" y="3136"/>
                  <a:pt x="1" y="7063"/>
                </a:cubicBezTo>
                <a:cubicBezTo>
                  <a:pt x="1" y="10958"/>
                  <a:pt x="3167" y="14125"/>
                  <a:pt x="7063" y="14125"/>
                </a:cubicBezTo>
                <a:cubicBezTo>
                  <a:pt x="10958" y="14125"/>
                  <a:pt x="14125" y="10958"/>
                  <a:pt x="14125" y="7063"/>
                </a:cubicBezTo>
                <a:cubicBezTo>
                  <a:pt x="14125" y="3136"/>
                  <a:pt x="10958" y="0"/>
                  <a:pt x="7063" y="0"/>
                </a:cubicBezTo>
                <a:close/>
              </a:path>
            </a:pathLst>
          </a:custGeom>
          <a:solidFill>
            <a:srgbClr val="FE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-667516" y="5200565"/>
            <a:ext cx="89196" cy="89162"/>
          </a:xfrm>
          <a:custGeom>
            <a:avLst/>
            <a:gdLst/>
            <a:ahLst/>
            <a:cxnLst/>
            <a:rect l="l" t="t" r="r" b="b"/>
            <a:pathLst>
              <a:path w="2598" h="2597" extrusionOk="0">
                <a:moveTo>
                  <a:pt x="1299" y="0"/>
                </a:moveTo>
                <a:cubicBezTo>
                  <a:pt x="571" y="0"/>
                  <a:pt x="1" y="570"/>
                  <a:pt x="1" y="1298"/>
                </a:cubicBezTo>
                <a:cubicBezTo>
                  <a:pt x="1" y="2027"/>
                  <a:pt x="571" y="2597"/>
                  <a:pt x="1299" y="2597"/>
                </a:cubicBezTo>
                <a:cubicBezTo>
                  <a:pt x="2028" y="2597"/>
                  <a:pt x="2598" y="2027"/>
                  <a:pt x="2598" y="1298"/>
                </a:cubicBezTo>
                <a:cubicBezTo>
                  <a:pt x="2598" y="570"/>
                  <a:pt x="2028" y="0"/>
                  <a:pt x="1299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-700131" y="5345166"/>
            <a:ext cx="116387" cy="115254"/>
          </a:xfrm>
          <a:custGeom>
            <a:avLst/>
            <a:gdLst/>
            <a:ahLst/>
            <a:cxnLst/>
            <a:rect l="l" t="t" r="r" b="b"/>
            <a:pathLst>
              <a:path w="3390" h="3357" extrusionOk="0">
                <a:moveTo>
                  <a:pt x="1711" y="0"/>
                </a:moveTo>
                <a:cubicBezTo>
                  <a:pt x="761" y="0"/>
                  <a:pt x="1" y="728"/>
                  <a:pt x="1" y="1678"/>
                </a:cubicBezTo>
                <a:cubicBezTo>
                  <a:pt x="1" y="2597"/>
                  <a:pt x="761" y="3357"/>
                  <a:pt x="1711" y="3357"/>
                </a:cubicBezTo>
                <a:cubicBezTo>
                  <a:pt x="2629" y="3357"/>
                  <a:pt x="3389" y="2597"/>
                  <a:pt x="3389" y="1678"/>
                </a:cubicBezTo>
                <a:cubicBezTo>
                  <a:pt x="3389" y="728"/>
                  <a:pt x="2629" y="0"/>
                  <a:pt x="1711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-533764" y="5215773"/>
            <a:ext cx="57644" cy="58743"/>
          </a:xfrm>
          <a:custGeom>
            <a:avLst/>
            <a:gdLst/>
            <a:ahLst/>
            <a:cxnLst/>
            <a:rect l="l" t="t" r="r" b="b"/>
            <a:pathLst>
              <a:path w="1679" h="1711" extrusionOk="0">
                <a:moveTo>
                  <a:pt x="855" y="0"/>
                </a:moveTo>
                <a:cubicBezTo>
                  <a:pt x="380" y="0"/>
                  <a:pt x="0" y="380"/>
                  <a:pt x="0" y="855"/>
                </a:cubicBezTo>
                <a:cubicBezTo>
                  <a:pt x="0" y="1331"/>
                  <a:pt x="380" y="1711"/>
                  <a:pt x="855" y="1711"/>
                </a:cubicBezTo>
                <a:cubicBezTo>
                  <a:pt x="1330" y="1711"/>
                  <a:pt x="1679" y="1331"/>
                  <a:pt x="1679" y="855"/>
                </a:cubicBezTo>
                <a:cubicBezTo>
                  <a:pt x="1679" y="380"/>
                  <a:pt x="1330" y="0"/>
                  <a:pt x="855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-549007" y="5312517"/>
            <a:ext cx="89196" cy="90294"/>
          </a:xfrm>
          <a:custGeom>
            <a:avLst/>
            <a:gdLst/>
            <a:ahLst/>
            <a:cxnLst/>
            <a:rect l="l" t="t" r="r" b="b"/>
            <a:pathLst>
              <a:path w="2598" h="2630" extrusionOk="0">
                <a:moveTo>
                  <a:pt x="1299" y="1"/>
                </a:moveTo>
                <a:cubicBezTo>
                  <a:pt x="571" y="1"/>
                  <a:pt x="1" y="603"/>
                  <a:pt x="1" y="1331"/>
                </a:cubicBezTo>
                <a:cubicBezTo>
                  <a:pt x="1" y="2028"/>
                  <a:pt x="571" y="2629"/>
                  <a:pt x="1299" y="2629"/>
                </a:cubicBezTo>
                <a:cubicBezTo>
                  <a:pt x="2028" y="2629"/>
                  <a:pt x="2598" y="2028"/>
                  <a:pt x="2598" y="1331"/>
                </a:cubicBezTo>
                <a:cubicBezTo>
                  <a:pt x="2598" y="603"/>
                  <a:pt x="2028" y="1"/>
                  <a:pt x="1299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-578359" y="5447334"/>
            <a:ext cx="57679" cy="57679"/>
          </a:xfrm>
          <a:custGeom>
            <a:avLst/>
            <a:gdLst/>
            <a:ahLst/>
            <a:cxnLst/>
            <a:rect l="l" t="t" r="r" b="b"/>
            <a:pathLst>
              <a:path w="1680" h="1680" extrusionOk="0">
                <a:moveTo>
                  <a:pt x="856" y="1"/>
                </a:moveTo>
                <a:cubicBezTo>
                  <a:pt x="381" y="1"/>
                  <a:pt x="1" y="381"/>
                  <a:pt x="1" y="856"/>
                </a:cubicBezTo>
                <a:cubicBezTo>
                  <a:pt x="1" y="1299"/>
                  <a:pt x="381" y="1679"/>
                  <a:pt x="856" y="1679"/>
                </a:cubicBezTo>
                <a:cubicBezTo>
                  <a:pt x="1299" y="1679"/>
                  <a:pt x="1679" y="1299"/>
                  <a:pt x="1679" y="856"/>
                </a:cubicBezTo>
                <a:cubicBezTo>
                  <a:pt x="1679" y="381"/>
                  <a:pt x="1299" y="1"/>
                  <a:pt x="856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-481581" y="5415818"/>
            <a:ext cx="115289" cy="115289"/>
          </a:xfrm>
          <a:custGeom>
            <a:avLst/>
            <a:gdLst/>
            <a:ahLst/>
            <a:cxnLst/>
            <a:rect l="l" t="t" r="r" b="b"/>
            <a:pathLst>
              <a:path w="3358" h="3358" extrusionOk="0">
                <a:moveTo>
                  <a:pt x="1679" y="1"/>
                </a:moveTo>
                <a:cubicBezTo>
                  <a:pt x="760" y="1"/>
                  <a:pt x="0" y="761"/>
                  <a:pt x="0" y="1679"/>
                </a:cubicBezTo>
                <a:cubicBezTo>
                  <a:pt x="0" y="2597"/>
                  <a:pt x="760" y="3357"/>
                  <a:pt x="1679" y="3357"/>
                </a:cubicBezTo>
                <a:cubicBezTo>
                  <a:pt x="2629" y="3357"/>
                  <a:pt x="3357" y="2597"/>
                  <a:pt x="3357" y="1679"/>
                </a:cubicBezTo>
                <a:cubicBezTo>
                  <a:pt x="3357" y="761"/>
                  <a:pt x="2629" y="1"/>
                  <a:pt x="1679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-439183" y="5328824"/>
            <a:ext cx="57644" cy="57679"/>
          </a:xfrm>
          <a:custGeom>
            <a:avLst/>
            <a:gdLst/>
            <a:ahLst/>
            <a:cxnLst/>
            <a:rect l="l" t="t" r="r" b="b"/>
            <a:pathLst>
              <a:path w="1679" h="1680" extrusionOk="0">
                <a:moveTo>
                  <a:pt x="824" y="1"/>
                </a:moveTo>
                <a:cubicBezTo>
                  <a:pt x="349" y="1"/>
                  <a:pt x="0" y="381"/>
                  <a:pt x="0" y="856"/>
                </a:cubicBezTo>
                <a:cubicBezTo>
                  <a:pt x="0" y="1299"/>
                  <a:pt x="380" y="1679"/>
                  <a:pt x="824" y="1679"/>
                </a:cubicBezTo>
                <a:cubicBezTo>
                  <a:pt x="1299" y="1679"/>
                  <a:pt x="1679" y="1299"/>
                  <a:pt x="1679" y="856"/>
                </a:cubicBezTo>
                <a:cubicBezTo>
                  <a:pt x="1679" y="381"/>
                  <a:pt x="1299" y="1"/>
                  <a:pt x="824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-642489" y="5548472"/>
            <a:ext cx="58743" cy="57644"/>
          </a:xfrm>
          <a:custGeom>
            <a:avLst/>
            <a:gdLst/>
            <a:ahLst/>
            <a:cxnLst/>
            <a:rect l="l" t="t" r="r" b="b"/>
            <a:pathLst>
              <a:path w="1711" h="1679" extrusionOk="0">
                <a:moveTo>
                  <a:pt x="855" y="0"/>
                </a:moveTo>
                <a:cubicBezTo>
                  <a:pt x="380" y="0"/>
                  <a:pt x="0" y="380"/>
                  <a:pt x="0" y="855"/>
                </a:cubicBezTo>
                <a:cubicBezTo>
                  <a:pt x="0" y="1299"/>
                  <a:pt x="380" y="1679"/>
                  <a:pt x="855" y="1679"/>
                </a:cubicBezTo>
                <a:cubicBezTo>
                  <a:pt x="1330" y="1679"/>
                  <a:pt x="1710" y="1299"/>
                  <a:pt x="1710" y="855"/>
                </a:cubicBezTo>
                <a:cubicBezTo>
                  <a:pt x="1710" y="380"/>
                  <a:pt x="1330" y="0"/>
                  <a:pt x="855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-549007" y="5518020"/>
            <a:ext cx="89196" cy="90260"/>
          </a:xfrm>
          <a:custGeom>
            <a:avLst/>
            <a:gdLst/>
            <a:ahLst/>
            <a:cxnLst/>
            <a:rect l="l" t="t" r="r" b="b"/>
            <a:pathLst>
              <a:path w="2598" h="2629" extrusionOk="0">
                <a:moveTo>
                  <a:pt x="1299" y="0"/>
                </a:moveTo>
                <a:cubicBezTo>
                  <a:pt x="571" y="0"/>
                  <a:pt x="1" y="602"/>
                  <a:pt x="1" y="1299"/>
                </a:cubicBezTo>
                <a:cubicBezTo>
                  <a:pt x="1" y="2027"/>
                  <a:pt x="571" y="2629"/>
                  <a:pt x="1299" y="2629"/>
                </a:cubicBezTo>
                <a:cubicBezTo>
                  <a:pt x="2028" y="2629"/>
                  <a:pt x="2598" y="2027"/>
                  <a:pt x="2598" y="1299"/>
                </a:cubicBezTo>
                <a:cubicBezTo>
                  <a:pt x="2598" y="602"/>
                  <a:pt x="2028" y="0"/>
                  <a:pt x="1299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2"/>
          <p:cNvGrpSpPr/>
          <p:nvPr/>
        </p:nvGrpSpPr>
        <p:grpSpPr>
          <a:xfrm>
            <a:off x="955572" y="3821950"/>
            <a:ext cx="2054000" cy="2718583"/>
            <a:chOff x="955572" y="3821950"/>
            <a:chExt cx="2054000" cy="2718583"/>
          </a:xfrm>
        </p:grpSpPr>
        <p:sp>
          <p:nvSpPr>
            <p:cNvPr id="94" name="Google Shape;94;p2"/>
            <p:cNvSpPr/>
            <p:nvPr/>
          </p:nvSpPr>
          <p:spPr>
            <a:xfrm>
              <a:off x="955572" y="5109760"/>
              <a:ext cx="818899" cy="1430773"/>
            </a:xfrm>
            <a:custGeom>
              <a:avLst/>
              <a:gdLst/>
              <a:ahLst/>
              <a:cxnLst/>
              <a:rect l="l" t="t" r="r" b="b"/>
              <a:pathLst>
                <a:path w="23852" h="41674" extrusionOk="0">
                  <a:moveTo>
                    <a:pt x="23317" y="1"/>
                  </a:moveTo>
                  <a:cubicBezTo>
                    <a:pt x="23044" y="1"/>
                    <a:pt x="22759" y="175"/>
                    <a:pt x="22743" y="523"/>
                  </a:cubicBezTo>
                  <a:cubicBezTo>
                    <a:pt x="22015" y="16073"/>
                    <a:pt x="13844" y="32382"/>
                    <a:pt x="512" y="40648"/>
                  </a:cubicBezTo>
                  <a:cubicBezTo>
                    <a:pt x="1" y="40944"/>
                    <a:pt x="312" y="41673"/>
                    <a:pt x="805" y="41673"/>
                  </a:cubicBezTo>
                  <a:cubicBezTo>
                    <a:pt x="893" y="41673"/>
                    <a:pt x="986" y="41650"/>
                    <a:pt x="1082" y="41598"/>
                  </a:cubicBezTo>
                  <a:cubicBezTo>
                    <a:pt x="14731" y="33142"/>
                    <a:pt x="23092" y="16453"/>
                    <a:pt x="23820" y="523"/>
                  </a:cubicBezTo>
                  <a:cubicBezTo>
                    <a:pt x="23852" y="175"/>
                    <a:pt x="23590" y="1"/>
                    <a:pt x="23317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41735" y="3821950"/>
              <a:ext cx="242490" cy="776086"/>
            </a:xfrm>
            <a:custGeom>
              <a:avLst/>
              <a:gdLst/>
              <a:ahLst/>
              <a:cxnLst/>
              <a:rect l="l" t="t" r="r" b="b"/>
              <a:pathLst>
                <a:path w="7063" h="22605" extrusionOk="0">
                  <a:moveTo>
                    <a:pt x="2566" y="1"/>
                  </a:moveTo>
                  <a:cubicBezTo>
                    <a:pt x="1141" y="1"/>
                    <a:pt x="0" y="1141"/>
                    <a:pt x="0" y="2566"/>
                  </a:cubicBezTo>
                  <a:cubicBezTo>
                    <a:pt x="0" y="3960"/>
                    <a:pt x="1141" y="5100"/>
                    <a:pt x="2566" y="5100"/>
                  </a:cubicBezTo>
                  <a:cubicBezTo>
                    <a:pt x="2787" y="5100"/>
                    <a:pt x="2977" y="5068"/>
                    <a:pt x="3167" y="5036"/>
                  </a:cubicBezTo>
                  <a:cubicBezTo>
                    <a:pt x="3579" y="5860"/>
                    <a:pt x="3959" y="6873"/>
                    <a:pt x="4212" y="7601"/>
                  </a:cubicBezTo>
                  <a:cubicBezTo>
                    <a:pt x="5733" y="12257"/>
                    <a:pt x="6018" y="17260"/>
                    <a:pt x="6018" y="22106"/>
                  </a:cubicBezTo>
                  <a:cubicBezTo>
                    <a:pt x="6033" y="22438"/>
                    <a:pt x="6295" y="22605"/>
                    <a:pt x="6552" y="22605"/>
                  </a:cubicBezTo>
                  <a:cubicBezTo>
                    <a:pt x="6809" y="22605"/>
                    <a:pt x="7063" y="22438"/>
                    <a:pt x="7063" y="22106"/>
                  </a:cubicBezTo>
                  <a:cubicBezTo>
                    <a:pt x="7031" y="17134"/>
                    <a:pt x="6683" y="12098"/>
                    <a:pt x="5194" y="7348"/>
                  </a:cubicBezTo>
                  <a:cubicBezTo>
                    <a:pt x="4909" y="6430"/>
                    <a:pt x="4561" y="5448"/>
                    <a:pt x="4117" y="4561"/>
                  </a:cubicBezTo>
                  <a:cubicBezTo>
                    <a:pt x="4719" y="4086"/>
                    <a:pt x="5099" y="3358"/>
                    <a:pt x="5099" y="2566"/>
                  </a:cubicBezTo>
                  <a:cubicBezTo>
                    <a:pt x="5099" y="1141"/>
                    <a:pt x="3959" y="1"/>
                    <a:pt x="2566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096451" y="4138684"/>
              <a:ext cx="599995" cy="597694"/>
            </a:xfrm>
            <a:custGeom>
              <a:avLst/>
              <a:gdLst/>
              <a:ahLst/>
              <a:cxnLst/>
              <a:rect l="l" t="t" r="r" b="b"/>
              <a:pathLst>
                <a:path w="17476" h="17409" extrusionOk="0">
                  <a:moveTo>
                    <a:pt x="14565" y="1"/>
                  </a:moveTo>
                  <a:cubicBezTo>
                    <a:pt x="13725" y="1"/>
                    <a:pt x="12896" y="421"/>
                    <a:pt x="12408" y="1194"/>
                  </a:cubicBezTo>
                  <a:cubicBezTo>
                    <a:pt x="11965" y="1859"/>
                    <a:pt x="11901" y="2682"/>
                    <a:pt x="12155" y="3411"/>
                  </a:cubicBezTo>
                  <a:cubicBezTo>
                    <a:pt x="11300" y="3917"/>
                    <a:pt x="10508" y="4551"/>
                    <a:pt x="9779" y="5184"/>
                  </a:cubicBezTo>
                  <a:cubicBezTo>
                    <a:pt x="5947" y="8383"/>
                    <a:pt x="2939" y="12468"/>
                    <a:pt x="247" y="16617"/>
                  </a:cubicBezTo>
                  <a:cubicBezTo>
                    <a:pt x="0" y="17021"/>
                    <a:pt x="358" y="17409"/>
                    <a:pt x="722" y="17409"/>
                  </a:cubicBezTo>
                  <a:cubicBezTo>
                    <a:pt x="872" y="17409"/>
                    <a:pt x="1023" y="17344"/>
                    <a:pt x="1134" y="17187"/>
                  </a:cubicBezTo>
                  <a:cubicBezTo>
                    <a:pt x="3731" y="13101"/>
                    <a:pt x="6676" y="9016"/>
                    <a:pt x="10476" y="5944"/>
                  </a:cubicBezTo>
                  <a:cubicBezTo>
                    <a:pt x="11078" y="5438"/>
                    <a:pt x="11933" y="4773"/>
                    <a:pt x="12725" y="4298"/>
                  </a:cubicBezTo>
                  <a:cubicBezTo>
                    <a:pt x="12851" y="4456"/>
                    <a:pt x="13010" y="4583"/>
                    <a:pt x="13200" y="4709"/>
                  </a:cubicBezTo>
                  <a:cubicBezTo>
                    <a:pt x="13619" y="4981"/>
                    <a:pt x="14090" y="5111"/>
                    <a:pt x="14558" y="5111"/>
                  </a:cubicBezTo>
                  <a:cubicBezTo>
                    <a:pt x="15398" y="5111"/>
                    <a:pt x="16227" y="4691"/>
                    <a:pt x="16715" y="3917"/>
                  </a:cubicBezTo>
                  <a:cubicBezTo>
                    <a:pt x="17475" y="2746"/>
                    <a:pt x="17127" y="1162"/>
                    <a:pt x="15923" y="402"/>
                  </a:cubicBezTo>
                  <a:cubicBezTo>
                    <a:pt x="15504" y="131"/>
                    <a:pt x="15033" y="1"/>
                    <a:pt x="14565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01409" y="3931361"/>
              <a:ext cx="761941" cy="1048583"/>
            </a:xfrm>
            <a:custGeom>
              <a:avLst/>
              <a:gdLst/>
              <a:ahLst/>
              <a:cxnLst/>
              <a:rect l="l" t="t" r="r" b="b"/>
              <a:pathLst>
                <a:path w="22193" h="30542" extrusionOk="0">
                  <a:moveTo>
                    <a:pt x="5941" y="1"/>
                  </a:moveTo>
                  <a:cubicBezTo>
                    <a:pt x="5838" y="1"/>
                    <a:pt x="5737" y="5"/>
                    <a:pt x="5638" y="12"/>
                  </a:cubicBezTo>
                  <a:cubicBezTo>
                    <a:pt x="0" y="456"/>
                    <a:pt x="412" y="7771"/>
                    <a:pt x="3199" y="15562"/>
                  </a:cubicBezTo>
                  <a:cubicBezTo>
                    <a:pt x="5986" y="23321"/>
                    <a:pt x="14157" y="30541"/>
                    <a:pt x="14157" y="30541"/>
                  </a:cubicBezTo>
                  <a:lnTo>
                    <a:pt x="21725" y="29908"/>
                  </a:lnTo>
                  <a:cubicBezTo>
                    <a:pt x="22192" y="12051"/>
                    <a:pt x="11657" y="1"/>
                    <a:pt x="5941" y="1"/>
                  </a:cubicBez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3316" y="4389263"/>
              <a:ext cx="1186257" cy="741788"/>
            </a:xfrm>
            <a:custGeom>
              <a:avLst/>
              <a:gdLst/>
              <a:ahLst/>
              <a:cxnLst/>
              <a:rect l="l" t="t" r="r" b="b"/>
              <a:pathLst>
                <a:path w="34552" h="21606" extrusionOk="0">
                  <a:moveTo>
                    <a:pt x="25635" y="0"/>
                  </a:moveTo>
                  <a:cubicBezTo>
                    <a:pt x="18910" y="0"/>
                    <a:pt x="7658" y="4969"/>
                    <a:pt x="1" y="16823"/>
                  </a:cubicBezTo>
                  <a:lnTo>
                    <a:pt x="5860" y="21605"/>
                  </a:lnTo>
                  <a:cubicBezTo>
                    <a:pt x="5860" y="21605"/>
                    <a:pt x="16690" y="20275"/>
                    <a:pt x="23373" y="15430"/>
                  </a:cubicBezTo>
                  <a:cubicBezTo>
                    <a:pt x="30055" y="10584"/>
                    <a:pt x="34552" y="4757"/>
                    <a:pt x="30150" y="1210"/>
                  </a:cubicBezTo>
                  <a:cubicBezTo>
                    <a:pt x="29159" y="419"/>
                    <a:pt x="27588" y="0"/>
                    <a:pt x="25635" y="0"/>
                  </a:cubicBez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16787" y="3921680"/>
              <a:ext cx="861162" cy="1176781"/>
            </a:xfrm>
            <a:custGeom>
              <a:avLst/>
              <a:gdLst/>
              <a:ahLst/>
              <a:cxnLst/>
              <a:rect l="l" t="t" r="r" b="b"/>
              <a:pathLst>
                <a:path w="25083" h="34276" extrusionOk="0">
                  <a:moveTo>
                    <a:pt x="11105" y="1"/>
                  </a:moveTo>
                  <a:cubicBezTo>
                    <a:pt x="599" y="1"/>
                    <a:pt x="0" y="32565"/>
                    <a:pt x="0" y="32565"/>
                  </a:cubicBezTo>
                  <a:lnTo>
                    <a:pt x="5289" y="34275"/>
                  </a:lnTo>
                  <a:cubicBezTo>
                    <a:pt x="9153" y="29968"/>
                    <a:pt x="25082" y="4190"/>
                    <a:pt x="12889" y="294"/>
                  </a:cubicBezTo>
                  <a:cubicBezTo>
                    <a:pt x="12265" y="95"/>
                    <a:pt x="11670" y="1"/>
                    <a:pt x="11105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49161" y="4561809"/>
              <a:ext cx="109177" cy="428058"/>
            </a:xfrm>
            <a:custGeom>
              <a:avLst/>
              <a:gdLst/>
              <a:ahLst/>
              <a:cxnLst/>
              <a:rect l="l" t="t" r="r" b="b"/>
              <a:pathLst>
                <a:path w="3180" h="12468" extrusionOk="0">
                  <a:moveTo>
                    <a:pt x="2849" y="0"/>
                  </a:moveTo>
                  <a:cubicBezTo>
                    <a:pt x="2737" y="0"/>
                    <a:pt x="2630" y="63"/>
                    <a:pt x="2604" y="206"/>
                  </a:cubicBezTo>
                  <a:cubicBezTo>
                    <a:pt x="1749" y="4165"/>
                    <a:pt x="894" y="8155"/>
                    <a:pt x="39" y="12114"/>
                  </a:cubicBezTo>
                  <a:cubicBezTo>
                    <a:pt x="0" y="12326"/>
                    <a:pt x="185" y="12467"/>
                    <a:pt x="349" y="12467"/>
                  </a:cubicBezTo>
                  <a:cubicBezTo>
                    <a:pt x="455" y="12467"/>
                    <a:pt x="552" y="12409"/>
                    <a:pt x="577" y="12272"/>
                  </a:cubicBezTo>
                  <a:cubicBezTo>
                    <a:pt x="1432" y="8282"/>
                    <a:pt x="2287" y="4323"/>
                    <a:pt x="3142" y="333"/>
                  </a:cubicBezTo>
                  <a:cubicBezTo>
                    <a:pt x="3180" y="128"/>
                    <a:pt x="3009" y="0"/>
                    <a:pt x="2849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11575" y="4581755"/>
              <a:ext cx="135545" cy="428847"/>
            </a:xfrm>
            <a:custGeom>
              <a:avLst/>
              <a:gdLst/>
              <a:ahLst/>
              <a:cxnLst/>
              <a:rect l="l" t="t" r="r" b="b"/>
              <a:pathLst>
                <a:path w="3948" h="12491" extrusionOk="0">
                  <a:moveTo>
                    <a:pt x="3602" y="0"/>
                  </a:moveTo>
                  <a:cubicBezTo>
                    <a:pt x="3494" y="0"/>
                    <a:pt x="3389" y="59"/>
                    <a:pt x="3351" y="195"/>
                  </a:cubicBezTo>
                  <a:cubicBezTo>
                    <a:pt x="2275" y="4186"/>
                    <a:pt x="1166" y="8176"/>
                    <a:pt x="58" y="12166"/>
                  </a:cubicBezTo>
                  <a:cubicBezTo>
                    <a:pt x="1" y="12357"/>
                    <a:pt x="173" y="12490"/>
                    <a:pt x="340" y="12490"/>
                  </a:cubicBezTo>
                  <a:cubicBezTo>
                    <a:pt x="450" y="12490"/>
                    <a:pt x="558" y="12432"/>
                    <a:pt x="596" y="12293"/>
                  </a:cubicBezTo>
                  <a:cubicBezTo>
                    <a:pt x="1705" y="8303"/>
                    <a:pt x="2813" y="4344"/>
                    <a:pt x="3890" y="354"/>
                  </a:cubicBezTo>
                  <a:cubicBezTo>
                    <a:pt x="3947" y="142"/>
                    <a:pt x="3771" y="0"/>
                    <a:pt x="3602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81541" y="4606542"/>
              <a:ext cx="207609" cy="427028"/>
            </a:xfrm>
            <a:custGeom>
              <a:avLst/>
              <a:gdLst/>
              <a:ahLst/>
              <a:cxnLst/>
              <a:rect l="l" t="t" r="r" b="b"/>
              <a:pathLst>
                <a:path w="6047" h="12438" extrusionOk="0">
                  <a:moveTo>
                    <a:pt x="5671" y="0"/>
                  </a:moveTo>
                  <a:cubicBezTo>
                    <a:pt x="5590" y="0"/>
                    <a:pt x="5511" y="41"/>
                    <a:pt x="5462" y="139"/>
                  </a:cubicBezTo>
                  <a:cubicBezTo>
                    <a:pt x="3688" y="4097"/>
                    <a:pt x="1883" y="8056"/>
                    <a:pt x="110" y="12014"/>
                  </a:cubicBezTo>
                  <a:cubicBezTo>
                    <a:pt x="0" y="12233"/>
                    <a:pt x="194" y="12437"/>
                    <a:pt x="376" y="12437"/>
                  </a:cubicBezTo>
                  <a:cubicBezTo>
                    <a:pt x="457" y="12437"/>
                    <a:pt x="536" y="12397"/>
                    <a:pt x="585" y="12299"/>
                  </a:cubicBezTo>
                  <a:cubicBezTo>
                    <a:pt x="2358" y="8341"/>
                    <a:pt x="4164" y="4382"/>
                    <a:pt x="5937" y="424"/>
                  </a:cubicBezTo>
                  <a:cubicBezTo>
                    <a:pt x="6047" y="204"/>
                    <a:pt x="5853" y="0"/>
                    <a:pt x="5671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32838" y="4683134"/>
              <a:ext cx="248293" cy="349951"/>
            </a:xfrm>
            <a:custGeom>
              <a:avLst/>
              <a:gdLst/>
              <a:ahLst/>
              <a:cxnLst/>
              <a:rect l="l" t="t" r="r" b="b"/>
              <a:pathLst>
                <a:path w="7232" h="10193" extrusionOk="0">
                  <a:moveTo>
                    <a:pt x="380" y="0"/>
                  </a:moveTo>
                  <a:cubicBezTo>
                    <a:pt x="189" y="0"/>
                    <a:pt x="0" y="190"/>
                    <a:pt x="132" y="409"/>
                  </a:cubicBezTo>
                  <a:cubicBezTo>
                    <a:pt x="2286" y="3608"/>
                    <a:pt x="4471" y="6838"/>
                    <a:pt x="6624" y="10068"/>
                  </a:cubicBezTo>
                  <a:cubicBezTo>
                    <a:pt x="6683" y="10156"/>
                    <a:pt x="6767" y="10192"/>
                    <a:pt x="6852" y="10192"/>
                  </a:cubicBezTo>
                  <a:cubicBezTo>
                    <a:pt x="7043" y="10192"/>
                    <a:pt x="7231" y="10003"/>
                    <a:pt x="7099" y="9783"/>
                  </a:cubicBezTo>
                  <a:cubicBezTo>
                    <a:pt x="4914" y="6553"/>
                    <a:pt x="2761" y="3355"/>
                    <a:pt x="607" y="124"/>
                  </a:cubicBezTo>
                  <a:cubicBezTo>
                    <a:pt x="549" y="37"/>
                    <a:pt x="464" y="0"/>
                    <a:pt x="380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45649" y="4607229"/>
              <a:ext cx="162908" cy="413157"/>
            </a:xfrm>
            <a:custGeom>
              <a:avLst/>
              <a:gdLst/>
              <a:ahLst/>
              <a:cxnLst/>
              <a:rect l="l" t="t" r="r" b="b"/>
              <a:pathLst>
                <a:path w="4745" h="12034" extrusionOk="0">
                  <a:moveTo>
                    <a:pt x="330" y="0"/>
                  </a:moveTo>
                  <a:cubicBezTo>
                    <a:pt x="166" y="0"/>
                    <a:pt x="0" y="130"/>
                    <a:pt x="76" y="340"/>
                  </a:cubicBezTo>
                  <a:lnTo>
                    <a:pt x="4162" y="11836"/>
                  </a:lnTo>
                  <a:cubicBezTo>
                    <a:pt x="4200" y="11975"/>
                    <a:pt x="4308" y="12033"/>
                    <a:pt x="4416" y="12033"/>
                  </a:cubicBezTo>
                  <a:cubicBezTo>
                    <a:pt x="4580" y="12033"/>
                    <a:pt x="4745" y="11900"/>
                    <a:pt x="4668" y="11709"/>
                  </a:cubicBezTo>
                  <a:lnTo>
                    <a:pt x="583" y="182"/>
                  </a:lnTo>
                  <a:cubicBezTo>
                    <a:pt x="546" y="56"/>
                    <a:pt x="438" y="0"/>
                    <a:pt x="330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36110" y="4544163"/>
              <a:ext cx="104439" cy="445705"/>
            </a:xfrm>
            <a:custGeom>
              <a:avLst/>
              <a:gdLst/>
              <a:ahLst/>
              <a:cxnLst/>
              <a:rect l="l" t="t" r="r" b="b"/>
              <a:pathLst>
                <a:path w="3042" h="12982" extrusionOk="0">
                  <a:moveTo>
                    <a:pt x="345" y="1"/>
                  </a:moveTo>
                  <a:cubicBezTo>
                    <a:pt x="181" y="1"/>
                    <a:pt x="0" y="130"/>
                    <a:pt x="38" y="340"/>
                  </a:cubicBezTo>
                  <a:cubicBezTo>
                    <a:pt x="862" y="4489"/>
                    <a:pt x="1653" y="8638"/>
                    <a:pt x="2477" y="12786"/>
                  </a:cubicBezTo>
                  <a:cubicBezTo>
                    <a:pt x="2502" y="12923"/>
                    <a:pt x="2599" y="12981"/>
                    <a:pt x="2703" y="12981"/>
                  </a:cubicBezTo>
                  <a:cubicBezTo>
                    <a:pt x="2865" y="12981"/>
                    <a:pt x="3041" y="12840"/>
                    <a:pt x="2984" y="12628"/>
                  </a:cubicBezTo>
                  <a:cubicBezTo>
                    <a:pt x="2192" y="8479"/>
                    <a:pt x="1400" y="4331"/>
                    <a:pt x="577" y="182"/>
                  </a:cubicBezTo>
                  <a:cubicBezTo>
                    <a:pt x="552" y="57"/>
                    <a:pt x="452" y="1"/>
                    <a:pt x="345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923184" y="4702565"/>
              <a:ext cx="335429" cy="358466"/>
            </a:xfrm>
            <a:custGeom>
              <a:avLst/>
              <a:gdLst/>
              <a:ahLst/>
              <a:cxnLst/>
              <a:rect l="l" t="t" r="r" b="b"/>
              <a:pathLst>
                <a:path w="9770" h="10441" extrusionOk="0">
                  <a:moveTo>
                    <a:pt x="9383" y="0"/>
                  </a:moveTo>
                  <a:cubicBezTo>
                    <a:pt x="9318" y="0"/>
                    <a:pt x="9250" y="28"/>
                    <a:pt x="9189" y="97"/>
                  </a:cubicBezTo>
                  <a:cubicBezTo>
                    <a:pt x="6212" y="3390"/>
                    <a:pt x="3204" y="6684"/>
                    <a:pt x="195" y="9977"/>
                  </a:cubicBezTo>
                  <a:cubicBezTo>
                    <a:pt x="1" y="10172"/>
                    <a:pt x="180" y="10441"/>
                    <a:pt x="388" y="10441"/>
                  </a:cubicBezTo>
                  <a:cubicBezTo>
                    <a:pt x="451" y="10441"/>
                    <a:pt x="516" y="10416"/>
                    <a:pt x="575" y="10357"/>
                  </a:cubicBezTo>
                  <a:cubicBezTo>
                    <a:pt x="3584" y="7064"/>
                    <a:pt x="6592" y="3770"/>
                    <a:pt x="9601" y="477"/>
                  </a:cubicBezTo>
                  <a:cubicBezTo>
                    <a:pt x="9770" y="284"/>
                    <a:pt x="9590" y="0"/>
                    <a:pt x="9383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960227" y="4804801"/>
              <a:ext cx="368903" cy="285028"/>
            </a:xfrm>
            <a:custGeom>
              <a:avLst/>
              <a:gdLst/>
              <a:ahLst/>
              <a:cxnLst/>
              <a:rect l="l" t="t" r="r" b="b"/>
              <a:pathLst>
                <a:path w="10745" h="8302" extrusionOk="0">
                  <a:moveTo>
                    <a:pt x="10302" y="0"/>
                  </a:moveTo>
                  <a:cubicBezTo>
                    <a:pt x="10246" y="0"/>
                    <a:pt x="10188" y="19"/>
                    <a:pt x="10137" y="64"/>
                  </a:cubicBezTo>
                  <a:cubicBezTo>
                    <a:pt x="6812" y="2661"/>
                    <a:pt x="3518" y="5258"/>
                    <a:pt x="225" y="7854"/>
                  </a:cubicBezTo>
                  <a:cubicBezTo>
                    <a:pt x="0" y="8029"/>
                    <a:pt x="188" y="8302"/>
                    <a:pt x="417" y="8302"/>
                  </a:cubicBezTo>
                  <a:cubicBezTo>
                    <a:pt x="479" y="8302"/>
                    <a:pt x="544" y="8282"/>
                    <a:pt x="605" y="8234"/>
                  </a:cubicBezTo>
                  <a:cubicBezTo>
                    <a:pt x="3898" y="5638"/>
                    <a:pt x="7192" y="3041"/>
                    <a:pt x="10517" y="476"/>
                  </a:cubicBezTo>
                  <a:cubicBezTo>
                    <a:pt x="10745" y="299"/>
                    <a:pt x="10528" y="0"/>
                    <a:pt x="10302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971625" y="4909167"/>
              <a:ext cx="459094" cy="231641"/>
            </a:xfrm>
            <a:custGeom>
              <a:avLst/>
              <a:gdLst/>
              <a:ahLst/>
              <a:cxnLst/>
              <a:rect l="l" t="t" r="r" b="b"/>
              <a:pathLst>
                <a:path w="13372" h="6747" extrusionOk="0">
                  <a:moveTo>
                    <a:pt x="12973" y="1"/>
                  </a:moveTo>
                  <a:cubicBezTo>
                    <a:pt x="12933" y="1"/>
                    <a:pt x="12890" y="10"/>
                    <a:pt x="12845" y="32"/>
                  </a:cubicBezTo>
                  <a:cubicBezTo>
                    <a:pt x="8633" y="2091"/>
                    <a:pt x="4453" y="4149"/>
                    <a:pt x="273" y="6240"/>
                  </a:cubicBezTo>
                  <a:cubicBezTo>
                    <a:pt x="0" y="6376"/>
                    <a:pt x="150" y="6746"/>
                    <a:pt x="399" y="6746"/>
                  </a:cubicBezTo>
                  <a:cubicBezTo>
                    <a:pt x="439" y="6746"/>
                    <a:pt x="482" y="6737"/>
                    <a:pt x="526" y="6715"/>
                  </a:cubicBezTo>
                  <a:cubicBezTo>
                    <a:pt x="4738" y="4656"/>
                    <a:pt x="8918" y="2566"/>
                    <a:pt x="13099" y="508"/>
                  </a:cubicBezTo>
                  <a:cubicBezTo>
                    <a:pt x="13371" y="371"/>
                    <a:pt x="13222" y="1"/>
                    <a:pt x="12973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77611" y="4946965"/>
              <a:ext cx="480621" cy="309713"/>
            </a:xfrm>
            <a:custGeom>
              <a:avLst/>
              <a:gdLst/>
              <a:ahLst/>
              <a:cxnLst/>
              <a:rect l="l" t="t" r="r" b="b"/>
              <a:pathLst>
                <a:path w="13999" h="9021" extrusionOk="0">
                  <a:moveTo>
                    <a:pt x="5151" y="0"/>
                  </a:moveTo>
                  <a:cubicBezTo>
                    <a:pt x="2397" y="0"/>
                    <a:pt x="286" y="958"/>
                    <a:pt x="286" y="958"/>
                  </a:cubicBezTo>
                  <a:cubicBezTo>
                    <a:pt x="286" y="958"/>
                    <a:pt x="1" y="7102"/>
                    <a:pt x="5479" y="8717"/>
                  </a:cubicBezTo>
                  <a:cubicBezTo>
                    <a:pt x="6198" y="8929"/>
                    <a:pt x="6874" y="9021"/>
                    <a:pt x="7507" y="9021"/>
                  </a:cubicBezTo>
                  <a:cubicBezTo>
                    <a:pt x="11703" y="9021"/>
                    <a:pt x="13998" y="4980"/>
                    <a:pt x="13998" y="4980"/>
                  </a:cubicBezTo>
                  <a:cubicBezTo>
                    <a:pt x="11412" y="990"/>
                    <a:pt x="7950" y="0"/>
                    <a:pt x="515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236226" y="4982497"/>
              <a:ext cx="390361" cy="882414"/>
            </a:xfrm>
            <a:custGeom>
              <a:avLst/>
              <a:gdLst/>
              <a:ahLst/>
              <a:cxnLst/>
              <a:rect l="l" t="t" r="r" b="b"/>
              <a:pathLst>
                <a:path w="11370" h="25702" extrusionOk="0">
                  <a:moveTo>
                    <a:pt x="2491" y="0"/>
                  </a:moveTo>
                  <a:cubicBezTo>
                    <a:pt x="1409" y="0"/>
                    <a:pt x="640" y="1088"/>
                    <a:pt x="444" y="3375"/>
                  </a:cubicBezTo>
                  <a:cubicBezTo>
                    <a:pt x="0" y="8537"/>
                    <a:pt x="5036" y="22218"/>
                    <a:pt x="9343" y="25702"/>
                  </a:cubicBezTo>
                  <a:lnTo>
                    <a:pt x="11370" y="21616"/>
                  </a:lnTo>
                  <a:cubicBezTo>
                    <a:pt x="11370" y="21616"/>
                    <a:pt x="10831" y="10691"/>
                    <a:pt x="7538" y="4927"/>
                  </a:cubicBezTo>
                  <a:cubicBezTo>
                    <a:pt x="5704" y="1717"/>
                    <a:pt x="3850" y="0"/>
                    <a:pt x="249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13024" y="5023762"/>
              <a:ext cx="253992" cy="742406"/>
            </a:xfrm>
            <a:custGeom>
              <a:avLst/>
              <a:gdLst/>
              <a:ahLst/>
              <a:cxnLst/>
              <a:rect l="l" t="t" r="r" b="b"/>
              <a:pathLst>
                <a:path w="7398" h="21624" extrusionOk="0">
                  <a:moveTo>
                    <a:pt x="360" y="1"/>
                  </a:moveTo>
                  <a:cubicBezTo>
                    <a:pt x="182" y="1"/>
                    <a:pt x="0" y="186"/>
                    <a:pt x="107" y="400"/>
                  </a:cubicBezTo>
                  <a:cubicBezTo>
                    <a:pt x="3211" y="7019"/>
                    <a:pt x="5776" y="14176"/>
                    <a:pt x="6852" y="21428"/>
                  </a:cubicBezTo>
                  <a:cubicBezTo>
                    <a:pt x="6865" y="21564"/>
                    <a:pt x="6955" y="21623"/>
                    <a:pt x="7056" y="21623"/>
                  </a:cubicBezTo>
                  <a:cubicBezTo>
                    <a:pt x="7214" y="21623"/>
                    <a:pt x="7398" y="21481"/>
                    <a:pt x="7359" y="21270"/>
                  </a:cubicBezTo>
                  <a:cubicBezTo>
                    <a:pt x="6282" y="13986"/>
                    <a:pt x="3717" y="6797"/>
                    <a:pt x="582" y="146"/>
                  </a:cubicBezTo>
                  <a:cubicBezTo>
                    <a:pt x="531" y="44"/>
                    <a:pt x="446" y="1"/>
                    <a:pt x="360" y="1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145744" y="5151610"/>
            <a:ext cx="1311260" cy="707571"/>
            <a:chOff x="145744" y="5151610"/>
            <a:chExt cx="1311260" cy="707571"/>
          </a:xfrm>
        </p:grpSpPr>
        <p:sp>
          <p:nvSpPr>
            <p:cNvPr id="113" name="Google Shape;113;p2"/>
            <p:cNvSpPr/>
            <p:nvPr/>
          </p:nvSpPr>
          <p:spPr>
            <a:xfrm>
              <a:off x="145744" y="5509232"/>
              <a:ext cx="617607" cy="335085"/>
            </a:xfrm>
            <a:custGeom>
              <a:avLst/>
              <a:gdLst/>
              <a:ahLst/>
              <a:cxnLst/>
              <a:rect l="l" t="t" r="r" b="b"/>
              <a:pathLst>
                <a:path w="17989" h="9760" extrusionOk="0">
                  <a:moveTo>
                    <a:pt x="3260" y="1"/>
                  </a:moveTo>
                  <a:cubicBezTo>
                    <a:pt x="1981" y="1"/>
                    <a:pt x="1072" y="322"/>
                    <a:pt x="760" y="985"/>
                  </a:cubicBezTo>
                  <a:cubicBezTo>
                    <a:pt x="0" y="2632"/>
                    <a:pt x="3041" y="5672"/>
                    <a:pt x="7601" y="7825"/>
                  </a:cubicBezTo>
                  <a:cubicBezTo>
                    <a:pt x="10272" y="9095"/>
                    <a:pt x="12865" y="9759"/>
                    <a:pt x="14700" y="9759"/>
                  </a:cubicBezTo>
                  <a:cubicBezTo>
                    <a:pt x="15976" y="9759"/>
                    <a:pt x="16885" y="9438"/>
                    <a:pt x="17197" y="8775"/>
                  </a:cubicBezTo>
                  <a:cubicBezTo>
                    <a:pt x="17988" y="7129"/>
                    <a:pt x="14917" y="4088"/>
                    <a:pt x="10388" y="1935"/>
                  </a:cubicBezTo>
                  <a:cubicBezTo>
                    <a:pt x="7698" y="665"/>
                    <a:pt x="5097" y="1"/>
                    <a:pt x="3260" y="1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1123" y="5212855"/>
              <a:ext cx="378378" cy="572323"/>
            </a:xfrm>
            <a:custGeom>
              <a:avLst/>
              <a:gdLst/>
              <a:ahLst/>
              <a:cxnLst/>
              <a:rect l="l" t="t" r="r" b="b"/>
              <a:pathLst>
                <a:path w="11021" h="16670" extrusionOk="0">
                  <a:moveTo>
                    <a:pt x="8854" y="1"/>
                  </a:moveTo>
                  <a:cubicBezTo>
                    <a:pt x="7141" y="1"/>
                    <a:pt x="4497" y="2868"/>
                    <a:pt x="2565" y="6958"/>
                  </a:cubicBezTo>
                  <a:cubicBezTo>
                    <a:pt x="443" y="11486"/>
                    <a:pt x="0" y="15793"/>
                    <a:pt x="1647" y="16553"/>
                  </a:cubicBezTo>
                  <a:cubicBezTo>
                    <a:pt x="1814" y="16632"/>
                    <a:pt x="1996" y="16670"/>
                    <a:pt x="2190" y="16670"/>
                  </a:cubicBezTo>
                  <a:cubicBezTo>
                    <a:pt x="3880" y="16670"/>
                    <a:pt x="6525" y="13806"/>
                    <a:pt x="8456" y="9744"/>
                  </a:cubicBezTo>
                  <a:cubicBezTo>
                    <a:pt x="10609" y="5184"/>
                    <a:pt x="11021" y="877"/>
                    <a:pt x="9406" y="117"/>
                  </a:cubicBezTo>
                  <a:cubicBezTo>
                    <a:pt x="9236" y="39"/>
                    <a:pt x="9051" y="1"/>
                    <a:pt x="8854" y="1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2338" y="5189442"/>
              <a:ext cx="326227" cy="591995"/>
            </a:xfrm>
            <a:custGeom>
              <a:avLst/>
              <a:gdLst/>
              <a:ahLst/>
              <a:cxnLst/>
              <a:rect l="l" t="t" r="r" b="b"/>
              <a:pathLst>
                <a:path w="9502" h="17243" extrusionOk="0">
                  <a:moveTo>
                    <a:pt x="2100" y="0"/>
                  </a:moveTo>
                  <a:cubicBezTo>
                    <a:pt x="1954" y="0"/>
                    <a:pt x="1814" y="23"/>
                    <a:pt x="1679" y="71"/>
                  </a:cubicBezTo>
                  <a:cubicBezTo>
                    <a:pt x="1" y="672"/>
                    <a:pt x="1" y="4979"/>
                    <a:pt x="1679" y="9730"/>
                  </a:cubicBezTo>
                  <a:cubicBezTo>
                    <a:pt x="3255" y="14077"/>
                    <a:pt x="5691" y="17242"/>
                    <a:pt x="7402" y="17242"/>
                  </a:cubicBezTo>
                  <a:cubicBezTo>
                    <a:pt x="7548" y="17242"/>
                    <a:pt x="7689" y="17219"/>
                    <a:pt x="7823" y="17172"/>
                  </a:cubicBezTo>
                  <a:cubicBezTo>
                    <a:pt x="9502" y="16570"/>
                    <a:pt x="9502" y="12232"/>
                    <a:pt x="7823" y="7513"/>
                  </a:cubicBezTo>
                  <a:cubicBezTo>
                    <a:pt x="6247" y="3165"/>
                    <a:pt x="3811" y="0"/>
                    <a:pt x="2100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27415" y="5561792"/>
              <a:ext cx="629589" cy="297388"/>
            </a:xfrm>
            <a:custGeom>
              <a:avLst/>
              <a:gdLst/>
              <a:ahLst/>
              <a:cxnLst/>
              <a:rect l="l" t="t" r="r" b="b"/>
              <a:pathLst>
                <a:path w="18338" h="8662" extrusionOk="0">
                  <a:moveTo>
                    <a:pt x="14450" y="0"/>
                  </a:moveTo>
                  <a:cubicBezTo>
                    <a:pt x="12700" y="0"/>
                    <a:pt x="10436" y="420"/>
                    <a:pt x="8076" y="1259"/>
                  </a:cubicBezTo>
                  <a:cubicBezTo>
                    <a:pt x="3358" y="2969"/>
                    <a:pt x="1" y="5693"/>
                    <a:pt x="603" y="7403"/>
                  </a:cubicBezTo>
                  <a:cubicBezTo>
                    <a:pt x="903" y="8242"/>
                    <a:pt x="2139" y="8661"/>
                    <a:pt x="3888" y="8661"/>
                  </a:cubicBezTo>
                  <a:cubicBezTo>
                    <a:pt x="5638" y="8661"/>
                    <a:pt x="7902" y="8242"/>
                    <a:pt x="10262" y="7403"/>
                  </a:cubicBezTo>
                  <a:cubicBezTo>
                    <a:pt x="14980" y="5693"/>
                    <a:pt x="18337" y="2969"/>
                    <a:pt x="17736" y="1259"/>
                  </a:cubicBezTo>
                  <a:cubicBezTo>
                    <a:pt x="17435" y="420"/>
                    <a:pt x="16200" y="0"/>
                    <a:pt x="14450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79553" y="5151610"/>
              <a:ext cx="224020" cy="624131"/>
            </a:xfrm>
            <a:custGeom>
              <a:avLst/>
              <a:gdLst/>
              <a:ahLst/>
              <a:cxnLst/>
              <a:rect l="l" t="t" r="r" b="b"/>
              <a:pathLst>
                <a:path w="6525" h="18179" extrusionOk="0">
                  <a:moveTo>
                    <a:pt x="3263" y="1"/>
                  </a:moveTo>
                  <a:cubicBezTo>
                    <a:pt x="1458" y="1"/>
                    <a:pt x="1" y="4055"/>
                    <a:pt x="1" y="9090"/>
                  </a:cubicBezTo>
                  <a:cubicBezTo>
                    <a:pt x="1" y="14094"/>
                    <a:pt x="1458" y="18179"/>
                    <a:pt x="3263" y="18179"/>
                  </a:cubicBezTo>
                  <a:cubicBezTo>
                    <a:pt x="5068" y="18179"/>
                    <a:pt x="6525" y="14094"/>
                    <a:pt x="6525" y="9090"/>
                  </a:cubicBezTo>
                  <a:cubicBezTo>
                    <a:pt x="6525" y="4055"/>
                    <a:pt x="5036" y="1"/>
                    <a:pt x="3263" y="1"/>
                  </a:cubicBezTo>
                  <a:close/>
                </a:path>
              </a:pathLst>
            </a:custGeom>
            <a:solidFill>
              <a:srgbClr val="FFA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63155" y="5337922"/>
              <a:ext cx="528446" cy="468982"/>
            </a:xfrm>
            <a:custGeom>
              <a:avLst/>
              <a:gdLst/>
              <a:ahLst/>
              <a:cxnLst/>
              <a:rect l="l" t="t" r="r" b="b"/>
              <a:pathLst>
                <a:path w="15392" h="13660" extrusionOk="0">
                  <a:moveTo>
                    <a:pt x="2417" y="1"/>
                  </a:moveTo>
                  <a:cubicBezTo>
                    <a:pt x="1932" y="1"/>
                    <a:pt x="1539" y="130"/>
                    <a:pt x="1267" y="401"/>
                  </a:cubicBezTo>
                  <a:cubicBezTo>
                    <a:pt x="1" y="1668"/>
                    <a:pt x="1837" y="5595"/>
                    <a:pt x="5384" y="9142"/>
                  </a:cubicBezTo>
                  <a:cubicBezTo>
                    <a:pt x="8196" y="11928"/>
                    <a:pt x="11203" y="13659"/>
                    <a:pt x="12977" y="13659"/>
                  </a:cubicBezTo>
                  <a:cubicBezTo>
                    <a:pt x="13461" y="13659"/>
                    <a:pt x="13853" y="13530"/>
                    <a:pt x="14125" y="13259"/>
                  </a:cubicBezTo>
                  <a:cubicBezTo>
                    <a:pt x="15392" y="11992"/>
                    <a:pt x="13555" y="8097"/>
                    <a:pt x="10008" y="4550"/>
                  </a:cubicBezTo>
                  <a:cubicBezTo>
                    <a:pt x="7221" y="1737"/>
                    <a:pt x="4199" y="1"/>
                    <a:pt x="2417" y="1"/>
                  </a:cubicBezTo>
                  <a:close/>
                </a:path>
              </a:pathLst>
            </a:custGeom>
            <a:solidFill>
              <a:srgbClr val="F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90476" y="5337922"/>
              <a:ext cx="528446" cy="468982"/>
            </a:xfrm>
            <a:custGeom>
              <a:avLst/>
              <a:gdLst/>
              <a:ahLst/>
              <a:cxnLst/>
              <a:rect l="l" t="t" r="r" b="b"/>
              <a:pathLst>
                <a:path w="15392" h="13660" extrusionOk="0">
                  <a:moveTo>
                    <a:pt x="12978" y="1"/>
                  </a:moveTo>
                  <a:cubicBezTo>
                    <a:pt x="11204" y="1"/>
                    <a:pt x="8196" y="1737"/>
                    <a:pt x="5384" y="4550"/>
                  </a:cubicBezTo>
                  <a:cubicBezTo>
                    <a:pt x="1837" y="8097"/>
                    <a:pt x="0" y="11992"/>
                    <a:pt x="1267" y="13259"/>
                  </a:cubicBezTo>
                  <a:cubicBezTo>
                    <a:pt x="1538" y="13530"/>
                    <a:pt x="1932" y="13659"/>
                    <a:pt x="2419" y="13659"/>
                  </a:cubicBezTo>
                  <a:cubicBezTo>
                    <a:pt x="4200" y="13659"/>
                    <a:pt x="7221" y="11928"/>
                    <a:pt x="10008" y="9142"/>
                  </a:cubicBezTo>
                  <a:cubicBezTo>
                    <a:pt x="13554" y="5595"/>
                    <a:pt x="15391" y="1668"/>
                    <a:pt x="14125" y="401"/>
                  </a:cubicBezTo>
                  <a:cubicBezTo>
                    <a:pt x="13853" y="130"/>
                    <a:pt x="13461" y="1"/>
                    <a:pt x="12978" y="1"/>
                  </a:cubicBezTo>
                  <a:close/>
                </a:path>
              </a:pathLst>
            </a:custGeom>
            <a:solidFill>
              <a:srgbClr val="F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2"/>
          <p:cNvSpPr/>
          <p:nvPr/>
        </p:nvSpPr>
        <p:spPr>
          <a:xfrm>
            <a:off x="4123887" y="4952663"/>
            <a:ext cx="402343" cy="875273"/>
          </a:xfrm>
          <a:custGeom>
            <a:avLst/>
            <a:gdLst/>
            <a:ahLst/>
            <a:cxnLst/>
            <a:rect l="l" t="t" r="r" b="b"/>
            <a:pathLst>
              <a:path w="11719" h="25494" extrusionOk="0">
                <a:moveTo>
                  <a:pt x="7949" y="1"/>
                </a:moveTo>
                <a:lnTo>
                  <a:pt x="7854" y="64"/>
                </a:lnTo>
                <a:cubicBezTo>
                  <a:pt x="7791" y="96"/>
                  <a:pt x="7696" y="159"/>
                  <a:pt x="7569" y="222"/>
                </a:cubicBezTo>
                <a:cubicBezTo>
                  <a:pt x="7474" y="317"/>
                  <a:pt x="7316" y="412"/>
                  <a:pt x="7158" y="539"/>
                </a:cubicBezTo>
                <a:cubicBezTo>
                  <a:pt x="6999" y="634"/>
                  <a:pt x="6841" y="761"/>
                  <a:pt x="6651" y="919"/>
                </a:cubicBezTo>
                <a:cubicBezTo>
                  <a:pt x="6271" y="1204"/>
                  <a:pt x="5859" y="1584"/>
                  <a:pt x="5416" y="1996"/>
                </a:cubicBezTo>
                <a:cubicBezTo>
                  <a:pt x="5004" y="2439"/>
                  <a:pt x="4529" y="2914"/>
                  <a:pt x="4086" y="3452"/>
                </a:cubicBezTo>
                <a:cubicBezTo>
                  <a:pt x="3199" y="4529"/>
                  <a:pt x="2376" y="5828"/>
                  <a:pt x="1711" y="7253"/>
                </a:cubicBezTo>
                <a:cubicBezTo>
                  <a:pt x="1046" y="8678"/>
                  <a:pt x="571" y="10261"/>
                  <a:pt x="317" y="11845"/>
                </a:cubicBezTo>
                <a:cubicBezTo>
                  <a:pt x="64" y="13428"/>
                  <a:pt x="1" y="15075"/>
                  <a:pt x="191" y="16627"/>
                </a:cubicBezTo>
                <a:cubicBezTo>
                  <a:pt x="349" y="18210"/>
                  <a:pt x="729" y="19699"/>
                  <a:pt x="1204" y="20997"/>
                </a:cubicBezTo>
                <a:cubicBezTo>
                  <a:pt x="1711" y="22295"/>
                  <a:pt x="2312" y="23436"/>
                  <a:pt x="2819" y="24227"/>
                </a:cubicBezTo>
                <a:cubicBezTo>
                  <a:pt x="2946" y="24417"/>
                  <a:pt x="3072" y="24607"/>
                  <a:pt x="3199" y="24766"/>
                </a:cubicBezTo>
                <a:cubicBezTo>
                  <a:pt x="3294" y="24924"/>
                  <a:pt x="3389" y="25051"/>
                  <a:pt x="3484" y="25177"/>
                </a:cubicBezTo>
                <a:cubicBezTo>
                  <a:pt x="3579" y="25272"/>
                  <a:pt x="3642" y="25367"/>
                  <a:pt x="3674" y="25431"/>
                </a:cubicBezTo>
                <a:cubicBezTo>
                  <a:pt x="3737" y="25494"/>
                  <a:pt x="3769" y="25494"/>
                  <a:pt x="3769" y="25494"/>
                </a:cubicBezTo>
                <a:cubicBezTo>
                  <a:pt x="3769" y="25494"/>
                  <a:pt x="3801" y="25494"/>
                  <a:pt x="3832" y="25462"/>
                </a:cubicBezTo>
                <a:cubicBezTo>
                  <a:pt x="3896" y="25399"/>
                  <a:pt x="3991" y="25367"/>
                  <a:pt x="4117" y="25272"/>
                </a:cubicBezTo>
                <a:cubicBezTo>
                  <a:pt x="4212" y="25209"/>
                  <a:pt x="4371" y="25114"/>
                  <a:pt x="4529" y="24987"/>
                </a:cubicBezTo>
                <a:cubicBezTo>
                  <a:pt x="4688" y="24892"/>
                  <a:pt x="4846" y="24734"/>
                  <a:pt x="5036" y="24607"/>
                </a:cubicBezTo>
                <a:cubicBezTo>
                  <a:pt x="5796" y="24006"/>
                  <a:pt x="6714" y="23119"/>
                  <a:pt x="7601" y="22042"/>
                </a:cubicBezTo>
                <a:cubicBezTo>
                  <a:pt x="8488" y="20965"/>
                  <a:pt x="9311" y="19667"/>
                  <a:pt x="9976" y="18242"/>
                </a:cubicBezTo>
                <a:cubicBezTo>
                  <a:pt x="10641" y="16817"/>
                  <a:pt x="11116" y="15265"/>
                  <a:pt x="11370" y="13682"/>
                </a:cubicBezTo>
                <a:cubicBezTo>
                  <a:pt x="11655" y="12066"/>
                  <a:pt x="11718" y="10451"/>
                  <a:pt x="11528" y="8900"/>
                </a:cubicBezTo>
                <a:cubicBezTo>
                  <a:pt x="11370" y="7316"/>
                  <a:pt x="10990" y="5828"/>
                  <a:pt x="10515" y="4529"/>
                </a:cubicBezTo>
                <a:cubicBezTo>
                  <a:pt x="10261" y="3864"/>
                  <a:pt x="9976" y="3262"/>
                  <a:pt x="9691" y="2724"/>
                </a:cubicBezTo>
                <a:cubicBezTo>
                  <a:pt x="9406" y="2186"/>
                  <a:pt x="9153" y="1679"/>
                  <a:pt x="8868" y="1299"/>
                </a:cubicBezTo>
                <a:cubicBezTo>
                  <a:pt x="8741" y="1077"/>
                  <a:pt x="8646" y="919"/>
                  <a:pt x="8519" y="761"/>
                </a:cubicBezTo>
                <a:cubicBezTo>
                  <a:pt x="8393" y="602"/>
                  <a:pt x="8298" y="444"/>
                  <a:pt x="8234" y="349"/>
                </a:cubicBezTo>
                <a:cubicBezTo>
                  <a:pt x="8139" y="222"/>
                  <a:pt x="8076" y="159"/>
                  <a:pt x="8013" y="96"/>
                </a:cubicBezTo>
                <a:cubicBezTo>
                  <a:pt x="7981" y="32"/>
                  <a:pt x="7949" y="1"/>
                  <a:pt x="7949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3493300" y="5371257"/>
            <a:ext cx="466476" cy="914412"/>
          </a:xfrm>
          <a:custGeom>
            <a:avLst/>
            <a:gdLst/>
            <a:ahLst/>
            <a:cxnLst/>
            <a:rect l="l" t="t" r="r" b="b"/>
            <a:pathLst>
              <a:path w="13587" h="26634" extrusionOk="0">
                <a:moveTo>
                  <a:pt x="11085" y="0"/>
                </a:moveTo>
                <a:cubicBezTo>
                  <a:pt x="11085" y="0"/>
                  <a:pt x="11053" y="32"/>
                  <a:pt x="10990" y="63"/>
                </a:cubicBezTo>
                <a:cubicBezTo>
                  <a:pt x="10895" y="95"/>
                  <a:pt x="10800" y="127"/>
                  <a:pt x="10641" y="190"/>
                </a:cubicBezTo>
                <a:cubicBezTo>
                  <a:pt x="10515" y="253"/>
                  <a:pt x="10356" y="348"/>
                  <a:pt x="10166" y="443"/>
                </a:cubicBezTo>
                <a:cubicBezTo>
                  <a:pt x="9976" y="538"/>
                  <a:pt x="9786" y="633"/>
                  <a:pt x="9565" y="760"/>
                </a:cubicBezTo>
                <a:cubicBezTo>
                  <a:pt x="9089" y="1013"/>
                  <a:pt x="8614" y="1362"/>
                  <a:pt x="8076" y="1742"/>
                </a:cubicBezTo>
                <a:cubicBezTo>
                  <a:pt x="7538" y="2122"/>
                  <a:pt x="6936" y="2565"/>
                  <a:pt x="6398" y="3072"/>
                </a:cubicBezTo>
                <a:cubicBezTo>
                  <a:pt x="5258" y="4085"/>
                  <a:pt x="4149" y="5352"/>
                  <a:pt x="3231" y="6777"/>
                </a:cubicBezTo>
                <a:cubicBezTo>
                  <a:pt x="2281" y="8202"/>
                  <a:pt x="1521" y="9786"/>
                  <a:pt x="982" y="11433"/>
                </a:cubicBezTo>
                <a:cubicBezTo>
                  <a:pt x="475" y="13111"/>
                  <a:pt x="159" y="14853"/>
                  <a:pt x="64" y="16563"/>
                </a:cubicBezTo>
                <a:cubicBezTo>
                  <a:pt x="0" y="18241"/>
                  <a:pt x="159" y="19920"/>
                  <a:pt x="475" y="21377"/>
                </a:cubicBezTo>
                <a:cubicBezTo>
                  <a:pt x="792" y="22865"/>
                  <a:pt x="1267" y="24163"/>
                  <a:pt x="1679" y="25114"/>
                </a:cubicBezTo>
                <a:cubicBezTo>
                  <a:pt x="1774" y="25335"/>
                  <a:pt x="1869" y="25557"/>
                  <a:pt x="1964" y="25747"/>
                </a:cubicBezTo>
                <a:cubicBezTo>
                  <a:pt x="2059" y="25937"/>
                  <a:pt x="2154" y="26095"/>
                  <a:pt x="2217" y="26222"/>
                </a:cubicBezTo>
                <a:cubicBezTo>
                  <a:pt x="2312" y="26349"/>
                  <a:pt x="2376" y="26444"/>
                  <a:pt x="2407" y="26507"/>
                </a:cubicBezTo>
                <a:cubicBezTo>
                  <a:pt x="2439" y="26602"/>
                  <a:pt x="2471" y="26634"/>
                  <a:pt x="2471" y="26634"/>
                </a:cubicBezTo>
                <a:cubicBezTo>
                  <a:pt x="2471" y="26634"/>
                  <a:pt x="2502" y="26602"/>
                  <a:pt x="2566" y="26570"/>
                </a:cubicBezTo>
                <a:cubicBezTo>
                  <a:pt x="2629" y="26539"/>
                  <a:pt x="2756" y="26507"/>
                  <a:pt x="2882" y="26444"/>
                </a:cubicBezTo>
                <a:cubicBezTo>
                  <a:pt x="3041" y="26380"/>
                  <a:pt x="3199" y="26285"/>
                  <a:pt x="3389" y="26190"/>
                </a:cubicBezTo>
                <a:cubicBezTo>
                  <a:pt x="3579" y="26095"/>
                  <a:pt x="3769" y="26000"/>
                  <a:pt x="3991" y="25874"/>
                </a:cubicBezTo>
                <a:cubicBezTo>
                  <a:pt x="4877" y="25335"/>
                  <a:pt x="6018" y="24575"/>
                  <a:pt x="7158" y="23562"/>
                </a:cubicBezTo>
                <a:cubicBezTo>
                  <a:pt x="8266" y="22548"/>
                  <a:pt x="9374" y="21282"/>
                  <a:pt x="10293" y="19856"/>
                </a:cubicBezTo>
                <a:cubicBezTo>
                  <a:pt x="11243" y="18431"/>
                  <a:pt x="12003" y="16848"/>
                  <a:pt x="12541" y="15201"/>
                </a:cubicBezTo>
                <a:cubicBezTo>
                  <a:pt x="13080" y="13523"/>
                  <a:pt x="13428" y="11781"/>
                  <a:pt x="13491" y="10102"/>
                </a:cubicBezTo>
                <a:cubicBezTo>
                  <a:pt x="13586" y="8392"/>
                  <a:pt x="13396" y="6714"/>
                  <a:pt x="13080" y="5257"/>
                </a:cubicBezTo>
                <a:cubicBezTo>
                  <a:pt x="12921" y="4497"/>
                  <a:pt x="12731" y="3800"/>
                  <a:pt x="12510" y="3167"/>
                </a:cubicBezTo>
                <a:cubicBezTo>
                  <a:pt x="12320" y="2565"/>
                  <a:pt x="12098" y="1995"/>
                  <a:pt x="11876" y="1520"/>
                </a:cubicBezTo>
                <a:cubicBezTo>
                  <a:pt x="11781" y="1299"/>
                  <a:pt x="11686" y="1077"/>
                  <a:pt x="11591" y="887"/>
                </a:cubicBezTo>
                <a:cubicBezTo>
                  <a:pt x="11496" y="697"/>
                  <a:pt x="11401" y="538"/>
                  <a:pt x="11338" y="412"/>
                </a:cubicBezTo>
                <a:cubicBezTo>
                  <a:pt x="11243" y="285"/>
                  <a:pt x="11180" y="190"/>
                  <a:pt x="11148" y="95"/>
                </a:cubicBezTo>
                <a:cubicBezTo>
                  <a:pt x="11116" y="32"/>
                  <a:pt x="11085" y="0"/>
                  <a:pt x="11085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3092763" y="3864348"/>
            <a:ext cx="3146951" cy="2682513"/>
            <a:chOff x="3092763" y="3864348"/>
            <a:chExt cx="3146951" cy="2682513"/>
          </a:xfrm>
        </p:grpSpPr>
        <p:sp>
          <p:nvSpPr>
            <p:cNvPr id="123" name="Google Shape;123;p2"/>
            <p:cNvSpPr/>
            <p:nvPr/>
          </p:nvSpPr>
          <p:spPr>
            <a:xfrm>
              <a:off x="4984971" y="3864348"/>
              <a:ext cx="592613" cy="1204762"/>
            </a:xfrm>
            <a:custGeom>
              <a:avLst/>
              <a:gdLst/>
              <a:ahLst/>
              <a:cxnLst/>
              <a:rect l="l" t="t" r="r" b="b"/>
              <a:pathLst>
                <a:path w="17261" h="35091" extrusionOk="0">
                  <a:moveTo>
                    <a:pt x="13618" y="1"/>
                  </a:moveTo>
                  <a:cubicBezTo>
                    <a:pt x="13618" y="1"/>
                    <a:pt x="13586" y="33"/>
                    <a:pt x="13491" y="64"/>
                  </a:cubicBezTo>
                  <a:cubicBezTo>
                    <a:pt x="13396" y="128"/>
                    <a:pt x="13238" y="191"/>
                    <a:pt x="13080" y="286"/>
                  </a:cubicBezTo>
                  <a:cubicBezTo>
                    <a:pt x="12890" y="349"/>
                    <a:pt x="12700" y="476"/>
                    <a:pt x="12446" y="603"/>
                  </a:cubicBezTo>
                  <a:cubicBezTo>
                    <a:pt x="12225" y="729"/>
                    <a:pt x="11940" y="888"/>
                    <a:pt x="11655" y="1078"/>
                  </a:cubicBezTo>
                  <a:cubicBezTo>
                    <a:pt x="11085" y="1426"/>
                    <a:pt x="10451" y="1869"/>
                    <a:pt x="9754" y="2408"/>
                  </a:cubicBezTo>
                  <a:cubicBezTo>
                    <a:pt x="9089" y="2946"/>
                    <a:pt x="8361" y="3548"/>
                    <a:pt x="7633" y="4213"/>
                  </a:cubicBezTo>
                  <a:cubicBezTo>
                    <a:pt x="6208" y="5606"/>
                    <a:pt x="4846" y="7285"/>
                    <a:pt x="3706" y="9185"/>
                  </a:cubicBezTo>
                  <a:cubicBezTo>
                    <a:pt x="2534" y="11085"/>
                    <a:pt x="1616" y="13175"/>
                    <a:pt x="1014" y="15392"/>
                  </a:cubicBezTo>
                  <a:cubicBezTo>
                    <a:pt x="380" y="17577"/>
                    <a:pt x="32" y="19857"/>
                    <a:pt x="32" y="22074"/>
                  </a:cubicBezTo>
                  <a:cubicBezTo>
                    <a:pt x="0" y="24291"/>
                    <a:pt x="285" y="26445"/>
                    <a:pt x="760" y="28345"/>
                  </a:cubicBezTo>
                  <a:cubicBezTo>
                    <a:pt x="1235" y="30276"/>
                    <a:pt x="1901" y="31955"/>
                    <a:pt x="2502" y="33158"/>
                  </a:cubicBezTo>
                  <a:cubicBezTo>
                    <a:pt x="2661" y="33443"/>
                    <a:pt x="2787" y="33728"/>
                    <a:pt x="2914" y="33950"/>
                  </a:cubicBezTo>
                  <a:cubicBezTo>
                    <a:pt x="3041" y="34203"/>
                    <a:pt x="3167" y="34425"/>
                    <a:pt x="3262" y="34583"/>
                  </a:cubicBezTo>
                  <a:cubicBezTo>
                    <a:pt x="3357" y="34742"/>
                    <a:pt x="3452" y="34868"/>
                    <a:pt x="3516" y="34963"/>
                  </a:cubicBezTo>
                  <a:cubicBezTo>
                    <a:pt x="3579" y="35058"/>
                    <a:pt x="3611" y="35090"/>
                    <a:pt x="3611" y="35090"/>
                  </a:cubicBezTo>
                  <a:cubicBezTo>
                    <a:pt x="3611" y="35090"/>
                    <a:pt x="3642" y="35090"/>
                    <a:pt x="3737" y="35027"/>
                  </a:cubicBezTo>
                  <a:cubicBezTo>
                    <a:pt x="3832" y="34963"/>
                    <a:pt x="3991" y="34900"/>
                    <a:pt x="4149" y="34837"/>
                  </a:cubicBezTo>
                  <a:cubicBezTo>
                    <a:pt x="4339" y="34742"/>
                    <a:pt x="4529" y="34615"/>
                    <a:pt x="4782" y="34488"/>
                  </a:cubicBezTo>
                  <a:cubicBezTo>
                    <a:pt x="5004" y="34362"/>
                    <a:pt x="5257" y="34203"/>
                    <a:pt x="5542" y="34013"/>
                  </a:cubicBezTo>
                  <a:cubicBezTo>
                    <a:pt x="6683" y="33317"/>
                    <a:pt x="8139" y="32240"/>
                    <a:pt x="9564" y="30878"/>
                  </a:cubicBezTo>
                  <a:cubicBezTo>
                    <a:pt x="10990" y="29485"/>
                    <a:pt x="12351" y="27806"/>
                    <a:pt x="13523" y="25906"/>
                  </a:cubicBezTo>
                  <a:cubicBezTo>
                    <a:pt x="14695" y="24038"/>
                    <a:pt x="15582" y="21916"/>
                    <a:pt x="16215" y="19731"/>
                  </a:cubicBezTo>
                  <a:cubicBezTo>
                    <a:pt x="16848" y="17546"/>
                    <a:pt x="17197" y="15265"/>
                    <a:pt x="17228" y="13049"/>
                  </a:cubicBezTo>
                  <a:cubicBezTo>
                    <a:pt x="17260" y="10832"/>
                    <a:pt x="16975" y="8678"/>
                    <a:pt x="16468" y="6746"/>
                  </a:cubicBezTo>
                  <a:cubicBezTo>
                    <a:pt x="16247" y="5796"/>
                    <a:pt x="15930" y="4910"/>
                    <a:pt x="15645" y="4086"/>
                  </a:cubicBezTo>
                  <a:cubicBezTo>
                    <a:pt x="15328" y="3263"/>
                    <a:pt x="15043" y="2566"/>
                    <a:pt x="14727" y="1964"/>
                  </a:cubicBezTo>
                  <a:cubicBezTo>
                    <a:pt x="14600" y="1648"/>
                    <a:pt x="14442" y="1394"/>
                    <a:pt x="14315" y="1141"/>
                  </a:cubicBezTo>
                  <a:cubicBezTo>
                    <a:pt x="14188" y="888"/>
                    <a:pt x="14061" y="698"/>
                    <a:pt x="13966" y="539"/>
                  </a:cubicBezTo>
                  <a:cubicBezTo>
                    <a:pt x="13871" y="349"/>
                    <a:pt x="13776" y="223"/>
                    <a:pt x="13713" y="128"/>
                  </a:cubicBezTo>
                  <a:cubicBezTo>
                    <a:pt x="13650" y="64"/>
                    <a:pt x="13618" y="1"/>
                    <a:pt x="13618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096957" y="4932614"/>
              <a:ext cx="1142757" cy="648232"/>
            </a:xfrm>
            <a:custGeom>
              <a:avLst/>
              <a:gdLst/>
              <a:ahLst/>
              <a:cxnLst/>
              <a:rect l="l" t="t" r="r" b="b"/>
              <a:pathLst>
                <a:path w="33285" h="18881" extrusionOk="0">
                  <a:moveTo>
                    <a:pt x="23654" y="1"/>
                  </a:moveTo>
                  <a:cubicBezTo>
                    <a:pt x="22430" y="1"/>
                    <a:pt x="21165" y="96"/>
                    <a:pt x="19888" y="300"/>
                  </a:cubicBezTo>
                  <a:cubicBezTo>
                    <a:pt x="17672" y="616"/>
                    <a:pt x="15486" y="1281"/>
                    <a:pt x="13396" y="2231"/>
                  </a:cubicBezTo>
                  <a:cubicBezTo>
                    <a:pt x="11306" y="3181"/>
                    <a:pt x="9374" y="4385"/>
                    <a:pt x="7664" y="5778"/>
                  </a:cubicBezTo>
                  <a:cubicBezTo>
                    <a:pt x="5954" y="7203"/>
                    <a:pt x="4466" y="8818"/>
                    <a:pt x="3326" y="10402"/>
                  </a:cubicBezTo>
                  <a:cubicBezTo>
                    <a:pt x="2154" y="12017"/>
                    <a:pt x="1299" y="13600"/>
                    <a:pt x="760" y="14836"/>
                  </a:cubicBezTo>
                  <a:cubicBezTo>
                    <a:pt x="634" y="15152"/>
                    <a:pt x="507" y="15406"/>
                    <a:pt x="412" y="15691"/>
                  </a:cubicBezTo>
                  <a:cubicBezTo>
                    <a:pt x="317" y="15912"/>
                    <a:pt x="222" y="16166"/>
                    <a:pt x="159" y="16324"/>
                  </a:cubicBezTo>
                  <a:cubicBezTo>
                    <a:pt x="95" y="16514"/>
                    <a:pt x="64" y="16672"/>
                    <a:pt x="32" y="16767"/>
                  </a:cubicBezTo>
                  <a:cubicBezTo>
                    <a:pt x="0" y="16862"/>
                    <a:pt x="0" y="16926"/>
                    <a:pt x="0" y="16926"/>
                  </a:cubicBezTo>
                  <a:cubicBezTo>
                    <a:pt x="0" y="16926"/>
                    <a:pt x="32" y="16926"/>
                    <a:pt x="127" y="16989"/>
                  </a:cubicBezTo>
                  <a:cubicBezTo>
                    <a:pt x="222" y="17021"/>
                    <a:pt x="349" y="17084"/>
                    <a:pt x="539" y="17147"/>
                  </a:cubicBezTo>
                  <a:cubicBezTo>
                    <a:pt x="697" y="17242"/>
                    <a:pt x="919" y="17337"/>
                    <a:pt x="1172" y="17432"/>
                  </a:cubicBezTo>
                  <a:cubicBezTo>
                    <a:pt x="1457" y="17527"/>
                    <a:pt x="1742" y="17622"/>
                    <a:pt x="2059" y="17717"/>
                  </a:cubicBezTo>
                  <a:cubicBezTo>
                    <a:pt x="3326" y="18129"/>
                    <a:pt x="5067" y="18541"/>
                    <a:pt x="7031" y="18762"/>
                  </a:cubicBezTo>
                  <a:cubicBezTo>
                    <a:pt x="7839" y="18839"/>
                    <a:pt x="8673" y="18880"/>
                    <a:pt x="9525" y="18880"/>
                  </a:cubicBezTo>
                  <a:cubicBezTo>
                    <a:pt x="10776" y="18880"/>
                    <a:pt x="12065" y="18793"/>
                    <a:pt x="13365" y="18604"/>
                  </a:cubicBezTo>
                  <a:cubicBezTo>
                    <a:pt x="15582" y="18256"/>
                    <a:pt x="17767" y="17622"/>
                    <a:pt x="19857" y="16672"/>
                  </a:cubicBezTo>
                  <a:cubicBezTo>
                    <a:pt x="21947" y="15754"/>
                    <a:pt x="23910" y="14551"/>
                    <a:pt x="25621" y="13125"/>
                  </a:cubicBezTo>
                  <a:cubicBezTo>
                    <a:pt x="27331" y="11732"/>
                    <a:pt x="28788" y="10117"/>
                    <a:pt x="29959" y="8533"/>
                  </a:cubicBezTo>
                  <a:cubicBezTo>
                    <a:pt x="30529" y="7742"/>
                    <a:pt x="31036" y="6918"/>
                    <a:pt x="31448" y="6158"/>
                  </a:cubicBezTo>
                  <a:cubicBezTo>
                    <a:pt x="31891" y="5430"/>
                    <a:pt x="32239" y="4702"/>
                    <a:pt x="32493" y="4100"/>
                  </a:cubicBezTo>
                  <a:cubicBezTo>
                    <a:pt x="32651" y="3783"/>
                    <a:pt x="32746" y="3498"/>
                    <a:pt x="32841" y="3245"/>
                  </a:cubicBezTo>
                  <a:cubicBezTo>
                    <a:pt x="32968" y="2991"/>
                    <a:pt x="33031" y="2770"/>
                    <a:pt x="33094" y="2580"/>
                  </a:cubicBezTo>
                  <a:cubicBezTo>
                    <a:pt x="33158" y="2421"/>
                    <a:pt x="33190" y="2263"/>
                    <a:pt x="33221" y="2168"/>
                  </a:cubicBezTo>
                  <a:lnTo>
                    <a:pt x="33285" y="2010"/>
                  </a:lnTo>
                  <a:cubicBezTo>
                    <a:pt x="33285" y="2010"/>
                    <a:pt x="33221" y="1978"/>
                    <a:pt x="33126" y="1946"/>
                  </a:cubicBezTo>
                  <a:cubicBezTo>
                    <a:pt x="33031" y="1883"/>
                    <a:pt x="32904" y="1820"/>
                    <a:pt x="32714" y="1756"/>
                  </a:cubicBezTo>
                  <a:cubicBezTo>
                    <a:pt x="32556" y="1661"/>
                    <a:pt x="32334" y="1598"/>
                    <a:pt x="32081" y="1503"/>
                  </a:cubicBezTo>
                  <a:cubicBezTo>
                    <a:pt x="31796" y="1376"/>
                    <a:pt x="31511" y="1281"/>
                    <a:pt x="31194" y="1186"/>
                  </a:cubicBezTo>
                  <a:cubicBezTo>
                    <a:pt x="30561" y="996"/>
                    <a:pt x="29801" y="775"/>
                    <a:pt x="28946" y="585"/>
                  </a:cubicBezTo>
                  <a:cubicBezTo>
                    <a:pt x="28122" y="426"/>
                    <a:pt x="27172" y="236"/>
                    <a:pt x="26191" y="141"/>
                  </a:cubicBezTo>
                  <a:cubicBezTo>
                    <a:pt x="25374" y="49"/>
                    <a:pt x="24525" y="1"/>
                    <a:pt x="23654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440279" y="4412334"/>
              <a:ext cx="440383" cy="941603"/>
            </a:xfrm>
            <a:custGeom>
              <a:avLst/>
              <a:gdLst/>
              <a:ahLst/>
              <a:cxnLst/>
              <a:rect l="l" t="t" r="r" b="b"/>
              <a:pathLst>
                <a:path w="12827" h="27426" extrusionOk="0">
                  <a:moveTo>
                    <a:pt x="3610" y="0"/>
                  </a:moveTo>
                  <a:cubicBezTo>
                    <a:pt x="3610" y="0"/>
                    <a:pt x="3579" y="32"/>
                    <a:pt x="3547" y="95"/>
                  </a:cubicBezTo>
                  <a:cubicBezTo>
                    <a:pt x="3484" y="158"/>
                    <a:pt x="3420" y="253"/>
                    <a:pt x="3325" y="380"/>
                  </a:cubicBezTo>
                  <a:cubicBezTo>
                    <a:pt x="3230" y="507"/>
                    <a:pt x="3135" y="665"/>
                    <a:pt x="3009" y="824"/>
                  </a:cubicBezTo>
                  <a:cubicBezTo>
                    <a:pt x="2914" y="1014"/>
                    <a:pt x="2787" y="1204"/>
                    <a:pt x="2660" y="1425"/>
                  </a:cubicBezTo>
                  <a:cubicBezTo>
                    <a:pt x="2375" y="1869"/>
                    <a:pt x="2122" y="2407"/>
                    <a:pt x="1837" y="3009"/>
                  </a:cubicBezTo>
                  <a:cubicBezTo>
                    <a:pt x="1552" y="3610"/>
                    <a:pt x="1267" y="4275"/>
                    <a:pt x="1045" y="5004"/>
                  </a:cubicBezTo>
                  <a:cubicBezTo>
                    <a:pt x="539" y="6429"/>
                    <a:pt x="222" y="8076"/>
                    <a:pt x="95" y="9754"/>
                  </a:cubicBezTo>
                  <a:cubicBezTo>
                    <a:pt x="0" y="11464"/>
                    <a:pt x="127" y="13206"/>
                    <a:pt x="475" y="14916"/>
                  </a:cubicBezTo>
                  <a:cubicBezTo>
                    <a:pt x="824" y="16626"/>
                    <a:pt x="1394" y="18305"/>
                    <a:pt x="2185" y="19825"/>
                  </a:cubicBezTo>
                  <a:cubicBezTo>
                    <a:pt x="2945" y="21345"/>
                    <a:pt x="3895" y="22707"/>
                    <a:pt x="4909" y="23847"/>
                  </a:cubicBezTo>
                  <a:cubicBezTo>
                    <a:pt x="5922" y="24955"/>
                    <a:pt x="6967" y="25874"/>
                    <a:pt x="7791" y="26475"/>
                  </a:cubicBezTo>
                  <a:cubicBezTo>
                    <a:pt x="8012" y="26634"/>
                    <a:pt x="8202" y="26760"/>
                    <a:pt x="8361" y="26887"/>
                  </a:cubicBezTo>
                  <a:cubicBezTo>
                    <a:pt x="8519" y="27014"/>
                    <a:pt x="8678" y="27109"/>
                    <a:pt x="8804" y="27172"/>
                  </a:cubicBezTo>
                  <a:cubicBezTo>
                    <a:pt x="8931" y="27267"/>
                    <a:pt x="9058" y="27330"/>
                    <a:pt x="9121" y="27362"/>
                  </a:cubicBezTo>
                  <a:lnTo>
                    <a:pt x="9216" y="27425"/>
                  </a:lnTo>
                  <a:cubicBezTo>
                    <a:pt x="9216" y="27425"/>
                    <a:pt x="9248" y="27394"/>
                    <a:pt x="9279" y="27330"/>
                  </a:cubicBezTo>
                  <a:cubicBezTo>
                    <a:pt x="9343" y="27267"/>
                    <a:pt x="9406" y="27172"/>
                    <a:pt x="9501" y="27045"/>
                  </a:cubicBezTo>
                  <a:cubicBezTo>
                    <a:pt x="9596" y="26919"/>
                    <a:pt x="9691" y="26760"/>
                    <a:pt x="9818" y="26602"/>
                  </a:cubicBezTo>
                  <a:cubicBezTo>
                    <a:pt x="9913" y="26412"/>
                    <a:pt x="10039" y="26222"/>
                    <a:pt x="10166" y="26000"/>
                  </a:cubicBezTo>
                  <a:cubicBezTo>
                    <a:pt x="10704" y="25114"/>
                    <a:pt x="11306" y="23878"/>
                    <a:pt x="11781" y="22422"/>
                  </a:cubicBezTo>
                  <a:cubicBezTo>
                    <a:pt x="12256" y="20997"/>
                    <a:pt x="12604" y="19350"/>
                    <a:pt x="12731" y="17671"/>
                  </a:cubicBezTo>
                  <a:cubicBezTo>
                    <a:pt x="12826" y="15961"/>
                    <a:pt x="12699" y="14188"/>
                    <a:pt x="12351" y="12478"/>
                  </a:cubicBezTo>
                  <a:cubicBezTo>
                    <a:pt x="12034" y="10768"/>
                    <a:pt x="11433" y="9121"/>
                    <a:pt x="10673" y="7601"/>
                  </a:cubicBezTo>
                  <a:cubicBezTo>
                    <a:pt x="9913" y="6081"/>
                    <a:pt x="8963" y="4719"/>
                    <a:pt x="7949" y="3579"/>
                  </a:cubicBezTo>
                  <a:cubicBezTo>
                    <a:pt x="7442" y="3009"/>
                    <a:pt x="6904" y="2502"/>
                    <a:pt x="6429" y="2059"/>
                  </a:cubicBezTo>
                  <a:cubicBezTo>
                    <a:pt x="5922" y="1615"/>
                    <a:pt x="5479" y="1235"/>
                    <a:pt x="5036" y="919"/>
                  </a:cubicBezTo>
                  <a:cubicBezTo>
                    <a:pt x="4846" y="760"/>
                    <a:pt x="4656" y="633"/>
                    <a:pt x="4466" y="538"/>
                  </a:cubicBezTo>
                  <a:cubicBezTo>
                    <a:pt x="4307" y="412"/>
                    <a:pt x="4149" y="317"/>
                    <a:pt x="4022" y="222"/>
                  </a:cubicBezTo>
                  <a:cubicBezTo>
                    <a:pt x="3895" y="158"/>
                    <a:pt x="3800" y="95"/>
                    <a:pt x="3705" y="63"/>
                  </a:cubicBezTo>
                  <a:lnTo>
                    <a:pt x="3610" y="0"/>
                  </a:ln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092763" y="4278410"/>
              <a:ext cx="2508538" cy="2268451"/>
            </a:xfrm>
            <a:custGeom>
              <a:avLst/>
              <a:gdLst/>
              <a:ahLst/>
              <a:cxnLst/>
              <a:rect l="l" t="t" r="r" b="b"/>
              <a:pathLst>
                <a:path w="73066" h="66073" extrusionOk="0">
                  <a:moveTo>
                    <a:pt x="65141" y="1"/>
                  </a:moveTo>
                  <a:cubicBezTo>
                    <a:pt x="65037" y="1"/>
                    <a:pt x="64947" y="59"/>
                    <a:pt x="64935" y="196"/>
                  </a:cubicBezTo>
                  <a:cubicBezTo>
                    <a:pt x="62813" y="15144"/>
                    <a:pt x="56511" y="28793"/>
                    <a:pt x="46472" y="39782"/>
                  </a:cubicBezTo>
                  <a:cubicBezTo>
                    <a:pt x="49195" y="31960"/>
                    <a:pt x="48784" y="22712"/>
                    <a:pt x="45965" y="14954"/>
                  </a:cubicBezTo>
                  <a:cubicBezTo>
                    <a:pt x="45917" y="14833"/>
                    <a:pt x="45808" y="14781"/>
                    <a:pt x="45700" y="14781"/>
                  </a:cubicBezTo>
                  <a:cubicBezTo>
                    <a:pt x="45524" y="14781"/>
                    <a:pt x="45348" y="14916"/>
                    <a:pt x="45427" y="15112"/>
                  </a:cubicBezTo>
                  <a:cubicBezTo>
                    <a:pt x="48372" y="23187"/>
                    <a:pt x="48689" y="32846"/>
                    <a:pt x="45490" y="40827"/>
                  </a:cubicBezTo>
                  <a:cubicBezTo>
                    <a:pt x="44065" y="42315"/>
                    <a:pt x="42576" y="43772"/>
                    <a:pt x="41025" y="45166"/>
                  </a:cubicBezTo>
                  <a:cubicBezTo>
                    <a:pt x="37573" y="48238"/>
                    <a:pt x="33836" y="50993"/>
                    <a:pt x="29877" y="53431"/>
                  </a:cubicBezTo>
                  <a:cubicBezTo>
                    <a:pt x="29877" y="53463"/>
                    <a:pt x="29877" y="53463"/>
                    <a:pt x="29845" y="53463"/>
                  </a:cubicBezTo>
                  <a:cubicBezTo>
                    <a:pt x="29339" y="53811"/>
                    <a:pt x="28800" y="54128"/>
                    <a:pt x="28262" y="54445"/>
                  </a:cubicBezTo>
                  <a:cubicBezTo>
                    <a:pt x="34152" y="48301"/>
                    <a:pt x="37414" y="39307"/>
                    <a:pt x="37319" y="30883"/>
                  </a:cubicBezTo>
                  <a:cubicBezTo>
                    <a:pt x="37319" y="30693"/>
                    <a:pt x="37185" y="30598"/>
                    <a:pt x="37050" y="30598"/>
                  </a:cubicBezTo>
                  <a:cubicBezTo>
                    <a:pt x="36916" y="30598"/>
                    <a:pt x="36781" y="30693"/>
                    <a:pt x="36781" y="30883"/>
                  </a:cubicBezTo>
                  <a:cubicBezTo>
                    <a:pt x="36876" y="39877"/>
                    <a:pt x="33076" y="49536"/>
                    <a:pt x="26330" y="55521"/>
                  </a:cubicBezTo>
                  <a:cubicBezTo>
                    <a:pt x="26330" y="55553"/>
                    <a:pt x="26330" y="55553"/>
                    <a:pt x="26330" y="55553"/>
                  </a:cubicBezTo>
                  <a:cubicBezTo>
                    <a:pt x="21390" y="58340"/>
                    <a:pt x="16164" y="60652"/>
                    <a:pt x="10844" y="62520"/>
                  </a:cubicBezTo>
                  <a:cubicBezTo>
                    <a:pt x="15594" y="58435"/>
                    <a:pt x="18413" y="51974"/>
                    <a:pt x="19426" y="45894"/>
                  </a:cubicBezTo>
                  <a:cubicBezTo>
                    <a:pt x="19465" y="45682"/>
                    <a:pt x="19281" y="45541"/>
                    <a:pt x="19116" y="45541"/>
                  </a:cubicBezTo>
                  <a:cubicBezTo>
                    <a:pt x="19010" y="45541"/>
                    <a:pt x="18913" y="45599"/>
                    <a:pt x="18888" y="45736"/>
                  </a:cubicBezTo>
                  <a:cubicBezTo>
                    <a:pt x="17811" y="52196"/>
                    <a:pt x="14708" y="59163"/>
                    <a:pt x="9324" y="63059"/>
                  </a:cubicBezTo>
                  <a:cubicBezTo>
                    <a:pt x="9292" y="63059"/>
                    <a:pt x="9229" y="63090"/>
                    <a:pt x="9197" y="63090"/>
                  </a:cubicBezTo>
                  <a:cubicBezTo>
                    <a:pt x="6315" y="64072"/>
                    <a:pt x="3338" y="64959"/>
                    <a:pt x="330" y="65529"/>
                  </a:cubicBezTo>
                  <a:cubicBezTo>
                    <a:pt x="1" y="65589"/>
                    <a:pt x="96" y="66072"/>
                    <a:pt x="401" y="66072"/>
                  </a:cubicBezTo>
                  <a:cubicBezTo>
                    <a:pt x="419" y="66072"/>
                    <a:pt x="437" y="66071"/>
                    <a:pt x="457" y="66067"/>
                  </a:cubicBezTo>
                  <a:cubicBezTo>
                    <a:pt x="6569" y="64927"/>
                    <a:pt x="12586" y="62679"/>
                    <a:pt x="18223" y="60208"/>
                  </a:cubicBezTo>
                  <a:cubicBezTo>
                    <a:pt x="22308" y="58403"/>
                    <a:pt x="26267" y="56313"/>
                    <a:pt x="30067" y="53938"/>
                  </a:cubicBezTo>
                  <a:cubicBezTo>
                    <a:pt x="33093" y="54383"/>
                    <a:pt x="36224" y="54615"/>
                    <a:pt x="39382" y="54615"/>
                  </a:cubicBezTo>
                  <a:cubicBezTo>
                    <a:pt x="46570" y="54615"/>
                    <a:pt x="53893" y="53411"/>
                    <a:pt x="60406" y="50771"/>
                  </a:cubicBezTo>
                  <a:cubicBezTo>
                    <a:pt x="60683" y="50660"/>
                    <a:pt x="60621" y="50235"/>
                    <a:pt x="60369" y="50235"/>
                  </a:cubicBezTo>
                  <a:cubicBezTo>
                    <a:pt x="60332" y="50235"/>
                    <a:pt x="60292" y="50244"/>
                    <a:pt x="60248" y="50264"/>
                  </a:cubicBezTo>
                  <a:cubicBezTo>
                    <a:pt x="53768" y="52861"/>
                    <a:pt x="46483" y="54073"/>
                    <a:pt x="39323" y="54073"/>
                  </a:cubicBezTo>
                  <a:cubicBezTo>
                    <a:pt x="36440" y="54073"/>
                    <a:pt x="33577" y="53876"/>
                    <a:pt x="30796" y="53495"/>
                  </a:cubicBezTo>
                  <a:cubicBezTo>
                    <a:pt x="36274" y="50011"/>
                    <a:pt x="41341" y="45926"/>
                    <a:pt x="45870" y="41270"/>
                  </a:cubicBezTo>
                  <a:cubicBezTo>
                    <a:pt x="45902" y="41239"/>
                    <a:pt x="45902" y="41207"/>
                    <a:pt x="45933" y="41175"/>
                  </a:cubicBezTo>
                  <a:cubicBezTo>
                    <a:pt x="46662" y="40415"/>
                    <a:pt x="47390" y="39624"/>
                    <a:pt x="48087" y="38832"/>
                  </a:cubicBezTo>
                  <a:cubicBezTo>
                    <a:pt x="56701" y="37090"/>
                    <a:pt x="65220" y="33575"/>
                    <a:pt x="72820" y="29205"/>
                  </a:cubicBezTo>
                  <a:cubicBezTo>
                    <a:pt x="73066" y="29068"/>
                    <a:pt x="72912" y="28698"/>
                    <a:pt x="72663" y="28698"/>
                  </a:cubicBezTo>
                  <a:cubicBezTo>
                    <a:pt x="72623" y="28698"/>
                    <a:pt x="72580" y="28707"/>
                    <a:pt x="72535" y="28730"/>
                  </a:cubicBezTo>
                  <a:cubicBezTo>
                    <a:pt x="65188" y="32973"/>
                    <a:pt x="57018" y="36362"/>
                    <a:pt x="48689" y="38135"/>
                  </a:cubicBezTo>
                  <a:cubicBezTo>
                    <a:pt x="49322" y="37438"/>
                    <a:pt x="49924" y="36710"/>
                    <a:pt x="50525" y="35950"/>
                  </a:cubicBezTo>
                  <a:cubicBezTo>
                    <a:pt x="58728" y="25689"/>
                    <a:pt x="63636" y="13307"/>
                    <a:pt x="65473" y="354"/>
                  </a:cubicBezTo>
                  <a:cubicBezTo>
                    <a:pt x="65492" y="142"/>
                    <a:pt x="65301" y="1"/>
                    <a:pt x="65141" y="1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2"/>
          <p:cNvSpPr/>
          <p:nvPr/>
        </p:nvSpPr>
        <p:spPr>
          <a:xfrm>
            <a:off x="6707618" y="4493491"/>
            <a:ext cx="1053973" cy="1422464"/>
          </a:xfrm>
          <a:custGeom>
            <a:avLst/>
            <a:gdLst/>
            <a:ahLst/>
            <a:cxnLst/>
            <a:rect l="l" t="t" r="r" b="b"/>
            <a:pathLst>
              <a:path w="30699" h="41432" extrusionOk="0">
                <a:moveTo>
                  <a:pt x="781" y="1"/>
                </a:moveTo>
                <a:cubicBezTo>
                  <a:pt x="186" y="1"/>
                  <a:pt x="1" y="1022"/>
                  <a:pt x="683" y="1278"/>
                </a:cubicBezTo>
                <a:cubicBezTo>
                  <a:pt x="16169" y="7548"/>
                  <a:pt x="26905" y="24555"/>
                  <a:pt x="29407" y="40959"/>
                </a:cubicBezTo>
                <a:cubicBezTo>
                  <a:pt x="29445" y="41290"/>
                  <a:pt x="29667" y="41431"/>
                  <a:pt x="29913" y="41431"/>
                </a:cubicBezTo>
                <a:cubicBezTo>
                  <a:pt x="30279" y="41431"/>
                  <a:pt x="30699" y="41116"/>
                  <a:pt x="30642" y="40642"/>
                </a:cubicBezTo>
                <a:cubicBezTo>
                  <a:pt x="28077" y="23826"/>
                  <a:pt x="17309" y="6630"/>
                  <a:pt x="1000" y="43"/>
                </a:cubicBezTo>
                <a:cubicBezTo>
                  <a:pt x="922" y="14"/>
                  <a:pt x="849" y="1"/>
                  <a:pt x="781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6388583" y="4572143"/>
            <a:ext cx="292513" cy="283827"/>
          </a:xfrm>
          <a:custGeom>
            <a:avLst/>
            <a:gdLst/>
            <a:ahLst/>
            <a:cxnLst/>
            <a:rect l="l" t="t" r="r" b="b"/>
            <a:pathLst>
              <a:path w="8520" h="8267" extrusionOk="0">
                <a:moveTo>
                  <a:pt x="8519" y="0"/>
                </a:moveTo>
                <a:cubicBezTo>
                  <a:pt x="0" y="1742"/>
                  <a:pt x="1172" y="8266"/>
                  <a:pt x="1172" y="8266"/>
                </a:cubicBezTo>
                <a:cubicBezTo>
                  <a:pt x="1774" y="4972"/>
                  <a:pt x="7537" y="2534"/>
                  <a:pt x="7537" y="2534"/>
                </a:cubicBezTo>
                <a:lnTo>
                  <a:pt x="8519" y="0"/>
                </a:ln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6295066" y="4501387"/>
            <a:ext cx="438220" cy="243658"/>
          </a:xfrm>
          <a:custGeom>
            <a:avLst/>
            <a:gdLst/>
            <a:ahLst/>
            <a:cxnLst/>
            <a:rect l="l" t="t" r="r" b="b"/>
            <a:pathLst>
              <a:path w="12764" h="7097" extrusionOk="0">
                <a:moveTo>
                  <a:pt x="9594" y="1"/>
                </a:moveTo>
                <a:cubicBezTo>
                  <a:pt x="1445" y="1"/>
                  <a:pt x="1" y="7097"/>
                  <a:pt x="1" y="7097"/>
                </a:cubicBezTo>
                <a:cubicBezTo>
                  <a:pt x="2039" y="3352"/>
                  <a:pt x="6607" y="2710"/>
                  <a:pt x="9501" y="2710"/>
                </a:cubicBezTo>
                <a:cubicBezTo>
                  <a:pt x="11012" y="2710"/>
                  <a:pt x="12067" y="2885"/>
                  <a:pt x="12067" y="2885"/>
                </a:cubicBezTo>
                <a:lnTo>
                  <a:pt x="12763" y="320"/>
                </a:lnTo>
                <a:cubicBezTo>
                  <a:pt x="11608" y="99"/>
                  <a:pt x="10554" y="1"/>
                  <a:pt x="9594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>
            <a:off x="6239622" y="4423697"/>
            <a:ext cx="519760" cy="128919"/>
          </a:xfrm>
          <a:custGeom>
            <a:avLst/>
            <a:gdLst/>
            <a:ahLst/>
            <a:cxnLst/>
            <a:rect l="l" t="t" r="r" b="b"/>
            <a:pathLst>
              <a:path w="15139" h="3755" extrusionOk="0">
                <a:moveTo>
                  <a:pt x="8782" y="0"/>
                </a:moveTo>
                <a:cubicBezTo>
                  <a:pt x="3165" y="0"/>
                  <a:pt x="1" y="3754"/>
                  <a:pt x="1" y="3754"/>
                </a:cubicBezTo>
                <a:cubicBezTo>
                  <a:pt x="1988" y="2451"/>
                  <a:pt x="4276" y="2023"/>
                  <a:pt x="6426" y="2023"/>
                </a:cubicBezTo>
                <a:cubicBezTo>
                  <a:pt x="10546" y="2023"/>
                  <a:pt x="14157" y="3596"/>
                  <a:pt x="14157" y="3596"/>
                </a:cubicBezTo>
                <a:lnTo>
                  <a:pt x="15138" y="1506"/>
                </a:lnTo>
                <a:cubicBezTo>
                  <a:pt x="12768" y="411"/>
                  <a:pt x="10641" y="0"/>
                  <a:pt x="8782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6695156" y="4091582"/>
            <a:ext cx="209875" cy="364268"/>
          </a:xfrm>
          <a:custGeom>
            <a:avLst/>
            <a:gdLst/>
            <a:ahLst/>
            <a:cxnLst/>
            <a:rect l="l" t="t" r="r" b="b"/>
            <a:pathLst>
              <a:path w="6113" h="10610" extrusionOk="0">
                <a:moveTo>
                  <a:pt x="6113" y="1"/>
                </a:moveTo>
                <a:cubicBezTo>
                  <a:pt x="6112" y="1"/>
                  <a:pt x="1" y="2471"/>
                  <a:pt x="3041" y="10610"/>
                </a:cubicBezTo>
                <a:lnTo>
                  <a:pt x="4688" y="8425"/>
                </a:lnTo>
                <a:cubicBezTo>
                  <a:pt x="4688" y="8425"/>
                  <a:pt x="3643" y="2218"/>
                  <a:pt x="6113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6515778" y="4037237"/>
            <a:ext cx="322966" cy="494731"/>
          </a:xfrm>
          <a:custGeom>
            <a:avLst/>
            <a:gdLst/>
            <a:ahLst/>
            <a:cxnLst/>
            <a:rect l="l" t="t" r="r" b="b"/>
            <a:pathLst>
              <a:path w="9407" h="14410" extrusionOk="0">
                <a:moveTo>
                  <a:pt x="6524" y="0"/>
                </a:moveTo>
                <a:cubicBezTo>
                  <a:pt x="6524" y="1"/>
                  <a:pt x="1" y="6271"/>
                  <a:pt x="7601" y="14410"/>
                </a:cubicBezTo>
                <a:lnTo>
                  <a:pt x="9406" y="12415"/>
                </a:lnTo>
                <a:cubicBezTo>
                  <a:pt x="9406" y="12415"/>
                  <a:pt x="3357" y="5637"/>
                  <a:pt x="6524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6458171" y="4092681"/>
            <a:ext cx="344698" cy="480621"/>
          </a:xfrm>
          <a:custGeom>
            <a:avLst/>
            <a:gdLst/>
            <a:ahLst/>
            <a:cxnLst/>
            <a:rect l="l" t="t" r="r" b="b"/>
            <a:pathLst>
              <a:path w="10040" h="13999" extrusionOk="0">
                <a:moveTo>
                  <a:pt x="2629" y="0"/>
                </a:moveTo>
                <a:cubicBezTo>
                  <a:pt x="2628" y="1"/>
                  <a:pt x="0" y="8298"/>
                  <a:pt x="8772" y="13998"/>
                </a:cubicBezTo>
                <a:lnTo>
                  <a:pt x="10039" y="12066"/>
                </a:lnTo>
                <a:cubicBezTo>
                  <a:pt x="10039" y="12066"/>
                  <a:pt x="2502" y="6936"/>
                  <a:pt x="2629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>
            <a:off x="6638648" y="4364477"/>
            <a:ext cx="268583" cy="294916"/>
          </a:xfrm>
          <a:custGeom>
            <a:avLst/>
            <a:gdLst/>
            <a:ahLst/>
            <a:cxnLst/>
            <a:rect l="l" t="t" r="r" b="b"/>
            <a:pathLst>
              <a:path w="7823" h="8590" extrusionOk="0">
                <a:moveTo>
                  <a:pt x="6334" y="1"/>
                </a:moveTo>
                <a:cubicBezTo>
                  <a:pt x="6333" y="1"/>
                  <a:pt x="0" y="1964"/>
                  <a:pt x="253" y="8583"/>
                </a:cubicBezTo>
                <a:cubicBezTo>
                  <a:pt x="253" y="8583"/>
                  <a:pt x="352" y="8589"/>
                  <a:pt x="524" y="8589"/>
                </a:cubicBezTo>
                <a:cubicBezTo>
                  <a:pt x="1429" y="8589"/>
                  <a:pt x="4384" y="8411"/>
                  <a:pt x="5954" y="6176"/>
                </a:cubicBezTo>
                <a:cubicBezTo>
                  <a:pt x="7822" y="3516"/>
                  <a:pt x="6334" y="1"/>
                  <a:pt x="6334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>
            <a:off x="6889777" y="4063981"/>
            <a:ext cx="362105" cy="151612"/>
          </a:xfrm>
          <a:custGeom>
            <a:avLst/>
            <a:gdLst/>
            <a:ahLst/>
            <a:cxnLst/>
            <a:rect l="l" t="t" r="r" b="b"/>
            <a:pathLst>
              <a:path w="10547" h="4416" extrusionOk="0">
                <a:moveTo>
                  <a:pt x="3586" y="1"/>
                </a:moveTo>
                <a:cubicBezTo>
                  <a:pt x="1462" y="1"/>
                  <a:pt x="1" y="1026"/>
                  <a:pt x="1" y="1026"/>
                </a:cubicBezTo>
                <a:cubicBezTo>
                  <a:pt x="296" y="948"/>
                  <a:pt x="603" y="913"/>
                  <a:pt x="917" y="913"/>
                </a:cubicBezTo>
                <a:cubicBezTo>
                  <a:pt x="4033" y="913"/>
                  <a:pt x="7823" y="4415"/>
                  <a:pt x="7823" y="4415"/>
                </a:cubicBezTo>
                <a:lnTo>
                  <a:pt x="10546" y="4257"/>
                </a:lnTo>
                <a:cubicBezTo>
                  <a:pt x="8081" y="878"/>
                  <a:pt x="5550" y="1"/>
                  <a:pt x="3586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>
            <a:off x="6934373" y="3926383"/>
            <a:ext cx="393622" cy="320734"/>
          </a:xfrm>
          <a:custGeom>
            <a:avLst/>
            <a:gdLst/>
            <a:ahLst/>
            <a:cxnLst/>
            <a:rect l="l" t="t" r="r" b="b"/>
            <a:pathLst>
              <a:path w="11465" h="9342" extrusionOk="0">
                <a:moveTo>
                  <a:pt x="1698" y="1"/>
                </a:moveTo>
                <a:cubicBezTo>
                  <a:pt x="671" y="1"/>
                  <a:pt x="0" y="157"/>
                  <a:pt x="0" y="157"/>
                </a:cubicBezTo>
                <a:cubicBezTo>
                  <a:pt x="6461" y="569"/>
                  <a:pt x="8836" y="9341"/>
                  <a:pt x="8836" y="9341"/>
                </a:cubicBezTo>
                <a:lnTo>
                  <a:pt x="11464" y="8898"/>
                </a:lnTo>
                <a:cubicBezTo>
                  <a:pt x="9538" y="1080"/>
                  <a:pt x="4392" y="1"/>
                  <a:pt x="1698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7085497" y="3801317"/>
            <a:ext cx="288153" cy="439284"/>
          </a:xfrm>
          <a:custGeom>
            <a:avLst/>
            <a:gdLst/>
            <a:ahLst/>
            <a:cxnLst/>
            <a:rect l="l" t="t" r="r" b="b"/>
            <a:pathLst>
              <a:path w="8393" h="12795" extrusionOk="0">
                <a:moveTo>
                  <a:pt x="0" y="0"/>
                </a:moveTo>
                <a:cubicBezTo>
                  <a:pt x="5890" y="3642"/>
                  <a:pt x="6049" y="12794"/>
                  <a:pt x="6049" y="12794"/>
                </a:cubicBezTo>
                <a:lnTo>
                  <a:pt x="8361" y="12794"/>
                </a:lnTo>
                <a:cubicBezTo>
                  <a:pt x="8392" y="2312"/>
                  <a:pt x="1" y="0"/>
                  <a:pt x="0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7407313" y="4158390"/>
            <a:ext cx="375117" cy="131116"/>
          </a:xfrm>
          <a:custGeom>
            <a:avLst/>
            <a:gdLst/>
            <a:ahLst/>
            <a:cxnLst/>
            <a:rect l="l" t="t" r="r" b="b"/>
            <a:pathLst>
              <a:path w="10926" h="3819" extrusionOk="0">
                <a:moveTo>
                  <a:pt x="6559" y="1"/>
                </a:moveTo>
                <a:cubicBezTo>
                  <a:pt x="4742" y="1"/>
                  <a:pt x="2478" y="745"/>
                  <a:pt x="0" y="3248"/>
                </a:cubicBezTo>
                <a:lnTo>
                  <a:pt x="2692" y="3819"/>
                </a:lnTo>
                <a:cubicBezTo>
                  <a:pt x="2692" y="3819"/>
                  <a:pt x="6353" y="1303"/>
                  <a:pt x="9343" y="1303"/>
                </a:cubicBezTo>
                <a:cubicBezTo>
                  <a:pt x="9904" y="1303"/>
                  <a:pt x="10441" y="1392"/>
                  <a:pt x="10926" y="1602"/>
                </a:cubicBezTo>
                <a:cubicBezTo>
                  <a:pt x="10926" y="1602"/>
                  <a:pt x="9224" y="1"/>
                  <a:pt x="6559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7329004" y="4022921"/>
            <a:ext cx="433860" cy="286161"/>
          </a:xfrm>
          <a:custGeom>
            <a:avLst/>
            <a:gdLst/>
            <a:ahLst/>
            <a:cxnLst/>
            <a:rect l="l" t="t" r="r" b="b"/>
            <a:pathLst>
              <a:path w="12637" h="8335" extrusionOk="0">
                <a:moveTo>
                  <a:pt x="9507" y="0"/>
                </a:moveTo>
                <a:cubicBezTo>
                  <a:pt x="6673" y="0"/>
                  <a:pt x="2560" y="1227"/>
                  <a:pt x="1" y="7480"/>
                </a:cubicBezTo>
                <a:lnTo>
                  <a:pt x="2534" y="8335"/>
                </a:lnTo>
                <a:cubicBezTo>
                  <a:pt x="2534" y="8335"/>
                  <a:pt x="5994" y="490"/>
                  <a:pt x="12075" y="490"/>
                </a:cubicBezTo>
                <a:cubicBezTo>
                  <a:pt x="12260" y="490"/>
                  <a:pt x="12447" y="497"/>
                  <a:pt x="12637" y="512"/>
                </a:cubicBezTo>
                <a:cubicBezTo>
                  <a:pt x="12637" y="512"/>
                  <a:pt x="11339" y="0"/>
                  <a:pt x="9507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>
            <a:off x="7283345" y="3889375"/>
            <a:ext cx="349059" cy="404506"/>
          </a:xfrm>
          <a:custGeom>
            <a:avLst/>
            <a:gdLst/>
            <a:ahLst/>
            <a:cxnLst/>
            <a:rect l="l" t="t" r="r" b="b"/>
            <a:pathLst>
              <a:path w="10167" h="11782" extrusionOk="0">
                <a:moveTo>
                  <a:pt x="10167" y="0"/>
                </a:moveTo>
                <a:cubicBezTo>
                  <a:pt x="10166" y="0"/>
                  <a:pt x="1553" y="1078"/>
                  <a:pt x="1" y="11433"/>
                </a:cubicBezTo>
                <a:lnTo>
                  <a:pt x="2313" y="11781"/>
                </a:lnTo>
                <a:cubicBezTo>
                  <a:pt x="2313" y="11781"/>
                  <a:pt x="3833" y="2756"/>
                  <a:pt x="10167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>
            <a:off x="7158312" y="4182765"/>
            <a:ext cx="355582" cy="179216"/>
          </a:xfrm>
          <a:custGeom>
            <a:avLst/>
            <a:gdLst/>
            <a:ahLst/>
            <a:cxnLst/>
            <a:rect l="l" t="t" r="r" b="b"/>
            <a:pathLst>
              <a:path w="10357" h="5220" extrusionOk="0">
                <a:moveTo>
                  <a:pt x="3838" y="1"/>
                </a:moveTo>
                <a:cubicBezTo>
                  <a:pt x="2663" y="1"/>
                  <a:pt x="1372" y="266"/>
                  <a:pt x="1" y="955"/>
                </a:cubicBezTo>
                <a:cubicBezTo>
                  <a:pt x="1" y="955"/>
                  <a:pt x="1394" y="4534"/>
                  <a:pt x="4593" y="5135"/>
                </a:cubicBezTo>
                <a:cubicBezTo>
                  <a:pt x="4898" y="5193"/>
                  <a:pt x="5198" y="5220"/>
                  <a:pt x="5491" y="5220"/>
                </a:cubicBezTo>
                <a:cubicBezTo>
                  <a:pt x="8237" y="5220"/>
                  <a:pt x="10357" y="2919"/>
                  <a:pt x="10357" y="2919"/>
                </a:cubicBezTo>
                <a:cubicBezTo>
                  <a:pt x="10357" y="2919"/>
                  <a:pt x="7738" y="1"/>
                  <a:pt x="3838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>
            <a:off x="7312011" y="4247306"/>
            <a:ext cx="445533" cy="1620803"/>
          </a:xfrm>
          <a:custGeom>
            <a:avLst/>
            <a:gdLst/>
            <a:ahLst/>
            <a:cxnLst/>
            <a:rect l="l" t="t" r="r" b="b"/>
            <a:pathLst>
              <a:path w="12977" h="47209" extrusionOk="0">
                <a:moveTo>
                  <a:pt x="698" y="1"/>
                </a:moveTo>
                <a:cubicBezTo>
                  <a:pt x="352" y="1"/>
                  <a:pt x="1" y="242"/>
                  <a:pt x="53" y="690"/>
                </a:cubicBezTo>
                <a:cubicBezTo>
                  <a:pt x="1446" y="16366"/>
                  <a:pt x="6386" y="32106"/>
                  <a:pt x="11612" y="46800"/>
                </a:cubicBezTo>
                <a:cubicBezTo>
                  <a:pt x="11715" y="47088"/>
                  <a:pt x="11936" y="47208"/>
                  <a:pt x="12164" y="47208"/>
                </a:cubicBezTo>
                <a:cubicBezTo>
                  <a:pt x="12561" y="47208"/>
                  <a:pt x="12976" y="46840"/>
                  <a:pt x="12815" y="46357"/>
                </a:cubicBezTo>
                <a:cubicBezTo>
                  <a:pt x="7621" y="31726"/>
                  <a:pt x="2681" y="16113"/>
                  <a:pt x="1319" y="532"/>
                </a:cubicBezTo>
                <a:cubicBezTo>
                  <a:pt x="1276" y="171"/>
                  <a:pt x="989" y="1"/>
                  <a:pt x="698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2"/>
          <p:cNvGrpSpPr/>
          <p:nvPr/>
        </p:nvGrpSpPr>
        <p:grpSpPr>
          <a:xfrm>
            <a:off x="5829747" y="5249486"/>
            <a:ext cx="1230789" cy="763680"/>
            <a:chOff x="5829747" y="5249486"/>
            <a:chExt cx="1230789" cy="763680"/>
          </a:xfrm>
        </p:grpSpPr>
        <p:sp>
          <p:nvSpPr>
            <p:cNvPr id="144" name="Google Shape;144;p2"/>
            <p:cNvSpPr/>
            <p:nvPr/>
          </p:nvSpPr>
          <p:spPr>
            <a:xfrm>
              <a:off x="6410314" y="5320654"/>
              <a:ext cx="441482" cy="667424"/>
            </a:xfrm>
            <a:custGeom>
              <a:avLst/>
              <a:gdLst/>
              <a:ahLst/>
              <a:cxnLst/>
              <a:rect l="l" t="t" r="r" b="b"/>
              <a:pathLst>
                <a:path w="12859" h="19440" extrusionOk="0">
                  <a:moveTo>
                    <a:pt x="10304" y="0"/>
                  </a:moveTo>
                  <a:cubicBezTo>
                    <a:pt x="8321" y="0"/>
                    <a:pt x="5247" y="3362"/>
                    <a:pt x="3009" y="8093"/>
                  </a:cubicBezTo>
                  <a:cubicBezTo>
                    <a:pt x="507" y="13382"/>
                    <a:pt x="1" y="18385"/>
                    <a:pt x="1901" y="19304"/>
                  </a:cubicBezTo>
                  <a:cubicBezTo>
                    <a:pt x="2097" y="19395"/>
                    <a:pt x="2311" y="19439"/>
                    <a:pt x="2539" y="19439"/>
                  </a:cubicBezTo>
                  <a:cubicBezTo>
                    <a:pt x="4522" y="19439"/>
                    <a:pt x="7606" y="16097"/>
                    <a:pt x="9850" y="11355"/>
                  </a:cubicBezTo>
                  <a:cubicBezTo>
                    <a:pt x="12351" y="6066"/>
                    <a:pt x="12858" y="1031"/>
                    <a:pt x="10958" y="144"/>
                  </a:cubicBezTo>
                  <a:cubicBezTo>
                    <a:pt x="10757" y="47"/>
                    <a:pt x="10539" y="0"/>
                    <a:pt x="10304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108066" y="5293223"/>
              <a:ext cx="381674" cy="689946"/>
            </a:xfrm>
            <a:custGeom>
              <a:avLst/>
              <a:gdLst/>
              <a:ahLst/>
              <a:cxnLst/>
              <a:rect l="l" t="t" r="r" b="b"/>
              <a:pathLst>
                <a:path w="11117" h="20096" extrusionOk="0">
                  <a:moveTo>
                    <a:pt x="2495" y="0"/>
                  </a:moveTo>
                  <a:cubicBezTo>
                    <a:pt x="2321" y="0"/>
                    <a:pt x="2155" y="29"/>
                    <a:pt x="1996" y="88"/>
                  </a:cubicBezTo>
                  <a:cubicBezTo>
                    <a:pt x="1" y="785"/>
                    <a:pt x="1" y="5820"/>
                    <a:pt x="1996" y="11330"/>
                  </a:cubicBezTo>
                  <a:cubicBezTo>
                    <a:pt x="3800" y="16395"/>
                    <a:pt x="6648" y="20095"/>
                    <a:pt x="8622" y="20095"/>
                  </a:cubicBezTo>
                  <a:cubicBezTo>
                    <a:pt x="8795" y="20095"/>
                    <a:pt x="8962" y="20067"/>
                    <a:pt x="9121" y="20008"/>
                  </a:cubicBezTo>
                  <a:cubicBezTo>
                    <a:pt x="11116" y="19311"/>
                    <a:pt x="11116" y="14276"/>
                    <a:pt x="9121" y="8765"/>
                  </a:cubicBezTo>
                  <a:cubicBezTo>
                    <a:pt x="7317" y="3701"/>
                    <a:pt x="4469" y="0"/>
                    <a:pt x="2495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314634" y="5249486"/>
              <a:ext cx="260996" cy="727403"/>
            </a:xfrm>
            <a:custGeom>
              <a:avLst/>
              <a:gdLst/>
              <a:ahLst/>
              <a:cxnLst/>
              <a:rect l="l" t="t" r="r" b="b"/>
              <a:pathLst>
                <a:path w="7602" h="21187" extrusionOk="0">
                  <a:moveTo>
                    <a:pt x="3801" y="0"/>
                  </a:moveTo>
                  <a:cubicBezTo>
                    <a:pt x="1711" y="0"/>
                    <a:pt x="1" y="4719"/>
                    <a:pt x="1" y="10578"/>
                  </a:cubicBezTo>
                  <a:cubicBezTo>
                    <a:pt x="1" y="16436"/>
                    <a:pt x="1711" y="21187"/>
                    <a:pt x="3801" y="21187"/>
                  </a:cubicBezTo>
                  <a:cubicBezTo>
                    <a:pt x="5891" y="21187"/>
                    <a:pt x="7601" y="16436"/>
                    <a:pt x="7601" y="10578"/>
                  </a:cubicBezTo>
                  <a:cubicBezTo>
                    <a:pt x="7601" y="4719"/>
                    <a:pt x="5891" y="0"/>
                    <a:pt x="3801" y="0"/>
                  </a:cubicBezTo>
                  <a:close/>
                </a:path>
              </a:pathLst>
            </a:custGeom>
            <a:solidFill>
              <a:srgbClr val="FFA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829747" y="5467039"/>
              <a:ext cx="616509" cy="546127"/>
            </a:xfrm>
            <a:custGeom>
              <a:avLst/>
              <a:gdLst/>
              <a:ahLst/>
              <a:cxnLst/>
              <a:rect l="l" t="t" r="r" b="b"/>
              <a:pathLst>
                <a:path w="17957" h="15907" extrusionOk="0">
                  <a:moveTo>
                    <a:pt x="2840" y="0"/>
                  </a:moveTo>
                  <a:cubicBezTo>
                    <a:pt x="2271" y="0"/>
                    <a:pt x="1809" y="152"/>
                    <a:pt x="1489" y="472"/>
                  </a:cubicBezTo>
                  <a:cubicBezTo>
                    <a:pt x="0" y="1929"/>
                    <a:pt x="2154" y="6489"/>
                    <a:pt x="6302" y="10638"/>
                  </a:cubicBezTo>
                  <a:cubicBezTo>
                    <a:pt x="9572" y="13882"/>
                    <a:pt x="13077" y="15907"/>
                    <a:pt x="15144" y="15907"/>
                  </a:cubicBezTo>
                  <a:cubicBezTo>
                    <a:pt x="15700" y="15907"/>
                    <a:pt x="16153" y="15760"/>
                    <a:pt x="16468" y="15451"/>
                  </a:cubicBezTo>
                  <a:cubicBezTo>
                    <a:pt x="17957" y="13963"/>
                    <a:pt x="15803" y="9403"/>
                    <a:pt x="11654" y="5254"/>
                  </a:cubicBezTo>
                  <a:cubicBezTo>
                    <a:pt x="8423" y="2022"/>
                    <a:pt x="4918" y="0"/>
                    <a:pt x="2840" y="0"/>
                  </a:cubicBezTo>
                  <a:close/>
                </a:path>
              </a:pathLst>
            </a:custGeom>
            <a:solidFill>
              <a:srgbClr val="F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444027" y="5467039"/>
              <a:ext cx="616509" cy="546127"/>
            </a:xfrm>
            <a:custGeom>
              <a:avLst/>
              <a:gdLst/>
              <a:ahLst/>
              <a:cxnLst/>
              <a:rect l="l" t="t" r="r" b="b"/>
              <a:pathLst>
                <a:path w="17957" h="15907" extrusionOk="0">
                  <a:moveTo>
                    <a:pt x="15133" y="0"/>
                  </a:moveTo>
                  <a:cubicBezTo>
                    <a:pt x="13070" y="0"/>
                    <a:pt x="9559" y="2022"/>
                    <a:pt x="6302" y="5254"/>
                  </a:cubicBezTo>
                  <a:cubicBezTo>
                    <a:pt x="2154" y="9403"/>
                    <a:pt x="0" y="13963"/>
                    <a:pt x="1489" y="15451"/>
                  </a:cubicBezTo>
                  <a:cubicBezTo>
                    <a:pt x="1804" y="15760"/>
                    <a:pt x="2258" y="15907"/>
                    <a:pt x="2816" y="15907"/>
                  </a:cubicBezTo>
                  <a:cubicBezTo>
                    <a:pt x="4892" y="15907"/>
                    <a:pt x="8417" y="13882"/>
                    <a:pt x="11686" y="10638"/>
                  </a:cubicBezTo>
                  <a:cubicBezTo>
                    <a:pt x="15803" y="6489"/>
                    <a:pt x="17957" y="1929"/>
                    <a:pt x="16468" y="472"/>
                  </a:cubicBezTo>
                  <a:cubicBezTo>
                    <a:pt x="16155" y="152"/>
                    <a:pt x="15698" y="0"/>
                    <a:pt x="15133" y="0"/>
                  </a:cubicBezTo>
                  <a:close/>
                </a:path>
              </a:pathLst>
            </a:custGeom>
            <a:solidFill>
              <a:srgbClr val="F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2"/>
          <p:cNvGrpSpPr/>
          <p:nvPr/>
        </p:nvGrpSpPr>
        <p:grpSpPr>
          <a:xfrm>
            <a:off x="8380349" y="4500048"/>
            <a:ext cx="1700557" cy="1242116"/>
            <a:chOff x="8380349" y="4500048"/>
            <a:chExt cx="1700557" cy="1242116"/>
          </a:xfrm>
        </p:grpSpPr>
        <p:sp>
          <p:nvSpPr>
            <p:cNvPr id="150" name="Google Shape;150;p2"/>
            <p:cNvSpPr/>
            <p:nvPr/>
          </p:nvSpPr>
          <p:spPr>
            <a:xfrm>
              <a:off x="8380349" y="4500048"/>
              <a:ext cx="1700557" cy="1242116"/>
            </a:xfrm>
            <a:custGeom>
              <a:avLst/>
              <a:gdLst/>
              <a:ahLst/>
              <a:cxnLst/>
              <a:rect l="l" t="t" r="r" b="b"/>
              <a:pathLst>
                <a:path w="49532" h="36179" extrusionOk="0">
                  <a:moveTo>
                    <a:pt x="41020" y="1"/>
                  </a:moveTo>
                  <a:cubicBezTo>
                    <a:pt x="39911" y="1"/>
                    <a:pt x="38737" y="42"/>
                    <a:pt x="37529" y="137"/>
                  </a:cubicBezTo>
                  <a:cubicBezTo>
                    <a:pt x="34299" y="422"/>
                    <a:pt x="30783" y="1150"/>
                    <a:pt x="27331" y="2385"/>
                  </a:cubicBezTo>
                  <a:cubicBezTo>
                    <a:pt x="23879" y="3589"/>
                    <a:pt x="20491" y="5331"/>
                    <a:pt x="17419" y="7484"/>
                  </a:cubicBezTo>
                  <a:cubicBezTo>
                    <a:pt x="14315" y="9638"/>
                    <a:pt x="11528" y="12203"/>
                    <a:pt x="9153" y="14990"/>
                  </a:cubicBezTo>
                  <a:cubicBezTo>
                    <a:pt x="6810" y="17808"/>
                    <a:pt x="4910" y="20848"/>
                    <a:pt x="3516" y="23762"/>
                  </a:cubicBezTo>
                  <a:cubicBezTo>
                    <a:pt x="2091" y="26707"/>
                    <a:pt x="1204" y="29526"/>
                    <a:pt x="666" y="31679"/>
                  </a:cubicBezTo>
                  <a:cubicBezTo>
                    <a:pt x="413" y="32724"/>
                    <a:pt x="254" y="33643"/>
                    <a:pt x="159" y="34276"/>
                  </a:cubicBezTo>
                  <a:cubicBezTo>
                    <a:pt x="33" y="34909"/>
                    <a:pt x="1" y="35258"/>
                    <a:pt x="1" y="35258"/>
                  </a:cubicBezTo>
                  <a:cubicBezTo>
                    <a:pt x="1" y="35258"/>
                    <a:pt x="381" y="35353"/>
                    <a:pt x="983" y="35479"/>
                  </a:cubicBezTo>
                  <a:cubicBezTo>
                    <a:pt x="1616" y="35606"/>
                    <a:pt x="2503" y="35796"/>
                    <a:pt x="3611" y="35891"/>
                  </a:cubicBezTo>
                  <a:cubicBezTo>
                    <a:pt x="4936" y="36064"/>
                    <a:pt x="6539" y="36178"/>
                    <a:pt x="8323" y="36178"/>
                  </a:cubicBezTo>
                  <a:cubicBezTo>
                    <a:pt x="9483" y="36178"/>
                    <a:pt x="10719" y="36130"/>
                    <a:pt x="12003" y="36018"/>
                  </a:cubicBezTo>
                  <a:cubicBezTo>
                    <a:pt x="15234" y="35733"/>
                    <a:pt x="18749" y="35036"/>
                    <a:pt x="22201" y="33801"/>
                  </a:cubicBezTo>
                  <a:cubicBezTo>
                    <a:pt x="25653" y="32598"/>
                    <a:pt x="29010" y="30856"/>
                    <a:pt x="32113" y="28702"/>
                  </a:cubicBezTo>
                  <a:cubicBezTo>
                    <a:pt x="35217" y="26580"/>
                    <a:pt x="38035" y="24015"/>
                    <a:pt x="40379" y="21228"/>
                  </a:cubicBezTo>
                  <a:cubicBezTo>
                    <a:pt x="42754" y="18442"/>
                    <a:pt x="44654" y="15401"/>
                    <a:pt x="46048" y="12456"/>
                  </a:cubicBezTo>
                  <a:cubicBezTo>
                    <a:pt x="47441" y="9511"/>
                    <a:pt x="48360" y="6692"/>
                    <a:pt x="48866" y="4539"/>
                  </a:cubicBezTo>
                  <a:cubicBezTo>
                    <a:pt x="49151" y="3494"/>
                    <a:pt x="49310" y="2575"/>
                    <a:pt x="49405" y="1942"/>
                  </a:cubicBezTo>
                  <a:cubicBezTo>
                    <a:pt x="49500" y="1309"/>
                    <a:pt x="49531" y="929"/>
                    <a:pt x="49531" y="929"/>
                  </a:cubicBezTo>
                  <a:cubicBezTo>
                    <a:pt x="49531" y="929"/>
                    <a:pt x="49183" y="834"/>
                    <a:pt x="48550" y="707"/>
                  </a:cubicBezTo>
                  <a:cubicBezTo>
                    <a:pt x="47916" y="580"/>
                    <a:pt x="46998" y="422"/>
                    <a:pt x="45921" y="295"/>
                  </a:cubicBezTo>
                  <a:cubicBezTo>
                    <a:pt x="44554" y="117"/>
                    <a:pt x="42876" y="1"/>
                    <a:pt x="41020" y="1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8448701" y="4589720"/>
              <a:ext cx="1549700" cy="1073886"/>
            </a:xfrm>
            <a:custGeom>
              <a:avLst/>
              <a:gdLst/>
              <a:ahLst/>
              <a:cxnLst/>
              <a:rect l="l" t="t" r="r" b="b"/>
              <a:pathLst>
                <a:path w="45138" h="31279" extrusionOk="0">
                  <a:moveTo>
                    <a:pt x="44470" y="1"/>
                  </a:moveTo>
                  <a:cubicBezTo>
                    <a:pt x="44387" y="1"/>
                    <a:pt x="44300" y="28"/>
                    <a:pt x="44215" y="90"/>
                  </a:cubicBezTo>
                  <a:cubicBezTo>
                    <a:pt x="39021" y="3669"/>
                    <a:pt x="33828" y="7279"/>
                    <a:pt x="28666" y="10858"/>
                  </a:cubicBezTo>
                  <a:cubicBezTo>
                    <a:pt x="31009" y="8134"/>
                    <a:pt x="33194" y="4745"/>
                    <a:pt x="32878" y="1547"/>
                  </a:cubicBezTo>
                  <a:cubicBezTo>
                    <a:pt x="32848" y="1262"/>
                    <a:pt x="32626" y="1126"/>
                    <a:pt x="32407" y="1126"/>
                  </a:cubicBezTo>
                  <a:cubicBezTo>
                    <a:pt x="32164" y="1126"/>
                    <a:pt x="31926" y="1294"/>
                    <a:pt x="31959" y="1610"/>
                  </a:cubicBezTo>
                  <a:cubicBezTo>
                    <a:pt x="32371" y="5949"/>
                    <a:pt x="27747" y="10668"/>
                    <a:pt x="24992" y="13391"/>
                  </a:cubicBezTo>
                  <a:cubicBezTo>
                    <a:pt x="22458" y="15133"/>
                    <a:pt x="19925" y="16906"/>
                    <a:pt x="17423" y="18648"/>
                  </a:cubicBezTo>
                  <a:cubicBezTo>
                    <a:pt x="20305" y="15006"/>
                    <a:pt x="22775" y="10573"/>
                    <a:pt x="22775" y="5981"/>
                  </a:cubicBezTo>
                  <a:cubicBezTo>
                    <a:pt x="22775" y="5700"/>
                    <a:pt x="22575" y="5571"/>
                    <a:pt x="22362" y="5571"/>
                  </a:cubicBezTo>
                  <a:cubicBezTo>
                    <a:pt x="22118" y="5571"/>
                    <a:pt x="21857" y="5740"/>
                    <a:pt x="21857" y="6044"/>
                  </a:cubicBezTo>
                  <a:cubicBezTo>
                    <a:pt x="21857" y="11618"/>
                    <a:pt x="17898" y="17033"/>
                    <a:pt x="14256" y="20833"/>
                  </a:cubicBezTo>
                  <a:cubicBezTo>
                    <a:pt x="12768" y="21847"/>
                    <a:pt x="11311" y="22892"/>
                    <a:pt x="9822" y="23905"/>
                  </a:cubicBezTo>
                  <a:cubicBezTo>
                    <a:pt x="12388" y="20453"/>
                    <a:pt x="14700" y="16115"/>
                    <a:pt x="14193" y="11934"/>
                  </a:cubicBezTo>
                  <a:cubicBezTo>
                    <a:pt x="14149" y="11669"/>
                    <a:pt x="13925" y="11540"/>
                    <a:pt x="13706" y="11540"/>
                  </a:cubicBezTo>
                  <a:cubicBezTo>
                    <a:pt x="13455" y="11540"/>
                    <a:pt x="13209" y="11708"/>
                    <a:pt x="13243" y="12029"/>
                  </a:cubicBezTo>
                  <a:cubicBezTo>
                    <a:pt x="13844" y="17001"/>
                    <a:pt x="10139" y="22258"/>
                    <a:pt x="7162" y="25742"/>
                  </a:cubicBezTo>
                  <a:lnTo>
                    <a:pt x="417" y="30429"/>
                  </a:lnTo>
                  <a:cubicBezTo>
                    <a:pt x="1" y="30715"/>
                    <a:pt x="289" y="31278"/>
                    <a:pt x="686" y="31278"/>
                  </a:cubicBezTo>
                  <a:cubicBezTo>
                    <a:pt x="773" y="31278"/>
                    <a:pt x="864" y="31251"/>
                    <a:pt x="955" y="31189"/>
                  </a:cubicBezTo>
                  <a:cubicBezTo>
                    <a:pt x="3204" y="29637"/>
                    <a:pt x="5452" y="28085"/>
                    <a:pt x="7669" y="26534"/>
                  </a:cubicBezTo>
                  <a:cubicBezTo>
                    <a:pt x="10449" y="25519"/>
                    <a:pt x="14010" y="24478"/>
                    <a:pt x="17376" y="24478"/>
                  </a:cubicBezTo>
                  <a:cubicBezTo>
                    <a:pt x="19262" y="24478"/>
                    <a:pt x="21088" y="24805"/>
                    <a:pt x="22680" y="25647"/>
                  </a:cubicBezTo>
                  <a:cubicBezTo>
                    <a:pt x="22755" y="25687"/>
                    <a:pt x="22827" y="25704"/>
                    <a:pt x="22894" y="25704"/>
                  </a:cubicBezTo>
                  <a:cubicBezTo>
                    <a:pt x="23307" y="25704"/>
                    <a:pt x="23528" y="25037"/>
                    <a:pt x="23092" y="24792"/>
                  </a:cubicBezTo>
                  <a:cubicBezTo>
                    <a:pt x="21372" y="23903"/>
                    <a:pt x="19411" y="23557"/>
                    <a:pt x="17393" y="23557"/>
                  </a:cubicBezTo>
                  <a:cubicBezTo>
                    <a:pt x="15027" y="23557"/>
                    <a:pt x="12583" y="24033"/>
                    <a:pt x="10361" y="24665"/>
                  </a:cubicBezTo>
                  <a:cubicBezTo>
                    <a:pt x="11818" y="23652"/>
                    <a:pt x="13306" y="22638"/>
                    <a:pt x="14763" y="21593"/>
                  </a:cubicBezTo>
                  <a:cubicBezTo>
                    <a:pt x="18152" y="20154"/>
                    <a:pt x="22331" y="18838"/>
                    <a:pt x="26325" y="18838"/>
                  </a:cubicBezTo>
                  <a:cubicBezTo>
                    <a:pt x="28041" y="18838"/>
                    <a:pt x="29723" y="19081"/>
                    <a:pt x="31294" y="19662"/>
                  </a:cubicBezTo>
                  <a:cubicBezTo>
                    <a:pt x="31355" y="19687"/>
                    <a:pt x="31415" y="19698"/>
                    <a:pt x="31471" y="19698"/>
                  </a:cubicBezTo>
                  <a:cubicBezTo>
                    <a:pt x="31913" y="19698"/>
                    <a:pt x="32180" y="19007"/>
                    <a:pt x="31674" y="18838"/>
                  </a:cubicBezTo>
                  <a:cubicBezTo>
                    <a:pt x="29978" y="18198"/>
                    <a:pt x="28163" y="17931"/>
                    <a:pt x="26313" y="17931"/>
                  </a:cubicBezTo>
                  <a:cubicBezTo>
                    <a:pt x="23499" y="17931"/>
                    <a:pt x="20605" y="18548"/>
                    <a:pt x="17930" y="19408"/>
                  </a:cubicBezTo>
                  <a:cubicBezTo>
                    <a:pt x="20463" y="17666"/>
                    <a:pt x="22997" y="15925"/>
                    <a:pt x="25530" y="14151"/>
                  </a:cubicBezTo>
                  <a:cubicBezTo>
                    <a:pt x="28185" y="12955"/>
                    <a:pt x="32267" y="11109"/>
                    <a:pt x="35798" y="11109"/>
                  </a:cubicBezTo>
                  <a:cubicBezTo>
                    <a:pt x="36942" y="11109"/>
                    <a:pt x="38028" y="11303"/>
                    <a:pt x="38990" y="11776"/>
                  </a:cubicBezTo>
                  <a:cubicBezTo>
                    <a:pt x="39069" y="11816"/>
                    <a:pt x="39145" y="11833"/>
                    <a:pt x="39215" y="11833"/>
                  </a:cubicBezTo>
                  <a:cubicBezTo>
                    <a:pt x="39648" y="11833"/>
                    <a:pt x="39865" y="11166"/>
                    <a:pt x="39401" y="10921"/>
                  </a:cubicBezTo>
                  <a:cubicBezTo>
                    <a:pt x="38337" y="10412"/>
                    <a:pt x="37137" y="10203"/>
                    <a:pt x="35878" y="10203"/>
                  </a:cubicBezTo>
                  <a:cubicBezTo>
                    <a:pt x="33691" y="10203"/>
                    <a:pt x="31323" y="10834"/>
                    <a:pt x="29172" y="11618"/>
                  </a:cubicBezTo>
                  <a:cubicBezTo>
                    <a:pt x="34366" y="8039"/>
                    <a:pt x="39560" y="4429"/>
                    <a:pt x="44722" y="850"/>
                  </a:cubicBezTo>
                  <a:cubicBezTo>
                    <a:pt x="45138" y="564"/>
                    <a:pt x="44849" y="1"/>
                    <a:pt x="44470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2"/>
          <p:cNvSpPr/>
          <p:nvPr/>
        </p:nvSpPr>
        <p:spPr>
          <a:xfrm>
            <a:off x="6544032" y="5122737"/>
            <a:ext cx="1629867" cy="712811"/>
          </a:xfrm>
          <a:custGeom>
            <a:avLst/>
            <a:gdLst/>
            <a:ahLst/>
            <a:cxnLst/>
            <a:rect l="l" t="t" r="r" b="b"/>
            <a:pathLst>
              <a:path w="47473" h="20762" extrusionOk="0">
                <a:moveTo>
                  <a:pt x="16874" y="1"/>
                </a:moveTo>
                <a:cubicBezTo>
                  <a:pt x="14338" y="1"/>
                  <a:pt x="13261" y="1357"/>
                  <a:pt x="14822" y="4927"/>
                </a:cubicBezTo>
                <a:cubicBezTo>
                  <a:pt x="1" y="11419"/>
                  <a:pt x="44654" y="20762"/>
                  <a:pt x="44654" y="20762"/>
                </a:cubicBezTo>
                <a:lnTo>
                  <a:pt x="46079" y="17151"/>
                </a:lnTo>
                <a:lnTo>
                  <a:pt x="47473" y="13541"/>
                </a:lnTo>
                <a:cubicBezTo>
                  <a:pt x="47473" y="13541"/>
                  <a:pt x="24887" y="1"/>
                  <a:pt x="16874" y="1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8234684" y="4433481"/>
            <a:ext cx="933432" cy="1223782"/>
          </a:xfrm>
          <a:custGeom>
            <a:avLst/>
            <a:gdLst/>
            <a:ahLst/>
            <a:cxnLst/>
            <a:rect l="l" t="t" r="r" b="b"/>
            <a:pathLst>
              <a:path w="27188" h="35645" extrusionOk="0">
                <a:moveTo>
                  <a:pt x="12909" y="0"/>
                </a:moveTo>
                <a:cubicBezTo>
                  <a:pt x="6845" y="0"/>
                  <a:pt x="0" y="32826"/>
                  <a:pt x="0" y="32826"/>
                </a:cubicBezTo>
                <a:lnTo>
                  <a:pt x="3611" y="34252"/>
                </a:lnTo>
                <a:lnTo>
                  <a:pt x="7221" y="35645"/>
                </a:lnTo>
                <a:cubicBezTo>
                  <a:pt x="7221" y="35645"/>
                  <a:pt x="7221" y="35645"/>
                  <a:pt x="7221" y="35645"/>
                </a:cubicBezTo>
                <a:cubicBezTo>
                  <a:pt x="7238" y="35645"/>
                  <a:pt x="27188" y="2293"/>
                  <a:pt x="18602" y="2293"/>
                </a:cubicBezTo>
                <a:cubicBezTo>
                  <a:pt x="17887" y="2293"/>
                  <a:pt x="16974" y="2525"/>
                  <a:pt x="15835" y="3026"/>
                </a:cubicBezTo>
                <a:cubicBezTo>
                  <a:pt x="14905" y="908"/>
                  <a:pt x="13918" y="0"/>
                  <a:pt x="12909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7359387" y="4449411"/>
            <a:ext cx="983008" cy="1216572"/>
          </a:xfrm>
          <a:custGeom>
            <a:avLst/>
            <a:gdLst/>
            <a:ahLst/>
            <a:cxnLst/>
            <a:rect l="l" t="t" r="r" b="b"/>
            <a:pathLst>
              <a:path w="28632" h="35435" extrusionOk="0">
                <a:moveTo>
                  <a:pt x="14509" y="0"/>
                </a:moveTo>
                <a:cubicBezTo>
                  <a:pt x="13482" y="0"/>
                  <a:pt x="12514" y="938"/>
                  <a:pt x="11657" y="3132"/>
                </a:cubicBezTo>
                <a:cubicBezTo>
                  <a:pt x="10575" y="2710"/>
                  <a:pt x="9699" y="2515"/>
                  <a:pt x="9005" y="2515"/>
                </a:cubicBezTo>
                <a:cubicBezTo>
                  <a:pt x="0" y="2515"/>
                  <a:pt x="21538" y="35434"/>
                  <a:pt x="21538" y="35434"/>
                </a:cubicBezTo>
                <a:lnTo>
                  <a:pt x="25085" y="33883"/>
                </a:lnTo>
                <a:lnTo>
                  <a:pt x="28631" y="32331"/>
                </a:lnTo>
                <a:cubicBezTo>
                  <a:pt x="28631" y="32304"/>
                  <a:pt x="20539" y="0"/>
                  <a:pt x="14509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404277" y="5076494"/>
            <a:ext cx="1626605" cy="750371"/>
          </a:xfrm>
          <a:custGeom>
            <a:avLst/>
            <a:gdLst/>
            <a:ahLst/>
            <a:cxnLst/>
            <a:rect l="l" t="t" r="r" b="b"/>
            <a:pathLst>
              <a:path w="47378" h="21856" extrusionOk="0">
                <a:moveTo>
                  <a:pt x="30301" y="1"/>
                </a:moveTo>
                <a:cubicBezTo>
                  <a:pt x="22534" y="1"/>
                  <a:pt x="1" y="14762"/>
                  <a:pt x="1" y="14762"/>
                </a:cubicBezTo>
                <a:lnTo>
                  <a:pt x="1552" y="18308"/>
                </a:lnTo>
                <a:lnTo>
                  <a:pt x="3104" y="21855"/>
                </a:lnTo>
                <a:cubicBezTo>
                  <a:pt x="3104" y="21855"/>
                  <a:pt x="47378" y="10740"/>
                  <a:pt x="32271" y="4849"/>
                </a:cubicBezTo>
                <a:cubicBezTo>
                  <a:pt x="33645" y="1346"/>
                  <a:pt x="32646" y="1"/>
                  <a:pt x="30301" y="1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6776726" y="4712658"/>
            <a:ext cx="1478701" cy="1035949"/>
          </a:xfrm>
          <a:custGeom>
            <a:avLst/>
            <a:gdLst/>
            <a:ahLst/>
            <a:cxnLst/>
            <a:rect l="l" t="t" r="r" b="b"/>
            <a:pathLst>
              <a:path w="43070" h="30174" extrusionOk="0">
                <a:moveTo>
                  <a:pt x="18395" y="1"/>
                </a:moveTo>
                <a:cubicBezTo>
                  <a:pt x="16972" y="1"/>
                  <a:pt x="16126" y="1204"/>
                  <a:pt x="16183" y="4141"/>
                </a:cubicBezTo>
                <a:cubicBezTo>
                  <a:pt x="0" y="4490"/>
                  <a:pt x="37718" y="30173"/>
                  <a:pt x="37718" y="30173"/>
                </a:cubicBezTo>
                <a:lnTo>
                  <a:pt x="40378" y="27386"/>
                </a:lnTo>
                <a:lnTo>
                  <a:pt x="43070" y="24568"/>
                </a:lnTo>
                <a:cubicBezTo>
                  <a:pt x="43070" y="24568"/>
                  <a:pt x="24831" y="1"/>
                  <a:pt x="18395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7574744" y="5009721"/>
            <a:ext cx="634980" cy="691010"/>
          </a:xfrm>
          <a:custGeom>
            <a:avLst/>
            <a:gdLst/>
            <a:ahLst/>
            <a:cxnLst/>
            <a:rect l="l" t="t" r="r" b="b"/>
            <a:pathLst>
              <a:path w="18495" h="20127" extrusionOk="0">
                <a:moveTo>
                  <a:pt x="2910" y="0"/>
                </a:moveTo>
                <a:cubicBezTo>
                  <a:pt x="2838" y="0"/>
                  <a:pt x="2776" y="16"/>
                  <a:pt x="2724" y="49"/>
                </a:cubicBezTo>
                <a:cubicBezTo>
                  <a:pt x="950" y="1189"/>
                  <a:pt x="11844" y="13603"/>
                  <a:pt x="11844" y="13603"/>
                </a:cubicBezTo>
                <a:cubicBezTo>
                  <a:pt x="11844" y="13603"/>
                  <a:pt x="3288" y="7069"/>
                  <a:pt x="1143" y="7069"/>
                </a:cubicBezTo>
                <a:cubicBezTo>
                  <a:pt x="918" y="7069"/>
                  <a:pt x="763" y="7141"/>
                  <a:pt x="697" y="7301"/>
                </a:cubicBezTo>
                <a:cubicBezTo>
                  <a:pt x="0" y="9011"/>
                  <a:pt x="15771" y="20127"/>
                  <a:pt x="15771" y="20127"/>
                </a:cubicBezTo>
                <a:lnTo>
                  <a:pt x="18495" y="17308"/>
                </a:lnTo>
                <a:cubicBezTo>
                  <a:pt x="18495" y="17308"/>
                  <a:pt x="5305" y="0"/>
                  <a:pt x="2910" y="0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321643" y="4677744"/>
            <a:ext cx="1433416" cy="1061080"/>
          </a:xfrm>
          <a:custGeom>
            <a:avLst/>
            <a:gdLst/>
            <a:ahLst/>
            <a:cxnLst/>
            <a:rect l="l" t="t" r="r" b="b"/>
            <a:pathLst>
              <a:path w="41751" h="30906" extrusionOk="0">
                <a:moveTo>
                  <a:pt x="23751" y="1"/>
                </a:moveTo>
                <a:cubicBezTo>
                  <a:pt x="17401" y="1"/>
                  <a:pt x="1" y="25553"/>
                  <a:pt x="1" y="25553"/>
                </a:cubicBezTo>
                <a:lnTo>
                  <a:pt x="2788" y="28245"/>
                </a:lnTo>
                <a:lnTo>
                  <a:pt x="5575" y="30905"/>
                </a:lnTo>
                <a:cubicBezTo>
                  <a:pt x="5575" y="30905"/>
                  <a:pt x="41751" y="4047"/>
                  <a:pt x="26335" y="4047"/>
                </a:cubicBezTo>
                <a:cubicBezTo>
                  <a:pt x="26237" y="4047"/>
                  <a:pt x="26136" y="4048"/>
                  <a:pt x="26033" y="4050"/>
                </a:cubicBezTo>
                <a:cubicBezTo>
                  <a:pt x="25971" y="1181"/>
                  <a:pt x="25117" y="1"/>
                  <a:pt x="23751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8368402" y="5081335"/>
            <a:ext cx="728501" cy="611805"/>
          </a:xfrm>
          <a:custGeom>
            <a:avLst/>
            <a:gdLst/>
            <a:ahLst/>
            <a:cxnLst/>
            <a:rect l="l" t="t" r="r" b="b"/>
            <a:pathLst>
              <a:path w="21219" h="17820" extrusionOk="0">
                <a:moveTo>
                  <a:pt x="12711" y="1"/>
                </a:moveTo>
                <a:cubicBezTo>
                  <a:pt x="10692" y="1"/>
                  <a:pt x="1" y="15127"/>
                  <a:pt x="1" y="15127"/>
                </a:cubicBezTo>
                <a:lnTo>
                  <a:pt x="2819" y="17819"/>
                </a:lnTo>
                <a:cubicBezTo>
                  <a:pt x="2819" y="17819"/>
                  <a:pt x="21219" y="3821"/>
                  <a:pt x="20079" y="2048"/>
                </a:cubicBezTo>
                <a:cubicBezTo>
                  <a:pt x="19995" y="1914"/>
                  <a:pt x="19848" y="1853"/>
                  <a:pt x="19646" y="1853"/>
                </a:cubicBezTo>
                <a:cubicBezTo>
                  <a:pt x="17167" y="1853"/>
                  <a:pt x="6524" y="11169"/>
                  <a:pt x="6524" y="11169"/>
                </a:cubicBezTo>
                <a:cubicBezTo>
                  <a:pt x="6524" y="11169"/>
                  <a:pt x="14537" y="718"/>
                  <a:pt x="12827" y="21"/>
                </a:cubicBezTo>
                <a:cubicBezTo>
                  <a:pt x="12792" y="7"/>
                  <a:pt x="12753" y="1"/>
                  <a:pt x="12711" y="1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7926325" y="4379685"/>
            <a:ext cx="675492" cy="1219971"/>
          </a:xfrm>
          <a:custGeom>
            <a:avLst/>
            <a:gdLst/>
            <a:ahLst/>
            <a:cxnLst/>
            <a:rect l="l" t="t" r="r" b="b"/>
            <a:pathLst>
              <a:path w="19675" h="35534" extrusionOk="0">
                <a:moveTo>
                  <a:pt x="13089" y="0"/>
                </a:moveTo>
                <a:cubicBezTo>
                  <a:pt x="12236" y="0"/>
                  <a:pt x="11186" y="593"/>
                  <a:pt x="9901" y="1933"/>
                </a:cubicBezTo>
                <a:cubicBezTo>
                  <a:pt x="8599" y="681"/>
                  <a:pt x="7548" y="124"/>
                  <a:pt x="6707" y="124"/>
                </a:cubicBezTo>
                <a:cubicBezTo>
                  <a:pt x="0" y="124"/>
                  <a:pt x="6702" y="35534"/>
                  <a:pt x="6702" y="35534"/>
                </a:cubicBezTo>
                <a:lnTo>
                  <a:pt x="10566" y="35470"/>
                </a:lnTo>
                <a:lnTo>
                  <a:pt x="14461" y="35375"/>
                </a:lnTo>
                <a:cubicBezTo>
                  <a:pt x="14461" y="35375"/>
                  <a:pt x="19674" y="0"/>
                  <a:pt x="13089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8109651" y="4793575"/>
            <a:ext cx="352320" cy="804960"/>
          </a:xfrm>
          <a:custGeom>
            <a:avLst/>
            <a:gdLst/>
            <a:ahLst/>
            <a:cxnLst/>
            <a:rect l="l" t="t" r="r" b="b"/>
            <a:pathLst>
              <a:path w="10262" h="23446" extrusionOk="0">
                <a:moveTo>
                  <a:pt x="8147" y="1"/>
                </a:moveTo>
                <a:cubicBezTo>
                  <a:pt x="6145" y="1"/>
                  <a:pt x="5099" y="16035"/>
                  <a:pt x="5099" y="16035"/>
                </a:cubicBezTo>
                <a:cubicBezTo>
                  <a:pt x="5099" y="16035"/>
                  <a:pt x="3451" y="3687"/>
                  <a:pt x="1816" y="3687"/>
                </a:cubicBezTo>
                <a:cubicBezTo>
                  <a:pt x="1770" y="3687"/>
                  <a:pt x="1724" y="3696"/>
                  <a:pt x="1679" y="3716"/>
                </a:cubicBezTo>
                <a:cubicBezTo>
                  <a:pt x="0" y="4413"/>
                  <a:pt x="3262" y="23446"/>
                  <a:pt x="3262" y="23446"/>
                </a:cubicBezTo>
                <a:lnTo>
                  <a:pt x="7158" y="23351"/>
                </a:lnTo>
                <a:cubicBezTo>
                  <a:pt x="7158" y="23351"/>
                  <a:pt x="10261" y="486"/>
                  <a:pt x="8234" y="11"/>
                </a:cubicBezTo>
                <a:cubicBezTo>
                  <a:pt x="8205" y="4"/>
                  <a:pt x="8176" y="1"/>
                  <a:pt x="8147" y="1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6778065" y="5580159"/>
            <a:ext cx="1338212" cy="435851"/>
          </a:xfrm>
          <a:custGeom>
            <a:avLst/>
            <a:gdLst/>
            <a:ahLst/>
            <a:cxnLst/>
            <a:rect l="l" t="t" r="r" b="b"/>
            <a:pathLst>
              <a:path w="38978" h="12695" extrusionOk="0">
                <a:moveTo>
                  <a:pt x="15225" y="1"/>
                </a:moveTo>
                <a:cubicBezTo>
                  <a:pt x="6547" y="1"/>
                  <a:pt x="0" y="1392"/>
                  <a:pt x="5345" y="6519"/>
                </a:cubicBezTo>
                <a:cubicBezTo>
                  <a:pt x="774" y="11284"/>
                  <a:pt x="5522" y="12695"/>
                  <a:pt x="12749" y="12695"/>
                </a:cubicBezTo>
                <a:cubicBezTo>
                  <a:pt x="23247" y="12695"/>
                  <a:pt x="38977" y="9718"/>
                  <a:pt x="38977" y="9718"/>
                </a:cubicBezTo>
                <a:lnTo>
                  <a:pt x="38882" y="5823"/>
                </a:lnTo>
                <a:lnTo>
                  <a:pt x="38819" y="1959"/>
                </a:lnTo>
                <a:cubicBezTo>
                  <a:pt x="38819" y="1959"/>
                  <a:pt x="25521" y="1"/>
                  <a:pt x="15225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8470604" y="5537589"/>
            <a:ext cx="1337148" cy="435851"/>
          </a:xfrm>
          <a:custGeom>
            <a:avLst/>
            <a:gdLst/>
            <a:ahLst/>
            <a:cxnLst/>
            <a:rect l="l" t="t" r="r" b="b"/>
            <a:pathLst>
              <a:path w="38947" h="12695" extrusionOk="0">
                <a:moveTo>
                  <a:pt x="26209" y="0"/>
                </a:moveTo>
                <a:cubicBezTo>
                  <a:pt x="15719" y="0"/>
                  <a:pt x="0" y="2977"/>
                  <a:pt x="0" y="2977"/>
                </a:cubicBezTo>
                <a:lnTo>
                  <a:pt x="64" y="6841"/>
                </a:lnTo>
                <a:lnTo>
                  <a:pt x="159" y="10736"/>
                </a:lnTo>
                <a:cubicBezTo>
                  <a:pt x="159" y="10736"/>
                  <a:pt x="13447" y="12694"/>
                  <a:pt x="23735" y="12694"/>
                </a:cubicBezTo>
                <a:cubicBezTo>
                  <a:pt x="32406" y="12694"/>
                  <a:pt x="38946" y="11303"/>
                  <a:pt x="33601" y="6176"/>
                </a:cubicBezTo>
                <a:cubicBezTo>
                  <a:pt x="38172" y="1411"/>
                  <a:pt x="33430" y="0"/>
                  <a:pt x="26209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7928076" y="5454371"/>
            <a:ext cx="729600" cy="644421"/>
          </a:xfrm>
          <a:custGeom>
            <a:avLst/>
            <a:gdLst/>
            <a:ahLst/>
            <a:cxnLst/>
            <a:rect l="l" t="t" r="r" b="b"/>
            <a:pathLst>
              <a:path w="21251" h="18770" extrusionOk="0">
                <a:moveTo>
                  <a:pt x="10637" y="0"/>
                </a:moveTo>
                <a:cubicBezTo>
                  <a:pt x="6877" y="0"/>
                  <a:pt x="3335" y="2277"/>
                  <a:pt x="1901" y="5971"/>
                </a:cubicBezTo>
                <a:cubicBezTo>
                  <a:pt x="1" y="10817"/>
                  <a:pt x="2376" y="16232"/>
                  <a:pt x="7221" y="18132"/>
                </a:cubicBezTo>
                <a:cubicBezTo>
                  <a:pt x="8336" y="18565"/>
                  <a:pt x="9484" y="18770"/>
                  <a:pt x="10615" y="18770"/>
                </a:cubicBezTo>
                <a:cubicBezTo>
                  <a:pt x="14367" y="18770"/>
                  <a:pt x="17922" y="16511"/>
                  <a:pt x="19382" y="12812"/>
                </a:cubicBezTo>
                <a:cubicBezTo>
                  <a:pt x="21251" y="7966"/>
                  <a:pt x="18875" y="2551"/>
                  <a:pt x="14062" y="651"/>
                </a:cubicBezTo>
                <a:cubicBezTo>
                  <a:pt x="12935" y="209"/>
                  <a:pt x="11776" y="0"/>
                  <a:pt x="10637" y="0"/>
                </a:cubicBezTo>
                <a:close/>
              </a:path>
            </a:pathLst>
          </a:custGeom>
          <a:solidFill>
            <a:srgbClr val="FE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>
            <a:off x="3306" y="-351248"/>
            <a:ext cx="1346109" cy="1889111"/>
          </a:xfrm>
          <a:custGeom>
            <a:avLst/>
            <a:gdLst/>
            <a:ahLst/>
            <a:cxnLst/>
            <a:rect l="l" t="t" r="r" b="b"/>
            <a:pathLst>
              <a:path w="39208" h="55024" extrusionOk="0">
                <a:moveTo>
                  <a:pt x="3143" y="1"/>
                </a:moveTo>
                <a:cubicBezTo>
                  <a:pt x="2898" y="1"/>
                  <a:pt x="2644" y="169"/>
                  <a:pt x="2661" y="490"/>
                </a:cubicBezTo>
                <a:cubicBezTo>
                  <a:pt x="2946" y="4607"/>
                  <a:pt x="4181" y="8755"/>
                  <a:pt x="5669" y="12682"/>
                </a:cubicBezTo>
                <a:cubicBezTo>
                  <a:pt x="5543" y="12809"/>
                  <a:pt x="5353" y="12999"/>
                  <a:pt x="5163" y="13252"/>
                </a:cubicBezTo>
                <a:cubicBezTo>
                  <a:pt x="4719" y="13759"/>
                  <a:pt x="4118" y="14487"/>
                  <a:pt x="3548" y="15406"/>
                </a:cubicBezTo>
                <a:cubicBezTo>
                  <a:pt x="2978" y="16324"/>
                  <a:pt x="2408" y="17401"/>
                  <a:pt x="1933" y="18604"/>
                </a:cubicBezTo>
                <a:cubicBezTo>
                  <a:pt x="1426" y="19808"/>
                  <a:pt x="1014" y="21106"/>
                  <a:pt x="697" y="22436"/>
                </a:cubicBezTo>
                <a:cubicBezTo>
                  <a:pt x="381" y="23766"/>
                  <a:pt x="159" y="25096"/>
                  <a:pt x="64" y="26395"/>
                </a:cubicBezTo>
                <a:cubicBezTo>
                  <a:pt x="32" y="27028"/>
                  <a:pt x="1" y="27662"/>
                  <a:pt x="1" y="28263"/>
                </a:cubicBezTo>
                <a:cubicBezTo>
                  <a:pt x="1" y="28865"/>
                  <a:pt x="64" y="29467"/>
                  <a:pt x="96" y="30005"/>
                </a:cubicBezTo>
                <a:cubicBezTo>
                  <a:pt x="159" y="30544"/>
                  <a:pt x="222" y="31019"/>
                  <a:pt x="286" y="31462"/>
                </a:cubicBezTo>
                <a:cubicBezTo>
                  <a:pt x="381" y="31905"/>
                  <a:pt x="476" y="32317"/>
                  <a:pt x="539" y="32634"/>
                </a:cubicBezTo>
                <a:cubicBezTo>
                  <a:pt x="729" y="33299"/>
                  <a:pt x="887" y="33679"/>
                  <a:pt x="887" y="33679"/>
                </a:cubicBezTo>
                <a:cubicBezTo>
                  <a:pt x="887" y="33679"/>
                  <a:pt x="1204" y="33394"/>
                  <a:pt x="1648" y="32887"/>
                </a:cubicBezTo>
                <a:cubicBezTo>
                  <a:pt x="1869" y="32634"/>
                  <a:pt x="2123" y="32317"/>
                  <a:pt x="2376" y="31969"/>
                </a:cubicBezTo>
                <a:cubicBezTo>
                  <a:pt x="2661" y="31589"/>
                  <a:pt x="2946" y="31177"/>
                  <a:pt x="3231" y="30734"/>
                </a:cubicBezTo>
                <a:cubicBezTo>
                  <a:pt x="3516" y="30258"/>
                  <a:pt x="3801" y="29783"/>
                  <a:pt x="4086" y="29245"/>
                </a:cubicBezTo>
                <a:cubicBezTo>
                  <a:pt x="4371" y="28707"/>
                  <a:pt x="4624" y="28137"/>
                  <a:pt x="4878" y="27535"/>
                </a:cubicBezTo>
                <a:cubicBezTo>
                  <a:pt x="5353" y="26332"/>
                  <a:pt x="5765" y="25033"/>
                  <a:pt x="6081" y="23703"/>
                </a:cubicBezTo>
                <a:cubicBezTo>
                  <a:pt x="6398" y="22373"/>
                  <a:pt x="6620" y="21011"/>
                  <a:pt x="6715" y="19744"/>
                </a:cubicBezTo>
                <a:cubicBezTo>
                  <a:pt x="6810" y="18446"/>
                  <a:pt x="6778" y="17211"/>
                  <a:pt x="6683" y="16134"/>
                </a:cubicBezTo>
                <a:cubicBezTo>
                  <a:pt x="6620" y="15596"/>
                  <a:pt x="6556" y="15121"/>
                  <a:pt x="6493" y="14677"/>
                </a:cubicBezTo>
                <a:lnTo>
                  <a:pt x="6493" y="14677"/>
                </a:lnTo>
                <a:lnTo>
                  <a:pt x="6841" y="15564"/>
                </a:lnTo>
                <a:cubicBezTo>
                  <a:pt x="8045" y="18383"/>
                  <a:pt x="9406" y="21106"/>
                  <a:pt x="10863" y="23766"/>
                </a:cubicBezTo>
                <a:cubicBezTo>
                  <a:pt x="10768" y="23861"/>
                  <a:pt x="10673" y="23988"/>
                  <a:pt x="10547" y="24146"/>
                </a:cubicBezTo>
                <a:cubicBezTo>
                  <a:pt x="10103" y="24653"/>
                  <a:pt x="9533" y="25381"/>
                  <a:pt x="8963" y="26300"/>
                </a:cubicBezTo>
                <a:cubicBezTo>
                  <a:pt x="8393" y="27218"/>
                  <a:pt x="7823" y="28295"/>
                  <a:pt x="7316" y="29498"/>
                </a:cubicBezTo>
                <a:cubicBezTo>
                  <a:pt x="6810" y="30702"/>
                  <a:pt x="6398" y="32000"/>
                  <a:pt x="6081" y="33330"/>
                </a:cubicBezTo>
                <a:cubicBezTo>
                  <a:pt x="5765" y="34660"/>
                  <a:pt x="5574" y="35991"/>
                  <a:pt x="5479" y="37289"/>
                </a:cubicBezTo>
                <a:cubicBezTo>
                  <a:pt x="5416" y="37922"/>
                  <a:pt x="5416" y="38556"/>
                  <a:pt x="5416" y="39157"/>
                </a:cubicBezTo>
                <a:cubicBezTo>
                  <a:pt x="5416" y="39759"/>
                  <a:pt x="5448" y="40361"/>
                  <a:pt x="5511" y="40899"/>
                </a:cubicBezTo>
                <a:cubicBezTo>
                  <a:pt x="5543" y="41438"/>
                  <a:pt x="5606" y="41913"/>
                  <a:pt x="5701" y="42356"/>
                </a:cubicBezTo>
                <a:cubicBezTo>
                  <a:pt x="5765" y="42799"/>
                  <a:pt x="5860" y="43211"/>
                  <a:pt x="5955" y="43528"/>
                </a:cubicBezTo>
                <a:cubicBezTo>
                  <a:pt x="6113" y="44193"/>
                  <a:pt x="6271" y="44573"/>
                  <a:pt x="6271" y="44573"/>
                </a:cubicBezTo>
                <a:cubicBezTo>
                  <a:pt x="6271" y="44573"/>
                  <a:pt x="6588" y="44288"/>
                  <a:pt x="7031" y="43781"/>
                </a:cubicBezTo>
                <a:cubicBezTo>
                  <a:pt x="7253" y="43528"/>
                  <a:pt x="7506" y="43211"/>
                  <a:pt x="7791" y="42863"/>
                </a:cubicBezTo>
                <a:cubicBezTo>
                  <a:pt x="8045" y="42514"/>
                  <a:pt x="8330" y="42103"/>
                  <a:pt x="8615" y="41628"/>
                </a:cubicBezTo>
                <a:cubicBezTo>
                  <a:pt x="8900" y="41184"/>
                  <a:pt x="9185" y="40678"/>
                  <a:pt x="9470" y="40139"/>
                </a:cubicBezTo>
                <a:cubicBezTo>
                  <a:pt x="9755" y="39601"/>
                  <a:pt x="10008" y="39031"/>
                  <a:pt x="10262" y="38429"/>
                </a:cubicBezTo>
                <a:cubicBezTo>
                  <a:pt x="10768" y="37226"/>
                  <a:pt x="11180" y="35927"/>
                  <a:pt x="11497" y="34597"/>
                </a:cubicBezTo>
                <a:cubicBezTo>
                  <a:pt x="11782" y="33267"/>
                  <a:pt x="12003" y="31937"/>
                  <a:pt x="12098" y="30639"/>
                </a:cubicBezTo>
                <a:cubicBezTo>
                  <a:pt x="12193" y="29340"/>
                  <a:pt x="12162" y="28105"/>
                  <a:pt x="12067" y="27028"/>
                </a:cubicBezTo>
                <a:cubicBezTo>
                  <a:pt x="12035" y="26490"/>
                  <a:pt x="11940" y="25952"/>
                  <a:pt x="11877" y="25508"/>
                </a:cubicBezTo>
                <a:lnTo>
                  <a:pt x="11877" y="25508"/>
                </a:lnTo>
                <a:cubicBezTo>
                  <a:pt x="13365" y="28073"/>
                  <a:pt x="15012" y="30544"/>
                  <a:pt x="16754" y="32950"/>
                </a:cubicBezTo>
                <a:cubicBezTo>
                  <a:pt x="16690" y="33077"/>
                  <a:pt x="16627" y="33235"/>
                  <a:pt x="16532" y="33425"/>
                </a:cubicBezTo>
                <a:cubicBezTo>
                  <a:pt x="16279" y="34027"/>
                  <a:pt x="15962" y="34914"/>
                  <a:pt x="15677" y="35959"/>
                </a:cubicBezTo>
                <a:cubicBezTo>
                  <a:pt x="15424" y="37004"/>
                  <a:pt x="15202" y="38207"/>
                  <a:pt x="15075" y="39506"/>
                </a:cubicBezTo>
                <a:cubicBezTo>
                  <a:pt x="14980" y="40804"/>
                  <a:pt x="14980" y="42166"/>
                  <a:pt x="15075" y="43528"/>
                </a:cubicBezTo>
                <a:cubicBezTo>
                  <a:pt x="15170" y="44890"/>
                  <a:pt x="15360" y="46251"/>
                  <a:pt x="15677" y="47486"/>
                </a:cubicBezTo>
                <a:cubicBezTo>
                  <a:pt x="15835" y="48120"/>
                  <a:pt x="15994" y="48721"/>
                  <a:pt x="16184" y="49323"/>
                </a:cubicBezTo>
                <a:cubicBezTo>
                  <a:pt x="16374" y="49893"/>
                  <a:pt x="16564" y="50432"/>
                  <a:pt x="16785" y="50907"/>
                </a:cubicBezTo>
                <a:cubicBezTo>
                  <a:pt x="17007" y="51413"/>
                  <a:pt x="17197" y="51857"/>
                  <a:pt x="17419" y="52268"/>
                </a:cubicBezTo>
                <a:cubicBezTo>
                  <a:pt x="17640" y="52680"/>
                  <a:pt x="17830" y="53028"/>
                  <a:pt x="18020" y="53313"/>
                </a:cubicBezTo>
                <a:cubicBezTo>
                  <a:pt x="18369" y="53883"/>
                  <a:pt x="18654" y="54200"/>
                  <a:pt x="18654" y="54200"/>
                </a:cubicBezTo>
                <a:cubicBezTo>
                  <a:pt x="18654" y="54200"/>
                  <a:pt x="18844" y="53852"/>
                  <a:pt x="19129" y="53218"/>
                </a:cubicBezTo>
                <a:cubicBezTo>
                  <a:pt x="19256" y="52902"/>
                  <a:pt x="19414" y="52522"/>
                  <a:pt x="19572" y="52110"/>
                </a:cubicBezTo>
                <a:cubicBezTo>
                  <a:pt x="19699" y="51698"/>
                  <a:pt x="19857" y="51192"/>
                  <a:pt x="19984" y="50685"/>
                </a:cubicBezTo>
                <a:cubicBezTo>
                  <a:pt x="20111" y="50147"/>
                  <a:pt x="20237" y="49608"/>
                  <a:pt x="20332" y="49006"/>
                </a:cubicBezTo>
                <a:cubicBezTo>
                  <a:pt x="20459" y="48405"/>
                  <a:pt x="20522" y="47771"/>
                  <a:pt x="20586" y="47138"/>
                </a:cubicBezTo>
                <a:cubicBezTo>
                  <a:pt x="20681" y="45840"/>
                  <a:pt x="20681" y="44478"/>
                  <a:pt x="20586" y="43116"/>
                </a:cubicBezTo>
                <a:cubicBezTo>
                  <a:pt x="20491" y="41754"/>
                  <a:pt x="20269" y="40393"/>
                  <a:pt x="19984" y="39157"/>
                </a:cubicBezTo>
                <a:cubicBezTo>
                  <a:pt x="19699" y="37922"/>
                  <a:pt x="19287" y="36782"/>
                  <a:pt x="18875" y="35801"/>
                </a:cubicBezTo>
                <a:lnTo>
                  <a:pt x="18875" y="35801"/>
                </a:lnTo>
                <a:cubicBezTo>
                  <a:pt x="20427" y="37764"/>
                  <a:pt x="22042" y="39664"/>
                  <a:pt x="23721" y="41533"/>
                </a:cubicBezTo>
                <a:cubicBezTo>
                  <a:pt x="23943" y="42134"/>
                  <a:pt x="24259" y="42831"/>
                  <a:pt x="24671" y="43623"/>
                </a:cubicBezTo>
                <a:cubicBezTo>
                  <a:pt x="25178" y="44573"/>
                  <a:pt x="25843" y="45618"/>
                  <a:pt x="26634" y="46631"/>
                </a:cubicBezTo>
                <a:cubicBezTo>
                  <a:pt x="27426" y="47676"/>
                  <a:pt x="28345" y="48658"/>
                  <a:pt x="29358" y="49608"/>
                </a:cubicBezTo>
                <a:cubicBezTo>
                  <a:pt x="30340" y="50527"/>
                  <a:pt x="31416" y="51382"/>
                  <a:pt x="32493" y="52110"/>
                </a:cubicBezTo>
                <a:cubicBezTo>
                  <a:pt x="33032" y="52458"/>
                  <a:pt x="33570" y="52807"/>
                  <a:pt x="34077" y="53092"/>
                </a:cubicBezTo>
                <a:cubicBezTo>
                  <a:pt x="34615" y="53377"/>
                  <a:pt x="35153" y="53630"/>
                  <a:pt x="35628" y="53852"/>
                </a:cubicBezTo>
                <a:cubicBezTo>
                  <a:pt x="36103" y="54074"/>
                  <a:pt x="36579" y="54264"/>
                  <a:pt x="37022" y="54422"/>
                </a:cubicBezTo>
                <a:cubicBezTo>
                  <a:pt x="37434" y="54580"/>
                  <a:pt x="37814" y="54707"/>
                  <a:pt x="38162" y="54770"/>
                </a:cubicBezTo>
                <a:cubicBezTo>
                  <a:pt x="38795" y="54960"/>
                  <a:pt x="39207" y="55024"/>
                  <a:pt x="39207" y="55024"/>
                </a:cubicBezTo>
                <a:cubicBezTo>
                  <a:pt x="39207" y="55024"/>
                  <a:pt x="39144" y="54612"/>
                  <a:pt x="38922" y="53978"/>
                </a:cubicBezTo>
                <a:cubicBezTo>
                  <a:pt x="38795" y="53662"/>
                  <a:pt x="38669" y="53282"/>
                  <a:pt x="38479" y="52870"/>
                </a:cubicBezTo>
                <a:cubicBezTo>
                  <a:pt x="38289" y="52458"/>
                  <a:pt x="38067" y="51983"/>
                  <a:pt x="37814" y="51508"/>
                </a:cubicBezTo>
                <a:cubicBezTo>
                  <a:pt x="37560" y="51065"/>
                  <a:pt x="37275" y="50558"/>
                  <a:pt x="36927" y="50052"/>
                </a:cubicBezTo>
                <a:cubicBezTo>
                  <a:pt x="36610" y="49545"/>
                  <a:pt x="36262" y="49038"/>
                  <a:pt x="35850" y="48500"/>
                </a:cubicBezTo>
                <a:cubicBezTo>
                  <a:pt x="35058" y="47486"/>
                  <a:pt x="34140" y="46473"/>
                  <a:pt x="33127" y="45555"/>
                </a:cubicBezTo>
                <a:cubicBezTo>
                  <a:pt x="32145" y="44636"/>
                  <a:pt x="31068" y="43781"/>
                  <a:pt x="29991" y="43053"/>
                </a:cubicBezTo>
                <a:cubicBezTo>
                  <a:pt x="28915" y="42324"/>
                  <a:pt x="27838" y="41754"/>
                  <a:pt x="26856" y="41311"/>
                </a:cubicBezTo>
                <a:cubicBezTo>
                  <a:pt x="25874" y="40836"/>
                  <a:pt x="24988" y="40551"/>
                  <a:pt x="24323" y="40361"/>
                </a:cubicBezTo>
                <a:cubicBezTo>
                  <a:pt x="24101" y="40298"/>
                  <a:pt x="23911" y="40266"/>
                  <a:pt x="23753" y="40234"/>
                </a:cubicBezTo>
                <a:cubicBezTo>
                  <a:pt x="21092" y="37226"/>
                  <a:pt x="18590" y="34090"/>
                  <a:pt x="16310" y="30797"/>
                </a:cubicBezTo>
                <a:lnTo>
                  <a:pt x="16310" y="30797"/>
                </a:lnTo>
                <a:cubicBezTo>
                  <a:pt x="16817" y="31114"/>
                  <a:pt x="17514" y="31525"/>
                  <a:pt x="18337" y="31905"/>
                </a:cubicBezTo>
                <a:cubicBezTo>
                  <a:pt x="19319" y="32380"/>
                  <a:pt x="20459" y="32824"/>
                  <a:pt x="21726" y="33172"/>
                </a:cubicBezTo>
                <a:cubicBezTo>
                  <a:pt x="22961" y="33520"/>
                  <a:pt x="24323" y="33774"/>
                  <a:pt x="25653" y="33932"/>
                </a:cubicBezTo>
                <a:cubicBezTo>
                  <a:pt x="26663" y="34050"/>
                  <a:pt x="27673" y="34115"/>
                  <a:pt x="28657" y="34115"/>
                </a:cubicBezTo>
                <a:cubicBezTo>
                  <a:pt x="29000" y="34115"/>
                  <a:pt x="29339" y="34107"/>
                  <a:pt x="29675" y="34090"/>
                </a:cubicBezTo>
                <a:cubicBezTo>
                  <a:pt x="30308" y="34059"/>
                  <a:pt x="30941" y="33995"/>
                  <a:pt x="31543" y="33932"/>
                </a:cubicBezTo>
                <a:cubicBezTo>
                  <a:pt x="32145" y="33869"/>
                  <a:pt x="32715" y="33742"/>
                  <a:pt x="33253" y="33647"/>
                </a:cubicBezTo>
                <a:cubicBezTo>
                  <a:pt x="33760" y="33520"/>
                  <a:pt x="34267" y="33394"/>
                  <a:pt x="34678" y="33267"/>
                </a:cubicBezTo>
                <a:cubicBezTo>
                  <a:pt x="35122" y="33140"/>
                  <a:pt x="35502" y="33014"/>
                  <a:pt x="35818" y="32887"/>
                </a:cubicBezTo>
                <a:cubicBezTo>
                  <a:pt x="36452" y="32634"/>
                  <a:pt x="36800" y="32444"/>
                  <a:pt x="36800" y="32444"/>
                </a:cubicBezTo>
                <a:cubicBezTo>
                  <a:pt x="36800" y="32444"/>
                  <a:pt x="36515" y="32159"/>
                  <a:pt x="35945" y="31779"/>
                </a:cubicBezTo>
                <a:cubicBezTo>
                  <a:pt x="35660" y="31589"/>
                  <a:pt x="35343" y="31367"/>
                  <a:pt x="34932" y="31145"/>
                </a:cubicBezTo>
                <a:cubicBezTo>
                  <a:pt x="34552" y="30924"/>
                  <a:pt x="34108" y="30670"/>
                  <a:pt x="33602" y="30449"/>
                </a:cubicBezTo>
                <a:cubicBezTo>
                  <a:pt x="33127" y="30227"/>
                  <a:pt x="32588" y="30005"/>
                  <a:pt x="32018" y="29783"/>
                </a:cubicBezTo>
                <a:cubicBezTo>
                  <a:pt x="31480" y="29562"/>
                  <a:pt x="30878" y="29372"/>
                  <a:pt x="30245" y="29213"/>
                </a:cubicBezTo>
                <a:cubicBezTo>
                  <a:pt x="29010" y="28833"/>
                  <a:pt x="27648" y="28580"/>
                  <a:pt x="26286" y="28422"/>
                </a:cubicBezTo>
                <a:cubicBezTo>
                  <a:pt x="25312" y="28329"/>
                  <a:pt x="24322" y="28270"/>
                  <a:pt x="23351" y="28270"/>
                </a:cubicBezTo>
                <a:cubicBezTo>
                  <a:pt x="22996" y="28270"/>
                  <a:pt x="22644" y="28278"/>
                  <a:pt x="22296" y="28295"/>
                </a:cubicBezTo>
                <a:cubicBezTo>
                  <a:pt x="20997" y="28327"/>
                  <a:pt x="19762" y="28517"/>
                  <a:pt x="18717" y="28738"/>
                </a:cubicBezTo>
                <a:cubicBezTo>
                  <a:pt x="17672" y="28960"/>
                  <a:pt x="16754" y="29245"/>
                  <a:pt x="16152" y="29498"/>
                </a:cubicBezTo>
                <a:cubicBezTo>
                  <a:pt x="15930" y="29562"/>
                  <a:pt x="15740" y="29657"/>
                  <a:pt x="15582" y="29720"/>
                </a:cubicBezTo>
                <a:cubicBezTo>
                  <a:pt x="13333" y="26395"/>
                  <a:pt x="11307" y="22943"/>
                  <a:pt x="9533" y="19333"/>
                </a:cubicBezTo>
                <a:lnTo>
                  <a:pt x="9533" y="19333"/>
                </a:lnTo>
                <a:cubicBezTo>
                  <a:pt x="9660" y="19396"/>
                  <a:pt x="9755" y="19491"/>
                  <a:pt x="9881" y="19554"/>
                </a:cubicBezTo>
                <a:cubicBezTo>
                  <a:pt x="10452" y="19934"/>
                  <a:pt x="11243" y="20409"/>
                  <a:pt x="12225" y="20885"/>
                </a:cubicBezTo>
                <a:cubicBezTo>
                  <a:pt x="13207" y="21360"/>
                  <a:pt x="14347" y="21771"/>
                  <a:pt x="15614" y="22151"/>
                </a:cubicBezTo>
                <a:cubicBezTo>
                  <a:pt x="16849" y="22500"/>
                  <a:pt x="18179" y="22753"/>
                  <a:pt x="19541" y="22911"/>
                </a:cubicBezTo>
                <a:cubicBezTo>
                  <a:pt x="20551" y="23029"/>
                  <a:pt x="21560" y="23094"/>
                  <a:pt x="22545" y="23094"/>
                </a:cubicBezTo>
                <a:cubicBezTo>
                  <a:pt x="22887" y="23094"/>
                  <a:pt x="23227" y="23086"/>
                  <a:pt x="23563" y="23070"/>
                </a:cubicBezTo>
                <a:cubicBezTo>
                  <a:pt x="24196" y="23038"/>
                  <a:pt x="24829" y="22975"/>
                  <a:pt x="25431" y="22911"/>
                </a:cubicBezTo>
                <a:cubicBezTo>
                  <a:pt x="26033" y="22816"/>
                  <a:pt x="26603" y="22721"/>
                  <a:pt x="27109" y="22626"/>
                </a:cubicBezTo>
                <a:cubicBezTo>
                  <a:pt x="27648" y="22500"/>
                  <a:pt x="28155" y="22373"/>
                  <a:pt x="28566" y="22246"/>
                </a:cubicBezTo>
                <a:cubicBezTo>
                  <a:pt x="29010" y="22120"/>
                  <a:pt x="29390" y="21993"/>
                  <a:pt x="29706" y="21866"/>
                </a:cubicBezTo>
                <a:cubicBezTo>
                  <a:pt x="30340" y="21613"/>
                  <a:pt x="30688" y="21391"/>
                  <a:pt x="30688" y="21391"/>
                </a:cubicBezTo>
                <a:cubicBezTo>
                  <a:pt x="30688" y="21391"/>
                  <a:pt x="30371" y="21138"/>
                  <a:pt x="29833" y="20758"/>
                </a:cubicBezTo>
                <a:cubicBezTo>
                  <a:pt x="29548" y="20568"/>
                  <a:pt x="29200" y="20346"/>
                  <a:pt x="28820" y="20124"/>
                </a:cubicBezTo>
                <a:cubicBezTo>
                  <a:pt x="28440" y="19871"/>
                  <a:pt x="27996" y="19649"/>
                  <a:pt x="27489" y="19428"/>
                </a:cubicBezTo>
                <a:cubicBezTo>
                  <a:pt x="27014" y="19206"/>
                  <a:pt x="26476" y="18953"/>
                  <a:pt x="25906" y="18763"/>
                </a:cubicBezTo>
                <a:cubicBezTo>
                  <a:pt x="25336" y="18541"/>
                  <a:pt x="24734" y="18351"/>
                  <a:pt x="24133" y="18161"/>
                </a:cubicBezTo>
                <a:cubicBezTo>
                  <a:pt x="22866" y="17813"/>
                  <a:pt x="21536" y="17559"/>
                  <a:pt x="20174" y="17401"/>
                </a:cubicBezTo>
                <a:cubicBezTo>
                  <a:pt x="19164" y="17283"/>
                  <a:pt x="18154" y="17218"/>
                  <a:pt x="17170" y="17218"/>
                </a:cubicBezTo>
                <a:cubicBezTo>
                  <a:pt x="16827" y="17218"/>
                  <a:pt x="16487" y="17226"/>
                  <a:pt x="16152" y="17243"/>
                </a:cubicBezTo>
                <a:cubicBezTo>
                  <a:pt x="14854" y="17306"/>
                  <a:pt x="13650" y="17464"/>
                  <a:pt x="12605" y="17718"/>
                </a:cubicBezTo>
                <a:cubicBezTo>
                  <a:pt x="11528" y="17939"/>
                  <a:pt x="10642" y="18224"/>
                  <a:pt x="10008" y="18446"/>
                </a:cubicBezTo>
                <a:cubicBezTo>
                  <a:pt x="9723" y="18573"/>
                  <a:pt x="9470" y="18699"/>
                  <a:pt x="9280" y="18763"/>
                </a:cubicBezTo>
                <a:cubicBezTo>
                  <a:pt x="8646" y="17369"/>
                  <a:pt x="8013" y="15976"/>
                  <a:pt x="7443" y="14551"/>
                </a:cubicBezTo>
                <a:cubicBezTo>
                  <a:pt x="6715" y="12809"/>
                  <a:pt x="6050" y="10972"/>
                  <a:pt x="5416" y="9135"/>
                </a:cubicBezTo>
                <a:lnTo>
                  <a:pt x="5416" y="9135"/>
                </a:lnTo>
                <a:cubicBezTo>
                  <a:pt x="5543" y="9230"/>
                  <a:pt x="5701" y="9357"/>
                  <a:pt x="5891" y="9452"/>
                </a:cubicBezTo>
                <a:cubicBezTo>
                  <a:pt x="6461" y="9864"/>
                  <a:pt x="7253" y="10339"/>
                  <a:pt x="8235" y="10782"/>
                </a:cubicBezTo>
                <a:cubicBezTo>
                  <a:pt x="9216" y="11257"/>
                  <a:pt x="10357" y="11701"/>
                  <a:pt x="11592" y="12049"/>
                </a:cubicBezTo>
                <a:cubicBezTo>
                  <a:pt x="12858" y="12397"/>
                  <a:pt x="14188" y="12651"/>
                  <a:pt x="15550" y="12809"/>
                </a:cubicBezTo>
                <a:cubicBezTo>
                  <a:pt x="16560" y="12926"/>
                  <a:pt x="17570" y="12992"/>
                  <a:pt x="18554" y="12992"/>
                </a:cubicBezTo>
                <a:cubicBezTo>
                  <a:pt x="18897" y="12992"/>
                  <a:pt x="19237" y="12984"/>
                  <a:pt x="19572" y="12967"/>
                </a:cubicBezTo>
                <a:cubicBezTo>
                  <a:pt x="20206" y="12936"/>
                  <a:pt x="20839" y="12872"/>
                  <a:pt x="21441" y="12809"/>
                </a:cubicBezTo>
                <a:cubicBezTo>
                  <a:pt x="22042" y="12714"/>
                  <a:pt x="22612" y="12619"/>
                  <a:pt x="23119" y="12524"/>
                </a:cubicBezTo>
                <a:cubicBezTo>
                  <a:pt x="23658" y="12397"/>
                  <a:pt x="24133" y="12271"/>
                  <a:pt x="24576" y="12144"/>
                </a:cubicBezTo>
                <a:cubicBezTo>
                  <a:pt x="25019" y="12017"/>
                  <a:pt x="25399" y="11891"/>
                  <a:pt x="25684" y="11764"/>
                </a:cubicBezTo>
                <a:cubicBezTo>
                  <a:pt x="26318" y="11511"/>
                  <a:pt x="26698" y="11321"/>
                  <a:pt x="26698" y="11321"/>
                </a:cubicBezTo>
                <a:cubicBezTo>
                  <a:pt x="26698" y="11321"/>
                  <a:pt x="26381" y="11035"/>
                  <a:pt x="25811" y="10655"/>
                </a:cubicBezTo>
                <a:cubicBezTo>
                  <a:pt x="25558" y="10465"/>
                  <a:pt x="25209" y="10244"/>
                  <a:pt x="24829" y="10022"/>
                </a:cubicBezTo>
                <a:cubicBezTo>
                  <a:pt x="24418" y="9769"/>
                  <a:pt x="23974" y="9547"/>
                  <a:pt x="23499" y="9325"/>
                </a:cubicBezTo>
                <a:cubicBezTo>
                  <a:pt x="22992" y="9104"/>
                  <a:pt x="22454" y="8850"/>
                  <a:pt x="21916" y="8660"/>
                </a:cubicBezTo>
                <a:cubicBezTo>
                  <a:pt x="21346" y="8439"/>
                  <a:pt x="20744" y="8249"/>
                  <a:pt x="20111" y="8059"/>
                </a:cubicBezTo>
                <a:cubicBezTo>
                  <a:pt x="18875" y="7710"/>
                  <a:pt x="17545" y="7457"/>
                  <a:pt x="16184" y="7299"/>
                </a:cubicBezTo>
                <a:cubicBezTo>
                  <a:pt x="15174" y="7181"/>
                  <a:pt x="14164" y="7116"/>
                  <a:pt x="13180" y="7116"/>
                </a:cubicBezTo>
                <a:cubicBezTo>
                  <a:pt x="12837" y="7116"/>
                  <a:pt x="12497" y="7124"/>
                  <a:pt x="12162" y="7140"/>
                </a:cubicBezTo>
                <a:cubicBezTo>
                  <a:pt x="10863" y="7204"/>
                  <a:pt x="9660" y="7362"/>
                  <a:pt x="8583" y="7615"/>
                </a:cubicBezTo>
                <a:cubicBezTo>
                  <a:pt x="7538" y="7837"/>
                  <a:pt x="6651" y="8122"/>
                  <a:pt x="6018" y="8375"/>
                </a:cubicBezTo>
                <a:cubicBezTo>
                  <a:pt x="5701" y="8470"/>
                  <a:pt x="5448" y="8597"/>
                  <a:pt x="5289" y="8660"/>
                </a:cubicBezTo>
                <a:cubicBezTo>
                  <a:pt x="4434" y="5968"/>
                  <a:pt x="3769" y="3182"/>
                  <a:pt x="3579" y="395"/>
                </a:cubicBezTo>
                <a:cubicBezTo>
                  <a:pt x="3565" y="129"/>
                  <a:pt x="3357" y="1"/>
                  <a:pt x="3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-2052624" y="-127207"/>
            <a:ext cx="2033239" cy="2059847"/>
          </a:xfrm>
          <a:custGeom>
            <a:avLst/>
            <a:gdLst/>
            <a:ahLst/>
            <a:cxnLst/>
            <a:rect l="l" t="t" r="r" b="b"/>
            <a:pathLst>
              <a:path w="59222" h="59997" extrusionOk="0">
                <a:moveTo>
                  <a:pt x="47640" y="0"/>
                </a:moveTo>
                <a:cubicBezTo>
                  <a:pt x="47431" y="0"/>
                  <a:pt x="47237" y="117"/>
                  <a:pt x="47187" y="393"/>
                </a:cubicBezTo>
                <a:cubicBezTo>
                  <a:pt x="46681" y="3433"/>
                  <a:pt x="45762" y="6473"/>
                  <a:pt x="44591" y="9386"/>
                </a:cubicBezTo>
                <a:cubicBezTo>
                  <a:pt x="43910" y="9043"/>
                  <a:pt x="42489" y="8861"/>
                  <a:pt x="40728" y="8861"/>
                </a:cubicBezTo>
                <a:cubicBezTo>
                  <a:pt x="34861" y="8861"/>
                  <a:pt x="25222" y="10876"/>
                  <a:pt x="26634" y="15625"/>
                </a:cubicBezTo>
                <a:cubicBezTo>
                  <a:pt x="27109" y="17208"/>
                  <a:pt x="28422" y="17830"/>
                  <a:pt x="30141" y="17830"/>
                </a:cubicBezTo>
                <a:cubicBezTo>
                  <a:pt x="34270" y="17830"/>
                  <a:pt x="40747" y="14243"/>
                  <a:pt x="43609" y="11762"/>
                </a:cubicBezTo>
                <a:lnTo>
                  <a:pt x="43609" y="11762"/>
                </a:lnTo>
                <a:cubicBezTo>
                  <a:pt x="42880" y="13377"/>
                  <a:pt x="42120" y="14960"/>
                  <a:pt x="41360" y="16480"/>
                </a:cubicBezTo>
                <a:cubicBezTo>
                  <a:pt x="40505" y="18159"/>
                  <a:pt x="39587" y="19837"/>
                  <a:pt x="38637" y="21452"/>
                </a:cubicBezTo>
                <a:cubicBezTo>
                  <a:pt x="37800" y="20314"/>
                  <a:pt x="32396" y="18999"/>
                  <a:pt x="27544" y="18999"/>
                </a:cubicBezTo>
                <a:cubicBezTo>
                  <a:pt x="23217" y="18999"/>
                  <a:pt x="19330" y="20044"/>
                  <a:pt x="19509" y="23194"/>
                </a:cubicBezTo>
                <a:cubicBezTo>
                  <a:pt x="19645" y="25557"/>
                  <a:pt x="21888" y="26402"/>
                  <a:pt x="24798" y="26402"/>
                </a:cubicBezTo>
                <a:cubicBezTo>
                  <a:pt x="29337" y="26402"/>
                  <a:pt x="35498" y="24346"/>
                  <a:pt x="37813" y="22782"/>
                </a:cubicBezTo>
                <a:lnTo>
                  <a:pt x="37813" y="22782"/>
                </a:lnTo>
                <a:cubicBezTo>
                  <a:pt x="35945" y="25823"/>
                  <a:pt x="33918" y="28736"/>
                  <a:pt x="31733" y="31523"/>
                </a:cubicBezTo>
                <a:cubicBezTo>
                  <a:pt x="30362" y="30207"/>
                  <a:pt x="24260" y="28457"/>
                  <a:pt x="19336" y="28457"/>
                </a:cubicBezTo>
                <a:cubicBezTo>
                  <a:pt x="15732" y="28457"/>
                  <a:pt x="12758" y="29394"/>
                  <a:pt x="12731" y="32125"/>
                </a:cubicBezTo>
                <a:cubicBezTo>
                  <a:pt x="12702" y="34803"/>
                  <a:pt x="15514" y="35728"/>
                  <a:pt x="19001" y="35728"/>
                </a:cubicBezTo>
                <a:cubicBezTo>
                  <a:pt x="22893" y="35728"/>
                  <a:pt x="27625" y="34576"/>
                  <a:pt x="30181" y="33423"/>
                </a:cubicBezTo>
                <a:lnTo>
                  <a:pt x="30181" y="33423"/>
                </a:lnTo>
                <a:cubicBezTo>
                  <a:pt x="28218" y="35798"/>
                  <a:pt x="26128" y="38079"/>
                  <a:pt x="23974" y="40264"/>
                </a:cubicBezTo>
                <a:cubicBezTo>
                  <a:pt x="22850" y="38567"/>
                  <a:pt x="15123" y="35351"/>
                  <a:pt x="9864" y="35351"/>
                </a:cubicBezTo>
                <a:cubicBezTo>
                  <a:pt x="7270" y="35351"/>
                  <a:pt x="5276" y="36134"/>
                  <a:pt x="4973" y="38269"/>
                </a:cubicBezTo>
                <a:cubicBezTo>
                  <a:pt x="4476" y="41747"/>
                  <a:pt x="9180" y="42884"/>
                  <a:pt x="14046" y="42884"/>
                </a:cubicBezTo>
                <a:cubicBezTo>
                  <a:pt x="17245" y="42884"/>
                  <a:pt x="20513" y="42393"/>
                  <a:pt x="22422" y="41752"/>
                </a:cubicBezTo>
                <a:lnTo>
                  <a:pt x="22422" y="41752"/>
                </a:lnTo>
                <a:cubicBezTo>
                  <a:pt x="20997" y="43114"/>
                  <a:pt x="19540" y="44444"/>
                  <a:pt x="18052" y="45711"/>
                </a:cubicBezTo>
                <a:cubicBezTo>
                  <a:pt x="14220" y="45837"/>
                  <a:pt x="1" y="53058"/>
                  <a:pt x="3864" y="57998"/>
                </a:cubicBezTo>
                <a:cubicBezTo>
                  <a:pt x="4496" y="58818"/>
                  <a:pt x="5297" y="59170"/>
                  <a:pt x="6199" y="59170"/>
                </a:cubicBezTo>
                <a:cubicBezTo>
                  <a:pt x="11087" y="59170"/>
                  <a:pt x="18948" y="48830"/>
                  <a:pt x="19002" y="46344"/>
                </a:cubicBezTo>
                <a:cubicBezTo>
                  <a:pt x="20300" y="45204"/>
                  <a:pt x="21599" y="44032"/>
                  <a:pt x="22866" y="42829"/>
                </a:cubicBezTo>
                <a:lnTo>
                  <a:pt x="22866" y="42829"/>
                </a:lnTo>
                <a:cubicBezTo>
                  <a:pt x="20649" y="47801"/>
                  <a:pt x="18464" y="59740"/>
                  <a:pt x="23974" y="59993"/>
                </a:cubicBezTo>
                <a:cubicBezTo>
                  <a:pt x="24028" y="59996"/>
                  <a:pt x="24081" y="59997"/>
                  <a:pt x="24133" y="59997"/>
                </a:cubicBezTo>
                <a:cubicBezTo>
                  <a:pt x="30536" y="59997"/>
                  <a:pt x="27060" y="42813"/>
                  <a:pt x="24892" y="40897"/>
                </a:cubicBezTo>
                <a:cubicBezTo>
                  <a:pt x="27078" y="38680"/>
                  <a:pt x="29199" y="36368"/>
                  <a:pt x="31195" y="33962"/>
                </a:cubicBezTo>
                <a:lnTo>
                  <a:pt x="31195" y="33962"/>
                </a:lnTo>
                <a:cubicBezTo>
                  <a:pt x="29578" y="38873"/>
                  <a:pt x="28816" y="51171"/>
                  <a:pt x="34091" y="51171"/>
                </a:cubicBezTo>
                <a:cubicBezTo>
                  <a:pt x="34190" y="51171"/>
                  <a:pt x="34290" y="51166"/>
                  <a:pt x="34393" y="51158"/>
                </a:cubicBezTo>
                <a:cubicBezTo>
                  <a:pt x="41075" y="50588"/>
                  <a:pt x="35122" y="33360"/>
                  <a:pt x="32715" y="32061"/>
                </a:cubicBezTo>
                <a:cubicBezTo>
                  <a:pt x="34520" y="29781"/>
                  <a:pt x="36230" y="27406"/>
                  <a:pt x="37813" y="24936"/>
                </a:cubicBezTo>
                <a:lnTo>
                  <a:pt x="37813" y="24936"/>
                </a:lnTo>
                <a:cubicBezTo>
                  <a:pt x="36866" y="30377"/>
                  <a:pt x="37275" y="40716"/>
                  <a:pt x="41947" y="40716"/>
                </a:cubicBezTo>
                <a:cubicBezTo>
                  <a:pt x="42116" y="40716"/>
                  <a:pt x="42289" y="40703"/>
                  <a:pt x="42469" y="40675"/>
                </a:cubicBezTo>
                <a:cubicBezTo>
                  <a:pt x="48898" y="39662"/>
                  <a:pt x="42374" y="23828"/>
                  <a:pt x="39714" y="21864"/>
                </a:cubicBezTo>
                <a:cubicBezTo>
                  <a:pt x="40632" y="20281"/>
                  <a:pt x="41487" y="18665"/>
                  <a:pt x="42310" y="17019"/>
                </a:cubicBezTo>
                <a:cubicBezTo>
                  <a:pt x="43197" y="15309"/>
                  <a:pt x="44021" y="13535"/>
                  <a:pt x="44812" y="11698"/>
                </a:cubicBezTo>
                <a:lnTo>
                  <a:pt x="44812" y="11698"/>
                </a:lnTo>
                <a:cubicBezTo>
                  <a:pt x="44666" y="16462"/>
                  <a:pt x="47244" y="27618"/>
                  <a:pt x="51800" y="27618"/>
                </a:cubicBezTo>
                <a:cubicBezTo>
                  <a:pt x="52180" y="27618"/>
                  <a:pt x="52575" y="27541"/>
                  <a:pt x="52983" y="27374"/>
                </a:cubicBezTo>
                <a:cubicBezTo>
                  <a:pt x="59222" y="24841"/>
                  <a:pt x="48264" y="9988"/>
                  <a:pt x="45667" y="9608"/>
                </a:cubicBezTo>
                <a:cubicBezTo>
                  <a:pt x="46807" y="6695"/>
                  <a:pt x="47757" y="3718"/>
                  <a:pt x="48264" y="678"/>
                </a:cubicBezTo>
                <a:cubicBezTo>
                  <a:pt x="48322" y="275"/>
                  <a:pt x="47962" y="0"/>
                  <a:pt x="47640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2"/>
          <p:cNvGrpSpPr/>
          <p:nvPr/>
        </p:nvGrpSpPr>
        <p:grpSpPr>
          <a:xfrm>
            <a:off x="4685984" y="-745913"/>
            <a:ext cx="1541760" cy="2014210"/>
            <a:chOff x="4685984" y="-745913"/>
            <a:chExt cx="1541760" cy="2014210"/>
          </a:xfrm>
        </p:grpSpPr>
        <p:sp>
          <p:nvSpPr>
            <p:cNvPr id="168" name="Google Shape;168;p2"/>
            <p:cNvSpPr/>
            <p:nvPr/>
          </p:nvSpPr>
          <p:spPr>
            <a:xfrm>
              <a:off x="5523139" y="-745913"/>
              <a:ext cx="477565" cy="1489447"/>
            </a:xfrm>
            <a:custGeom>
              <a:avLst/>
              <a:gdLst/>
              <a:ahLst/>
              <a:cxnLst/>
              <a:rect l="l" t="t" r="r" b="b"/>
              <a:pathLst>
                <a:path w="13910" h="43383" extrusionOk="0">
                  <a:moveTo>
                    <a:pt x="13121" y="0"/>
                  </a:moveTo>
                  <a:cubicBezTo>
                    <a:pt x="12956" y="0"/>
                    <a:pt x="12789" y="70"/>
                    <a:pt x="12668" y="237"/>
                  </a:cubicBezTo>
                  <a:cubicBezTo>
                    <a:pt x="3928" y="12049"/>
                    <a:pt x="1" y="29087"/>
                    <a:pt x="5923" y="43085"/>
                  </a:cubicBezTo>
                  <a:cubicBezTo>
                    <a:pt x="6013" y="43295"/>
                    <a:pt x="6170" y="43382"/>
                    <a:pt x="6334" y="43382"/>
                  </a:cubicBezTo>
                  <a:cubicBezTo>
                    <a:pt x="6686" y="43382"/>
                    <a:pt x="7067" y="42979"/>
                    <a:pt x="6873" y="42546"/>
                  </a:cubicBezTo>
                  <a:cubicBezTo>
                    <a:pt x="1236" y="29245"/>
                    <a:pt x="5099" y="12302"/>
                    <a:pt x="13618" y="807"/>
                  </a:cubicBezTo>
                  <a:cubicBezTo>
                    <a:pt x="13909" y="404"/>
                    <a:pt x="13520" y="0"/>
                    <a:pt x="1312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533404" y="684267"/>
              <a:ext cx="694340" cy="584030"/>
            </a:xfrm>
            <a:custGeom>
              <a:avLst/>
              <a:gdLst/>
              <a:ahLst/>
              <a:cxnLst/>
              <a:rect l="l" t="t" r="r" b="b"/>
              <a:pathLst>
                <a:path w="20224" h="17011" extrusionOk="0">
                  <a:moveTo>
                    <a:pt x="10469" y="0"/>
                  </a:moveTo>
                  <a:lnTo>
                    <a:pt x="6384" y="1964"/>
                  </a:lnTo>
                  <a:lnTo>
                    <a:pt x="2267" y="3959"/>
                  </a:lnTo>
                  <a:cubicBezTo>
                    <a:pt x="2267" y="3959"/>
                    <a:pt x="0" y="14568"/>
                    <a:pt x="1650" y="14568"/>
                  </a:cubicBezTo>
                  <a:cubicBezTo>
                    <a:pt x="1655" y="14568"/>
                    <a:pt x="1660" y="14568"/>
                    <a:pt x="1665" y="14568"/>
                  </a:cubicBezTo>
                  <a:cubicBezTo>
                    <a:pt x="3344" y="14473"/>
                    <a:pt x="3755" y="5669"/>
                    <a:pt x="3755" y="5669"/>
                  </a:cubicBezTo>
                  <a:cubicBezTo>
                    <a:pt x="3755" y="5669"/>
                    <a:pt x="4654" y="17011"/>
                    <a:pt x="5869" y="17011"/>
                  </a:cubicBezTo>
                  <a:cubicBezTo>
                    <a:pt x="5882" y="17011"/>
                    <a:pt x="5895" y="17009"/>
                    <a:pt x="5909" y="17007"/>
                  </a:cubicBezTo>
                  <a:cubicBezTo>
                    <a:pt x="7112" y="16753"/>
                    <a:pt x="5687" y="5734"/>
                    <a:pt x="5687" y="5733"/>
                  </a:cubicBezTo>
                  <a:lnTo>
                    <a:pt x="5687" y="5733"/>
                  </a:lnTo>
                  <a:cubicBezTo>
                    <a:pt x="5687" y="5734"/>
                    <a:pt x="8444" y="14518"/>
                    <a:pt x="9809" y="14518"/>
                  </a:cubicBezTo>
                  <a:cubicBezTo>
                    <a:pt x="9840" y="14518"/>
                    <a:pt x="9870" y="14514"/>
                    <a:pt x="9899" y="14505"/>
                  </a:cubicBezTo>
                  <a:cubicBezTo>
                    <a:pt x="11229" y="14125"/>
                    <a:pt x="7873" y="5069"/>
                    <a:pt x="7872" y="5068"/>
                  </a:cubicBezTo>
                  <a:lnTo>
                    <a:pt x="7872" y="5068"/>
                  </a:lnTo>
                  <a:cubicBezTo>
                    <a:pt x="7873" y="5068"/>
                    <a:pt x="12373" y="12626"/>
                    <a:pt x="13774" y="12626"/>
                  </a:cubicBezTo>
                  <a:cubicBezTo>
                    <a:pt x="13841" y="12626"/>
                    <a:pt x="13901" y="12609"/>
                    <a:pt x="13953" y="12573"/>
                  </a:cubicBezTo>
                  <a:cubicBezTo>
                    <a:pt x="15093" y="11781"/>
                    <a:pt x="9710" y="3770"/>
                    <a:pt x="9709" y="3769"/>
                  </a:cubicBezTo>
                  <a:lnTo>
                    <a:pt x="9709" y="3769"/>
                  </a:lnTo>
                  <a:cubicBezTo>
                    <a:pt x="9710" y="3770"/>
                    <a:pt x="16726" y="11045"/>
                    <a:pt x="18209" y="11045"/>
                  </a:cubicBezTo>
                  <a:cubicBezTo>
                    <a:pt x="18282" y="11045"/>
                    <a:pt x="18342" y="11027"/>
                    <a:pt x="18386" y="10990"/>
                  </a:cubicBezTo>
                  <a:cubicBezTo>
                    <a:pt x="19368" y="10198"/>
                    <a:pt x="10882" y="2250"/>
                    <a:pt x="10881" y="2249"/>
                  </a:cubicBezTo>
                  <a:lnTo>
                    <a:pt x="10881" y="2249"/>
                  </a:lnTo>
                  <a:cubicBezTo>
                    <a:pt x="10882" y="2250"/>
                    <a:pt x="16542" y="6375"/>
                    <a:pt x="18557" y="6375"/>
                  </a:cubicBezTo>
                  <a:cubicBezTo>
                    <a:pt x="18803" y="6375"/>
                    <a:pt x="18994" y="6314"/>
                    <a:pt x="19115" y="6176"/>
                  </a:cubicBezTo>
                  <a:cubicBezTo>
                    <a:pt x="20223" y="4909"/>
                    <a:pt x="10469" y="0"/>
                    <a:pt x="10469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611197" y="650760"/>
              <a:ext cx="281664" cy="175439"/>
            </a:xfrm>
            <a:custGeom>
              <a:avLst/>
              <a:gdLst/>
              <a:ahLst/>
              <a:cxnLst/>
              <a:rect l="l" t="t" r="r" b="b"/>
              <a:pathLst>
                <a:path w="8204" h="5110" extrusionOk="0">
                  <a:moveTo>
                    <a:pt x="4844" y="1"/>
                  </a:moveTo>
                  <a:cubicBezTo>
                    <a:pt x="4208" y="1"/>
                    <a:pt x="3537" y="119"/>
                    <a:pt x="2883" y="438"/>
                  </a:cubicBezTo>
                  <a:cubicBezTo>
                    <a:pt x="349" y="1642"/>
                    <a:pt x="1" y="4935"/>
                    <a:pt x="1" y="4935"/>
                  </a:cubicBezTo>
                  <a:cubicBezTo>
                    <a:pt x="575" y="5055"/>
                    <a:pt x="1118" y="5109"/>
                    <a:pt x="1630" y="5109"/>
                  </a:cubicBezTo>
                  <a:cubicBezTo>
                    <a:pt x="6111" y="5109"/>
                    <a:pt x="8203" y="976"/>
                    <a:pt x="8203" y="976"/>
                  </a:cubicBezTo>
                  <a:cubicBezTo>
                    <a:pt x="8203" y="976"/>
                    <a:pt x="6670" y="1"/>
                    <a:pt x="4844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685984" y="386517"/>
              <a:ext cx="615444" cy="589935"/>
            </a:xfrm>
            <a:custGeom>
              <a:avLst/>
              <a:gdLst/>
              <a:ahLst/>
              <a:cxnLst/>
              <a:rect l="l" t="t" r="r" b="b"/>
              <a:pathLst>
                <a:path w="17926" h="17183" extrusionOk="0">
                  <a:moveTo>
                    <a:pt x="8376" y="1"/>
                  </a:moveTo>
                  <a:cubicBezTo>
                    <a:pt x="5393" y="1"/>
                    <a:pt x="2040" y="199"/>
                    <a:pt x="2217" y="1105"/>
                  </a:cubicBezTo>
                  <a:cubicBezTo>
                    <a:pt x="2382" y="1883"/>
                    <a:pt x="4429" y="2088"/>
                    <a:pt x="6542" y="2088"/>
                  </a:cubicBezTo>
                  <a:cubicBezTo>
                    <a:pt x="8899" y="2088"/>
                    <a:pt x="11338" y="1833"/>
                    <a:pt x="11338" y="1833"/>
                  </a:cubicBezTo>
                  <a:lnTo>
                    <a:pt x="11338" y="1833"/>
                  </a:lnTo>
                  <a:cubicBezTo>
                    <a:pt x="11337" y="1833"/>
                    <a:pt x="0" y="4493"/>
                    <a:pt x="444" y="5665"/>
                  </a:cubicBezTo>
                  <a:cubicBezTo>
                    <a:pt x="515" y="5853"/>
                    <a:pt x="848" y="5931"/>
                    <a:pt x="1358" y="5931"/>
                  </a:cubicBezTo>
                  <a:cubicBezTo>
                    <a:pt x="4032" y="5931"/>
                    <a:pt x="11559" y="3765"/>
                    <a:pt x="11560" y="3765"/>
                  </a:cubicBezTo>
                  <a:lnTo>
                    <a:pt x="11560" y="3765"/>
                  </a:lnTo>
                  <a:cubicBezTo>
                    <a:pt x="11559" y="3765"/>
                    <a:pt x="2914" y="7977"/>
                    <a:pt x="3516" y="9244"/>
                  </a:cubicBezTo>
                  <a:cubicBezTo>
                    <a:pt x="3584" y="9394"/>
                    <a:pt x="3763" y="9461"/>
                    <a:pt x="4027" y="9461"/>
                  </a:cubicBezTo>
                  <a:cubicBezTo>
                    <a:pt x="5979" y="9461"/>
                    <a:pt x="12541" y="5824"/>
                    <a:pt x="12541" y="5823"/>
                  </a:cubicBezTo>
                  <a:lnTo>
                    <a:pt x="12541" y="5823"/>
                  </a:lnTo>
                  <a:cubicBezTo>
                    <a:pt x="12541" y="5824"/>
                    <a:pt x="5099" y="11967"/>
                    <a:pt x="6049" y="12949"/>
                  </a:cubicBezTo>
                  <a:cubicBezTo>
                    <a:pt x="6118" y="13022"/>
                    <a:pt x="6219" y="13056"/>
                    <a:pt x="6347" y="13056"/>
                  </a:cubicBezTo>
                  <a:cubicBezTo>
                    <a:pt x="7989" y="13056"/>
                    <a:pt x="14092" y="7471"/>
                    <a:pt x="14093" y="7470"/>
                  </a:cubicBezTo>
                  <a:lnTo>
                    <a:pt x="14093" y="7470"/>
                  </a:lnTo>
                  <a:cubicBezTo>
                    <a:pt x="14093" y="7471"/>
                    <a:pt x="7316" y="16274"/>
                    <a:pt x="8234" y="17129"/>
                  </a:cubicBezTo>
                  <a:cubicBezTo>
                    <a:pt x="8274" y="17163"/>
                    <a:pt x="8322" y="17179"/>
                    <a:pt x="8380" y="17179"/>
                  </a:cubicBezTo>
                  <a:cubicBezTo>
                    <a:pt x="9717" y="17179"/>
                    <a:pt x="15771" y="8390"/>
                    <a:pt x="15772" y="8388"/>
                  </a:cubicBezTo>
                  <a:lnTo>
                    <a:pt x="15772" y="8388"/>
                  </a:lnTo>
                  <a:cubicBezTo>
                    <a:pt x="15771" y="8390"/>
                    <a:pt x="11718" y="16211"/>
                    <a:pt x="13111" y="17129"/>
                  </a:cubicBezTo>
                  <a:cubicBezTo>
                    <a:pt x="13170" y="17165"/>
                    <a:pt x="13232" y="17183"/>
                    <a:pt x="13296" y="17183"/>
                  </a:cubicBezTo>
                  <a:cubicBezTo>
                    <a:pt x="14809" y="17183"/>
                    <a:pt x="17925" y="7659"/>
                    <a:pt x="17925" y="7628"/>
                  </a:cubicBezTo>
                  <a:lnTo>
                    <a:pt x="15360" y="3891"/>
                  </a:lnTo>
                  <a:lnTo>
                    <a:pt x="12826" y="123"/>
                  </a:lnTo>
                  <a:cubicBezTo>
                    <a:pt x="12826" y="123"/>
                    <a:pt x="10715" y="1"/>
                    <a:pt x="8376" y="1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15427" y="390671"/>
              <a:ext cx="231641" cy="258867"/>
            </a:xfrm>
            <a:custGeom>
              <a:avLst/>
              <a:gdLst/>
              <a:ahLst/>
              <a:cxnLst/>
              <a:rect l="l" t="t" r="r" b="b"/>
              <a:pathLst>
                <a:path w="6747" h="7540" extrusionOk="0">
                  <a:moveTo>
                    <a:pt x="409" y="1"/>
                  </a:moveTo>
                  <a:cubicBezTo>
                    <a:pt x="350" y="1"/>
                    <a:pt x="317" y="2"/>
                    <a:pt x="317" y="2"/>
                  </a:cubicBezTo>
                  <a:cubicBezTo>
                    <a:pt x="317" y="2"/>
                    <a:pt x="1" y="5734"/>
                    <a:pt x="5416" y="7539"/>
                  </a:cubicBezTo>
                  <a:cubicBezTo>
                    <a:pt x="5416" y="7539"/>
                    <a:pt x="6746" y="4499"/>
                    <a:pt x="5194" y="2187"/>
                  </a:cubicBezTo>
                  <a:cubicBezTo>
                    <a:pt x="3767" y="104"/>
                    <a:pt x="951" y="1"/>
                    <a:pt x="409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199778" y="-713574"/>
              <a:ext cx="774164" cy="1241532"/>
            </a:xfrm>
            <a:custGeom>
              <a:avLst/>
              <a:gdLst/>
              <a:ahLst/>
              <a:cxnLst/>
              <a:rect l="l" t="t" r="r" b="b"/>
              <a:pathLst>
                <a:path w="22549" h="36162" extrusionOk="0">
                  <a:moveTo>
                    <a:pt x="21816" y="0"/>
                  </a:moveTo>
                  <a:cubicBezTo>
                    <a:pt x="21626" y="0"/>
                    <a:pt x="21436" y="91"/>
                    <a:pt x="21327" y="308"/>
                  </a:cubicBezTo>
                  <a:cubicBezTo>
                    <a:pt x="15563" y="12406"/>
                    <a:pt x="9008" y="24946"/>
                    <a:pt x="331" y="35270"/>
                  </a:cubicBezTo>
                  <a:cubicBezTo>
                    <a:pt x="0" y="35672"/>
                    <a:pt x="391" y="36161"/>
                    <a:pt x="795" y="36161"/>
                  </a:cubicBezTo>
                  <a:cubicBezTo>
                    <a:pt x="933" y="36161"/>
                    <a:pt x="1073" y="36104"/>
                    <a:pt x="1186" y="35967"/>
                  </a:cubicBezTo>
                  <a:cubicBezTo>
                    <a:pt x="9926" y="25548"/>
                    <a:pt x="16513" y="12944"/>
                    <a:pt x="22341" y="751"/>
                  </a:cubicBezTo>
                  <a:cubicBezTo>
                    <a:pt x="22549" y="335"/>
                    <a:pt x="22182" y="0"/>
                    <a:pt x="21816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2"/>
          <p:cNvSpPr/>
          <p:nvPr/>
        </p:nvSpPr>
        <p:spPr>
          <a:xfrm>
            <a:off x="8536931" y="299763"/>
            <a:ext cx="2032141" cy="2060156"/>
          </a:xfrm>
          <a:custGeom>
            <a:avLst/>
            <a:gdLst/>
            <a:ahLst/>
            <a:cxnLst/>
            <a:rect l="l" t="t" r="r" b="b"/>
            <a:pathLst>
              <a:path w="59190" h="60006" extrusionOk="0">
                <a:moveTo>
                  <a:pt x="47619" y="0"/>
                </a:moveTo>
                <a:cubicBezTo>
                  <a:pt x="47405" y="0"/>
                  <a:pt x="47206" y="122"/>
                  <a:pt x="47156" y="401"/>
                </a:cubicBezTo>
                <a:cubicBezTo>
                  <a:pt x="46649" y="3442"/>
                  <a:pt x="45730" y="6450"/>
                  <a:pt x="44559" y="9395"/>
                </a:cubicBezTo>
                <a:cubicBezTo>
                  <a:pt x="43874" y="9050"/>
                  <a:pt x="42440" y="8866"/>
                  <a:pt x="40664" y="8866"/>
                </a:cubicBezTo>
                <a:cubicBezTo>
                  <a:pt x="34794" y="8866"/>
                  <a:pt x="25192" y="10869"/>
                  <a:pt x="26602" y="15634"/>
                </a:cubicBezTo>
                <a:cubicBezTo>
                  <a:pt x="27077" y="17217"/>
                  <a:pt x="28392" y="17839"/>
                  <a:pt x="30115" y="17839"/>
                </a:cubicBezTo>
                <a:cubicBezTo>
                  <a:pt x="34252" y="17839"/>
                  <a:pt x="40737" y="14252"/>
                  <a:pt x="43577" y="11771"/>
                </a:cubicBezTo>
                <a:lnTo>
                  <a:pt x="43577" y="11771"/>
                </a:lnTo>
                <a:cubicBezTo>
                  <a:pt x="42880" y="13386"/>
                  <a:pt x="42120" y="14937"/>
                  <a:pt x="41328" y="16458"/>
                </a:cubicBezTo>
                <a:cubicBezTo>
                  <a:pt x="40473" y="18168"/>
                  <a:pt x="39555" y="19814"/>
                  <a:pt x="38605" y="21461"/>
                </a:cubicBezTo>
                <a:cubicBezTo>
                  <a:pt x="37768" y="20323"/>
                  <a:pt x="32364" y="19007"/>
                  <a:pt x="27512" y="19007"/>
                </a:cubicBezTo>
                <a:cubicBezTo>
                  <a:pt x="23186" y="19007"/>
                  <a:pt x="19298" y="20053"/>
                  <a:pt x="19477" y="23203"/>
                </a:cubicBezTo>
                <a:cubicBezTo>
                  <a:pt x="19625" y="25566"/>
                  <a:pt x="21876" y="26411"/>
                  <a:pt x="24789" y="26411"/>
                </a:cubicBezTo>
                <a:cubicBezTo>
                  <a:pt x="29332" y="26411"/>
                  <a:pt x="35485" y="24354"/>
                  <a:pt x="37781" y="22791"/>
                </a:cubicBezTo>
                <a:lnTo>
                  <a:pt x="37781" y="22791"/>
                </a:lnTo>
                <a:cubicBezTo>
                  <a:pt x="35945" y="25832"/>
                  <a:pt x="33886" y="28745"/>
                  <a:pt x="31701" y="31500"/>
                </a:cubicBezTo>
                <a:cubicBezTo>
                  <a:pt x="30351" y="30187"/>
                  <a:pt x="24275" y="28454"/>
                  <a:pt x="19352" y="28454"/>
                </a:cubicBezTo>
                <a:cubicBezTo>
                  <a:pt x="15727" y="28454"/>
                  <a:pt x="12726" y="29394"/>
                  <a:pt x="12700" y="32134"/>
                </a:cubicBezTo>
                <a:cubicBezTo>
                  <a:pt x="12670" y="34812"/>
                  <a:pt x="15482" y="35737"/>
                  <a:pt x="18969" y="35737"/>
                </a:cubicBezTo>
                <a:cubicBezTo>
                  <a:pt x="22861" y="35737"/>
                  <a:pt x="27593" y="34585"/>
                  <a:pt x="30149" y="33432"/>
                </a:cubicBezTo>
                <a:lnTo>
                  <a:pt x="30149" y="33432"/>
                </a:lnTo>
                <a:cubicBezTo>
                  <a:pt x="28186" y="35807"/>
                  <a:pt x="26127" y="38087"/>
                  <a:pt x="23942" y="40241"/>
                </a:cubicBezTo>
                <a:cubicBezTo>
                  <a:pt x="22819" y="38566"/>
                  <a:pt x="15097" y="35345"/>
                  <a:pt x="9838" y="35345"/>
                </a:cubicBezTo>
                <a:cubicBezTo>
                  <a:pt x="7241" y="35345"/>
                  <a:pt x="5244" y="36131"/>
                  <a:pt x="4941" y="38277"/>
                </a:cubicBezTo>
                <a:cubicBezTo>
                  <a:pt x="4444" y="41755"/>
                  <a:pt x="9148" y="42893"/>
                  <a:pt x="14015" y="42893"/>
                </a:cubicBezTo>
                <a:cubicBezTo>
                  <a:pt x="17213" y="42893"/>
                  <a:pt x="20481" y="42401"/>
                  <a:pt x="22390" y="41761"/>
                </a:cubicBezTo>
                <a:lnTo>
                  <a:pt x="22390" y="41761"/>
                </a:lnTo>
                <a:cubicBezTo>
                  <a:pt x="20965" y="43123"/>
                  <a:pt x="19508" y="44421"/>
                  <a:pt x="18020" y="45720"/>
                </a:cubicBezTo>
                <a:cubicBezTo>
                  <a:pt x="14220" y="45846"/>
                  <a:pt x="0" y="53067"/>
                  <a:pt x="3832" y="58007"/>
                </a:cubicBezTo>
                <a:cubicBezTo>
                  <a:pt x="4464" y="58826"/>
                  <a:pt x="5265" y="59179"/>
                  <a:pt x="6167" y="59179"/>
                </a:cubicBezTo>
                <a:cubicBezTo>
                  <a:pt x="11055" y="59179"/>
                  <a:pt x="18917" y="48839"/>
                  <a:pt x="18970" y="46353"/>
                </a:cubicBezTo>
                <a:cubicBezTo>
                  <a:pt x="20300" y="45213"/>
                  <a:pt x="21599" y="44041"/>
                  <a:pt x="22865" y="42838"/>
                </a:cubicBezTo>
                <a:lnTo>
                  <a:pt x="22865" y="42838"/>
                </a:lnTo>
                <a:cubicBezTo>
                  <a:pt x="20617" y="47778"/>
                  <a:pt x="18463" y="59749"/>
                  <a:pt x="23942" y="60002"/>
                </a:cubicBezTo>
                <a:cubicBezTo>
                  <a:pt x="23996" y="60005"/>
                  <a:pt x="24049" y="60006"/>
                  <a:pt x="24101" y="60006"/>
                </a:cubicBezTo>
                <a:cubicBezTo>
                  <a:pt x="30505" y="60006"/>
                  <a:pt x="27059" y="42822"/>
                  <a:pt x="24860" y="40874"/>
                </a:cubicBezTo>
                <a:cubicBezTo>
                  <a:pt x="27077" y="38689"/>
                  <a:pt x="29167" y="36377"/>
                  <a:pt x="31163" y="33970"/>
                </a:cubicBezTo>
                <a:lnTo>
                  <a:pt x="31163" y="33970"/>
                </a:lnTo>
                <a:cubicBezTo>
                  <a:pt x="29546" y="38882"/>
                  <a:pt x="28814" y="51180"/>
                  <a:pt x="34061" y="51180"/>
                </a:cubicBezTo>
                <a:cubicBezTo>
                  <a:pt x="34159" y="51180"/>
                  <a:pt x="34259" y="51175"/>
                  <a:pt x="34361" y="51167"/>
                </a:cubicBezTo>
                <a:cubicBezTo>
                  <a:pt x="41075" y="50597"/>
                  <a:pt x="35090" y="33337"/>
                  <a:pt x="32714" y="32070"/>
                </a:cubicBezTo>
                <a:cubicBezTo>
                  <a:pt x="34520" y="29758"/>
                  <a:pt x="36198" y="27383"/>
                  <a:pt x="37781" y="24945"/>
                </a:cubicBezTo>
                <a:lnTo>
                  <a:pt x="37781" y="24945"/>
                </a:lnTo>
                <a:cubicBezTo>
                  <a:pt x="36834" y="30386"/>
                  <a:pt x="37243" y="40725"/>
                  <a:pt x="41915" y="40725"/>
                </a:cubicBezTo>
                <a:cubicBezTo>
                  <a:pt x="42084" y="40725"/>
                  <a:pt x="42257" y="40712"/>
                  <a:pt x="42437" y="40684"/>
                </a:cubicBezTo>
                <a:cubicBezTo>
                  <a:pt x="48866" y="39671"/>
                  <a:pt x="42342" y="23836"/>
                  <a:pt x="39682" y="21873"/>
                </a:cubicBezTo>
                <a:cubicBezTo>
                  <a:pt x="40600" y="20289"/>
                  <a:pt x="41455" y="18674"/>
                  <a:pt x="42278" y="17028"/>
                </a:cubicBezTo>
                <a:cubicBezTo>
                  <a:pt x="43165" y="15286"/>
                  <a:pt x="43989" y="13512"/>
                  <a:pt x="44780" y="11707"/>
                </a:cubicBezTo>
                <a:lnTo>
                  <a:pt x="44780" y="11707"/>
                </a:lnTo>
                <a:cubicBezTo>
                  <a:pt x="44634" y="16447"/>
                  <a:pt x="47218" y="27621"/>
                  <a:pt x="51783" y="27621"/>
                </a:cubicBezTo>
                <a:cubicBezTo>
                  <a:pt x="52159" y="27621"/>
                  <a:pt x="52548" y="27545"/>
                  <a:pt x="52951" y="27383"/>
                </a:cubicBezTo>
                <a:cubicBezTo>
                  <a:pt x="59190" y="24818"/>
                  <a:pt x="48232" y="9997"/>
                  <a:pt x="45635" y="9617"/>
                </a:cubicBezTo>
                <a:cubicBezTo>
                  <a:pt x="46775" y="6704"/>
                  <a:pt x="47726" y="3727"/>
                  <a:pt x="48232" y="686"/>
                </a:cubicBezTo>
                <a:cubicBezTo>
                  <a:pt x="48289" y="270"/>
                  <a:pt x="47938" y="0"/>
                  <a:pt x="47619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7670424" y="-401680"/>
            <a:ext cx="2240882" cy="1851792"/>
          </a:xfrm>
          <a:custGeom>
            <a:avLst/>
            <a:gdLst/>
            <a:ahLst/>
            <a:cxnLst/>
            <a:rect l="l" t="t" r="r" b="b"/>
            <a:pathLst>
              <a:path w="65270" h="53937" extrusionOk="0">
                <a:moveTo>
                  <a:pt x="61539" y="0"/>
                </a:moveTo>
                <a:cubicBezTo>
                  <a:pt x="52956" y="0"/>
                  <a:pt x="32612" y="376"/>
                  <a:pt x="33538" y="3954"/>
                </a:cubicBezTo>
                <a:cubicBezTo>
                  <a:pt x="34382" y="7309"/>
                  <a:pt x="40512" y="7744"/>
                  <a:pt x="43632" y="7744"/>
                </a:cubicBezTo>
                <a:cubicBezTo>
                  <a:pt x="44722" y="7744"/>
                  <a:pt x="45445" y="7691"/>
                  <a:pt x="45445" y="7691"/>
                </a:cubicBezTo>
                <a:lnTo>
                  <a:pt x="45445" y="7691"/>
                </a:lnTo>
                <a:cubicBezTo>
                  <a:pt x="45444" y="7691"/>
                  <a:pt x="12383" y="13645"/>
                  <a:pt x="13713" y="21752"/>
                </a:cubicBezTo>
                <a:cubicBezTo>
                  <a:pt x="14115" y="24260"/>
                  <a:pt x="17629" y="24789"/>
                  <a:pt x="20523" y="24789"/>
                </a:cubicBezTo>
                <a:cubicBezTo>
                  <a:pt x="22635" y="24789"/>
                  <a:pt x="24417" y="24507"/>
                  <a:pt x="24417" y="24507"/>
                </a:cubicBezTo>
                <a:lnTo>
                  <a:pt x="24417" y="24507"/>
                </a:lnTo>
                <a:cubicBezTo>
                  <a:pt x="24416" y="24507"/>
                  <a:pt x="0" y="38790"/>
                  <a:pt x="10989" y="50602"/>
                </a:cubicBezTo>
                <a:cubicBezTo>
                  <a:pt x="13206" y="52985"/>
                  <a:pt x="15625" y="53936"/>
                  <a:pt x="18075" y="53936"/>
                </a:cubicBezTo>
                <a:cubicBezTo>
                  <a:pt x="27768" y="53936"/>
                  <a:pt x="37939" y="39044"/>
                  <a:pt x="37940" y="39043"/>
                </a:cubicBezTo>
                <a:lnTo>
                  <a:pt x="37940" y="39043"/>
                </a:lnTo>
                <a:cubicBezTo>
                  <a:pt x="37939" y="39044"/>
                  <a:pt x="35596" y="49177"/>
                  <a:pt x="39966" y="49937"/>
                </a:cubicBezTo>
                <a:cubicBezTo>
                  <a:pt x="40127" y="49965"/>
                  <a:pt x="40287" y="49979"/>
                  <a:pt x="40448" y="49979"/>
                </a:cubicBezTo>
                <a:cubicBezTo>
                  <a:pt x="48015" y="49979"/>
                  <a:pt x="56243" y="19285"/>
                  <a:pt x="56244" y="19282"/>
                </a:cubicBezTo>
                <a:lnTo>
                  <a:pt x="56244" y="19282"/>
                </a:lnTo>
                <a:cubicBezTo>
                  <a:pt x="56244" y="19284"/>
                  <a:pt x="54661" y="29954"/>
                  <a:pt x="59094" y="31442"/>
                </a:cubicBezTo>
                <a:cubicBezTo>
                  <a:pt x="59191" y="31474"/>
                  <a:pt x="59285" y="31490"/>
                  <a:pt x="59379" y="31490"/>
                </a:cubicBezTo>
                <a:cubicBezTo>
                  <a:pt x="63603" y="31490"/>
                  <a:pt x="65270" y="27"/>
                  <a:pt x="65270" y="27"/>
                </a:cubicBezTo>
                <a:cubicBezTo>
                  <a:pt x="65270" y="27"/>
                  <a:pt x="63820" y="0"/>
                  <a:pt x="61539" y="0"/>
                </a:cubicBezTo>
                <a:close/>
              </a:path>
            </a:pathLst>
          </a:custGeom>
          <a:solidFill>
            <a:srgbClr val="7997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8090083" y="-529630"/>
            <a:ext cx="1963922" cy="1848702"/>
          </a:xfrm>
          <a:custGeom>
            <a:avLst/>
            <a:gdLst/>
            <a:ahLst/>
            <a:cxnLst/>
            <a:rect l="l" t="t" r="r" b="b"/>
            <a:pathLst>
              <a:path w="57203" h="53847" extrusionOk="0">
                <a:moveTo>
                  <a:pt x="56803" y="1"/>
                </a:moveTo>
                <a:cubicBezTo>
                  <a:pt x="56743" y="1"/>
                  <a:pt x="56680" y="24"/>
                  <a:pt x="56625" y="80"/>
                </a:cubicBezTo>
                <a:cubicBezTo>
                  <a:pt x="53996" y="2551"/>
                  <a:pt x="51336" y="4989"/>
                  <a:pt x="48707" y="7459"/>
                </a:cubicBezTo>
                <a:lnTo>
                  <a:pt x="48581" y="7459"/>
                </a:lnTo>
                <a:cubicBezTo>
                  <a:pt x="45419" y="8687"/>
                  <a:pt x="41909" y="9298"/>
                  <a:pt x="38402" y="9298"/>
                </a:cubicBezTo>
                <a:cubicBezTo>
                  <a:pt x="35304" y="9298"/>
                  <a:pt x="32209" y="8821"/>
                  <a:pt x="29357" y="7871"/>
                </a:cubicBezTo>
                <a:cubicBezTo>
                  <a:pt x="29329" y="7863"/>
                  <a:pt x="29303" y="7860"/>
                  <a:pt x="29278" y="7860"/>
                </a:cubicBezTo>
                <a:cubicBezTo>
                  <a:pt x="28992" y="7860"/>
                  <a:pt x="28908" y="8322"/>
                  <a:pt x="29199" y="8409"/>
                </a:cubicBezTo>
                <a:cubicBezTo>
                  <a:pt x="32105" y="9367"/>
                  <a:pt x="35252" y="9850"/>
                  <a:pt x="38401" y="9850"/>
                </a:cubicBezTo>
                <a:cubicBezTo>
                  <a:pt x="41602" y="9850"/>
                  <a:pt x="44804" y="9352"/>
                  <a:pt x="47757" y="8346"/>
                </a:cubicBezTo>
                <a:lnTo>
                  <a:pt x="47757" y="8346"/>
                </a:lnTo>
                <a:cubicBezTo>
                  <a:pt x="44369" y="11481"/>
                  <a:pt x="40980" y="14648"/>
                  <a:pt x="37591" y="17783"/>
                </a:cubicBezTo>
                <a:cubicBezTo>
                  <a:pt x="37528" y="17783"/>
                  <a:pt x="37496" y="17783"/>
                  <a:pt x="37433" y="17847"/>
                </a:cubicBezTo>
                <a:cubicBezTo>
                  <a:pt x="32129" y="21506"/>
                  <a:pt x="25183" y="24234"/>
                  <a:pt x="18426" y="24234"/>
                </a:cubicBezTo>
                <a:cubicBezTo>
                  <a:pt x="15944" y="24234"/>
                  <a:pt x="13488" y="23866"/>
                  <a:pt x="11148" y="23040"/>
                </a:cubicBezTo>
                <a:cubicBezTo>
                  <a:pt x="11115" y="23027"/>
                  <a:pt x="11083" y="23021"/>
                  <a:pt x="11054" y="23021"/>
                </a:cubicBezTo>
                <a:cubicBezTo>
                  <a:pt x="10803" y="23021"/>
                  <a:pt x="10706" y="23462"/>
                  <a:pt x="10989" y="23547"/>
                </a:cubicBezTo>
                <a:cubicBezTo>
                  <a:pt x="13391" y="24398"/>
                  <a:pt x="15911" y="24777"/>
                  <a:pt x="18455" y="24777"/>
                </a:cubicBezTo>
                <a:cubicBezTo>
                  <a:pt x="24433" y="24777"/>
                  <a:pt x="30544" y="22682"/>
                  <a:pt x="35565" y="19683"/>
                </a:cubicBezTo>
                <a:lnTo>
                  <a:pt x="35565" y="19683"/>
                </a:lnTo>
                <a:cubicBezTo>
                  <a:pt x="30656" y="24244"/>
                  <a:pt x="25716" y="28836"/>
                  <a:pt x="20807" y="33396"/>
                </a:cubicBezTo>
                <a:cubicBezTo>
                  <a:pt x="20744" y="33396"/>
                  <a:pt x="20649" y="33428"/>
                  <a:pt x="20553" y="33523"/>
                </a:cubicBezTo>
                <a:cubicBezTo>
                  <a:pt x="20522" y="33586"/>
                  <a:pt x="20490" y="33618"/>
                  <a:pt x="20458" y="33681"/>
                </a:cubicBezTo>
                <a:cubicBezTo>
                  <a:pt x="14600" y="37355"/>
                  <a:pt x="7411" y="40902"/>
                  <a:pt x="380" y="41123"/>
                </a:cubicBezTo>
                <a:cubicBezTo>
                  <a:pt x="0" y="41123"/>
                  <a:pt x="0" y="41662"/>
                  <a:pt x="349" y="41662"/>
                </a:cubicBezTo>
                <a:cubicBezTo>
                  <a:pt x="6682" y="41472"/>
                  <a:pt x="13143" y="38653"/>
                  <a:pt x="18653" y="35423"/>
                </a:cubicBezTo>
                <a:lnTo>
                  <a:pt x="18653" y="35423"/>
                </a:lnTo>
                <a:lnTo>
                  <a:pt x="8393" y="44987"/>
                </a:lnTo>
                <a:cubicBezTo>
                  <a:pt x="5922" y="47267"/>
                  <a:pt x="3484" y="49547"/>
                  <a:pt x="1045" y="51827"/>
                </a:cubicBezTo>
                <a:cubicBezTo>
                  <a:pt x="843" y="52004"/>
                  <a:pt x="1024" y="52303"/>
                  <a:pt x="1251" y="52303"/>
                </a:cubicBezTo>
                <a:cubicBezTo>
                  <a:pt x="1308" y="52303"/>
                  <a:pt x="1368" y="52284"/>
                  <a:pt x="1425" y="52239"/>
                </a:cubicBezTo>
                <a:cubicBezTo>
                  <a:pt x="7189" y="46855"/>
                  <a:pt x="12953" y="41472"/>
                  <a:pt x="18748" y="36088"/>
                </a:cubicBezTo>
                <a:lnTo>
                  <a:pt x="18748" y="36088"/>
                </a:lnTo>
                <a:cubicBezTo>
                  <a:pt x="15201" y="41282"/>
                  <a:pt x="12066" y="47394"/>
                  <a:pt x="11433" y="53569"/>
                </a:cubicBezTo>
                <a:cubicBezTo>
                  <a:pt x="11416" y="53751"/>
                  <a:pt x="11555" y="53847"/>
                  <a:pt x="11697" y="53847"/>
                </a:cubicBezTo>
                <a:cubicBezTo>
                  <a:pt x="11826" y="53847"/>
                  <a:pt x="11956" y="53767"/>
                  <a:pt x="11971" y="53601"/>
                </a:cubicBezTo>
                <a:cubicBezTo>
                  <a:pt x="12700" y="46634"/>
                  <a:pt x="16658" y="39793"/>
                  <a:pt x="20712" y="34283"/>
                </a:cubicBezTo>
                <a:cubicBezTo>
                  <a:pt x="25684" y="29627"/>
                  <a:pt x="30656" y="25004"/>
                  <a:pt x="35628" y="20380"/>
                </a:cubicBezTo>
                <a:lnTo>
                  <a:pt x="35628" y="20380"/>
                </a:lnTo>
                <a:cubicBezTo>
                  <a:pt x="31004" y="27157"/>
                  <a:pt x="28059" y="36183"/>
                  <a:pt x="30244" y="44258"/>
                </a:cubicBezTo>
                <a:cubicBezTo>
                  <a:pt x="30284" y="44391"/>
                  <a:pt x="30401" y="44451"/>
                  <a:pt x="30517" y="44451"/>
                </a:cubicBezTo>
                <a:cubicBezTo>
                  <a:pt x="30679" y="44451"/>
                  <a:pt x="30838" y="44334"/>
                  <a:pt x="30783" y="44132"/>
                </a:cubicBezTo>
                <a:cubicBezTo>
                  <a:pt x="28344" y="35233"/>
                  <a:pt x="32334" y="25194"/>
                  <a:pt x="37813" y="18353"/>
                </a:cubicBezTo>
                <a:lnTo>
                  <a:pt x="47979" y="8884"/>
                </a:lnTo>
                <a:lnTo>
                  <a:pt x="47979" y="8884"/>
                </a:lnTo>
                <a:cubicBezTo>
                  <a:pt x="45635" y="14553"/>
                  <a:pt x="45160" y="21235"/>
                  <a:pt x="46649" y="27157"/>
                </a:cubicBezTo>
                <a:cubicBezTo>
                  <a:pt x="46689" y="27303"/>
                  <a:pt x="46807" y="27366"/>
                  <a:pt x="46923" y="27366"/>
                </a:cubicBezTo>
                <a:cubicBezTo>
                  <a:pt x="47084" y="27366"/>
                  <a:pt x="47242" y="27246"/>
                  <a:pt x="47187" y="27062"/>
                </a:cubicBezTo>
                <a:cubicBezTo>
                  <a:pt x="45635" y="20855"/>
                  <a:pt x="46237" y="13698"/>
                  <a:pt x="48992" y="7934"/>
                </a:cubicBezTo>
                <a:cubicBezTo>
                  <a:pt x="49214" y="7744"/>
                  <a:pt x="49436" y="7523"/>
                  <a:pt x="49657" y="7333"/>
                </a:cubicBezTo>
                <a:cubicBezTo>
                  <a:pt x="52096" y="5052"/>
                  <a:pt x="54534" y="2772"/>
                  <a:pt x="57005" y="492"/>
                </a:cubicBezTo>
                <a:cubicBezTo>
                  <a:pt x="57202" y="295"/>
                  <a:pt x="57015" y="1"/>
                  <a:pt x="56803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2"/>
          <p:cNvGrpSpPr/>
          <p:nvPr/>
        </p:nvGrpSpPr>
        <p:grpSpPr>
          <a:xfrm>
            <a:off x="5965628" y="-297487"/>
            <a:ext cx="1907077" cy="1309069"/>
            <a:chOff x="5965628" y="-297487"/>
            <a:chExt cx="1907077" cy="1309069"/>
          </a:xfrm>
        </p:grpSpPr>
        <p:sp>
          <p:nvSpPr>
            <p:cNvPr id="178" name="Google Shape;178;p2"/>
            <p:cNvSpPr/>
            <p:nvPr/>
          </p:nvSpPr>
          <p:spPr>
            <a:xfrm>
              <a:off x="7189862" y="235531"/>
              <a:ext cx="242490" cy="776052"/>
            </a:xfrm>
            <a:custGeom>
              <a:avLst/>
              <a:gdLst/>
              <a:ahLst/>
              <a:cxnLst/>
              <a:rect l="l" t="t" r="r" b="b"/>
              <a:pathLst>
                <a:path w="7063" h="22604" extrusionOk="0">
                  <a:moveTo>
                    <a:pt x="523" y="0"/>
                  </a:moveTo>
                  <a:cubicBezTo>
                    <a:pt x="262" y="0"/>
                    <a:pt x="0" y="166"/>
                    <a:pt x="0" y="499"/>
                  </a:cubicBezTo>
                  <a:cubicBezTo>
                    <a:pt x="32" y="5471"/>
                    <a:pt x="412" y="10538"/>
                    <a:pt x="1900" y="15288"/>
                  </a:cubicBezTo>
                  <a:cubicBezTo>
                    <a:pt x="2185" y="16175"/>
                    <a:pt x="2502" y="17157"/>
                    <a:pt x="2945" y="18044"/>
                  </a:cubicBezTo>
                  <a:cubicBezTo>
                    <a:pt x="2344" y="18519"/>
                    <a:pt x="1964" y="19247"/>
                    <a:pt x="1964" y="20070"/>
                  </a:cubicBezTo>
                  <a:cubicBezTo>
                    <a:pt x="1964" y="21464"/>
                    <a:pt x="3104" y="22604"/>
                    <a:pt x="4529" y="22604"/>
                  </a:cubicBezTo>
                  <a:cubicBezTo>
                    <a:pt x="5922" y="22604"/>
                    <a:pt x="7062" y="21464"/>
                    <a:pt x="7062" y="20070"/>
                  </a:cubicBezTo>
                  <a:cubicBezTo>
                    <a:pt x="7062" y="18645"/>
                    <a:pt x="5922" y="17505"/>
                    <a:pt x="4529" y="17505"/>
                  </a:cubicBezTo>
                  <a:cubicBezTo>
                    <a:pt x="4307" y="17505"/>
                    <a:pt x="4086" y="17537"/>
                    <a:pt x="3896" y="17600"/>
                  </a:cubicBezTo>
                  <a:cubicBezTo>
                    <a:pt x="3484" y="16777"/>
                    <a:pt x="3136" y="15763"/>
                    <a:pt x="2882" y="15003"/>
                  </a:cubicBezTo>
                  <a:cubicBezTo>
                    <a:pt x="1362" y="10380"/>
                    <a:pt x="1077" y="5344"/>
                    <a:pt x="1045" y="499"/>
                  </a:cubicBezTo>
                  <a:cubicBezTo>
                    <a:pt x="1045" y="166"/>
                    <a:pt x="784" y="0"/>
                    <a:pt x="523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278759" y="97728"/>
              <a:ext cx="598862" cy="597180"/>
            </a:xfrm>
            <a:custGeom>
              <a:avLst/>
              <a:gdLst/>
              <a:ahLst/>
              <a:cxnLst/>
              <a:rect l="l" t="t" r="r" b="b"/>
              <a:pathLst>
                <a:path w="17443" h="17394" extrusionOk="0">
                  <a:moveTo>
                    <a:pt x="16738" y="1"/>
                  </a:moveTo>
                  <a:cubicBezTo>
                    <a:pt x="16591" y="1"/>
                    <a:pt x="16444" y="70"/>
                    <a:pt x="16342" y="238"/>
                  </a:cubicBezTo>
                  <a:cubicBezTo>
                    <a:pt x="13713" y="4291"/>
                    <a:pt x="10768" y="8377"/>
                    <a:pt x="6999" y="11448"/>
                  </a:cubicBezTo>
                  <a:cubicBezTo>
                    <a:pt x="6398" y="11955"/>
                    <a:pt x="5543" y="12620"/>
                    <a:pt x="4751" y="13095"/>
                  </a:cubicBezTo>
                  <a:cubicBezTo>
                    <a:pt x="4593" y="12937"/>
                    <a:pt x="4434" y="12810"/>
                    <a:pt x="4276" y="12684"/>
                  </a:cubicBezTo>
                  <a:cubicBezTo>
                    <a:pt x="3851" y="12426"/>
                    <a:pt x="3379" y="12304"/>
                    <a:pt x="2913" y="12304"/>
                  </a:cubicBezTo>
                  <a:cubicBezTo>
                    <a:pt x="2057" y="12304"/>
                    <a:pt x="1221" y="12717"/>
                    <a:pt x="729" y="13475"/>
                  </a:cubicBezTo>
                  <a:cubicBezTo>
                    <a:pt x="1" y="14679"/>
                    <a:pt x="349" y="16230"/>
                    <a:pt x="1521" y="16990"/>
                  </a:cubicBezTo>
                  <a:cubicBezTo>
                    <a:pt x="1953" y="17264"/>
                    <a:pt x="2431" y="17394"/>
                    <a:pt x="2901" y="17394"/>
                  </a:cubicBezTo>
                  <a:cubicBezTo>
                    <a:pt x="3737" y="17394"/>
                    <a:pt x="4549" y="16981"/>
                    <a:pt x="5036" y="16230"/>
                  </a:cubicBezTo>
                  <a:cubicBezTo>
                    <a:pt x="5479" y="15534"/>
                    <a:pt x="5543" y="14710"/>
                    <a:pt x="5289" y="13982"/>
                  </a:cubicBezTo>
                  <a:cubicBezTo>
                    <a:pt x="6144" y="13475"/>
                    <a:pt x="6968" y="12842"/>
                    <a:pt x="7696" y="12240"/>
                  </a:cubicBezTo>
                  <a:cubicBezTo>
                    <a:pt x="11496" y="9010"/>
                    <a:pt x="14505" y="4956"/>
                    <a:pt x="17197" y="776"/>
                  </a:cubicBezTo>
                  <a:cubicBezTo>
                    <a:pt x="17443" y="396"/>
                    <a:pt x="17090" y="1"/>
                    <a:pt x="16738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111863" y="-146363"/>
              <a:ext cx="760843" cy="1048583"/>
            </a:xfrm>
            <a:custGeom>
              <a:avLst/>
              <a:gdLst/>
              <a:ahLst/>
              <a:cxnLst/>
              <a:rect l="l" t="t" r="r" b="b"/>
              <a:pathLst>
                <a:path w="22161" h="30542" extrusionOk="0">
                  <a:moveTo>
                    <a:pt x="8004" y="0"/>
                  </a:moveTo>
                  <a:lnTo>
                    <a:pt x="467" y="634"/>
                  </a:lnTo>
                  <a:cubicBezTo>
                    <a:pt x="1" y="18521"/>
                    <a:pt x="10534" y="30541"/>
                    <a:pt x="16221" y="30541"/>
                  </a:cubicBezTo>
                  <a:cubicBezTo>
                    <a:pt x="16323" y="30541"/>
                    <a:pt x="16424" y="30537"/>
                    <a:pt x="16523" y="30529"/>
                  </a:cubicBezTo>
                  <a:cubicBezTo>
                    <a:pt x="22160" y="30086"/>
                    <a:pt x="21749" y="22770"/>
                    <a:pt x="18962" y="15012"/>
                  </a:cubicBezTo>
                  <a:cubicBezTo>
                    <a:pt x="16175" y="7221"/>
                    <a:pt x="8004" y="0"/>
                    <a:pt x="8004" y="0"/>
                  </a:cubicBez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965628" y="-297487"/>
              <a:ext cx="1186257" cy="742234"/>
            </a:xfrm>
            <a:custGeom>
              <a:avLst/>
              <a:gdLst/>
              <a:ahLst/>
              <a:cxnLst/>
              <a:rect l="l" t="t" r="r" b="b"/>
              <a:pathLst>
                <a:path w="34552" h="21619" extrusionOk="0">
                  <a:moveTo>
                    <a:pt x="28661" y="0"/>
                  </a:moveTo>
                  <a:cubicBezTo>
                    <a:pt x="28661" y="0"/>
                    <a:pt x="17831" y="1362"/>
                    <a:pt x="11148" y="6176"/>
                  </a:cubicBezTo>
                  <a:cubicBezTo>
                    <a:pt x="4466" y="11021"/>
                    <a:pt x="1" y="16848"/>
                    <a:pt x="4371" y="20395"/>
                  </a:cubicBezTo>
                  <a:cubicBezTo>
                    <a:pt x="5364" y="21195"/>
                    <a:pt x="6941" y="21618"/>
                    <a:pt x="8902" y="21618"/>
                  </a:cubicBezTo>
                  <a:cubicBezTo>
                    <a:pt x="15638" y="21618"/>
                    <a:pt x="26899" y="16629"/>
                    <a:pt x="34552" y="4782"/>
                  </a:cubicBezTo>
                  <a:lnTo>
                    <a:pt x="28661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396170" y="-264873"/>
              <a:ext cx="861162" cy="1177845"/>
            </a:xfrm>
            <a:custGeom>
              <a:avLst/>
              <a:gdLst/>
              <a:ahLst/>
              <a:cxnLst/>
              <a:rect l="l" t="t" r="r" b="b"/>
              <a:pathLst>
                <a:path w="25083" h="34307" extrusionOk="0">
                  <a:moveTo>
                    <a:pt x="19794" y="1"/>
                  </a:moveTo>
                  <a:cubicBezTo>
                    <a:pt x="15930" y="4308"/>
                    <a:pt x="1" y="30118"/>
                    <a:pt x="12225" y="34013"/>
                  </a:cubicBezTo>
                  <a:cubicBezTo>
                    <a:pt x="12848" y="34212"/>
                    <a:pt x="13441" y="34306"/>
                    <a:pt x="14005" y="34306"/>
                  </a:cubicBezTo>
                  <a:cubicBezTo>
                    <a:pt x="24484" y="34306"/>
                    <a:pt x="25083" y="1742"/>
                    <a:pt x="25083" y="1742"/>
                  </a:cubicBezTo>
                  <a:lnTo>
                    <a:pt x="19794" y="1"/>
                  </a:ln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116772" y="-155632"/>
              <a:ext cx="108113" cy="428092"/>
            </a:xfrm>
            <a:custGeom>
              <a:avLst/>
              <a:gdLst/>
              <a:ahLst/>
              <a:cxnLst/>
              <a:rect l="l" t="t" r="r" b="b"/>
              <a:pathLst>
                <a:path w="3149" h="12469" extrusionOk="0">
                  <a:moveTo>
                    <a:pt x="2831" y="1"/>
                  </a:moveTo>
                  <a:cubicBezTo>
                    <a:pt x="2721" y="1"/>
                    <a:pt x="2612" y="64"/>
                    <a:pt x="2573" y="207"/>
                  </a:cubicBezTo>
                  <a:cubicBezTo>
                    <a:pt x="1749" y="4166"/>
                    <a:pt x="894" y="8156"/>
                    <a:pt x="39" y="12115"/>
                  </a:cubicBezTo>
                  <a:cubicBezTo>
                    <a:pt x="1" y="12327"/>
                    <a:pt x="173" y="12468"/>
                    <a:pt x="335" y="12468"/>
                  </a:cubicBezTo>
                  <a:cubicBezTo>
                    <a:pt x="440" y="12468"/>
                    <a:pt x="540" y="12409"/>
                    <a:pt x="577" y="12273"/>
                  </a:cubicBezTo>
                  <a:cubicBezTo>
                    <a:pt x="1401" y="8283"/>
                    <a:pt x="2256" y="4324"/>
                    <a:pt x="3111" y="334"/>
                  </a:cubicBezTo>
                  <a:cubicBezTo>
                    <a:pt x="3148" y="129"/>
                    <a:pt x="2988" y="1"/>
                    <a:pt x="2831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026997" y="-176986"/>
              <a:ext cx="135510" cy="428847"/>
            </a:xfrm>
            <a:custGeom>
              <a:avLst/>
              <a:gdLst/>
              <a:ahLst/>
              <a:cxnLst/>
              <a:rect l="l" t="t" r="r" b="b"/>
              <a:pathLst>
                <a:path w="3947" h="12491" extrusionOk="0">
                  <a:moveTo>
                    <a:pt x="3602" y="1"/>
                  </a:moveTo>
                  <a:cubicBezTo>
                    <a:pt x="3493" y="1"/>
                    <a:pt x="3388" y="59"/>
                    <a:pt x="3351" y="196"/>
                  </a:cubicBezTo>
                  <a:cubicBezTo>
                    <a:pt x="2274" y="4186"/>
                    <a:pt x="1166" y="8176"/>
                    <a:pt x="57" y="12167"/>
                  </a:cubicBezTo>
                  <a:cubicBezTo>
                    <a:pt x="0" y="12357"/>
                    <a:pt x="172" y="12490"/>
                    <a:pt x="339" y="12490"/>
                  </a:cubicBezTo>
                  <a:cubicBezTo>
                    <a:pt x="450" y="12490"/>
                    <a:pt x="558" y="12432"/>
                    <a:pt x="596" y="12293"/>
                  </a:cubicBezTo>
                  <a:cubicBezTo>
                    <a:pt x="1704" y="8303"/>
                    <a:pt x="2781" y="4344"/>
                    <a:pt x="3889" y="354"/>
                  </a:cubicBezTo>
                  <a:cubicBezTo>
                    <a:pt x="3947" y="142"/>
                    <a:pt x="3770" y="1"/>
                    <a:pt x="3602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886035" y="-200022"/>
              <a:ext cx="206853" cy="427028"/>
            </a:xfrm>
            <a:custGeom>
              <a:avLst/>
              <a:gdLst/>
              <a:ahLst/>
              <a:cxnLst/>
              <a:rect l="l" t="t" r="r" b="b"/>
              <a:pathLst>
                <a:path w="6025" h="12438" extrusionOk="0">
                  <a:moveTo>
                    <a:pt x="5640" y="0"/>
                  </a:moveTo>
                  <a:cubicBezTo>
                    <a:pt x="5558" y="0"/>
                    <a:pt x="5479" y="41"/>
                    <a:pt x="5430" y="138"/>
                  </a:cubicBezTo>
                  <a:cubicBezTo>
                    <a:pt x="3657" y="4097"/>
                    <a:pt x="1883" y="8056"/>
                    <a:pt x="110" y="12014"/>
                  </a:cubicBezTo>
                  <a:cubicBezTo>
                    <a:pt x="0" y="12233"/>
                    <a:pt x="194" y="12437"/>
                    <a:pt x="376" y="12437"/>
                  </a:cubicBezTo>
                  <a:cubicBezTo>
                    <a:pt x="457" y="12437"/>
                    <a:pt x="536" y="12397"/>
                    <a:pt x="585" y="12299"/>
                  </a:cubicBezTo>
                  <a:cubicBezTo>
                    <a:pt x="2358" y="8341"/>
                    <a:pt x="4132" y="4382"/>
                    <a:pt x="5937" y="423"/>
                  </a:cubicBezTo>
                  <a:cubicBezTo>
                    <a:pt x="6024" y="204"/>
                    <a:pt x="5824" y="0"/>
                    <a:pt x="5640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293198" y="-199335"/>
              <a:ext cx="249220" cy="350638"/>
            </a:xfrm>
            <a:custGeom>
              <a:avLst/>
              <a:gdLst/>
              <a:ahLst/>
              <a:cxnLst/>
              <a:rect l="l" t="t" r="r" b="b"/>
              <a:pathLst>
                <a:path w="7259" h="10213" extrusionOk="0">
                  <a:moveTo>
                    <a:pt x="396" y="0"/>
                  </a:moveTo>
                  <a:cubicBezTo>
                    <a:pt x="192" y="0"/>
                    <a:pt x="0" y="202"/>
                    <a:pt x="157" y="403"/>
                  </a:cubicBezTo>
                  <a:cubicBezTo>
                    <a:pt x="2311" y="3634"/>
                    <a:pt x="4464" y="6864"/>
                    <a:pt x="6649" y="10094"/>
                  </a:cubicBezTo>
                  <a:cubicBezTo>
                    <a:pt x="6705" y="10178"/>
                    <a:pt x="6785" y="10212"/>
                    <a:pt x="6866" y="10212"/>
                  </a:cubicBezTo>
                  <a:cubicBezTo>
                    <a:pt x="7061" y="10212"/>
                    <a:pt x="7259" y="10011"/>
                    <a:pt x="7124" y="9809"/>
                  </a:cubicBezTo>
                  <a:cubicBezTo>
                    <a:pt x="4939" y="6579"/>
                    <a:pt x="2786" y="3349"/>
                    <a:pt x="632" y="118"/>
                  </a:cubicBezTo>
                  <a:cubicBezTo>
                    <a:pt x="567" y="35"/>
                    <a:pt x="481" y="0"/>
                    <a:pt x="396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266145" y="-186770"/>
              <a:ext cx="163423" cy="413569"/>
            </a:xfrm>
            <a:custGeom>
              <a:avLst/>
              <a:gdLst/>
              <a:ahLst/>
              <a:cxnLst/>
              <a:rect l="l" t="t" r="r" b="b"/>
              <a:pathLst>
                <a:path w="4760" h="12046" extrusionOk="0">
                  <a:moveTo>
                    <a:pt x="332" y="1"/>
                  </a:moveTo>
                  <a:cubicBezTo>
                    <a:pt x="166" y="1"/>
                    <a:pt x="1" y="142"/>
                    <a:pt x="58" y="354"/>
                  </a:cubicBezTo>
                  <a:lnTo>
                    <a:pt x="4144" y="11850"/>
                  </a:lnTo>
                  <a:cubicBezTo>
                    <a:pt x="4193" y="11986"/>
                    <a:pt x="4306" y="12045"/>
                    <a:pt x="4417" y="12045"/>
                  </a:cubicBezTo>
                  <a:cubicBezTo>
                    <a:pt x="4590" y="12045"/>
                    <a:pt x="4759" y="11903"/>
                    <a:pt x="4682" y="11692"/>
                  </a:cubicBezTo>
                  <a:lnTo>
                    <a:pt x="597" y="196"/>
                  </a:lnTo>
                  <a:cubicBezTo>
                    <a:pt x="547" y="59"/>
                    <a:pt x="439" y="1"/>
                    <a:pt x="332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234252" y="-155632"/>
              <a:ext cx="103753" cy="445464"/>
            </a:xfrm>
            <a:custGeom>
              <a:avLst/>
              <a:gdLst/>
              <a:ahLst/>
              <a:cxnLst/>
              <a:rect l="l" t="t" r="r" b="b"/>
              <a:pathLst>
                <a:path w="3022" h="12975" extrusionOk="0">
                  <a:moveTo>
                    <a:pt x="331" y="1"/>
                  </a:moveTo>
                  <a:cubicBezTo>
                    <a:pt x="171" y="1"/>
                    <a:pt x="0" y="129"/>
                    <a:pt x="37" y="334"/>
                  </a:cubicBezTo>
                  <a:cubicBezTo>
                    <a:pt x="829" y="4482"/>
                    <a:pt x="1652" y="8631"/>
                    <a:pt x="2444" y="12780"/>
                  </a:cubicBezTo>
                  <a:cubicBezTo>
                    <a:pt x="2481" y="12916"/>
                    <a:pt x="2582" y="12975"/>
                    <a:pt x="2686" y="12975"/>
                  </a:cubicBezTo>
                  <a:cubicBezTo>
                    <a:pt x="2849" y="12975"/>
                    <a:pt x="3021" y="12833"/>
                    <a:pt x="2983" y="12621"/>
                  </a:cubicBezTo>
                  <a:cubicBezTo>
                    <a:pt x="2191" y="8473"/>
                    <a:pt x="1367" y="4324"/>
                    <a:pt x="576" y="207"/>
                  </a:cubicBezTo>
                  <a:cubicBezTo>
                    <a:pt x="550" y="64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715686" y="-226869"/>
              <a:ext cx="335394" cy="358500"/>
            </a:xfrm>
            <a:custGeom>
              <a:avLst/>
              <a:gdLst/>
              <a:ahLst/>
              <a:cxnLst/>
              <a:rect l="l" t="t" r="r" b="b"/>
              <a:pathLst>
                <a:path w="9769" h="10442" extrusionOk="0">
                  <a:moveTo>
                    <a:pt x="9397" y="0"/>
                  </a:moveTo>
                  <a:cubicBezTo>
                    <a:pt x="9336" y="0"/>
                    <a:pt x="9273" y="29"/>
                    <a:pt x="9220" y="97"/>
                  </a:cubicBezTo>
                  <a:cubicBezTo>
                    <a:pt x="6212" y="3391"/>
                    <a:pt x="3203" y="6684"/>
                    <a:pt x="195" y="9978"/>
                  </a:cubicBezTo>
                  <a:cubicBezTo>
                    <a:pt x="0" y="10172"/>
                    <a:pt x="197" y="10441"/>
                    <a:pt x="400" y="10441"/>
                  </a:cubicBezTo>
                  <a:cubicBezTo>
                    <a:pt x="461" y="10441"/>
                    <a:pt x="523" y="10417"/>
                    <a:pt x="575" y="10358"/>
                  </a:cubicBezTo>
                  <a:cubicBezTo>
                    <a:pt x="3583" y="7064"/>
                    <a:pt x="6592" y="3771"/>
                    <a:pt x="9600" y="477"/>
                  </a:cubicBezTo>
                  <a:cubicBezTo>
                    <a:pt x="9769" y="284"/>
                    <a:pt x="9590" y="0"/>
                    <a:pt x="9397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2"/>
          <p:cNvSpPr/>
          <p:nvPr/>
        </p:nvSpPr>
        <p:spPr>
          <a:xfrm>
            <a:off x="3397620" y="-235520"/>
            <a:ext cx="591515" cy="1204727"/>
          </a:xfrm>
          <a:custGeom>
            <a:avLst/>
            <a:gdLst/>
            <a:ahLst/>
            <a:cxnLst/>
            <a:rect l="l" t="t" r="r" b="b"/>
            <a:pathLst>
              <a:path w="17229" h="35090" extrusionOk="0">
                <a:moveTo>
                  <a:pt x="13650" y="1"/>
                </a:moveTo>
                <a:cubicBezTo>
                  <a:pt x="13650" y="1"/>
                  <a:pt x="13587" y="32"/>
                  <a:pt x="13492" y="64"/>
                </a:cubicBezTo>
                <a:cubicBezTo>
                  <a:pt x="13428" y="127"/>
                  <a:pt x="13270" y="191"/>
                  <a:pt x="13112" y="254"/>
                </a:cubicBezTo>
                <a:cubicBezTo>
                  <a:pt x="12922" y="349"/>
                  <a:pt x="12700" y="476"/>
                  <a:pt x="12478" y="602"/>
                </a:cubicBezTo>
                <a:cubicBezTo>
                  <a:pt x="12225" y="729"/>
                  <a:pt x="11971" y="887"/>
                  <a:pt x="11686" y="1077"/>
                </a:cubicBezTo>
                <a:cubicBezTo>
                  <a:pt x="10546" y="1774"/>
                  <a:pt x="9121" y="2851"/>
                  <a:pt x="7696" y="4213"/>
                </a:cubicBezTo>
                <a:cubicBezTo>
                  <a:pt x="6271" y="5606"/>
                  <a:pt x="4878" y="7284"/>
                  <a:pt x="3738" y="9185"/>
                </a:cubicBezTo>
                <a:cubicBezTo>
                  <a:pt x="2566" y="11053"/>
                  <a:pt x="1647" y="13175"/>
                  <a:pt x="1014" y="15360"/>
                </a:cubicBezTo>
                <a:cubicBezTo>
                  <a:pt x="381" y="17545"/>
                  <a:pt x="32" y="19825"/>
                  <a:pt x="32" y="22042"/>
                </a:cubicBezTo>
                <a:cubicBezTo>
                  <a:pt x="1" y="24259"/>
                  <a:pt x="286" y="26412"/>
                  <a:pt x="761" y="28344"/>
                </a:cubicBezTo>
                <a:cubicBezTo>
                  <a:pt x="1014" y="29294"/>
                  <a:pt x="1299" y="30213"/>
                  <a:pt x="1584" y="31004"/>
                </a:cubicBezTo>
                <a:cubicBezTo>
                  <a:pt x="1901" y="31828"/>
                  <a:pt x="2217" y="32525"/>
                  <a:pt x="2502" y="33126"/>
                </a:cubicBezTo>
                <a:cubicBezTo>
                  <a:pt x="2661" y="33443"/>
                  <a:pt x="2787" y="33696"/>
                  <a:pt x="2946" y="33950"/>
                </a:cubicBezTo>
                <a:cubicBezTo>
                  <a:pt x="3072" y="34203"/>
                  <a:pt x="3167" y="34393"/>
                  <a:pt x="3294" y="34551"/>
                </a:cubicBezTo>
                <a:cubicBezTo>
                  <a:pt x="3389" y="34741"/>
                  <a:pt x="3484" y="34868"/>
                  <a:pt x="3516" y="34963"/>
                </a:cubicBezTo>
                <a:cubicBezTo>
                  <a:pt x="3579" y="35026"/>
                  <a:pt x="3611" y="35090"/>
                  <a:pt x="3611" y="35090"/>
                </a:cubicBezTo>
                <a:cubicBezTo>
                  <a:pt x="3611" y="35090"/>
                  <a:pt x="3674" y="35058"/>
                  <a:pt x="3769" y="35026"/>
                </a:cubicBezTo>
                <a:cubicBezTo>
                  <a:pt x="3864" y="34963"/>
                  <a:pt x="3991" y="34900"/>
                  <a:pt x="4181" y="34836"/>
                </a:cubicBezTo>
                <a:cubicBezTo>
                  <a:pt x="4339" y="34741"/>
                  <a:pt x="4561" y="34615"/>
                  <a:pt x="4783" y="34488"/>
                </a:cubicBezTo>
                <a:cubicBezTo>
                  <a:pt x="5036" y="34361"/>
                  <a:pt x="5289" y="34203"/>
                  <a:pt x="5574" y="34013"/>
                </a:cubicBezTo>
                <a:cubicBezTo>
                  <a:pt x="6144" y="33665"/>
                  <a:pt x="6809" y="33221"/>
                  <a:pt x="7474" y="32683"/>
                </a:cubicBezTo>
                <a:cubicBezTo>
                  <a:pt x="8171" y="32176"/>
                  <a:pt x="8900" y="31543"/>
                  <a:pt x="9596" y="30878"/>
                </a:cubicBezTo>
                <a:cubicBezTo>
                  <a:pt x="11021" y="29484"/>
                  <a:pt x="12415" y="27806"/>
                  <a:pt x="13555" y="25906"/>
                </a:cubicBezTo>
                <a:cubicBezTo>
                  <a:pt x="14695" y="24037"/>
                  <a:pt x="15613" y="21915"/>
                  <a:pt x="16247" y="19730"/>
                </a:cubicBezTo>
                <a:cubicBezTo>
                  <a:pt x="16880" y="17514"/>
                  <a:pt x="17197" y="15265"/>
                  <a:pt x="17229" y="13017"/>
                </a:cubicBezTo>
                <a:cubicBezTo>
                  <a:pt x="17229" y="10800"/>
                  <a:pt x="16944" y="8646"/>
                  <a:pt x="16468" y="6746"/>
                </a:cubicBezTo>
                <a:cubicBezTo>
                  <a:pt x="15993" y="4814"/>
                  <a:pt x="15328" y="3136"/>
                  <a:pt x="14727" y="1932"/>
                </a:cubicBezTo>
                <a:cubicBezTo>
                  <a:pt x="14600" y="1647"/>
                  <a:pt x="14473" y="1362"/>
                  <a:pt x="14315" y="1141"/>
                </a:cubicBezTo>
                <a:cubicBezTo>
                  <a:pt x="14188" y="887"/>
                  <a:pt x="14093" y="697"/>
                  <a:pt x="13967" y="507"/>
                </a:cubicBezTo>
                <a:cubicBezTo>
                  <a:pt x="13872" y="349"/>
                  <a:pt x="13808" y="222"/>
                  <a:pt x="13745" y="127"/>
                </a:cubicBezTo>
                <a:cubicBezTo>
                  <a:pt x="13682" y="32"/>
                  <a:pt x="13650" y="1"/>
                  <a:pt x="13650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4093436" y="-519263"/>
            <a:ext cx="441482" cy="941603"/>
          </a:xfrm>
          <a:custGeom>
            <a:avLst/>
            <a:gdLst/>
            <a:ahLst/>
            <a:cxnLst/>
            <a:rect l="l" t="t" r="r" b="b"/>
            <a:pathLst>
              <a:path w="12859" h="27426" extrusionOk="0">
                <a:moveTo>
                  <a:pt x="3611" y="0"/>
                </a:moveTo>
                <a:cubicBezTo>
                  <a:pt x="3611" y="0"/>
                  <a:pt x="3579" y="32"/>
                  <a:pt x="3548" y="95"/>
                </a:cubicBezTo>
                <a:cubicBezTo>
                  <a:pt x="3484" y="158"/>
                  <a:pt x="3421" y="253"/>
                  <a:pt x="3326" y="380"/>
                </a:cubicBezTo>
                <a:cubicBezTo>
                  <a:pt x="3263" y="507"/>
                  <a:pt x="3136" y="665"/>
                  <a:pt x="3041" y="823"/>
                </a:cubicBezTo>
                <a:cubicBezTo>
                  <a:pt x="2914" y="1013"/>
                  <a:pt x="2788" y="1203"/>
                  <a:pt x="2661" y="1425"/>
                </a:cubicBezTo>
                <a:cubicBezTo>
                  <a:pt x="2154" y="2312"/>
                  <a:pt x="1553" y="3547"/>
                  <a:pt x="1046" y="4972"/>
                </a:cubicBezTo>
                <a:cubicBezTo>
                  <a:pt x="571" y="6429"/>
                  <a:pt x="222" y="8044"/>
                  <a:pt x="127" y="9754"/>
                </a:cubicBezTo>
                <a:cubicBezTo>
                  <a:pt x="1" y="11464"/>
                  <a:pt x="127" y="13206"/>
                  <a:pt x="476" y="14916"/>
                </a:cubicBezTo>
                <a:cubicBezTo>
                  <a:pt x="824" y="16626"/>
                  <a:pt x="1394" y="18305"/>
                  <a:pt x="2154" y="19825"/>
                </a:cubicBezTo>
                <a:cubicBezTo>
                  <a:pt x="2946" y="21345"/>
                  <a:pt x="3896" y="22707"/>
                  <a:pt x="4909" y="23847"/>
                </a:cubicBezTo>
                <a:cubicBezTo>
                  <a:pt x="5385" y="24417"/>
                  <a:pt x="5923" y="24923"/>
                  <a:pt x="6398" y="25367"/>
                </a:cubicBezTo>
                <a:cubicBezTo>
                  <a:pt x="6905" y="25810"/>
                  <a:pt x="7380" y="26190"/>
                  <a:pt x="7791" y="26475"/>
                </a:cubicBezTo>
                <a:cubicBezTo>
                  <a:pt x="8013" y="26634"/>
                  <a:pt x="8203" y="26760"/>
                  <a:pt x="8361" y="26887"/>
                </a:cubicBezTo>
                <a:cubicBezTo>
                  <a:pt x="8551" y="27014"/>
                  <a:pt x="8678" y="27109"/>
                  <a:pt x="8836" y="27172"/>
                </a:cubicBezTo>
                <a:cubicBezTo>
                  <a:pt x="8931" y="27267"/>
                  <a:pt x="9058" y="27299"/>
                  <a:pt x="9121" y="27362"/>
                </a:cubicBezTo>
                <a:lnTo>
                  <a:pt x="9216" y="27425"/>
                </a:lnTo>
                <a:cubicBezTo>
                  <a:pt x="9216" y="27425"/>
                  <a:pt x="9248" y="27362"/>
                  <a:pt x="9311" y="27299"/>
                </a:cubicBezTo>
                <a:cubicBezTo>
                  <a:pt x="9343" y="27235"/>
                  <a:pt x="9438" y="27140"/>
                  <a:pt x="9501" y="27045"/>
                </a:cubicBezTo>
                <a:cubicBezTo>
                  <a:pt x="9596" y="26919"/>
                  <a:pt x="9723" y="26760"/>
                  <a:pt x="9818" y="26570"/>
                </a:cubicBezTo>
                <a:cubicBezTo>
                  <a:pt x="9945" y="26412"/>
                  <a:pt x="10072" y="26222"/>
                  <a:pt x="10198" y="26000"/>
                </a:cubicBezTo>
                <a:cubicBezTo>
                  <a:pt x="10452" y="25525"/>
                  <a:pt x="10737" y="25018"/>
                  <a:pt x="11022" y="24417"/>
                </a:cubicBezTo>
                <a:cubicBezTo>
                  <a:pt x="11275" y="23815"/>
                  <a:pt x="11560" y="23150"/>
                  <a:pt x="11813" y="22422"/>
                </a:cubicBezTo>
                <a:cubicBezTo>
                  <a:pt x="12288" y="20965"/>
                  <a:pt x="12637" y="19350"/>
                  <a:pt x="12732" y="17640"/>
                </a:cubicBezTo>
                <a:cubicBezTo>
                  <a:pt x="12858" y="15961"/>
                  <a:pt x="12732" y="14188"/>
                  <a:pt x="12383" y="12478"/>
                </a:cubicBezTo>
                <a:cubicBezTo>
                  <a:pt x="12003" y="10767"/>
                  <a:pt x="11433" y="9089"/>
                  <a:pt x="10673" y="7601"/>
                </a:cubicBezTo>
                <a:cubicBezTo>
                  <a:pt x="9882" y="6080"/>
                  <a:pt x="8931" y="4719"/>
                  <a:pt x="7918" y="3579"/>
                </a:cubicBezTo>
                <a:cubicBezTo>
                  <a:pt x="6905" y="2439"/>
                  <a:pt x="5891" y="1552"/>
                  <a:pt x="5036" y="918"/>
                </a:cubicBezTo>
                <a:cubicBezTo>
                  <a:pt x="4846" y="760"/>
                  <a:pt x="4656" y="633"/>
                  <a:pt x="4466" y="538"/>
                </a:cubicBezTo>
                <a:cubicBezTo>
                  <a:pt x="4308" y="412"/>
                  <a:pt x="4149" y="317"/>
                  <a:pt x="4023" y="222"/>
                </a:cubicBezTo>
                <a:cubicBezTo>
                  <a:pt x="3896" y="158"/>
                  <a:pt x="3801" y="95"/>
                  <a:pt x="3738" y="63"/>
                </a:cubicBezTo>
                <a:lnTo>
                  <a:pt x="3611" y="0"/>
                </a:ln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3373108" y="-1712149"/>
            <a:ext cx="2509362" cy="2267765"/>
          </a:xfrm>
          <a:custGeom>
            <a:avLst/>
            <a:gdLst/>
            <a:ahLst/>
            <a:cxnLst/>
            <a:rect l="l" t="t" r="r" b="b"/>
            <a:pathLst>
              <a:path w="73090" h="66053" extrusionOk="0">
                <a:moveTo>
                  <a:pt x="72663" y="1"/>
                </a:moveTo>
                <a:cubicBezTo>
                  <a:pt x="72644" y="1"/>
                  <a:pt x="72624" y="3"/>
                  <a:pt x="72603" y="6"/>
                </a:cubicBezTo>
                <a:cubicBezTo>
                  <a:pt x="66491" y="1115"/>
                  <a:pt x="60506" y="3363"/>
                  <a:pt x="54837" y="5833"/>
                </a:cubicBezTo>
                <a:cubicBezTo>
                  <a:pt x="50752" y="7638"/>
                  <a:pt x="46793" y="9729"/>
                  <a:pt x="42993" y="12104"/>
                </a:cubicBezTo>
                <a:cubicBezTo>
                  <a:pt x="39988" y="11662"/>
                  <a:pt x="36879" y="11433"/>
                  <a:pt x="33743" y="11433"/>
                </a:cubicBezTo>
                <a:cubicBezTo>
                  <a:pt x="26534" y="11433"/>
                  <a:pt x="19186" y="12644"/>
                  <a:pt x="12654" y="15271"/>
                </a:cubicBezTo>
                <a:cubicBezTo>
                  <a:pt x="12370" y="15384"/>
                  <a:pt x="12468" y="15828"/>
                  <a:pt x="12719" y="15828"/>
                </a:cubicBezTo>
                <a:cubicBezTo>
                  <a:pt x="12748" y="15828"/>
                  <a:pt x="12779" y="15822"/>
                  <a:pt x="12812" y="15809"/>
                </a:cubicBezTo>
                <a:cubicBezTo>
                  <a:pt x="19320" y="13188"/>
                  <a:pt x="26617" y="11970"/>
                  <a:pt x="33784" y="11970"/>
                </a:cubicBezTo>
                <a:cubicBezTo>
                  <a:pt x="36662" y="11970"/>
                  <a:pt x="39519" y="12166"/>
                  <a:pt x="42296" y="12547"/>
                </a:cubicBezTo>
                <a:cubicBezTo>
                  <a:pt x="36817" y="16031"/>
                  <a:pt x="31719" y="20116"/>
                  <a:pt x="27222" y="24803"/>
                </a:cubicBezTo>
                <a:cubicBezTo>
                  <a:pt x="27190" y="24803"/>
                  <a:pt x="27158" y="24835"/>
                  <a:pt x="27127" y="24866"/>
                </a:cubicBezTo>
                <a:cubicBezTo>
                  <a:pt x="26398" y="25626"/>
                  <a:pt x="25670" y="26418"/>
                  <a:pt x="24973" y="27210"/>
                </a:cubicBezTo>
                <a:cubicBezTo>
                  <a:pt x="16359" y="28983"/>
                  <a:pt x="7872" y="32467"/>
                  <a:pt x="240" y="36837"/>
                </a:cubicBezTo>
                <a:cubicBezTo>
                  <a:pt x="1" y="36997"/>
                  <a:pt x="162" y="37356"/>
                  <a:pt x="408" y="37356"/>
                </a:cubicBezTo>
                <a:cubicBezTo>
                  <a:pt x="455" y="37356"/>
                  <a:pt x="505" y="37343"/>
                  <a:pt x="556" y="37312"/>
                </a:cubicBezTo>
                <a:cubicBezTo>
                  <a:pt x="7903" y="33069"/>
                  <a:pt x="16074" y="29712"/>
                  <a:pt x="24371" y="27907"/>
                </a:cubicBezTo>
                <a:lnTo>
                  <a:pt x="24371" y="27907"/>
                </a:lnTo>
                <a:cubicBezTo>
                  <a:pt x="23738" y="28603"/>
                  <a:pt x="23136" y="29332"/>
                  <a:pt x="22535" y="30092"/>
                </a:cubicBezTo>
                <a:cubicBezTo>
                  <a:pt x="14364" y="40352"/>
                  <a:pt x="9455" y="52767"/>
                  <a:pt x="7618" y="65719"/>
                </a:cubicBezTo>
                <a:cubicBezTo>
                  <a:pt x="7581" y="65924"/>
                  <a:pt x="7752" y="66052"/>
                  <a:pt x="7912" y="66052"/>
                </a:cubicBezTo>
                <a:cubicBezTo>
                  <a:pt x="8024" y="66052"/>
                  <a:pt x="8131" y="65989"/>
                  <a:pt x="8157" y="65846"/>
                </a:cubicBezTo>
                <a:cubicBezTo>
                  <a:pt x="10279" y="50930"/>
                  <a:pt x="16581" y="37249"/>
                  <a:pt x="26620" y="26260"/>
                </a:cubicBezTo>
                <a:lnTo>
                  <a:pt x="26620" y="26260"/>
                </a:lnTo>
                <a:cubicBezTo>
                  <a:pt x="23865" y="34082"/>
                  <a:pt x="24308" y="43361"/>
                  <a:pt x="27127" y="51088"/>
                </a:cubicBezTo>
                <a:cubicBezTo>
                  <a:pt x="27164" y="51214"/>
                  <a:pt x="27272" y="51270"/>
                  <a:pt x="27380" y="51270"/>
                </a:cubicBezTo>
                <a:cubicBezTo>
                  <a:pt x="27544" y="51270"/>
                  <a:pt x="27710" y="51140"/>
                  <a:pt x="27633" y="50930"/>
                </a:cubicBezTo>
                <a:cubicBezTo>
                  <a:pt x="24720" y="42886"/>
                  <a:pt x="24403" y="33195"/>
                  <a:pt x="27570" y="25215"/>
                </a:cubicBezTo>
                <a:cubicBezTo>
                  <a:pt x="28995" y="23726"/>
                  <a:pt x="30483" y="22269"/>
                  <a:pt x="32035" y="20908"/>
                </a:cubicBezTo>
                <a:cubicBezTo>
                  <a:pt x="35519" y="17836"/>
                  <a:pt x="39256" y="15049"/>
                  <a:pt x="43183" y="12610"/>
                </a:cubicBezTo>
                <a:cubicBezTo>
                  <a:pt x="43183" y="12610"/>
                  <a:pt x="43214" y="12610"/>
                  <a:pt x="43214" y="12579"/>
                </a:cubicBezTo>
                <a:cubicBezTo>
                  <a:pt x="43753" y="12262"/>
                  <a:pt x="44291" y="11945"/>
                  <a:pt x="44830" y="11629"/>
                </a:cubicBezTo>
                <a:lnTo>
                  <a:pt x="44830" y="11629"/>
                </a:lnTo>
                <a:cubicBezTo>
                  <a:pt x="38907" y="17741"/>
                  <a:pt x="35646" y="26735"/>
                  <a:pt x="35741" y="35190"/>
                </a:cubicBezTo>
                <a:cubicBezTo>
                  <a:pt x="35741" y="35365"/>
                  <a:pt x="35883" y="35452"/>
                  <a:pt x="36026" y="35452"/>
                </a:cubicBezTo>
                <a:cubicBezTo>
                  <a:pt x="36168" y="35452"/>
                  <a:pt x="36311" y="35365"/>
                  <a:pt x="36311" y="35190"/>
                </a:cubicBezTo>
                <a:cubicBezTo>
                  <a:pt x="36184" y="26165"/>
                  <a:pt x="39984" y="16506"/>
                  <a:pt x="46730" y="10520"/>
                </a:cubicBezTo>
                <a:cubicBezTo>
                  <a:pt x="46730" y="10520"/>
                  <a:pt x="46730" y="10520"/>
                  <a:pt x="46761" y="10489"/>
                </a:cubicBezTo>
                <a:cubicBezTo>
                  <a:pt x="51702" y="7733"/>
                  <a:pt x="56895" y="5390"/>
                  <a:pt x="62216" y="3522"/>
                </a:cubicBezTo>
                <a:lnTo>
                  <a:pt x="62216" y="3522"/>
                </a:lnTo>
                <a:cubicBezTo>
                  <a:pt x="57497" y="7638"/>
                  <a:pt x="54647" y="14099"/>
                  <a:pt x="53634" y="20148"/>
                </a:cubicBezTo>
                <a:cubicBezTo>
                  <a:pt x="53595" y="20360"/>
                  <a:pt x="53779" y="20501"/>
                  <a:pt x="53944" y="20501"/>
                </a:cubicBezTo>
                <a:cubicBezTo>
                  <a:pt x="54049" y="20501"/>
                  <a:pt x="54147" y="20442"/>
                  <a:pt x="54172" y="20306"/>
                </a:cubicBezTo>
                <a:cubicBezTo>
                  <a:pt x="55249" y="13877"/>
                  <a:pt x="58384" y="6910"/>
                  <a:pt x="63736" y="2983"/>
                </a:cubicBezTo>
                <a:cubicBezTo>
                  <a:pt x="63799" y="2983"/>
                  <a:pt x="63831" y="2951"/>
                  <a:pt x="63863" y="2951"/>
                </a:cubicBezTo>
                <a:cubicBezTo>
                  <a:pt x="66776" y="1970"/>
                  <a:pt x="69753" y="1083"/>
                  <a:pt x="72762" y="513"/>
                </a:cubicBezTo>
                <a:cubicBezTo>
                  <a:pt x="73090" y="453"/>
                  <a:pt x="72969" y="1"/>
                  <a:pt x="72663" y="1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-339177" y="442888"/>
            <a:ext cx="498027" cy="1146053"/>
          </a:xfrm>
          <a:custGeom>
            <a:avLst/>
            <a:gdLst/>
            <a:ahLst/>
            <a:cxnLst/>
            <a:rect l="l" t="t" r="r" b="b"/>
            <a:pathLst>
              <a:path w="14506" h="33381" extrusionOk="0">
                <a:moveTo>
                  <a:pt x="8013" y="1"/>
                </a:moveTo>
                <a:cubicBezTo>
                  <a:pt x="8013" y="1"/>
                  <a:pt x="7855" y="128"/>
                  <a:pt x="7570" y="349"/>
                </a:cubicBezTo>
                <a:cubicBezTo>
                  <a:pt x="7317" y="571"/>
                  <a:pt x="6936" y="919"/>
                  <a:pt x="6525" y="1363"/>
                </a:cubicBezTo>
                <a:cubicBezTo>
                  <a:pt x="5670" y="2249"/>
                  <a:pt x="4625" y="3485"/>
                  <a:pt x="3643" y="5036"/>
                </a:cubicBezTo>
                <a:cubicBezTo>
                  <a:pt x="2693" y="6556"/>
                  <a:pt x="1806" y="8330"/>
                  <a:pt x="1204" y="10262"/>
                </a:cubicBezTo>
                <a:cubicBezTo>
                  <a:pt x="571" y="12194"/>
                  <a:pt x="223" y="14284"/>
                  <a:pt x="128" y="16374"/>
                </a:cubicBezTo>
                <a:cubicBezTo>
                  <a:pt x="1" y="18464"/>
                  <a:pt x="191" y="20554"/>
                  <a:pt x="634" y="22518"/>
                </a:cubicBezTo>
                <a:cubicBezTo>
                  <a:pt x="1078" y="24513"/>
                  <a:pt x="1774" y="26381"/>
                  <a:pt x="2598" y="27965"/>
                </a:cubicBezTo>
                <a:cubicBezTo>
                  <a:pt x="3421" y="29580"/>
                  <a:pt x="4371" y="30942"/>
                  <a:pt x="5131" y="31892"/>
                </a:cubicBezTo>
                <a:cubicBezTo>
                  <a:pt x="5511" y="32367"/>
                  <a:pt x="5860" y="32715"/>
                  <a:pt x="6113" y="32968"/>
                </a:cubicBezTo>
                <a:cubicBezTo>
                  <a:pt x="6366" y="33253"/>
                  <a:pt x="6525" y="33380"/>
                  <a:pt x="6525" y="33380"/>
                </a:cubicBezTo>
                <a:cubicBezTo>
                  <a:pt x="6525" y="33380"/>
                  <a:pt x="6683" y="33253"/>
                  <a:pt x="6936" y="33032"/>
                </a:cubicBezTo>
                <a:cubicBezTo>
                  <a:pt x="7222" y="32778"/>
                  <a:pt x="7602" y="32462"/>
                  <a:pt x="8013" y="32018"/>
                </a:cubicBezTo>
                <a:cubicBezTo>
                  <a:pt x="8868" y="31132"/>
                  <a:pt x="9945" y="29865"/>
                  <a:pt x="10895" y="28345"/>
                </a:cubicBezTo>
                <a:cubicBezTo>
                  <a:pt x="11877" y="26825"/>
                  <a:pt x="12732" y="25019"/>
                  <a:pt x="13365" y="23088"/>
                </a:cubicBezTo>
                <a:cubicBezTo>
                  <a:pt x="13967" y="21156"/>
                  <a:pt x="14347" y="19097"/>
                  <a:pt x="14442" y="17007"/>
                </a:cubicBezTo>
                <a:cubicBezTo>
                  <a:pt x="14505" y="14917"/>
                  <a:pt x="14347" y="12827"/>
                  <a:pt x="13872" y="10832"/>
                </a:cubicBezTo>
                <a:cubicBezTo>
                  <a:pt x="13429" y="8868"/>
                  <a:pt x="12732" y="7000"/>
                  <a:pt x="11909" y="5385"/>
                </a:cubicBezTo>
                <a:cubicBezTo>
                  <a:pt x="11085" y="3801"/>
                  <a:pt x="10167" y="2440"/>
                  <a:pt x="9375" y="1489"/>
                </a:cubicBezTo>
                <a:cubicBezTo>
                  <a:pt x="8995" y="1014"/>
                  <a:pt x="8647" y="634"/>
                  <a:pt x="8425" y="381"/>
                </a:cubicBezTo>
                <a:cubicBezTo>
                  <a:pt x="8172" y="128"/>
                  <a:pt x="8013" y="1"/>
                  <a:pt x="8013" y="1"/>
                </a:cubicBezTo>
                <a:close/>
              </a:path>
            </a:pathLst>
          </a:custGeom>
          <a:solidFill>
            <a:srgbClr val="7997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-259427" y="495345"/>
            <a:ext cx="340475" cy="1030936"/>
          </a:xfrm>
          <a:custGeom>
            <a:avLst/>
            <a:gdLst/>
            <a:ahLst/>
            <a:cxnLst/>
            <a:rect l="l" t="t" r="r" b="b"/>
            <a:pathLst>
              <a:path w="9917" h="30028" extrusionOk="0">
                <a:moveTo>
                  <a:pt x="5605" y="0"/>
                </a:moveTo>
                <a:cubicBezTo>
                  <a:pt x="5480" y="0"/>
                  <a:pt x="5357" y="80"/>
                  <a:pt x="5342" y="246"/>
                </a:cubicBezTo>
                <a:cubicBezTo>
                  <a:pt x="5279" y="1767"/>
                  <a:pt x="5215" y="3255"/>
                  <a:pt x="5152" y="4775"/>
                </a:cubicBezTo>
                <a:cubicBezTo>
                  <a:pt x="4392" y="7214"/>
                  <a:pt x="2998" y="10507"/>
                  <a:pt x="497" y="11711"/>
                </a:cubicBezTo>
                <a:cubicBezTo>
                  <a:pt x="251" y="11820"/>
                  <a:pt x="381" y="12186"/>
                  <a:pt x="623" y="12186"/>
                </a:cubicBezTo>
                <a:cubicBezTo>
                  <a:pt x="663" y="12186"/>
                  <a:pt x="705" y="12176"/>
                  <a:pt x="750" y="12154"/>
                </a:cubicBezTo>
                <a:cubicBezTo>
                  <a:pt x="2840" y="11172"/>
                  <a:pt x="4202" y="8797"/>
                  <a:pt x="5089" y="6580"/>
                </a:cubicBezTo>
                <a:lnTo>
                  <a:pt x="5089" y="6580"/>
                </a:lnTo>
                <a:cubicBezTo>
                  <a:pt x="5025" y="7562"/>
                  <a:pt x="4994" y="8575"/>
                  <a:pt x="4930" y="9557"/>
                </a:cubicBezTo>
                <a:cubicBezTo>
                  <a:pt x="4233" y="12407"/>
                  <a:pt x="2840" y="15859"/>
                  <a:pt x="243" y="17506"/>
                </a:cubicBezTo>
                <a:cubicBezTo>
                  <a:pt x="0" y="17668"/>
                  <a:pt x="149" y="18015"/>
                  <a:pt x="375" y="18015"/>
                </a:cubicBezTo>
                <a:cubicBezTo>
                  <a:pt x="413" y="18015"/>
                  <a:pt x="455" y="18004"/>
                  <a:pt x="497" y="17981"/>
                </a:cubicBezTo>
                <a:cubicBezTo>
                  <a:pt x="2618" y="16619"/>
                  <a:pt x="4012" y="14149"/>
                  <a:pt x="4835" y="11711"/>
                </a:cubicBezTo>
                <a:lnTo>
                  <a:pt x="4835" y="11711"/>
                </a:lnTo>
                <a:cubicBezTo>
                  <a:pt x="4772" y="13389"/>
                  <a:pt x="4677" y="15099"/>
                  <a:pt x="4613" y="16809"/>
                </a:cubicBezTo>
                <a:cubicBezTo>
                  <a:pt x="4138" y="18899"/>
                  <a:pt x="3315" y="22478"/>
                  <a:pt x="1130" y="23555"/>
                </a:cubicBezTo>
                <a:cubicBezTo>
                  <a:pt x="885" y="23691"/>
                  <a:pt x="1015" y="24062"/>
                  <a:pt x="1257" y="24062"/>
                </a:cubicBezTo>
                <a:cubicBezTo>
                  <a:pt x="1297" y="24062"/>
                  <a:pt x="1339" y="24052"/>
                  <a:pt x="1383" y="24030"/>
                </a:cubicBezTo>
                <a:cubicBezTo>
                  <a:pt x="2967" y="23206"/>
                  <a:pt x="3917" y="21180"/>
                  <a:pt x="4518" y="19279"/>
                </a:cubicBezTo>
                <a:lnTo>
                  <a:pt x="4518" y="19279"/>
                </a:lnTo>
                <a:cubicBezTo>
                  <a:pt x="4360" y="22795"/>
                  <a:pt x="4202" y="26278"/>
                  <a:pt x="4043" y="29762"/>
                </a:cubicBezTo>
                <a:cubicBezTo>
                  <a:pt x="4027" y="29940"/>
                  <a:pt x="4160" y="30027"/>
                  <a:pt x="4294" y="30027"/>
                </a:cubicBezTo>
                <a:cubicBezTo>
                  <a:pt x="4422" y="30027"/>
                  <a:pt x="4550" y="29948"/>
                  <a:pt x="4550" y="29794"/>
                </a:cubicBezTo>
                <a:cubicBezTo>
                  <a:pt x="4709" y="26310"/>
                  <a:pt x="4867" y="22795"/>
                  <a:pt x="5025" y="19311"/>
                </a:cubicBezTo>
                <a:cubicBezTo>
                  <a:pt x="5437" y="21243"/>
                  <a:pt x="6197" y="23365"/>
                  <a:pt x="7717" y="24315"/>
                </a:cubicBezTo>
                <a:cubicBezTo>
                  <a:pt x="7761" y="24339"/>
                  <a:pt x="7806" y="24350"/>
                  <a:pt x="7848" y="24350"/>
                </a:cubicBezTo>
                <a:cubicBezTo>
                  <a:pt x="8077" y="24350"/>
                  <a:pt x="8243" y="24032"/>
                  <a:pt x="8002" y="23871"/>
                </a:cubicBezTo>
                <a:cubicBezTo>
                  <a:pt x="5912" y="22605"/>
                  <a:pt x="5405" y="18963"/>
                  <a:pt x="5120" y="16841"/>
                </a:cubicBezTo>
                <a:cubicBezTo>
                  <a:pt x="5215" y="15131"/>
                  <a:pt x="5279" y="13421"/>
                  <a:pt x="5374" y="11711"/>
                </a:cubicBezTo>
                <a:cubicBezTo>
                  <a:pt x="5975" y="14244"/>
                  <a:pt x="7115" y="16809"/>
                  <a:pt x="9142" y="18361"/>
                </a:cubicBezTo>
                <a:cubicBezTo>
                  <a:pt x="9185" y="18393"/>
                  <a:pt x="9229" y="18407"/>
                  <a:pt x="9272" y="18407"/>
                </a:cubicBezTo>
                <a:cubicBezTo>
                  <a:pt x="9477" y="18407"/>
                  <a:pt x="9637" y="18075"/>
                  <a:pt x="9427" y="17918"/>
                </a:cubicBezTo>
                <a:cubicBezTo>
                  <a:pt x="6957" y="16049"/>
                  <a:pt x="5912" y="12471"/>
                  <a:pt x="5469" y="9589"/>
                </a:cubicBezTo>
                <a:cubicBezTo>
                  <a:pt x="5500" y="8607"/>
                  <a:pt x="5532" y="7594"/>
                  <a:pt x="5595" y="6612"/>
                </a:cubicBezTo>
                <a:cubicBezTo>
                  <a:pt x="6260" y="8892"/>
                  <a:pt x="7400" y="11362"/>
                  <a:pt x="9396" y="12534"/>
                </a:cubicBezTo>
                <a:cubicBezTo>
                  <a:pt x="9444" y="12567"/>
                  <a:pt x="9493" y="12580"/>
                  <a:pt x="9539" y="12580"/>
                </a:cubicBezTo>
                <a:cubicBezTo>
                  <a:pt x="9761" y="12580"/>
                  <a:pt x="9917" y="12254"/>
                  <a:pt x="9681" y="12122"/>
                </a:cubicBezTo>
                <a:cubicBezTo>
                  <a:pt x="7274" y="10697"/>
                  <a:pt x="6197" y="7309"/>
                  <a:pt x="5659" y="4807"/>
                </a:cubicBezTo>
                <a:cubicBezTo>
                  <a:pt x="5722" y="3287"/>
                  <a:pt x="5817" y="1767"/>
                  <a:pt x="5880" y="278"/>
                </a:cubicBezTo>
                <a:cubicBezTo>
                  <a:pt x="5880" y="96"/>
                  <a:pt x="5742" y="0"/>
                  <a:pt x="5605" y="0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32659" y="326747"/>
            <a:ext cx="952487" cy="680813"/>
          </a:xfrm>
          <a:custGeom>
            <a:avLst/>
            <a:gdLst/>
            <a:ahLst/>
            <a:cxnLst/>
            <a:rect l="l" t="t" r="r" b="b"/>
            <a:pathLst>
              <a:path w="27743" h="19830" extrusionOk="0">
                <a:moveTo>
                  <a:pt x="4961" y="0"/>
                </a:moveTo>
                <a:cubicBezTo>
                  <a:pt x="3829" y="0"/>
                  <a:pt x="2811" y="78"/>
                  <a:pt x="1996" y="185"/>
                </a:cubicBezTo>
                <a:cubicBezTo>
                  <a:pt x="1394" y="280"/>
                  <a:pt x="888" y="375"/>
                  <a:pt x="539" y="439"/>
                </a:cubicBezTo>
                <a:cubicBezTo>
                  <a:pt x="191" y="534"/>
                  <a:pt x="1" y="597"/>
                  <a:pt x="1" y="597"/>
                </a:cubicBezTo>
                <a:cubicBezTo>
                  <a:pt x="1" y="597"/>
                  <a:pt x="32" y="787"/>
                  <a:pt x="96" y="1136"/>
                </a:cubicBezTo>
                <a:cubicBezTo>
                  <a:pt x="159" y="1484"/>
                  <a:pt x="254" y="1991"/>
                  <a:pt x="412" y="2561"/>
                </a:cubicBezTo>
                <a:cubicBezTo>
                  <a:pt x="698" y="3764"/>
                  <a:pt x="1236" y="5316"/>
                  <a:pt x="2028" y="6931"/>
                </a:cubicBezTo>
                <a:cubicBezTo>
                  <a:pt x="2819" y="8546"/>
                  <a:pt x="3896" y="10224"/>
                  <a:pt x="5226" y="11745"/>
                </a:cubicBezTo>
                <a:cubicBezTo>
                  <a:pt x="6556" y="13296"/>
                  <a:pt x="8140" y="14690"/>
                  <a:pt x="9882" y="15862"/>
                </a:cubicBezTo>
                <a:cubicBezTo>
                  <a:pt x="11592" y="17033"/>
                  <a:pt x="13492" y="17952"/>
                  <a:pt x="15424" y="18617"/>
                </a:cubicBezTo>
                <a:cubicBezTo>
                  <a:pt x="17324" y="19282"/>
                  <a:pt x="19287" y="19630"/>
                  <a:pt x="21092" y="19757"/>
                </a:cubicBezTo>
                <a:cubicBezTo>
                  <a:pt x="21678" y="19808"/>
                  <a:pt x="22244" y="19830"/>
                  <a:pt x="22784" y="19830"/>
                </a:cubicBezTo>
                <a:cubicBezTo>
                  <a:pt x="23906" y="19830"/>
                  <a:pt x="24914" y="19737"/>
                  <a:pt x="25748" y="19630"/>
                </a:cubicBezTo>
                <a:cubicBezTo>
                  <a:pt x="26349" y="19567"/>
                  <a:pt x="26824" y="19440"/>
                  <a:pt x="27173" y="19377"/>
                </a:cubicBezTo>
                <a:cubicBezTo>
                  <a:pt x="27521" y="19313"/>
                  <a:pt x="27743" y="19250"/>
                  <a:pt x="27743" y="19250"/>
                </a:cubicBezTo>
                <a:cubicBezTo>
                  <a:pt x="27743" y="19250"/>
                  <a:pt x="27711" y="19028"/>
                  <a:pt x="27648" y="18680"/>
                </a:cubicBezTo>
                <a:cubicBezTo>
                  <a:pt x="27585" y="18332"/>
                  <a:pt x="27490" y="17825"/>
                  <a:pt x="27331" y="17255"/>
                </a:cubicBezTo>
                <a:cubicBezTo>
                  <a:pt x="27046" y="16052"/>
                  <a:pt x="26508" y="14500"/>
                  <a:pt x="25716" y="12885"/>
                </a:cubicBezTo>
                <a:cubicBezTo>
                  <a:pt x="24924" y="11270"/>
                  <a:pt x="23848" y="9591"/>
                  <a:pt x="22518" y="8071"/>
                </a:cubicBezTo>
                <a:cubicBezTo>
                  <a:pt x="21187" y="6519"/>
                  <a:pt x="19604" y="5126"/>
                  <a:pt x="17862" y="3986"/>
                </a:cubicBezTo>
                <a:cubicBezTo>
                  <a:pt x="16120" y="2814"/>
                  <a:pt x="14252" y="1864"/>
                  <a:pt x="12320" y="1231"/>
                </a:cubicBezTo>
                <a:cubicBezTo>
                  <a:pt x="10388" y="565"/>
                  <a:pt x="8456" y="185"/>
                  <a:pt x="6651" y="59"/>
                </a:cubicBezTo>
                <a:cubicBezTo>
                  <a:pt x="6068" y="18"/>
                  <a:pt x="5502" y="0"/>
                  <a:pt x="4961" y="0"/>
                </a:cubicBezTo>
                <a:close/>
              </a:path>
            </a:pathLst>
          </a:custGeom>
          <a:solidFill>
            <a:srgbClr val="7997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70972" y="372098"/>
            <a:ext cx="867926" cy="584545"/>
          </a:xfrm>
          <a:custGeom>
            <a:avLst/>
            <a:gdLst/>
            <a:ahLst/>
            <a:cxnLst/>
            <a:rect l="l" t="t" r="r" b="b"/>
            <a:pathLst>
              <a:path w="25280" h="17026" extrusionOk="0">
                <a:moveTo>
                  <a:pt x="381" y="1"/>
                </a:moveTo>
                <a:cubicBezTo>
                  <a:pt x="171" y="1"/>
                  <a:pt x="1" y="319"/>
                  <a:pt x="215" y="480"/>
                </a:cubicBezTo>
                <a:cubicBezTo>
                  <a:pt x="1482" y="1335"/>
                  <a:pt x="2748" y="2158"/>
                  <a:pt x="3984" y="3013"/>
                </a:cubicBezTo>
                <a:cubicBezTo>
                  <a:pt x="5694" y="4945"/>
                  <a:pt x="7784" y="7827"/>
                  <a:pt x="7467" y="10582"/>
                </a:cubicBezTo>
                <a:cubicBezTo>
                  <a:pt x="7467" y="10764"/>
                  <a:pt x="7606" y="10860"/>
                  <a:pt x="7742" y="10860"/>
                </a:cubicBezTo>
                <a:cubicBezTo>
                  <a:pt x="7867" y="10860"/>
                  <a:pt x="7990" y="10780"/>
                  <a:pt x="8005" y="10614"/>
                </a:cubicBezTo>
                <a:cubicBezTo>
                  <a:pt x="8259" y="8302"/>
                  <a:pt x="6929" y="5927"/>
                  <a:pt x="5504" y="4026"/>
                </a:cubicBezTo>
                <a:lnTo>
                  <a:pt x="5504" y="4026"/>
                </a:lnTo>
                <a:cubicBezTo>
                  <a:pt x="6327" y="4565"/>
                  <a:pt x="7150" y="5135"/>
                  <a:pt x="7974" y="5705"/>
                </a:cubicBezTo>
                <a:cubicBezTo>
                  <a:pt x="10032" y="7763"/>
                  <a:pt x="12249" y="10740"/>
                  <a:pt x="12312" y="13844"/>
                </a:cubicBezTo>
                <a:cubicBezTo>
                  <a:pt x="12312" y="14010"/>
                  <a:pt x="12452" y="14098"/>
                  <a:pt x="12585" y="14098"/>
                </a:cubicBezTo>
                <a:cubicBezTo>
                  <a:pt x="12705" y="14098"/>
                  <a:pt x="12819" y="14026"/>
                  <a:pt x="12819" y="13875"/>
                </a:cubicBezTo>
                <a:cubicBezTo>
                  <a:pt x="12788" y="11310"/>
                  <a:pt x="11394" y="8872"/>
                  <a:pt x="9747" y="6877"/>
                </a:cubicBezTo>
                <a:lnTo>
                  <a:pt x="9747" y="6877"/>
                </a:lnTo>
                <a:cubicBezTo>
                  <a:pt x="11172" y="7827"/>
                  <a:pt x="12566" y="8777"/>
                  <a:pt x="13991" y="9727"/>
                </a:cubicBezTo>
                <a:cubicBezTo>
                  <a:pt x="15543" y="11247"/>
                  <a:pt x="18140" y="13812"/>
                  <a:pt x="17950" y="16219"/>
                </a:cubicBezTo>
                <a:cubicBezTo>
                  <a:pt x="17933" y="16401"/>
                  <a:pt x="18064" y="16497"/>
                  <a:pt x="18196" y="16497"/>
                </a:cubicBezTo>
                <a:cubicBezTo>
                  <a:pt x="18318" y="16497"/>
                  <a:pt x="18441" y="16417"/>
                  <a:pt x="18456" y="16251"/>
                </a:cubicBezTo>
                <a:cubicBezTo>
                  <a:pt x="18615" y="14477"/>
                  <a:pt x="17380" y="12609"/>
                  <a:pt x="16049" y="11120"/>
                </a:cubicBezTo>
                <a:lnTo>
                  <a:pt x="16049" y="11120"/>
                </a:lnTo>
                <a:cubicBezTo>
                  <a:pt x="18963" y="13052"/>
                  <a:pt x="21845" y="15016"/>
                  <a:pt x="24758" y="16979"/>
                </a:cubicBezTo>
                <a:cubicBezTo>
                  <a:pt x="24807" y="17011"/>
                  <a:pt x="24856" y="17025"/>
                  <a:pt x="24901" y="17025"/>
                </a:cubicBezTo>
                <a:cubicBezTo>
                  <a:pt x="25124" y="17025"/>
                  <a:pt x="25280" y="16693"/>
                  <a:pt x="25043" y="16536"/>
                </a:cubicBezTo>
                <a:cubicBezTo>
                  <a:pt x="22130" y="14604"/>
                  <a:pt x="19248" y="12640"/>
                  <a:pt x="16334" y="10677"/>
                </a:cubicBezTo>
                <a:lnTo>
                  <a:pt x="16334" y="10677"/>
                </a:lnTo>
                <a:cubicBezTo>
                  <a:pt x="17513" y="11090"/>
                  <a:pt x="18802" y="11417"/>
                  <a:pt x="19988" y="11417"/>
                </a:cubicBezTo>
                <a:cubicBezTo>
                  <a:pt x="20714" y="11417"/>
                  <a:pt x="21402" y="11294"/>
                  <a:pt x="22003" y="10994"/>
                </a:cubicBezTo>
                <a:cubicBezTo>
                  <a:pt x="22248" y="10857"/>
                  <a:pt x="22119" y="10487"/>
                  <a:pt x="21896" y="10487"/>
                </a:cubicBezTo>
                <a:cubicBezTo>
                  <a:pt x="21860" y="10487"/>
                  <a:pt x="21821" y="10496"/>
                  <a:pt x="21782" y="10519"/>
                </a:cubicBezTo>
                <a:cubicBezTo>
                  <a:pt x="21229" y="10803"/>
                  <a:pt x="20594" y="10919"/>
                  <a:pt x="19924" y="10919"/>
                </a:cubicBezTo>
                <a:cubicBezTo>
                  <a:pt x="17982" y="10919"/>
                  <a:pt x="15735" y="9951"/>
                  <a:pt x="14276" y="9315"/>
                </a:cubicBezTo>
                <a:cubicBezTo>
                  <a:pt x="12883" y="8365"/>
                  <a:pt x="11457" y="7415"/>
                  <a:pt x="10032" y="6465"/>
                </a:cubicBezTo>
                <a:lnTo>
                  <a:pt x="10032" y="6465"/>
                </a:lnTo>
                <a:cubicBezTo>
                  <a:pt x="11479" y="6910"/>
                  <a:pt x="13034" y="7225"/>
                  <a:pt x="14552" y="7225"/>
                </a:cubicBezTo>
                <a:cubicBezTo>
                  <a:pt x="15625" y="7225"/>
                  <a:pt x="16680" y="7067"/>
                  <a:pt x="17665" y="6687"/>
                </a:cubicBezTo>
                <a:cubicBezTo>
                  <a:pt x="17945" y="6575"/>
                  <a:pt x="17804" y="6190"/>
                  <a:pt x="17548" y="6190"/>
                </a:cubicBezTo>
                <a:cubicBezTo>
                  <a:pt x="17515" y="6190"/>
                  <a:pt x="17480" y="6197"/>
                  <a:pt x="17443" y="6212"/>
                </a:cubicBezTo>
                <a:cubicBezTo>
                  <a:pt x="16535" y="6561"/>
                  <a:pt x="15555" y="6706"/>
                  <a:pt x="14554" y="6706"/>
                </a:cubicBezTo>
                <a:cubicBezTo>
                  <a:pt x="12377" y="6706"/>
                  <a:pt x="10103" y="6021"/>
                  <a:pt x="8259" y="5262"/>
                </a:cubicBezTo>
                <a:cubicBezTo>
                  <a:pt x="7435" y="4723"/>
                  <a:pt x="6612" y="4153"/>
                  <a:pt x="5789" y="3583"/>
                </a:cubicBezTo>
                <a:lnTo>
                  <a:pt x="5789" y="3583"/>
                </a:lnTo>
                <a:cubicBezTo>
                  <a:pt x="6996" y="3914"/>
                  <a:pt x="8308" y="4158"/>
                  <a:pt x="9578" y="4158"/>
                </a:cubicBezTo>
                <a:cubicBezTo>
                  <a:pt x="10740" y="4158"/>
                  <a:pt x="11868" y="3954"/>
                  <a:pt x="12851" y="3425"/>
                </a:cubicBezTo>
                <a:cubicBezTo>
                  <a:pt x="13096" y="3289"/>
                  <a:pt x="12966" y="2918"/>
                  <a:pt x="12744" y="2918"/>
                </a:cubicBezTo>
                <a:cubicBezTo>
                  <a:pt x="12708" y="2918"/>
                  <a:pt x="12669" y="2928"/>
                  <a:pt x="12629" y="2950"/>
                </a:cubicBezTo>
                <a:cubicBezTo>
                  <a:pt x="11700" y="3450"/>
                  <a:pt x="10632" y="3641"/>
                  <a:pt x="9533" y="3641"/>
                </a:cubicBezTo>
                <a:cubicBezTo>
                  <a:pt x="7710" y="3641"/>
                  <a:pt x="5802" y="3115"/>
                  <a:pt x="4300" y="2601"/>
                </a:cubicBezTo>
                <a:cubicBezTo>
                  <a:pt x="3033" y="1746"/>
                  <a:pt x="1767" y="891"/>
                  <a:pt x="500" y="36"/>
                </a:cubicBezTo>
                <a:cubicBezTo>
                  <a:pt x="460" y="12"/>
                  <a:pt x="420" y="1"/>
                  <a:pt x="381" y="1"/>
                </a:cubicBezTo>
                <a:close/>
              </a:path>
            </a:pathLst>
          </a:custGeom>
          <a:solidFill>
            <a:srgbClr val="346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-206455" y="414634"/>
            <a:ext cx="374774" cy="674702"/>
          </a:xfrm>
          <a:custGeom>
            <a:avLst/>
            <a:gdLst/>
            <a:ahLst/>
            <a:cxnLst/>
            <a:rect l="l" t="t" r="r" b="b"/>
            <a:pathLst>
              <a:path w="10916" h="19652" extrusionOk="0">
                <a:moveTo>
                  <a:pt x="3292" y="1"/>
                </a:moveTo>
                <a:cubicBezTo>
                  <a:pt x="3292" y="1"/>
                  <a:pt x="0" y="19652"/>
                  <a:pt x="3685" y="19652"/>
                </a:cubicBezTo>
                <a:cubicBezTo>
                  <a:pt x="4152" y="19652"/>
                  <a:pt x="4732" y="19335"/>
                  <a:pt x="5446" y="18622"/>
                </a:cubicBezTo>
                <a:cubicBezTo>
                  <a:pt x="6163" y="19335"/>
                  <a:pt x="6745" y="19652"/>
                  <a:pt x="7215" y="19652"/>
                </a:cubicBezTo>
                <a:cubicBezTo>
                  <a:pt x="10916" y="19652"/>
                  <a:pt x="7599" y="1"/>
                  <a:pt x="7599" y="1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-206352" y="-459253"/>
            <a:ext cx="374602" cy="675011"/>
          </a:xfrm>
          <a:custGeom>
            <a:avLst/>
            <a:gdLst/>
            <a:ahLst/>
            <a:cxnLst/>
            <a:rect l="l" t="t" r="r" b="b"/>
            <a:pathLst>
              <a:path w="10911" h="19661" extrusionOk="0">
                <a:moveTo>
                  <a:pt x="3677" y="1"/>
                </a:moveTo>
                <a:cubicBezTo>
                  <a:pt x="0" y="1"/>
                  <a:pt x="3289" y="19660"/>
                  <a:pt x="3289" y="19660"/>
                </a:cubicBezTo>
                <a:lnTo>
                  <a:pt x="7596" y="19660"/>
                </a:lnTo>
                <a:cubicBezTo>
                  <a:pt x="7596" y="19660"/>
                  <a:pt x="10910" y="1"/>
                  <a:pt x="7217" y="1"/>
                </a:cubicBezTo>
                <a:cubicBezTo>
                  <a:pt x="6746" y="1"/>
                  <a:pt x="6162" y="320"/>
                  <a:pt x="5443" y="1039"/>
                </a:cubicBezTo>
                <a:cubicBezTo>
                  <a:pt x="4727" y="320"/>
                  <a:pt x="4146" y="1"/>
                  <a:pt x="3677" y="1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-851804" y="193785"/>
            <a:ext cx="733411" cy="241735"/>
          </a:xfrm>
          <a:custGeom>
            <a:avLst/>
            <a:gdLst/>
            <a:ahLst/>
            <a:cxnLst/>
            <a:rect l="l" t="t" r="r" b="b"/>
            <a:pathLst>
              <a:path w="21362" h="7041" extrusionOk="0">
                <a:moveTo>
                  <a:pt x="7443" y="0"/>
                </a:moveTo>
                <a:cubicBezTo>
                  <a:pt x="3063" y="0"/>
                  <a:pt x="1" y="780"/>
                  <a:pt x="2740" y="3520"/>
                </a:cubicBezTo>
                <a:cubicBezTo>
                  <a:pt x="1" y="6260"/>
                  <a:pt x="3069" y="7040"/>
                  <a:pt x="7453" y="7040"/>
                </a:cubicBezTo>
                <a:cubicBezTo>
                  <a:pt x="13255" y="7040"/>
                  <a:pt x="21362" y="5674"/>
                  <a:pt x="21362" y="5674"/>
                </a:cubicBezTo>
                <a:lnTo>
                  <a:pt x="21362" y="3520"/>
                </a:lnTo>
                <a:lnTo>
                  <a:pt x="21362" y="1367"/>
                </a:lnTo>
                <a:cubicBezTo>
                  <a:pt x="21344" y="1367"/>
                  <a:pt x="13240" y="0"/>
                  <a:pt x="7443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80516" y="194231"/>
            <a:ext cx="733068" cy="241289"/>
          </a:xfrm>
          <a:custGeom>
            <a:avLst/>
            <a:gdLst/>
            <a:ahLst/>
            <a:cxnLst/>
            <a:rect l="l" t="t" r="r" b="b"/>
            <a:pathLst>
              <a:path w="21352" h="7028" extrusionOk="0">
                <a:moveTo>
                  <a:pt x="13876" y="0"/>
                </a:moveTo>
                <a:cubicBezTo>
                  <a:pt x="8079" y="0"/>
                  <a:pt x="0" y="1354"/>
                  <a:pt x="0" y="1354"/>
                </a:cubicBezTo>
                <a:lnTo>
                  <a:pt x="0" y="3507"/>
                </a:lnTo>
                <a:lnTo>
                  <a:pt x="0" y="5661"/>
                </a:lnTo>
                <a:cubicBezTo>
                  <a:pt x="0" y="5661"/>
                  <a:pt x="8097" y="7027"/>
                  <a:pt x="13896" y="7027"/>
                </a:cubicBezTo>
                <a:cubicBezTo>
                  <a:pt x="18278" y="7027"/>
                  <a:pt x="21348" y="6247"/>
                  <a:pt x="18622" y="3507"/>
                </a:cubicBezTo>
                <a:cubicBezTo>
                  <a:pt x="21352" y="777"/>
                  <a:pt x="18269" y="0"/>
                  <a:pt x="13876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-850156" y="333099"/>
            <a:ext cx="812238" cy="582039"/>
          </a:xfrm>
          <a:custGeom>
            <a:avLst/>
            <a:gdLst/>
            <a:ahLst/>
            <a:cxnLst/>
            <a:rect l="l" t="t" r="r" b="b"/>
            <a:pathLst>
              <a:path w="23658" h="16953" extrusionOk="0">
                <a:moveTo>
                  <a:pt x="20617" y="0"/>
                </a:moveTo>
                <a:cubicBezTo>
                  <a:pt x="20617" y="0"/>
                  <a:pt x="1" y="14695"/>
                  <a:pt x="8995" y="14695"/>
                </a:cubicBezTo>
                <a:cubicBezTo>
                  <a:pt x="8995" y="16295"/>
                  <a:pt x="9462" y="16952"/>
                  <a:pt x="10230" y="16952"/>
                </a:cubicBezTo>
                <a:cubicBezTo>
                  <a:pt x="13763" y="16952"/>
                  <a:pt x="23657" y="3041"/>
                  <a:pt x="23657" y="3041"/>
                </a:cubicBezTo>
                <a:lnTo>
                  <a:pt x="22137" y="1521"/>
                </a:lnTo>
                <a:lnTo>
                  <a:pt x="20617" y="0"/>
                </a:ln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-1020" y="-285231"/>
            <a:ext cx="812204" cy="581421"/>
          </a:xfrm>
          <a:custGeom>
            <a:avLst/>
            <a:gdLst/>
            <a:ahLst/>
            <a:cxnLst/>
            <a:rect l="l" t="t" r="r" b="b"/>
            <a:pathLst>
              <a:path w="23657" h="16935" extrusionOk="0">
                <a:moveTo>
                  <a:pt x="13450" y="0"/>
                </a:moveTo>
                <a:cubicBezTo>
                  <a:pt x="9903" y="0"/>
                  <a:pt x="0" y="13894"/>
                  <a:pt x="0" y="13894"/>
                </a:cubicBezTo>
                <a:lnTo>
                  <a:pt x="1520" y="15415"/>
                </a:lnTo>
                <a:lnTo>
                  <a:pt x="3040" y="16935"/>
                </a:lnTo>
                <a:cubicBezTo>
                  <a:pt x="3040" y="16935"/>
                  <a:pt x="23657" y="2272"/>
                  <a:pt x="14695" y="2272"/>
                </a:cubicBezTo>
                <a:cubicBezTo>
                  <a:pt x="14695" y="661"/>
                  <a:pt x="14223" y="0"/>
                  <a:pt x="13450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-850156" y="-285231"/>
            <a:ext cx="812238" cy="581421"/>
          </a:xfrm>
          <a:custGeom>
            <a:avLst/>
            <a:gdLst/>
            <a:ahLst/>
            <a:cxnLst/>
            <a:rect l="l" t="t" r="r" b="b"/>
            <a:pathLst>
              <a:path w="23658" h="16935" extrusionOk="0">
                <a:moveTo>
                  <a:pt x="10237" y="0"/>
                </a:moveTo>
                <a:cubicBezTo>
                  <a:pt x="9465" y="0"/>
                  <a:pt x="8995" y="661"/>
                  <a:pt x="8995" y="2272"/>
                </a:cubicBezTo>
                <a:cubicBezTo>
                  <a:pt x="1" y="2272"/>
                  <a:pt x="20617" y="16935"/>
                  <a:pt x="20617" y="16935"/>
                </a:cubicBezTo>
                <a:lnTo>
                  <a:pt x="22137" y="15415"/>
                </a:lnTo>
                <a:lnTo>
                  <a:pt x="23657" y="13894"/>
                </a:lnTo>
                <a:cubicBezTo>
                  <a:pt x="23657" y="13894"/>
                  <a:pt x="13776" y="0"/>
                  <a:pt x="10237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-1020" y="333099"/>
            <a:ext cx="813303" cy="582039"/>
          </a:xfrm>
          <a:custGeom>
            <a:avLst/>
            <a:gdLst/>
            <a:ahLst/>
            <a:cxnLst/>
            <a:rect l="l" t="t" r="r" b="b"/>
            <a:pathLst>
              <a:path w="23689" h="16953" extrusionOk="0">
                <a:moveTo>
                  <a:pt x="3040" y="0"/>
                </a:moveTo>
                <a:lnTo>
                  <a:pt x="1520" y="1521"/>
                </a:lnTo>
                <a:lnTo>
                  <a:pt x="0" y="3041"/>
                </a:lnTo>
                <a:cubicBezTo>
                  <a:pt x="0" y="3041"/>
                  <a:pt x="9916" y="16952"/>
                  <a:pt x="13456" y="16952"/>
                </a:cubicBezTo>
                <a:cubicBezTo>
                  <a:pt x="14226" y="16952"/>
                  <a:pt x="14695" y="16295"/>
                  <a:pt x="14695" y="14695"/>
                </a:cubicBezTo>
                <a:cubicBezTo>
                  <a:pt x="23689" y="14695"/>
                  <a:pt x="3040" y="0"/>
                  <a:pt x="3040" y="0"/>
                </a:cubicBezTo>
                <a:close/>
              </a:path>
            </a:pathLst>
          </a:custGeom>
          <a:solidFill>
            <a:srgbClr val="D75C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-520856" y="378758"/>
            <a:ext cx="531845" cy="677243"/>
          </a:xfrm>
          <a:custGeom>
            <a:avLst/>
            <a:gdLst/>
            <a:ahLst/>
            <a:cxnLst/>
            <a:rect l="l" t="t" r="r" b="b"/>
            <a:pathLst>
              <a:path w="15491" h="19726" extrusionOk="0">
                <a:moveTo>
                  <a:pt x="11532" y="1"/>
                </a:moveTo>
                <a:cubicBezTo>
                  <a:pt x="11532" y="1"/>
                  <a:pt x="1" y="18396"/>
                  <a:pt x="4890" y="18396"/>
                </a:cubicBezTo>
                <a:cubicBezTo>
                  <a:pt x="5283" y="18396"/>
                  <a:pt x="5782" y="18277"/>
                  <a:pt x="6401" y="18020"/>
                </a:cubicBezTo>
                <a:cubicBezTo>
                  <a:pt x="6894" y="19215"/>
                  <a:pt x="7433" y="19726"/>
                  <a:pt x="7995" y="19726"/>
                </a:cubicBezTo>
                <a:cubicBezTo>
                  <a:pt x="11336" y="19726"/>
                  <a:pt x="15490" y="1647"/>
                  <a:pt x="15490" y="1647"/>
                </a:cubicBezTo>
                <a:lnTo>
                  <a:pt x="13495" y="824"/>
                </a:lnTo>
                <a:lnTo>
                  <a:pt x="11532" y="1"/>
                </a:ln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-320673" y="392902"/>
            <a:ext cx="297937" cy="401484"/>
          </a:xfrm>
          <a:custGeom>
            <a:avLst/>
            <a:gdLst/>
            <a:ahLst/>
            <a:cxnLst/>
            <a:rect l="l" t="t" r="r" b="b"/>
            <a:pathLst>
              <a:path w="8678" h="11694" extrusionOk="0">
                <a:moveTo>
                  <a:pt x="6683" y="0"/>
                </a:moveTo>
                <a:cubicBezTo>
                  <a:pt x="6683" y="0"/>
                  <a:pt x="0" y="10958"/>
                  <a:pt x="950" y="11654"/>
                </a:cubicBezTo>
                <a:cubicBezTo>
                  <a:pt x="988" y="11680"/>
                  <a:pt x="1030" y="11693"/>
                  <a:pt x="1077" y="11693"/>
                </a:cubicBezTo>
                <a:cubicBezTo>
                  <a:pt x="2225" y="11693"/>
                  <a:pt x="6112" y="4181"/>
                  <a:pt x="6112" y="4181"/>
                </a:cubicBezTo>
                <a:lnTo>
                  <a:pt x="6112" y="4181"/>
                </a:lnTo>
                <a:cubicBezTo>
                  <a:pt x="6112" y="4181"/>
                  <a:pt x="4086" y="11211"/>
                  <a:pt x="5099" y="11211"/>
                </a:cubicBezTo>
                <a:cubicBezTo>
                  <a:pt x="6112" y="11211"/>
                  <a:pt x="8678" y="824"/>
                  <a:pt x="8678" y="824"/>
                </a:cubicBezTo>
                <a:lnTo>
                  <a:pt x="6683" y="0"/>
                </a:ln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-48877" y="-426638"/>
            <a:ext cx="531364" cy="678273"/>
          </a:xfrm>
          <a:custGeom>
            <a:avLst/>
            <a:gdLst/>
            <a:ahLst/>
            <a:cxnLst/>
            <a:rect l="l" t="t" r="r" b="b"/>
            <a:pathLst>
              <a:path w="15477" h="19756" extrusionOk="0">
                <a:moveTo>
                  <a:pt x="7488" y="0"/>
                </a:moveTo>
                <a:cubicBezTo>
                  <a:pt x="4133" y="0"/>
                  <a:pt x="1" y="18108"/>
                  <a:pt x="1" y="18108"/>
                </a:cubicBezTo>
                <a:lnTo>
                  <a:pt x="1964" y="18932"/>
                </a:lnTo>
                <a:lnTo>
                  <a:pt x="3959" y="19755"/>
                </a:lnTo>
                <a:cubicBezTo>
                  <a:pt x="3959" y="19726"/>
                  <a:pt x="15476" y="1334"/>
                  <a:pt x="10587" y="1334"/>
                </a:cubicBezTo>
                <a:cubicBezTo>
                  <a:pt x="10197" y="1334"/>
                  <a:pt x="9703" y="1451"/>
                  <a:pt x="9090" y="1704"/>
                </a:cubicBezTo>
                <a:cubicBezTo>
                  <a:pt x="8593" y="511"/>
                  <a:pt x="8052" y="0"/>
                  <a:pt x="7488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-16262" y="-164112"/>
            <a:ext cx="297972" cy="400489"/>
          </a:xfrm>
          <a:custGeom>
            <a:avLst/>
            <a:gdLst/>
            <a:ahLst/>
            <a:cxnLst/>
            <a:rect l="l" t="t" r="r" b="b"/>
            <a:pathLst>
              <a:path w="8679" h="11665" extrusionOk="0">
                <a:moveTo>
                  <a:pt x="7627" y="0"/>
                </a:moveTo>
                <a:cubicBezTo>
                  <a:pt x="6471" y="0"/>
                  <a:pt x="2598" y="7485"/>
                  <a:pt x="2598" y="7485"/>
                </a:cubicBezTo>
                <a:cubicBezTo>
                  <a:pt x="2598" y="7485"/>
                  <a:pt x="4624" y="486"/>
                  <a:pt x="3611" y="454"/>
                </a:cubicBezTo>
                <a:cubicBezTo>
                  <a:pt x="2566" y="454"/>
                  <a:pt x="1" y="10842"/>
                  <a:pt x="1" y="10842"/>
                </a:cubicBezTo>
                <a:lnTo>
                  <a:pt x="2028" y="11665"/>
                </a:lnTo>
                <a:cubicBezTo>
                  <a:pt x="2028" y="11665"/>
                  <a:pt x="8678" y="739"/>
                  <a:pt x="7760" y="42"/>
                </a:cubicBezTo>
                <a:cubicBezTo>
                  <a:pt x="7721" y="14"/>
                  <a:pt x="7676" y="0"/>
                  <a:pt x="7627" y="0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-987136" y="-60846"/>
            <a:ext cx="903563" cy="405947"/>
          </a:xfrm>
          <a:custGeom>
            <a:avLst/>
            <a:gdLst/>
            <a:ahLst/>
            <a:cxnLst/>
            <a:rect l="l" t="t" r="r" b="b"/>
            <a:pathLst>
              <a:path w="26318" h="11824" extrusionOk="0">
                <a:moveTo>
                  <a:pt x="26317" y="7834"/>
                </a:moveTo>
                <a:lnTo>
                  <a:pt x="26317" y="7834"/>
                </a:lnTo>
                <a:lnTo>
                  <a:pt x="26317" y="7834"/>
                </a:lnTo>
                <a:cubicBezTo>
                  <a:pt x="26317" y="7834"/>
                  <a:pt x="26317" y="7834"/>
                  <a:pt x="26317" y="7834"/>
                </a:cubicBezTo>
                <a:close/>
                <a:moveTo>
                  <a:pt x="9416" y="1"/>
                </a:moveTo>
                <a:cubicBezTo>
                  <a:pt x="8066" y="1"/>
                  <a:pt x="7491" y="748"/>
                  <a:pt x="8298" y="2703"/>
                </a:cubicBezTo>
                <a:cubicBezTo>
                  <a:pt x="0" y="6155"/>
                  <a:pt x="24702" y="11824"/>
                  <a:pt x="24702" y="11824"/>
                </a:cubicBezTo>
                <a:lnTo>
                  <a:pt x="25525" y="9829"/>
                </a:lnTo>
                <a:lnTo>
                  <a:pt x="26317" y="7834"/>
                </a:lnTo>
                <a:lnTo>
                  <a:pt x="26317" y="7834"/>
                </a:lnTo>
                <a:cubicBezTo>
                  <a:pt x="26317" y="7834"/>
                  <a:pt x="26317" y="7834"/>
                  <a:pt x="26317" y="7834"/>
                </a:cubicBezTo>
                <a:cubicBezTo>
                  <a:pt x="26279" y="7834"/>
                  <a:pt x="13785" y="1"/>
                  <a:pt x="9416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-520718" y="42902"/>
            <a:ext cx="424075" cy="268514"/>
          </a:xfrm>
          <a:custGeom>
            <a:avLst/>
            <a:gdLst/>
            <a:ahLst/>
            <a:cxnLst/>
            <a:rect l="l" t="t" r="r" b="b"/>
            <a:pathLst>
              <a:path w="12352" h="7821" extrusionOk="0">
                <a:moveTo>
                  <a:pt x="965" y="0"/>
                </a:moveTo>
                <a:cubicBezTo>
                  <a:pt x="835" y="0"/>
                  <a:pt x="743" y="30"/>
                  <a:pt x="697" y="93"/>
                </a:cubicBezTo>
                <a:cubicBezTo>
                  <a:pt x="0" y="1011"/>
                  <a:pt x="8139" y="5255"/>
                  <a:pt x="8139" y="5255"/>
                </a:cubicBezTo>
                <a:cubicBezTo>
                  <a:pt x="8139" y="5255"/>
                  <a:pt x="3660" y="3958"/>
                  <a:pt x="1852" y="3958"/>
                </a:cubicBezTo>
                <a:cubicBezTo>
                  <a:pt x="1400" y="3958"/>
                  <a:pt x="1115" y="4039"/>
                  <a:pt x="1109" y="4241"/>
                </a:cubicBezTo>
                <a:cubicBezTo>
                  <a:pt x="1109" y="5255"/>
                  <a:pt x="11496" y="7820"/>
                  <a:pt x="11496" y="7820"/>
                </a:cubicBezTo>
                <a:lnTo>
                  <a:pt x="12351" y="5825"/>
                </a:lnTo>
                <a:cubicBezTo>
                  <a:pt x="12351" y="5825"/>
                  <a:pt x="2800" y="0"/>
                  <a:pt x="965" y="0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44640" y="285276"/>
            <a:ext cx="903563" cy="404986"/>
          </a:xfrm>
          <a:custGeom>
            <a:avLst/>
            <a:gdLst/>
            <a:ahLst/>
            <a:cxnLst/>
            <a:rect l="l" t="t" r="r" b="b"/>
            <a:pathLst>
              <a:path w="26318" h="11796" extrusionOk="0">
                <a:moveTo>
                  <a:pt x="1647" y="0"/>
                </a:moveTo>
                <a:lnTo>
                  <a:pt x="824" y="1963"/>
                </a:lnTo>
                <a:lnTo>
                  <a:pt x="0" y="3959"/>
                </a:lnTo>
                <a:cubicBezTo>
                  <a:pt x="0" y="3959"/>
                  <a:pt x="12532" y="11796"/>
                  <a:pt x="16909" y="11796"/>
                </a:cubicBezTo>
                <a:cubicBezTo>
                  <a:pt x="18261" y="11796"/>
                  <a:pt x="18835" y="11047"/>
                  <a:pt x="18020" y="9089"/>
                </a:cubicBezTo>
                <a:cubicBezTo>
                  <a:pt x="26317" y="5637"/>
                  <a:pt x="1647" y="0"/>
                  <a:pt x="1647" y="0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58750" y="317890"/>
            <a:ext cx="424075" cy="269407"/>
          </a:xfrm>
          <a:custGeom>
            <a:avLst/>
            <a:gdLst/>
            <a:ahLst/>
            <a:cxnLst/>
            <a:rect l="l" t="t" r="r" b="b"/>
            <a:pathLst>
              <a:path w="12352" h="7847" extrusionOk="0">
                <a:moveTo>
                  <a:pt x="824" y="0"/>
                </a:moveTo>
                <a:lnTo>
                  <a:pt x="1" y="2027"/>
                </a:lnTo>
                <a:cubicBezTo>
                  <a:pt x="1" y="2027"/>
                  <a:pt x="9589" y="7846"/>
                  <a:pt x="11397" y="7846"/>
                </a:cubicBezTo>
                <a:cubicBezTo>
                  <a:pt x="11522" y="7846"/>
                  <a:pt x="11610" y="7818"/>
                  <a:pt x="11655" y="7759"/>
                </a:cubicBezTo>
                <a:cubicBezTo>
                  <a:pt x="12352" y="6809"/>
                  <a:pt x="4181" y="2597"/>
                  <a:pt x="4181" y="2597"/>
                </a:cubicBezTo>
                <a:lnTo>
                  <a:pt x="4181" y="2597"/>
                </a:lnTo>
                <a:cubicBezTo>
                  <a:pt x="4181" y="2597"/>
                  <a:pt x="8681" y="3894"/>
                  <a:pt x="10481" y="3894"/>
                </a:cubicBezTo>
                <a:cubicBezTo>
                  <a:pt x="10930" y="3894"/>
                  <a:pt x="11212" y="3813"/>
                  <a:pt x="11212" y="3610"/>
                </a:cubicBezTo>
                <a:cubicBezTo>
                  <a:pt x="11243" y="2565"/>
                  <a:pt x="824" y="0"/>
                  <a:pt x="824" y="0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-987136" y="285276"/>
            <a:ext cx="903563" cy="405913"/>
          </a:xfrm>
          <a:custGeom>
            <a:avLst/>
            <a:gdLst/>
            <a:ahLst/>
            <a:cxnLst/>
            <a:rect l="l" t="t" r="r" b="b"/>
            <a:pathLst>
              <a:path w="26318" h="11823" extrusionOk="0">
                <a:moveTo>
                  <a:pt x="24702" y="0"/>
                </a:moveTo>
                <a:cubicBezTo>
                  <a:pt x="24702" y="0"/>
                  <a:pt x="0" y="5669"/>
                  <a:pt x="8329" y="9121"/>
                </a:cubicBezTo>
                <a:cubicBezTo>
                  <a:pt x="7516" y="11076"/>
                  <a:pt x="8084" y="11823"/>
                  <a:pt x="9429" y="11823"/>
                </a:cubicBezTo>
                <a:cubicBezTo>
                  <a:pt x="13790" y="11823"/>
                  <a:pt x="26317" y="3959"/>
                  <a:pt x="26317" y="3959"/>
                </a:cubicBezTo>
                <a:lnTo>
                  <a:pt x="25525" y="1995"/>
                </a:lnTo>
                <a:lnTo>
                  <a:pt x="24702" y="0"/>
                </a:ln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-553332" y="318954"/>
            <a:ext cx="456691" cy="236070"/>
          </a:xfrm>
          <a:custGeom>
            <a:avLst/>
            <a:gdLst/>
            <a:ahLst/>
            <a:cxnLst/>
            <a:rect l="l" t="t" r="r" b="b"/>
            <a:pathLst>
              <a:path w="13302" h="6876" extrusionOk="0">
                <a:moveTo>
                  <a:pt x="12478" y="1"/>
                </a:moveTo>
                <a:cubicBezTo>
                  <a:pt x="12478" y="1"/>
                  <a:pt x="0" y="3041"/>
                  <a:pt x="190" y="4181"/>
                </a:cubicBezTo>
                <a:cubicBezTo>
                  <a:pt x="217" y="4376"/>
                  <a:pt x="497" y="4457"/>
                  <a:pt x="941" y="4457"/>
                </a:cubicBezTo>
                <a:cubicBezTo>
                  <a:pt x="3088" y="4457"/>
                  <a:pt x="9089" y="2566"/>
                  <a:pt x="9089" y="2566"/>
                </a:cubicBezTo>
                <a:lnTo>
                  <a:pt x="9089" y="2566"/>
                </a:lnTo>
                <a:cubicBezTo>
                  <a:pt x="9089" y="2566"/>
                  <a:pt x="2724" y="6081"/>
                  <a:pt x="3420" y="6810"/>
                </a:cubicBezTo>
                <a:cubicBezTo>
                  <a:pt x="3463" y="6854"/>
                  <a:pt x="3539" y="6876"/>
                  <a:pt x="3642" y="6876"/>
                </a:cubicBezTo>
                <a:cubicBezTo>
                  <a:pt x="5215" y="6876"/>
                  <a:pt x="13301" y="1996"/>
                  <a:pt x="13301" y="1996"/>
                </a:cubicBezTo>
                <a:lnTo>
                  <a:pt x="12478" y="1"/>
                </a:ln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44640" y="-60983"/>
            <a:ext cx="903563" cy="406085"/>
          </a:xfrm>
          <a:custGeom>
            <a:avLst/>
            <a:gdLst/>
            <a:ahLst/>
            <a:cxnLst/>
            <a:rect l="l" t="t" r="r" b="b"/>
            <a:pathLst>
              <a:path w="26318" h="11828" extrusionOk="0">
                <a:moveTo>
                  <a:pt x="16896" y="1"/>
                </a:moveTo>
                <a:cubicBezTo>
                  <a:pt x="12513" y="1"/>
                  <a:pt x="0" y="7838"/>
                  <a:pt x="0" y="7838"/>
                </a:cubicBezTo>
                <a:lnTo>
                  <a:pt x="824" y="9833"/>
                </a:lnTo>
                <a:lnTo>
                  <a:pt x="1647" y="11828"/>
                </a:lnTo>
                <a:cubicBezTo>
                  <a:pt x="1647" y="11828"/>
                  <a:pt x="26317" y="6159"/>
                  <a:pt x="18020" y="2707"/>
                </a:cubicBezTo>
                <a:cubicBezTo>
                  <a:pt x="18827" y="749"/>
                  <a:pt x="18249" y="1"/>
                  <a:pt x="16896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"/>
          <p:cNvSpPr/>
          <p:nvPr/>
        </p:nvSpPr>
        <p:spPr>
          <a:xfrm>
            <a:off x="58750" y="74246"/>
            <a:ext cx="455627" cy="237169"/>
          </a:xfrm>
          <a:custGeom>
            <a:avLst/>
            <a:gdLst/>
            <a:ahLst/>
            <a:cxnLst/>
            <a:rect l="l" t="t" r="r" b="b"/>
            <a:pathLst>
              <a:path w="13271" h="6908" extrusionOk="0">
                <a:moveTo>
                  <a:pt x="9655" y="1"/>
                </a:moveTo>
                <a:cubicBezTo>
                  <a:pt x="8059" y="1"/>
                  <a:pt x="1" y="4880"/>
                  <a:pt x="1" y="4880"/>
                </a:cubicBezTo>
                <a:lnTo>
                  <a:pt x="824" y="6907"/>
                </a:lnTo>
                <a:cubicBezTo>
                  <a:pt x="824" y="6907"/>
                  <a:pt x="13270" y="3867"/>
                  <a:pt x="13112" y="2727"/>
                </a:cubicBezTo>
                <a:cubicBezTo>
                  <a:pt x="13079" y="2523"/>
                  <a:pt x="12788" y="2439"/>
                  <a:pt x="12329" y="2439"/>
                </a:cubicBezTo>
                <a:cubicBezTo>
                  <a:pt x="10149" y="2439"/>
                  <a:pt x="4181" y="4342"/>
                  <a:pt x="4181" y="4342"/>
                </a:cubicBezTo>
                <a:cubicBezTo>
                  <a:pt x="4181" y="4342"/>
                  <a:pt x="10578" y="795"/>
                  <a:pt x="9882" y="67"/>
                </a:cubicBezTo>
                <a:cubicBezTo>
                  <a:pt x="9837" y="22"/>
                  <a:pt x="9760" y="1"/>
                  <a:pt x="9655" y="1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-520993" y="-425986"/>
            <a:ext cx="531982" cy="677621"/>
          </a:xfrm>
          <a:custGeom>
            <a:avLst/>
            <a:gdLst/>
            <a:ahLst/>
            <a:cxnLst/>
            <a:rect l="l" t="t" r="r" b="b"/>
            <a:pathLst>
              <a:path w="15495" h="19737" extrusionOk="0">
                <a:moveTo>
                  <a:pt x="7982" y="1"/>
                </a:moveTo>
                <a:cubicBezTo>
                  <a:pt x="7416" y="1"/>
                  <a:pt x="6872" y="515"/>
                  <a:pt x="6374" y="1717"/>
                </a:cubicBezTo>
                <a:cubicBezTo>
                  <a:pt x="5756" y="1460"/>
                  <a:pt x="5259" y="1341"/>
                  <a:pt x="4868" y="1341"/>
                </a:cubicBezTo>
                <a:cubicBezTo>
                  <a:pt x="0" y="1341"/>
                  <a:pt x="11504" y="19736"/>
                  <a:pt x="11504" y="19736"/>
                </a:cubicBezTo>
                <a:lnTo>
                  <a:pt x="13499" y="18913"/>
                </a:lnTo>
                <a:lnTo>
                  <a:pt x="15494" y="18089"/>
                </a:lnTo>
                <a:cubicBezTo>
                  <a:pt x="15494" y="18089"/>
                  <a:pt x="11343" y="1"/>
                  <a:pt x="7982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-282635" y="-212759"/>
            <a:ext cx="258833" cy="450236"/>
          </a:xfrm>
          <a:custGeom>
            <a:avLst/>
            <a:gdLst/>
            <a:ahLst/>
            <a:cxnLst/>
            <a:rect l="l" t="t" r="r" b="b"/>
            <a:pathLst>
              <a:path w="7539" h="13114" extrusionOk="0">
                <a:moveTo>
                  <a:pt x="3416" y="1"/>
                </a:moveTo>
                <a:cubicBezTo>
                  <a:pt x="3407" y="1"/>
                  <a:pt x="3398" y="1"/>
                  <a:pt x="3389" y="3"/>
                </a:cubicBezTo>
                <a:cubicBezTo>
                  <a:pt x="2218" y="161"/>
                  <a:pt x="5004" y="8902"/>
                  <a:pt x="5004" y="8902"/>
                </a:cubicBezTo>
                <a:cubicBezTo>
                  <a:pt x="5004" y="8902"/>
                  <a:pt x="1829" y="3175"/>
                  <a:pt x="870" y="3175"/>
                </a:cubicBezTo>
                <a:cubicBezTo>
                  <a:pt x="816" y="3175"/>
                  <a:pt x="768" y="3194"/>
                  <a:pt x="729" y="3233"/>
                </a:cubicBezTo>
                <a:cubicBezTo>
                  <a:pt x="1" y="3930"/>
                  <a:pt x="5543" y="13114"/>
                  <a:pt x="5543" y="13114"/>
                </a:cubicBezTo>
                <a:lnTo>
                  <a:pt x="7538" y="12259"/>
                </a:lnTo>
                <a:cubicBezTo>
                  <a:pt x="7538" y="12259"/>
                  <a:pt x="4575" y="1"/>
                  <a:pt x="3416" y="1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"/>
          <p:cNvSpPr/>
          <p:nvPr/>
        </p:nvSpPr>
        <p:spPr>
          <a:xfrm>
            <a:off x="-48877" y="378758"/>
            <a:ext cx="532291" cy="677243"/>
          </a:xfrm>
          <a:custGeom>
            <a:avLst/>
            <a:gdLst/>
            <a:ahLst/>
            <a:cxnLst/>
            <a:rect l="l" t="t" r="r" b="b"/>
            <a:pathLst>
              <a:path w="15504" h="19726" extrusionOk="0">
                <a:moveTo>
                  <a:pt x="3959" y="1"/>
                </a:moveTo>
                <a:lnTo>
                  <a:pt x="1996" y="824"/>
                </a:lnTo>
                <a:lnTo>
                  <a:pt x="1" y="1647"/>
                </a:lnTo>
                <a:cubicBezTo>
                  <a:pt x="1" y="1647"/>
                  <a:pt x="4155" y="19726"/>
                  <a:pt x="7516" y="19726"/>
                </a:cubicBezTo>
                <a:cubicBezTo>
                  <a:pt x="8082" y="19726"/>
                  <a:pt x="8624" y="19215"/>
                  <a:pt x="9121" y="18020"/>
                </a:cubicBezTo>
                <a:cubicBezTo>
                  <a:pt x="9734" y="18273"/>
                  <a:pt x="10228" y="18390"/>
                  <a:pt x="10618" y="18390"/>
                </a:cubicBezTo>
                <a:cubicBezTo>
                  <a:pt x="15504" y="18390"/>
                  <a:pt x="3959" y="1"/>
                  <a:pt x="3959" y="1"/>
                </a:cubicBezTo>
                <a:close/>
              </a:path>
            </a:pathLst>
          </a:custGeom>
          <a:solidFill>
            <a:srgbClr val="C64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-15164" y="392902"/>
            <a:ext cx="258798" cy="450202"/>
          </a:xfrm>
          <a:custGeom>
            <a:avLst/>
            <a:gdLst/>
            <a:ahLst/>
            <a:cxnLst/>
            <a:rect l="l" t="t" r="r" b="b"/>
            <a:pathLst>
              <a:path w="7538" h="13113" extrusionOk="0">
                <a:moveTo>
                  <a:pt x="1996" y="0"/>
                </a:moveTo>
                <a:lnTo>
                  <a:pt x="0" y="824"/>
                </a:lnTo>
                <a:cubicBezTo>
                  <a:pt x="0" y="824"/>
                  <a:pt x="3002" y="13113"/>
                  <a:pt x="4159" y="13113"/>
                </a:cubicBezTo>
                <a:cubicBezTo>
                  <a:pt x="4166" y="13113"/>
                  <a:pt x="4173" y="13112"/>
                  <a:pt x="4181" y="13111"/>
                </a:cubicBezTo>
                <a:cubicBezTo>
                  <a:pt x="5321" y="12921"/>
                  <a:pt x="2566" y="4181"/>
                  <a:pt x="2566" y="4181"/>
                </a:cubicBezTo>
                <a:lnTo>
                  <a:pt x="2566" y="4181"/>
                </a:lnTo>
                <a:cubicBezTo>
                  <a:pt x="2566" y="4181"/>
                  <a:pt x="5727" y="9934"/>
                  <a:pt x="6675" y="9934"/>
                </a:cubicBezTo>
                <a:cubicBezTo>
                  <a:pt x="6727" y="9934"/>
                  <a:pt x="6772" y="9917"/>
                  <a:pt x="6809" y="9881"/>
                </a:cubicBezTo>
                <a:cubicBezTo>
                  <a:pt x="7538" y="9153"/>
                  <a:pt x="1996" y="0"/>
                  <a:pt x="1996" y="0"/>
                </a:cubicBezTo>
                <a:close/>
              </a:path>
            </a:pathLst>
          </a:custGeom>
          <a:solidFill>
            <a:srgbClr val="C7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"/>
          <p:cNvSpPr/>
          <p:nvPr/>
        </p:nvSpPr>
        <p:spPr>
          <a:xfrm>
            <a:off x="-197838" y="136315"/>
            <a:ext cx="357779" cy="357745"/>
          </a:xfrm>
          <a:custGeom>
            <a:avLst/>
            <a:gdLst/>
            <a:ahLst/>
            <a:cxnLst/>
            <a:rect l="l" t="t" r="r" b="b"/>
            <a:pathLst>
              <a:path w="10421" h="10420" extrusionOk="0">
                <a:moveTo>
                  <a:pt x="5195" y="0"/>
                </a:moveTo>
                <a:cubicBezTo>
                  <a:pt x="2344" y="0"/>
                  <a:pt x="1" y="2344"/>
                  <a:pt x="1" y="5194"/>
                </a:cubicBezTo>
                <a:cubicBezTo>
                  <a:pt x="1" y="8076"/>
                  <a:pt x="2344" y="10419"/>
                  <a:pt x="5195" y="10419"/>
                </a:cubicBezTo>
                <a:cubicBezTo>
                  <a:pt x="8077" y="10419"/>
                  <a:pt x="10420" y="8076"/>
                  <a:pt x="10420" y="5194"/>
                </a:cubicBezTo>
                <a:cubicBezTo>
                  <a:pt x="10420" y="2312"/>
                  <a:pt x="8077" y="0"/>
                  <a:pt x="5195" y="0"/>
                </a:cubicBezTo>
                <a:close/>
              </a:path>
            </a:pathLst>
          </a:custGeom>
          <a:solidFill>
            <a:srgbClr val="FEFE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2"/>
          <p:cNvGrpSpPr/>
          <p:nvPr/>
        </p:nvGrpSpPr>
        <p:grpSpPr>
          <a:xfrm>
            <a:off x="1191665" y="-1081907"/>
            <a:ext cx="1542816" cy="2115237"/>
            <a:chOff x="1191665" y="-1081907"/>
            <a:chExt cx="1542816" cy="2115237"/>
          </a:xfrm>
        </p:grpSpPr>
        <p:sp>
          <p:nvSpPr>
            <p:cNvPr id="223" name="Google Shape;223;p2"/>
            <p:cNvSpPr/>
            <p:nvPr/>
          </p:nvSpPr>
          <p:spPr>
            <a:xfrm>
              <a:off x="1212984" y="-1081907"/>
              <a:ext cx="1054351" cy="1422327"/>
            </a:xfrm>
            <a:custGeom>
              <a:avLst/>
              <a:gdLst/>
              <a:ahLst/>
              <a:cxnLst/>
              <a:rect l="l" t="t" r="r" b="b"/>
              <a:pathLst>
                <a:path w="30710" h="41428" extrusionOk="0">
                  <a:moveTo>
                    <a:pt x="778" y="1"/>
                  </a:moveTo>
                  <a:cubicBezTo>
                    <a:pt x="409" y="1"/>
                    <a:pt x="0" y="304"/>
                    <a:pt x="76" y="776"/>
                  </a:cubicBezTo>
                  <a:cubicBezTo>
                    <a:pt x="2609" y="17592"/>
                    <a:pt x="13377" y="34789"/>
                    <a:pt x="29718" y="41376"/>
                  </a:cubicBezTo>
                  <a:cubicBezTo>
                    <a:pt x="29803" y="41411"/>
                    <a:pt x="29883" y="41427"/>
                    <a:pt x="29956" y="41427"/>
                  </a:cubicBezTo>
                  <a:cubicBezTo>
                    <a:pt x="30535" y="41427"/>
                    <a:pt x="30710" y="40422"/>
                    <a:pt x="30035" y="40141"/>
                  </a:cubicBezTo>
                  <a:cubicBezTo>
                    <a:pt x="14517" y="33870"/>
                    <a:pt x="3781" y="16864"/>
                    <a:pt x="1311" y="460"/>
                  </a:cubicBezTo>
                  <a:cubicBezTo>
                    <a:pt x="1260" y="140"/>
                    <a:pt x="1028" y="1"/>
                    <a:pt x="778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294093" y="-21331"/>
              <a:ext cx="291414" cy="282728"/>
            </a:xfrm>
            <a:custGeom>
              <a:avLst/>
              <a:gdLst/>
              <a:ahLst/>
              <a:cxnLst/>
              <a:rect l="l" t="t" r="r" b="b"/>
              <a:pathLst>
                <a:path w="8488" h="8235" extrusionOk="0">
                  <a:moveTo>
                    <a:pt x="7316" y="0"/>
                  </a:moveTo>
                  <a:cubicBezTo>
                    <a:pt x="6746" y="3294"/>
                    <a:pt x="982" y="5701"/>
                    <a:pt x="982" y="5701"/>
                  </a:cubicBezTo>
                  <a:lnTo>
                    <a:pt x="0" y="8234"/>
                  </a:lnTo>
                  <a:cubicBezTo>
                    <a:pt x="8487" y="6493"/>
                    <a:pt x="7316" y="1"/>
                    <a:pt x="7316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241910" y="89557"/>
              <a:ext cx="437121" cy="243658"/>
            </a:xfrm>
            <a:custGeom>
              <a:avLst/>
              <a:gdLst/>
              <a:ahLst/>
              <a:cxnLst/>
              <a:rect l="l" t="t" r="r" b="b"/>
              <a:pathLst>
                <a:path w="12732" h="7097" extrusionOk="0">
                  <a:moveTo>
                    <a:pt x="12731" y="1"/>
                  </a:moveTo>
                  <a:cubicBezTo>
                    <a:pt x="10717" y="3717"/>
                    <a:pt x="6171" y="4357"/>
                    <a:pt x="3278" y="4357"/>
                  </a:cubicBezTo>
                  <a:cubicBezTo>
                    <a:pt x="1760" y="4357"/>
                    <a:pt x="697" y="4181"/>
                    <a:pt x="697" y="4181"/>
                  </a:cubicBezTo>
                  <a:lnTo>
                    <a:pt x="0" y="6778"/>
                  </a:lnTo>
                  <a:cubicBezTo>
                    <a:pt x="1152" y="6998"/>
                    <a:pt x="2203" y="7097"/>
                    <a:pt x="3161" y="7097"/>
                  </a:cubicBezTo>
                  <a:cubicBezTo>
                    <a:pt x="11286" y="7097"/>
                    <a:pt x="12731" y="1"/>
                    <a:pt x="12731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214720" y="280916"/>
              <a:ext cx="519760" cy="129399"/>
            </a:xfrm>
            <a:custGeom>
              <a:avLst/>
              <a:gdLst/>
              <a:ahLst/>
              <a:cxnLst/>
              <a:rect l="l" t="t" r="r" b="b"/>
              <a:pathLst>
                <a:path w="15139" h="3769" extrusionOk="0">
                  <a:moveTo>
                    <a:pt x="15138" y="0"/>
                  </a:moveTo>
                  <a:lnTo>
                    <a:pt x="15138" y="0"/>
                  </a:lnTo>
                  <a:cubicBezTo>
                    <a:pt x="13163" y="1314"/>
                    <a:pt x="10878" y="1745"/>
                    <a:pt x="8729" y="1745"/>
                  </a:cubicBezTo>
                  <a:cubicBezTo>
                    <a:pt x="4607" y="1745"/>
                    <a:pt x="982" y="159"/>
                    <a:pt x="982" y="159"/>
                  </a:cubicBezTo>
                  <a:lnTo>
                    <a:pt x="1" y="2280"/>
                  </a:lnTo>
                  <a:cubicBezTo>
                    <a:pt x="2358" y="3361"/>
                    <a:pt x="4475" y="3768"/>
                    <a:pt x="6327" y="3768"/>
                  </a:cubicBezTo>
                  <a:cubicBezTo>
                    <a:pt x="11963" y="3768"/>
                    <a:pt x="15138" y="1"/>
                    <a:pt x="15138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069021" y="378758"/>
              <a:ext cx="210973" cy="364268"/>
            </a:xfrm>
            <a:custGeom>
              <a:avLst/>
              <a:gdLst/>
              <a:ahLst/>
              <a:cxnLst/>
              <a:rect l="l" t="t" r="r" b="b"/>
              <a:pathLst>
                <a:path w="6145" h="10610" extrusionOk="0">
                  <a:moveTo>
                    <a:pt x="3073" y="1"/>
                  </a:moveTo>
                  <a:lnTo>
                    <a:pt x="1458" y="2186"/>
                  </a:lnTo>
                  <a:cubicBezTo>
                    <a:pt x="1458" y="2186"/>
                    <a:pt x="2503" y="8361"/>
                    <a:pt x="1" y="10610"/>
                  </a:cubicBezTo>
                  <a:cubicBezTo>
                    <a:pt x="1" y="10610"/>
                    <a:pt x="6145" y="8108"/>
                    <a:pt x="3073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135348" y="302647"/>
              <a:ext cx="324064" cy="493667"/>
            </a:xfrm>
            <a:custGeom>
              <a:avLst/>
              <a:gdLst/>
              <a:ahLst/>
              <a:cxnLst/>
              <a:rect l="l" t="t" r="r" b="b"/>
              <a:pathLst>
                <a:path w="9439" h="14379" extrusionOk="0">
                  <a:moveTo>
                    <a:pt x="1806" y="1"/>
                  </a:moveTo>
                  <a:lnTo>
                    <a:pt x="1" y="1964"/>
                  </a:lnTo>
                  <a:cubicBezTo>
                    <a:pt x="1" y="1964"/>
                    <a:pt x="6050" y="8741"/>
                    <a:pt x="2883" y="14378"/>
                  </a:cubicBezTo>
                  <a:cubicBezTo>
                    <a:pt x="2883" y="14378"/>
                    <a:pt x="9438" y="8140"/>
                    <a:pt x="1806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171223" y="260249"/>
              <a:ext cx="345797" cy="480621"/>
            </a:xfrm>
            <a:custGeom>
              <a:avLst/>
              <a:gdLst/>
              <a:ahLst/>
              <a:cxnLst/>
              <a:rect l="l" t="t" r="r" b="b"/>
              <a:pathLst>
                <a:path w="10072" h="13999" extrusionOk="0">
                  <a:moveTo>
                    <a:pt x="1268" y="1"/>
                  </a:moveTo>
                  <a:lnTo>
                    <a:pt x="1" y="1964"/>
                  </a:lnTo>
                  <a:cubicBezTo>
                    <a:pt x="1" y="1964"/>
                    <a:pt x="7570" y="7094"/>
                    <a:pt x="7443" y="13998"/>
                  </a:cubicBezTo>
                  <a:cubicBezTo>
                    <a:pt x="7443" y="13998"/>
                    <a:pt x="10072" y="5733"/>
                    <a:pt x="1268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066858" y="174216"/>
              <a:ext cx="268583" cy="294848"/>
            </a:xfrm>
            <a:custGeom>
              <a:avLst/>
              <a:gdLst/>
              <a:ahLst/>
              <a:cxnLst/>
              <a:rect l="l" t="t" r="r" b="b"/>
              <a:pathLst>
                <a:path w="7823" h="8588" extrusionOk="0">
                  <a:moveTo>
                    <a:pt x="7349" y="0"/>
                  </a:moveTo>
                  <a:cubicBezTo>
                    <a:pt x="6513" y="0"/>
                    <a:pt x="3500" y="162"/>
                    <a:pt x="1901" y="2412"/>
                  </a:cubicBezTo>
                  <a:cubicBezTo>
                    <a:pt x="1" y="5072"/>
                    <a:pt x="1489" y="8587"/>
                    <a:pt x="1489" y="8587"/>
                  </a:cubicBezTo>
                  <a:cubicBezTo>
                    <a:pt x="1489" y="8587"/>
                    <a:pt x="7823" y="6624"/>
                    <a:pt x="7570" y="5"/>
                  </a:cubicBezTo>
                  <a:cubicBezTo>
                    <a:pt x="7570" y="5"/>
                    <a:pt x="7490" y="0"/>
                    <a:pt x="7349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723310" y="617940"/>
              <a:ext cx="362071" cy="152265"/>
            </a:xfrm>
            <a:custGeom>
              <a:avLst/>
              <a:gdLst/>
              <a:ahLst/>
              <a:cxnLst/>
              <a:rect l="l" t="t" r="r" b="b"/>
              <a:pathLst>
                <a:path w="10546" h="4435" extrusionOk="0">
                  <a:moveTo>
                    <a:pt x="2692" y="1"/>
                  </a:moveTo>
                  <a:lnTo>
                    <a:pt x="0" y="191"/>
                  </a:lnTo>
                  <a:cubicBezTo>
                    <a:pt x="2455" y="3561"/>
                    <a:pt x="4991" y="4434"/>
                    <a:pt x="6960" y="4434"/>
                  </a:cubicBezTo>
                  <a:cubicBezTo>
                    <a:pt x="9081" y="4434"/>
                    <a:pt x="10546" y="3421"/>
                    <a:pt x="10546" y="3421"/>
                  </a:cubicBezTo>
                  <a:lnTo>
                    <a:pt x="10546" y="3421"/>
                  </a:lnTo>
                  <a:cubicBezTo>
                    <a:pt x="10260" y="3494"/>
                    <a:pt x="9964" y="3527"/>
                    <a:pt x="9660" y="3527"/>
                  </a:cubicBezTo>
                  <a:cubicBezTo>
                    <a:pt x="6534" y="3527"/>
                    <a:pt x="2692" y="1"/>
                    <a:pt x="2692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46101" y="586424"/>
              <a:ext cx="393622" cy="321799"/>
            </a:xfrm>
            <a:custGeom>
              <a:avLst/>
              <a:gdLst/>
              <a:ahLst/>
              <a:cxnLst/>
              <a:rect l="l" t="t" r="r" b="b"/>
              <a:pathLst>
                <a:path w="11465" h="9373" extrusionOk="0">
                  <a:moveTo>
                    <a:pt x="2661" y="0"/>
                  </a:moveTo>
                  <a:lnTo>
                    <a:pt x="1" y="444"/>
                  </a:lnTo>
                  <a:cubicBezTo>
                    <a:pt x="1928" y="8291"/>
                    <a:pt x="7081" y="9372"/>
                    <a:pt x="9774" y="9372"/>
                  </a:cubicBezTo>
                  <a:cubicBezTo>
                    <a:pt x="10797" y="9372"/>
                    <a:pt x="11465" y="9216"/>
                    <a:pt x="11465" y="9216"/>
                  </a:cubicBezTo>
                  <a:cubicBezTo>
                    <a:pt x="5036" y="8773"/>
                    <a:pt x="2661" y="0"/>
                    <a:pt x="2661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601539" y="592947"/>
              <a:ext cx="287054" cy="440383"/>
            </a:xfrm>
            <a:custGeom>
              <a:avLst/>
              <a:gdLst/>
              <a:ahLst/>
              <a:cxnLst/>
              <a:rect l="l" t="t" r="r" b="b"/>
              <a:pathLst>
                <a:path w="8361" h="12827" extrusionOk="0">
                  <a:moveTo>
                    <a:pt x="0" y="0"/>
                  </a:moveTo>
                  <a:cubicBezTo>
                    <a:pt x="0" y="10483"/>
                    <a:pt x="8361" y="12826"/>
                    <a:pt x="8361" y="12826"/>
                  </a:cubicBezTo>
                  <a:cubicBezTo>
                    <a:pt x="2502" y="9153"/>
                    <a:pt x="2344" y="0"/>
                    <a:pt x="2344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91665" y="545090"/>
              <a:ext cx="375117" cy="130738"/>
            </a:xfrm>
            <a:custGeom>
              <a:avLst/>
              <a:gdLst/>
              <a:ahLst/>
              <a:cxnLst/>
              <a:rect l="l" t="t" r="r" b="b"/>
              <a:pathLst>
                <a:path w="10926" h="3808" extrusionOk="0">
                  <a:moveTo>
                    <a:pt x="8266" y="1"/>
                  </a:moveTo>
                  <a:cubicBezTo>
                    <a:pt x="8266" y="1"/>
                    <a:pt x="4593" y="2487"/>
                    <a:pt x="1598" y="2487"/>
                  </a:cubicBezTo>
                  <a:cubicBezTo>
                    <a:pt x="1031" y="2487"/>
                    <a:pt x="489" y="2398"/>
                    <a:pt x="0" y="2186"/>
                  </a:cubicBezTo>
                  <a:lnTo>
                    <a:pt x="0" y="2186"/>
                  </a:lnTo>
                  <a:cubicBezTo>
                    <a:pt x="0" y="2186"/>
                    <a:pt x="1712" y="3807"/>
                    <a:pt x="4389" y="3807"/>
                  </a:cubicBezTo>
                  <a:cubicBezTo>
                    <a:pt x="6202" y="3807"/>
                    <a:pt x="8458" y="3064"/>
                    <a:pt x="10926" y="571"/>
                  </a:cubicBezTo>
                  <a:lnTo>
                    <a:pt x="8266" y="1"/>
                  </a:ln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211233" y="525522"/>
              <a:ext cx="434924" cy="285097"/>
            </a:xfrm>
            <a:custGeom>
              <a:avLst/>
              <a:gdLst/>
              <a:ahLst/>
              <a:cxnLst/>
              <a:rect l="l" t="t" r="r" b="b"/>
              <a:pathLst>
                <a:path w="12668" h="8304" extrusionOk="0">
                  <a:moveTo>
                    <a:pt x="10102" y="1"/>
                  </a:moveTo>
                  <a:cubicBezTo>
                    <a:pt x="10102" y="1"/>
                    <a:pt x="6685" y="7816"/>
                    <a:pt x="599" y="7816"/>
                  </a:cubicBezTo>
                  <a:cubicBezTo>
                    <a:pt x="402" y="7816"/>
                    <a:pt x="202" y="7808"/>
                    <a:pt x="0" y="7791"/>
                  </a:cubicBezTo>
                  <a:lnTo>
                    <a:pt x="0" y="7791"/>
                  </a:lnTo>
                  <a:cubicBezTo>
                    <a:pt x="0" y="7791"/>
                    <a:pt x="1298" y="8304"/>
                    <a:pt x="3132" y="8304"/>
                  </a:cubicBezTo>
                  <a:cubicBezTo>
                    <a:pt x="5969" y="8304"/>
                    <a:pt x="10090" y="7077"/>
                    <a:pt x="12668" y="824"/>
                  </a:cubicBezTo>
                  <a:lnTo>
                    <a:pt x="10102" y="1"/>
                  </a:ln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341690" y="539666"/>
              <a:ext cx="349059" cy="404506"/>
            </a:xfrm>
            <a:custGeom>
              <a:avLst/>
              <a:gdLst/>
              <a:ahLst/>
              <a:cxnLst/>
              <a:rect l="l" t="t" r="r" b="b"/>
              <a:pathLst>
                <a:path w="10167" h="11782" extrusionOk="0">
                  <a:moveTo>
                    <a:pt x="7886" y="1"/>
                  </a:moveTo>
                  <a:cubicBezTo>
                    <a:pt x="7886" y="1"/>
                    <a:pt x="6366" y="9026"/>
                    <a:pt x="0" y="11781"/>
                  </a:cubicBezTo>
                  <a:cubicBezTo>
                    <a:pt x="0" y="11781"/>
                    <a:pt x="8646" y="10736"/>
                    <a:pt x="10166" y="349"/>
                  </a:cubicBezTo>
                  <a:lnTo>
                    <a:pt x="7886" y="1"/>
                  </a:ln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461264" y="472618"/>
              <a:ext cx="354517" cy="178735"/>
            </a:xfrm>
            <a:custGeom>
              <a:avLst/>
              <a:gdLst/>
              <a:ahLst/>
              <a:cxnLst/>
              <a:rect l="l" t="t" r="r" b="b"/>
              <a:pathLst>
                <a:path w="10326" h="5206" extrusionOk="0">
                  <a:moveTo>
                    <a:pt x="4859" y="1"/>
                  </a:moveTo>
                  <a:cubicBezTo>
                    <a:pt x="2095" y="1"/>
                    <a:pt x="1" y="2302"/>
                    <a:pt x="1" y="2302"/>
                  </a:cubicBezTo>
                  <a:cubicBezTo>
                    <a:pt x="1" y="2302"/>
                    <a:pt x="2588" y="5205"/>
                    <a:pt x="6463" y="5205"/>
                  </a:cubicBezTo>
                  <a:cubicBezTo>
                    <a:pt x="7643" y="5205"/>
                    <a:pt x="8943" y="4936"/>
                    <a:pt x="10325" y="4234"/>
                  </a:cubicBezTo>
                  <a:cubicBezTo>
                    <a:pt x="10325" y="4234"/>
                    <a:pt x="8963" y="687"/>
                    <a:pt x="5765" y="85"/>
                  </a:cubicBezTo>
                  <a:cubicBezTo>
                    <a:pt x="5456" y="27"/>
                    <a:pt x="5154" y="1"/>
                    <a:pt x="4859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216932" y="-1034462"/>
              <a:ext cx="445636" cy="1621181"/>
            </a:xfrm>
            <a:custGeom>
              <a:avLst/>
              <a:gdLst/>
              <a:ahLst/>
              <a:cxnLst/>
              <a:rect l="l" t="t" r="r" b="b"/>
              <a:pathLst>
                <a:path w="12980" h="47220" extrusionOk="0">
                  <a:moveTo>
                    <a:pt x="822" y="1"/>
                  </a:moveTo>
                  <a:cubicBezTo>
                    <a:pt x="425" y="1"/>
                    <a:pt x="0" y="377"/>
                    <a:pt x="182" y="883"/>
                  </a:cubicBezTo>
                  <a:cubicBezTo>
                    <a:pt x="5376" y="15514"/>
                    <a:pt x="10285" y="31095"/>
                    <a:pt x="11678" y="46676"/>
                  </a:cubicBezTo>
                  <a:cubicBezTo>
                    <a:pt x="11707" y="47048"/>
                    <a:pt x="11982" y="47220"/>
                    <a:pt x="12269" y="47220"/>
                  </a:cubicBezTo>
                  <a:cubicBezTo>
                    <a:pt x="12616" y="47220"/>
                    <a:pt x="12980" y="46968"/>
                    <a:pt x="12945" y="46518"/>
                  </a:cubicBezTo>
                  <a:cubicBezTo>
                    <a:pt x="11552" y="30873"/>
                    <a:pt x="6580" y="15134"/>
                    <a:pt x="1354" y="408"/>
                  </a:cubicBezTo>
                  <a:cubicBezTo>
                    <a:pt x="1263" y="121"/>
                    <a:pt x="1047" y="1"/>
                    <a:pt x="822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2"/>
          <p:cNvSpPr/>
          <p:nvPr/>
        </p:nvSpPr>
        <p:spPr>
          <a:xfrm>
            <a:off x="1304716" y="-587787"/>
            <a:ext cx="490405" cy="740483"/>
          </a:xfrm>
          <a:custGeom>
            <a:avLst/>
            <a:gdLst/>
            <a:ahLst/>
            <a:cxnLst/>
            <a:rect l="l" t="t" r="r" b="b"/>
            <a:pathLst>
              <a:path w="14284" h="21568" extrusionOk="0">
                <a:moveTo>
                  <a:pt x="11442" y="1"/>
                </a:moveTo>
                <a:cubicBezTo>
                  <a:pt x="9250" y="1"/>
                  <a:pt x="5819" y="3722"/>
                  <a:pt x="3326" y="8963"/>
                </a:cubicBezTo>
                <a:cubicBezTo>
                  <a:pt x="539" y="14854"/>
                  <a:pt x="1" y="20427"/>
                  <a:pt x="2122" y="21409"/>
                </a:cubicBezTo>
                <a:cubicBezTo>
                  <a:pt x="2343" y="21516"/>
                  <a:pt x="2583" y="21567"/>
                  <a:pt x="2841" y="21567"/>
                </a:cubicBezTo>
                <a:cubicBezTo>
                  <a:pt x="5033" y="21567"/>
                  <a:pt x="8465" y="17844"/>
                  <a:pt x="10958" y="12573"/>
                </a:cubicBezTo>
                <a:cubicBezTo>
                  <a:pt x="13713" y="6715"/>
                  <a:pt x="14283" y="1141"/>
                  <a:pt x="12162" y="159"/>
                </a:cubicBezTo>
                <a:cubicBezTo>
                  <a:pt x="11941" y="52"/>
                  <a:pt x="11700" y="1"/>
                  <a:pt x="11442" y="1"/>
                </a:cubicBezTo>
                <a:close/>
              </a:path>
            </a:pathLst>
          </a:custGeom>
          <a:solidFill>
            <a:srgbClr val="FFA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1707003" y="-583358"/>
            <a:ext cx="422976" cy="767297"/>
          </a:xfrm>
          <a:custGeom>
            <a:avLst/>
            <a:gdLst/>
            <a:ahLst/>
            <a:cxnLst/>
            <a:rect l="l" t="t" r="r" b="b"/>
            <a:pathLst>
              <a:path w="12320" h="22349" extrusionOk="0">
                <a:moveTo>
                  <a:pt x="2736" y="0"/>
                </a:moveTo>
                <a:cubicBezTo>
                  <a:pt x="2545" y="0"/>
                  <a:pt x="2361" y="31"/>
                  <a:pt x="2185" y="94"/>
                </a:cubicBezTo>
                <a:cubicBezTo>
                  <a:pt x="0" y="885"/>
                  <a:pt x="0" y="6491"/>
                  <a:pt x="2185" y="12603"/>
                </a:cubicBezTo>
                <a:cubicBezTo>
                  <a:pt x="4202" y="18245"/>
                  <a:pt x="7407" y="22349"/>
                  <a:pt x="9607" y="22349"/>
                </a:cubicBezTo>
                <a:cubicBezTo>
                  <a:pt x="9790" y="22349"/>
                  <a:pt x="9966" y="22320"/>
                  <a:pt x="10134" y="22262"/>
                </a:cubicBezTo>
                <a:cubicBezTo>
                  <a:pt x="12319" y="21470"/>
                  <a:pt x="12319" y="15865"/>
                  <a:pt x="10134" y="9753"/>
                </a:cubicBezTo>
                <a:cubicBezTo>
                  <a:pt x="8122" y="4125"/>
                  <a:pt x="4956" y="0"/>
                  <a:pt x="2736" y="0"/>
                </a:cubicBezTo>
                <a:close/>
              </a:path>
            </a:pathLst>
          </a:custGeom>
          <a:solidFill>
            <a:srgbClr val="FFA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1611323" y="-574741"/>
            <a:ext cx="289251" cy="806814"/>
          </a:xfrm>
          <a:custGeom>
            <a:avLst/>
            <a:gdLst/>
            <a:ahLst/>
            <a:cxnLst/>
            <a:rect l="l" t="t" r="r" b="b"/>
            <a:pathLst>
              <a:path w="8425" h="23500" extrusionOk="0">
                <a:moveTo>
                  <a:pt x="4212" y="1"/>
                </a:moveTo>
                <a:cubicBezTo>
                  <a:pt x="1900" y="1"/>
                  <a:pt x="0" y="5258"/>
                  <a:pt x="0" y="11750"/>
                </a:cubicBezTo>
                <a:cubicBezTo>
                  <a:pt x="0" y="18242"/>
                  <a:pt x="1900" y="23499"/>
                  <a:pt x="4212" y="23499"/>
                </a:cubicBezTo>
                <a:cubicBezTo>
                  <a:pt x="6556" y="23499"/>
                  <a:pt x="8424" y="18242"/>
                  <a:pt x="8424" y="11750"/>
                </a:cubicBezTo>
                <a:cubicBezTo>
                  <a:pt x="8424" y="5258"/>
                  <a:pt x="6556" y="1"/>
                  <a:pt x="4212" y="1"/>
                </a:cubicBezTo>
                <a:close/>
              </a:path>
            </a:pathLst>
          </a:custGeom>
          <a:solidFill>
            <a:srgbClr val="FFA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ctrTitle"/>
          </p:nvPr>
        </p:nvSpPr>
        <p:spPr>
          <a:xfrm>
            <a:off x="1542000" y="1923150"/>
            <a:ext cx="60600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None/>
              <a:defRPr sz="4800">
                <a:solidFill>
                  <a:srgbClr val="34616B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"/>
          <p:cNvSpPr txBox="1">
            <a:spLocks noGrp="1"/>
          </p:cNvSpPr>
          <p:nvPr>
            <p:ph type="subTitle" idx="1"/>
          </p:nvPr>
        </p:nvSpPr>
        <p:spPr>
          <a:xfrm>
            <a:off x="2214450" y="2834125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800"/>
              <a:buNone/>
              <a:defRPr>
                <a:solidFill>
                  <a:srgbClr val="34616B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6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2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318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90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3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53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58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8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0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5" y="-4"/>
            <a:ext cx="5726695" cy="2272503"/>
          </a:xfrm>
          <a:custGeom>
            <a:avLst/>
            <a:gdLst/>
            <a:ahLst/>
            <a:cxnLst/>
            <a:rect l="l" t="t" r="r" b="b"/>
            <a:pathLst>
              <a:path w="166801" h="66191" extrusionOk="0">
                <a:moveTo>
                  <a:pt x="0" y="0"/>
                </a:moveTo>
                <a:lnTo>
                  <a:pt x="0" y="63402"/>
                </a:lnTo>
                <a:cubicBezTo>
                  <a:pt x="0" y="63402"/>
                  <a:pt x="10894" y="57258"/>
                  <a:pt x="7727" y="44337"/>
                </a:cubicBezTo>
                <a:cubicBezTo>
                  <a:pt x="4560" y="31448"/>
                  <a:pt x="8234" y="29136"/>
                  <a:pt x="16215" y="24575"/>
                </a:cubicBezTo>
                <a:cubicBezTo>
                  <a:pt x="24195" y="20015"/>
                  <a:pt x="21915" y="10768"/>
                  <a:pt x="31289" y="6524"/>
                </a:cubicBezTo>
                <a:cubicBezTo>
                  <a:pt x="32283" y="6071"/>
                  <a:pt x="33249" y="5868"/>
                  <a:pt x="34181" y="5868"/>
                </a:cubicBezTo>
                <a:cubicBezTo>
                  <a:pt x="42037" y="5868"/>
                  <a:pt x="47504" y="20268"/>
                  <a:pt x="47504" y="20268"/>
                </a:cubicBezTo>
                <a:cubicBezTo>
                  <a:pt x="50607" y="24670"/>
                  <a:pt x="54566" y="28439"/>
                  <a:pt x="59221" y="30909"/>
                </a:cubicBezTo>
                <a:cubicBezTo>
                  <a:pt x="61691" y="32239"/>
                  <a:pt x="64320" y="33189"/>
                  <a:pt x="67075" y="33696"/>
                </a:cubicBezTo>
                <a:cubicBezTo>
                  <a:pt x="70337" y="34329"/>
                  <a:pt x="73662" y="34424"/>
                  <a:pt x="76988" y="34456"/>
                </a:cubicBezTo>
                <a:cubicBezTo>
                  <a:pt x="80313" y="34488"/>
                  <a:pt x="83638" y="34488"/>
                  <a:pt x="86932" y="34931"/>
                </a:cubicBezTo>
                <a:cubicBezTo>
                  <a:pt x="89750" y="35343"/>
                  <a:pt x="92569" y="36071"/>
                  <a:pt x="95261" y="37021"/>
                </a:cubicBezTo>
                <a:cubicBezTo>
                  <a:pt x="100676" y="38921"/>
                  <a:pt x="105743" y="41835"/>
                  <a:pt x="110430" y="45224"/>
                </a:cubicBezTo>
                <a:cubicBezTo>
                  <a:pt x="115244" y="48739"/>
                  <a:pt x="119709" y="52824"/>
                  <a:pt x="123921" y="57131"/>
                </a:cubicBezTo>
                <a:cubicBezTo>
                  <a:pt x="127677" y="60980"/>
                  <a:pt x="132082" y="66191"/>
                  <a:pt x="137778" y="66191"/>
                </a:cubicBezTo>
                <a:cubicBezTo>
                  <a:pt x="137846" y="66191"/>
                  <a:pt x="137914" y="66190"/>
                  <a:pt x="137982" y="66188"/>
                </a:cubicBezTo>
                <a:cubicBezTo>
                  <a:pt x="143334" y="66062"/>
                  <a:pt x="146596" y="61153"/>
                  <a:pt x="148085" y="56213"/>
                </a:cubicBezTo>
                <a:cubicBezTo>
                  <a:pt x="148971" y="53299"/>
                  <a:pt x="149288" y="50196"/>
                  <a:pt x="149541" y="47124"/>
                </a:cubicBezTo>
                <a:cubicBezTo>
                  <a:pt x="149826" y="43577"/>
                  <a:pt x="149890" y="39967"/>
                  <a:pt x="149985" y="36388"/>
                </a:cubicBezTo>
                <a:cubicBezTo>
                  <a:pt x="150111" y="29927"/>
                  <a:pt x="150333" y="23404"/>
                  <a:pt x="152138" y="17165"/>
                </a:cubicBezTo>
                <a:cubicBezTo>
                  <a:pt x="153627" y="12035"/>
                  <a:pt x="156192" y="6999"/>
                  <a:pt x="160309" y="3674"/>
                </a:cubicBezTo>
                <a:cubicBezTo>
                  <a:pt x="162241" y="2122"/>
                  <a:pt x="164521" y="1077"/>
                  <a:pt x="166801" y="0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7382376" y="-490432"/>
            <a:ext cx="2033239" cy="2059847"/>
          </a:xfrm>
          <a:custGeom>
            <a:avLst/>
            <a:gdLst/>
            <a:ahLst/>
            <a:cxnLst/>
            <a:rect l="l" t="t" r="r" b="b"/>
            <a:pathLst>
              <a:path w="59222" h="59997" extrusionOk="0">
                <a:moveTo>
                  <a:pt x="47640" y="0"/>
                </a:moveTo>
                <a:cubicBezTo>
                  <a:pt x="47431" y="0"/>
                  <a:pt x="47237" y="117"/>
                  <a:pt x="47187" y="393"/>
                </a:cubicBezTo>
                <a:cubicBezTo>
                  <a:pt x="46681" y="3433"/>
                  <a:pt x="45762" y="6473"/>
                  <a:pt x="44591" y="9386"/>
                </a:cubicBezTo>
                <a:cubicBezTo>
                  <a:pt x="43910" y="9043"/>
                  <a:pt x="42489" y="8861"/>
                  <a:pt x="40728" y="8861"/>
                </a:cubicBezTo>
                <a:cubicBezTo>
                  <a:pt x="34861" y="8861"/>
                  <a:pt x="25222" y="10876"/>
                  <a:pt x="26634" y="15625"/>
                </a:cubicBezTo>
                <a:cubicBezTo>
                  <a:pt x="27109" y="17208"/>
                  <a:pt x="28422" y="17830"/>
                  <a:pt x="30141" y="17830"/>
                </a:cubicBezTo>
                <a:cubicBezTo>
                  <a:pt x="34270" y="17830"/>
                  <a:pt x="40747" y="14243"/>
                  <a:pt x="43609" y="11762"/>
                </a:cubicBezTo>
                <a:lnTo>
                  <a:pt x="43609" y="11762"/>
                </a:lnTo>
                <a:cubicBezTo>
                  <a:pt x="42880" y="13377"/>
                  <a:pt x="42120" y="14960"/>
                  <a:pt x="41360" y="16480"/>
                </a:cubicBezTo>
                <a:cubicBezTo>
                  <a:pt x="40505" y="18159"/>
                  <a:pt x="39587" y="19837"/>
                  <a:pt x="38637" y="21452"/>
                </a:cubicBezTo>
                <a:cubicBezTo>
                  <a:pt x="37800" y="20314"/>
                  <a:pt x="32396" y="18999"/>
                  <a:pt x="27544" y="18999"/>
                </a:cubicBezTo>
                <a:cubicBezTo>
                  <a:pt x="23217" y="18999"/>
                  <a:pt x="19330" y="20044"/>
                  <a:pt x="19509" y="23194"/>
                </a:cubicBezTo>
                <a:cubicBezTo>
                  <a:pt x="19645" y="25557"/>
                  <a:pt x="21888" y="26402"/>
                  <a:pt x="24798" y="26402"/>
                </a:cubicBezTo>
                <a:cubicBezTo>
                  <a:pt x="29337" y="26402"/>
                  <a:pt x="35498" y="24346"/>
                  <a:pt x="37813" y="22782"/>
                </a:cubicBezTo>
                <a:lnTo>
                  <a:pt x="37813" y="22782"/>
                </a:lnTo>
                <a:cubicBezTo>
                  <a:pt x="35945" y="25823"/>
                  <a:pt x="33918" y="28736"/>
                  <a:pt x="31733" y="31523"/>
                </a:cubicBezTo>
                <a:cubicBezTo>
                  <a:pt x="30362" y="30207"/>
                  <a:pt x="24260" y="28457"/>
                  <a:pt x="19336" y="28457"/>
                </a:cubicBezTo>
                <a:cubicBezTo>
                  <a:pt x="15732" y="28457"/>
                  <a:pt x="12758" y="29394"/>
                  <a:pt x="12731" y="32125"/>
                </a:cubicBezTo>
                <a:cubicBezTo>
                  <a:pt x="12702" y="34803"/>
                  <a:pt x="15514" y="35728"/>
                  <a:pt x="19001" y="35728"/>
                </a:cubicBezTo>
                <a:cubicBezTo>
                  <a:pt x="22893" y="35728"/>
                  <a:pt x="27625" y="34576"/>
                  <a:pt x="30181" y="33423"/>
                </a:cubicBezTo>
                <a:lnTo>
                  <a:pt x="30181" y="33423"/>
                </a:lnTo>
                <a:cubicBezTo>
                  <a:pt x="28218" y="35798"/>
                  <a:pt x="26128" y="38079"/>
                  <a:pt x="23974" y="40264"/>
                </a:cubicBezTo>
                <a:cubicBezTo>
                  <a:pt x="22850" y="38567"/>
                  <a:pt x="15123" y="35351"/>
                  <a:pt x="9864" y="35351"/>
                </a:cubicBezTo>
                <a:cubicBezTo>
                  <a:pt x="7270" y="35351"/>
                  <a:pt x="5276" y="36134"/>
                  <a:pt x="4973" y="38269"/>
                </a:cubicBezTo>
                <a:cubicBezTo>
                  <a:pt x="4476" y="41747"/>
                  <a:pt x="9180" y="42884"/>
                  <a:pt x="14046" y="42884"/>
                </a:cubicBezTo>
                <a:cubicBezTo>
                  <a:pt x="17245" y="42884"/>
                  <a:pt x="20513" y="42393"/>
                  <a:pt x="22422" y="41752"/>
                </a:cubicBezTo>
                <a:lnTo>
                  <a:pt x="22422" y="41752"/>
                </a:lnTo>
                <a:cubicBezTo>
                  <a:pt x="20997" y="43114"/>
                  <a:pt x="19540" y="44444"/>
                  <a:pt x="18052" y="45711"/>
                </a:cubicBezTo>
                <a:cubicBezTo>
                  <a:pt x="14220" y="45837"/>
                  <a:pt x="1" y="53058"/>
                  <a:pt x="3864" y="57998"/>
                </a:cubicBezTo>
                <a:cubicBezTo>
                  <a:pt x="4496" y="58818"/>
                  <a:pt x="5297" y="59170"/>
                  <a:pt x="6199" y="59170"/>
                </a:cubicBezTo>
                <a:cubicBezTo>
                  <a:pt x="11087" y="59170"/>
                  <a:pt x="18948" y="48830"/>
                  <a:pt x="19002" y="46344"/>
                </a:cubicBezTo>
                <a:cubicBezTo>
                  <a:pt x="20300" y="45204"/>
                  <a:pt x="21599" y="44032"/>
                  <a:pt x="22866" y="42829"/>
                </a:cubicBezTo>
                <a:lnTo>
                  <a:pt x="22866" y="42829"/>
                </a:lnTo>
                <a:cubicBezTo>
                  <a:pt x="20649" y="47801"/>
                  <a:pt x="18464" y="59740"/>
                  <a:pt x="23974" y="59993"/>
                </a:cubicBezTo>
                <a:cubicBezTo>
                  <a:pt x="24028" y="59996"/>
                  <a:pt x="24081" y="59997"/>
                  <a:pt x="24133" y="59997"/>
                </a:cubicBezTo>
                <a:cubicBezTo>
                  <a:pt x="30536" y="59997"/>
                  <a:pt x="27060" y="42813"/>
                  <a:pt x="24892" y="40897"/>
                </a:cubicBezTo>
                <a:cubicBezTo>
                  <a:pt x="27078" y="38680"/>
                  <a:pt x="29199" y="36368"/>
                  <a:pt x="31195" y="33962"/>
                </a:cubicBezTo>
                <a:lnTo>
                  <a:pt x="31195" y="33962"/>
                </a:lnTo>
                <a:cubicBezTo>
                  <a:pt x="29578" y="38873"/>
                  <a:pt x="28816" y="51171"/>
                  <a:pt x="34091" y="51171"/>
                </a:cubicBezTo>
                <a:cubicBezTo>
                  <a:pt x="34190" y="51171"/>
                  <a:pt x="34290" y="51166"/>
                  <a:pt x="34393" y="51158"/>
                </a:cubicBezTo>
                <a:cubicBezTo>
                  <a:pt x="41075" y="50588"/>
                  <a:pt x="35122" y="33360"/>
                  <a:pt x="32715" y="32061"/>
                </a:cubicBezTo>
                <a:cubicBezTo>
                  <a:pt x="34520" y="29781"/>
                  <a:pt x="36230" y="27406"/>
                  <a:pt x="37813" y="24936"/>
                </a:cubicBezTo>
                <a:lnTo>
                  <a:pt x="37813" y="24936"/>
                </a:lnTo>
                <a:cubicBezTo>
                  <a:pt x="36866" y="30377"/>
                  <a:pt x="37275" y="40716"/>
                  <a:pt x="41947" y="40716"/>
                </a:cubicBezTo>
                <a:cubicBezTo>
                  <a:pt x="42116" y="40716"/>
                  <a:pt x="42289" y="40703"/>
                  <a:pt x="42469" y="40675"/>
                </a:cubicBezTo>
                <a:cubicBezTo>
                  <a:pt x="48898" y="39662"/>
                  <a:pt x="42374" y="23828"/>
                  <a:pt x="39714" y="21864"/>
                </a:cubicBezTo>
                <a:cubicBezTo>
                  <a:pt x="40632" y="20281"/>
                  <a:pt x="41487" y="18665"/>
                  <a:pt x="42310" y="17019"/>
                </a:cubicBezTo>
                <a:cubicBezTo>
                  <a:pt x="43197" y="15309"/>
                  <a:pt x="44021" y="13535"/>
                  <a:pt x="44812" y="11698"/>
                </a:cubicBezTo>
                <a:lnTo>
                  <a:pt x="44812" y="11698"/>
                </a:lnTo>
                <a:cubicBezTo>
                  <a:pt x="44666" y="16462"/>
                  <a:pt x="47244" y="27618"/>
                  <a:pt x="51800" y="27618"/>
                </a:cubicBezTo>
                <a:cubicBezTo>
                  <a:pt x="52180" y="27618"/>
                  <a:pt x="52575" y="27541"/>
                  <a:pt x="52983" y="27374"/>
                </a:cubicBezTo>
                <a:cubicBezTo>
                  <a:pt x="59222" y="24841"/>
                  <a:pt x="48264" y="9988"/>
                  <a:pt x="45667" y="9608"/>
                </a:cubicBezTo>
                <a:cubicBezTo>
                  <a:pt x="46807" y="6695"/>
                  <a:pt x="47757" y="3718"/>
                  <a:pt x="48264" y="678"/>
                </a:cubicBezTo>
                <a:cubicBezTo>
                  <a:pt x="48322" y="275"/>
                  <a:pt x="47962" y="0"/>
                  <a:pt x="47640" y="0"/>
                </a:cubicBezTo>
                <a:close/>
              </a:path>
            </a:pathLst>
          </a:custGeom>
          <a:solidFill>
            <a:srgbClr val="7997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3"/>
          <p:cNvGrpSpPr/>
          <p:nvPr/>
        </p:nvGrpSpPr>
        <p:grpSpPr>
          <a:xfrm>
            <a:off x="-984168" y="3755885"/>
            <a:ext cx="3486850" cy="1719107"/>
            <a:chOff x="-984168" y="3755885"/>
            <a:chExt cx="3486850" cy="1719107"/>
          </a:xfrm>
        </p:grpSpPr>
        <p:sp>
          <p:nvSpPr>
            <p:cNvPr id="248" name="Google Shape;248;p3"/>
            <p:cNvSpPr/>
            <p:nvPr/>
          </p:nvSpPr>
          <p:spPr>
            <a:xfrm>
              <a:off x="-984168" y="4498937"/>
              <a:ext cx="1629867" cy="712811"/>
            </a:xfrm>
            <a:custGeom>
              <a:avLst/>
              <a:gdLst/>
              <a:ahLst/>
              <a:cxnLst/>
              <a:rect l="l" t="t" r="r" b="b"/>
              <a:pathLst>
                <a:path w="47473" h="20762" extrusionOk="0">
                  <a:moveTo>
                    <a:pt x="16874" y="1"/>
                  </a:moveTo>
                  <a:cubicBezTo>
                    <a:pt x="14338" y="1"/>
                    <a:pt x="13261" y="1357"/>
                    <a:pt x="14822" y="4927"/>
                  </a:cubicBezTo>
                  <a:cubicBezTo>
                    <a:pt x="1" y="11419"/>
                    <a:pt x="44654" y="20762"/>
                    <a:pt x="44654" y="20762"/>
                  </a:cubicBezTo>
                  <a:lnTo>
                    <a:pt x="46079" y="17151"/>
                  </a:lnTo>
                  <a:lnTo>
                    <a:pt x="47473" y="13541"/>
                  </a:lnTo>
                  <a:cubicBezTo>
                    <a:pt x="47473" y="13541"/>
                    <a:pt x="24887" y="1"/>
                    <a:pt x="16874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706484" y="3809681"/>
              <a:ext cx="933432" cy="1223782"/>
            </a:xfrm>
            <a:custGeom>
              <a:avLst/>
              <a:gdLst/>
              <a:ahLst/>
              <a:cxnLst/>
              <a:rect l="l" t="t" r="r" b="b"/>
              <a:pathLst>
                <a:path w="27188" h="35645" extrusionOk="0">
                  <a:moveTo>
                    <a:pt x="12909" y="0"/>
                  </a:moveTo>
                  <a:cubicBezTo>
                    <a:pt x="6845" y="0"/>
                    <a:pt x="0" y="32826"/>
                    <a:pt x="0" y="32826"/>
                  </a:cubicBezTo>
                  <a:lnTo>
                    <a:pt x="3611" y="34252"/>
                  </a:lnTo>
                  <a:lnTo>
                    <a:pt x="7221" y="35645"/>
                  </a:lnTo>
                  <a:cubicBezTo>
                    <a:pt x="7221" y="35645"/>
                    <a:pt x="7221" y="35645"/>
                    <a:pt x="7221" y="35645"/>
                  </a:cubicBezTo>
                  <a:cubicBezTo>
                    <a:pt x="7238" y="35645"/>
                    <a:pt x="27188" y="2293"/>
                    <a:pt x="18602" y="2293"/>
                  </a:cubicBezTo>
                  <a:cubicBezTo>
                    <a:pt x="17887" y="2293"/>
                    <a:pt x="16974" y="2525"/>
                    <a:pt x="15835" y="3026"/>
                  </a:cubicBezTo>
                  <a:cubicBezTo>
                    <a:pt x="14905" y="908"/>
                    <a:pt x="13918" y="0"/>
                    <a:pt x="12909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168813" y="3825611"/>
              <a:ext cx="983008" cy="1216572"/>
            </a:xfrm>
            <a:custGeom>
              <a:avLst/>
              <a:gdLst/>
              <a:ahLst/>
              <a:cxnLst/>
              <a:rect l="l" t="t" r="r" b="b"/>
              <a:pathLst>
                <a:path w="28632" h="35435" extrusionOk="0">
                  <a:moveTo>
                    <a:pt x="14509" y="0"/>
                  </a:moveTo>
                  <a:cubicBezTo>
                    <a:pt x="13482" y="0"/>
                    <a:pt x="12514" y="938"/>
                    <a:pt x="11657" y="3132"/>
                  </a:cubicBezTo>
                  <a:cubicBezTo>
                    <a:pt x="10575" y="2710"/>
                    <a:pt x="9699" y="2515"/>
                    <a:pt x="9005" y="2515"/>
                  </a:cubicBezTo>
                  <a:cubicBezTo>
                    <a:pt x="0" y="2515"/>
                    <a:pt x="21538" y="35434"/>
                    <a:pt x="21538" y="35434"/>
                  </a:cubicBezTo>
                  <a:lnTo>
                    <a:pt x="25085" y="33883"/>
                  </a:lnTo>
                  <a:lnTo>
                    <a:pt x="28631" y="32331"/>
                  </a:lnTo>
                  <a:cubicBezTo>
                    <a:pt x="28631" y="32304"/>
                    <a:pt x="20539" y="0"/>
                    <a:pt x="14509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76077" y="4452694"/>
              <a:ext cx="1626605" cy="750371"/>
            </a:xfrm>
            <a:custGeom>
              <a:avLst/>
              <a:gdLst/>
              <a:ahLst/>
              <a:cxnLst/>
              <a:rect l="l" t="t" r="r" b="b"/>
              <a:pathLst>
                <a:path w="47378" h="21856" extrusionOk="0">
                  <a:moveTo>
                    <a:pt x="30301" y="1"/>
                  </a:moveTo>
                  <a:cubicBezTo>
                    <a:pt x="22534" y="1"/>
                    <a:pt x="1" y="14762"/>
                    <a:pt x="1" y="14762"/>
                  </a:cubicBezTo>
                  <a:lnTo>
                    <a:pt x="1552" y="18308"/>
                  </a:lnTo>
                  <a:lnTo>
                    <a:pt x="3104" y="21855"/>
                  </a:lnTo>
                  <a:cubicBezTo>
                    <a:pt x="3104" y="21855"/>
                    <a:pt x="47378" y="10740"/>
                    <a:pt x="32271" y="4849"/>
                  </a:cubicBezTo>
                  <a:cubicBezTo>
                    <a:pt x="33645" y="1346"/>
                    <a:pt x="32646" y="1"/>
                    <a:pt x="30301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751474" y="4088858"/>
              <a:ext cx="1478701" cy="1035949"/>
            </a:xfrm>
            <a:custGeom>
              <a:avLst/>
              <a:gdLst/>
              <a:ahLst/>
              <a:cxnLst/>
              <a:rect l="l" t="t" r="r" b="b"/>
              <a:pathLst>
                <a:path w="43070" h="30174" extrusionOk="0">
                  <a:moveTo>
                    <a:pt x="18395" y="1"/>
                  </a:moveTo>
                  <a:cubicBezTo>
                    <a:pt x="16972" y="1"/>
                    <a:pt x="16126" y="1204"/>
                    <a:pt x="16183" y="4141"/>
                  </a:cubicBezTo>
                  <a:cubicBezTo>
                    <a:pt x="0" y="4490"/>
                    <a:pt x="37718" y="30173"/>
                    <a:pt x="37718" y="30173"/>
                  </a:cubicBezTo>
                  <a:lnTo>
                    <a:pt x="40378" y="27386"/>
                  </a:lnTo>
                  <a:lnTo>
                    <a:pt x="43070" y="24568"/>
                  </a:lnTo>
                  <a:cubicBezTo>
                    <a:pt x="43070" y="24568"/>
                    <a:pt x="24831" y="1"/>
                    <a:pt x="18395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6544" y="4385921"/>
              <a:ext cx="634980" cy="691010"/>
            </a:xfrm>
            <a:custGeom>
              <a:avLst/>
              <a:gdLst/>
              <a:ahLst/>
              <a:cxnLst/>
              <a:rect l="l" t="t" r="r" b="b"/>
              <a:pathLst>
                <a:path w="18495" h="20127" extrusionOk="0">
                  <a:moveTo>
                    <a:pt x="2910" y="0"/>
                  </a:moveTo>
                  <a:cubicBezTo>
                    <a:pt x="2838" y="0"/>
                    <a:pt x="2776" y="16"/>
                    <a:pt x="2724" y="49"/>
                  </a:cubicBezTo>
                  <a:cubicBezTo>
                    <a:pt x="950" y="1189"/>
                    <a:pt x="11844" y="13603"/>
                    <a:pt x="11844" y="13603"/>
                  </a:cubicBezTo>
                  <a:cubicBezTo>
                    <a:pt x="11844" y="13603"/>
                    <a:pt x="3288" y="7069"/>
                    <a:pt x="1143" y="7069"/>
                  </a:cubicBezTo>
                  <a:cubicBezTo>
                    <a:pt x="918" y="7069"/>
                    <a:pt x="763" y="7141"/>
                    <a:pt x="697" y="7301"/>
                  </a:cubicBezTo>
                  <a:cubicBezTo>
                    <a:pt x="0" y="9011"/>
                    <a:pt x="15771" y="20127"/>
                    <a:pt x="15771" y="20127"/>
                  </a:cubicBezTo>
                  <a:lnTo>
                    <a:pt x="18495" y="17308"/>
                  </a:lnTo>
                  <a:cubicBezTo>
                    <a:pt x="18495" y="17308"/>
                    <a:pt x="5305" y="0"/>
                    <a:pt x="2910" y="0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793443" y="4053944"/>
              <a:ext cx="1433416" cy="1061080"/>
            </a:xfrm>
            <a:custGeom>
              <a:avLst/>
              <a:gdLst/>
              <a:ahLst/>
              <a:cxnLst/>
              <a:rect l="l" t="t" r="r" b="b"/>
              <a:pathLst>
                <a:path w="41751" h="30906" extrusionOk="0">
                  <a:moveTo>
                    <a:pt x="23751" y="1"/>
                  </a:moveTo>
                  <a:cubicBezTo>
                    <a:pt x="17401" y="1"/>
                    <a:pt x="1" y="25553"/>
                    <a:pt x="1" y="25553"/>
                  </a:cubicBezTo>
                  <a:lnTo>
                    <a:pt x="2788" y="28245"/>
                  </a:lnTo>
                  <a:lnTo>
                    <a:pt x="5575" y="30905"/>
                  </a:lnTo>
                  <a:cubicBezTo>
                    <a:pt x="5575" y="30905"/>
                    <a:pt x="41751" y="4047"/>
                    <a:pt x="26335" y="4047"/>
                  </a:cubicBezTo>
                  <a:cubicBezTo>
                    <a:pt x="26237" y="4047"/>
                    <a:pt x="26136" y="4048"/>
                    <a:pt x="26033" y="4050"/>
                  </a:cubicBezTo>
                  <a:cubicBezTo>
                    <a:pt x="25971" y="1181"/>
                    <a:pt x="25117" y="1"/>
                    <a:pt x="23751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40202" y="4457535"/>
              <a:ext cx="728501" cy="611805"/>
            </a:xfrm>
            <a:custGeom>
              <a:avLst/>
              <a:gdLst/>
              <a:ahLst/>
              <a:cxnLst/>
              <a:rect l="l" t="t" r="r" b="b"/>
              <a:pathLst>
                <a:path w="21219" h="17820" extrusionOk="0">
                  <a:moveTo>
                    <a:pt x="12711" y="1"/>
                  </a:moveTo>
                  <a:cubicBezTo>
                    <a:pt x="10692" y="1"/>
                    <a:pt x="1" y="15127"/>
                    <a:pt x="1" y="15127"/>
                  </a:cubicBezTo>
                  <a:lnTo>
                    <a:pt x="2819" y="17819"/>
                  </a:lnTo>
                  <a:cubicBezTo>
                    <a:pt x="2819" y="17819"/>
                    <a:pt x="21219" y="3821"/>
                    <a:pt x="20079" y="2048"/>
                  </a:cubicBezTo>
                  <a:cubicBezTo>
                    <a:pt x="19995" y="1914"/>
                    <a:pt x="19848" y="1853"/>
                    <a:pt x="19646" y="1853"/>
                  </a:cubicBezTo>
                  <a:cubicBezTo>
                    <a:pt x="17167" y="1853"/>
                    <a:pt x="6524" y="11169"/>
                    <a:pt x="6524" y="11169"/>
                  </a:cubicBezTo>
                  <a:cubicBezTo>
                    <a:pt x="6524" y="11169"/>
                    <a:pt x="14537" y="718"/>
                    <a:pt x="12827" y="21"/>
                  </a:cubicBezTo>
                  <a:cubicBezTo>
                    <a:pt x="12792" y="7"/>
                    <a:pt x="12753" y="1"/>
                    <a:pt x="12711" y="1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98125" y="3755885"/>
              <a:ext cx="675492" cy="1219971"/>
            </a:xfrm>
            <a:custGeom>
              <a:avLst/>
              <a:gdLst/>
              <a:ahLst/>
              <a:cxnLst/>
              <a:rect l="l" t="t" r="r" b="b"/>
              <a:pathLst>
                <a:path w="19675" h="35534" extrusionOk="0">
                  <a:moveTo>
                    <a:pt x="13089" y="0"/>
                  </a:moveTo>
                  <a:cubicBezTo>
                    <a:pt x="12236" y="0"/>
                    <a:pt x="11186" y="593"/>
                    <a:pt x="9901" y="1933"/>
                  </a:cubicBezTo>
                  <a:cubicBezTo>
                    <a:pt x="8599" y="681"/>
                    <a:pt x="7548" y="124"/>
                    <a:pt x="6707" y="124"/>
                  </a:cubicBezTo>
                  <a:cubicBezTo>
                    <a:pt x="0" y="124"/>
                    <a:pt x="6702" y="35534"/>
                    <a:pt x="6702" y="35534"/>
                  </a:cubicBezTo>
                  <a:lnTo>
                    <a:pt x="10566" y="35470"/>
                  </a:lnTo>
                  <a:lnTo>
                    <a:pt x="14461" y="35375"/>
                  </a:lnTo>
                  <a:cubicBezTo>
                    <a:pt x="14461" y="35375"/>
                    <a:pt x="19674" y="0"/>
                    <a:pt x="13089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81451" y="4169775"/>
              <a:ext cx="352320" cy="804960"/>
            </a:xfrm>
            <a:custGeom>
              <a:avLst/>
              <a:gdLst/>
              <a:ahLst/>
              <a:cxnLst/>
              <a:rect l="l" t="t" r="r" b="b"/>
              <a:pathLst>
                <a:path w="10262" h="23446" extrusionOk="0">
                  <a:moveTo>
                    <a:pt x="8147" y="1"/>
                  </a:moveTo>
                  <a:cubicBezTo>
                    <a:pt x="6145" y="1"/>
                    <a:pt x="5099" y="16035"/>
                    <a:pt x="5099" y="16035"/>
                  </a:cubicBezTo>
                  <a:cubicBezTo>
                    <a:pt x="5099" y="16035"/>
                    <a:pt x="3451" y="3687"/>
                    <a:pt x="1816" y="3687"/>
                  </a:cubicBezTo>
                  <a:cubicBezTo>
                    <a:pt x="1770" y="3687"/>
                    <a:pt x="1724" y="3696"/>
                    <a:pt x="1679" y="3716"/>
                  </a:cubicBezTo>
                  <a:cubicBezTo>
                    <a:pt x="0" y="4413"/>
                    <a:pt x="3262" y="23446"/>
                    <a:pt x="3262" y="23446"/>
                  </a:cubicBezTo>
                  <a:lnTo>
                    <a:pt x="7158" y="23351"/>
                  </a:lnTo>
                  <a:cubicBezTo>
                    <a:pt x="7158" y="23351"/>
                    <a:pt x="10261" y="486"/>
                    <a:pt x="8234" y="11"/>
                  </a:cubicBezTo>
                  <a:cubicBezTo>
                    <a:pt x="8205" y="4"/>
                    <a:pt x="8176" y="1"/>
                    <a:pt x="8147" y="1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750135" y="4956359"/>
              <a:ext cx="1338212" cy="435851"/>
            </a:xfrm>
            <a:custGeom>
              <a:avLst/>
              <a:gdLst/>
              <a:ahLst/>
              <a:cxnLst/>
              <a:rect l="l" t="t" r="r" b="b"/>
              <a:pathLst>
                <a:path w="38978" h="12695" extrusionOk="0">
                  <a:moveTo>
                    <a:pt x="15225" y="1"/>
                  </a:moveTo>
                  <a:cubicBezTo>
                    <a:pt x="6547" y="1"/>
                    <a:pt x="0" y="1392"/>
                    <a:pt x="5345" y="6519"/>
                  </a:cubicBezTo>
                  <a:cubicBezTo>
                    <a:pt x="774" y="11284"/>
                    <a:pt x="5522" y="12695"/>
                    <a:pt x="12749" y="12695"/>
                  </a:cubicBezTo>
                  <a:cubicBezTo>
                    <a:pt x="23247" y="12695"/>
                    <a:pt x="38977" y="9718"/>
                    <a:pt x="38977" y="9718"/>
                  </a:cubicBezTo>
                  <a:lnTo>
                    <a:pt x="38882" y="5823"/>
                  </a:lnTo>
                  <a:lnTo>
                    <a:pt x="38819" y="1959"/>
                  </a:lnTo>
                  <a:cubicBezTo>
                    <a:pt x="38819" y="1959"/>
                    <a:pt x="25521" y="1"/>
                    <a:pt x="15225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942404" y="4913789"/>
              <a:ext cx="1337148" cy="435851"/>
            </a:xfrm>
            <a:custGeom>
              <a:avLst/>
              <a:gdLst/>
              <a:ahLst/>
              <a:cxnLst/>
              <a:rect l="l" t="t" r="r" b="b"/>
              <a:pathLst>
                <a:path w="38947" h="12695" extrusionOk="0">
                  <a:moveTo>
                    <a:pt x="26209" y="0"/>
                  </a:moveTo>
                  <a:cubicBezTo>
                    <a:pt x="15719" y="0"/>
                    <a:pt x="0" y="2977"/>
                    <a:pt x="0" y="2977"/>
                  </a:cubicBezTo>
                  <a:lnTo>
                    <a:pt x="64" y="6841"/>
                  </a:lnTo>
                  <a:lnTo>
                    <a:pt x="159" y="10736"/>
                  </a:lnTo>
                  <a:cubicBezTo>
                    <a:pt x="159" y="10736"/>
                    <a:pt x="13447" y="12694"/>
                    <a:pt x="23735" y="12694"/>
                  </a:cubicBezTo>
                  <a:cubicBezTo>
                    <a:pt x="32406" y="12694"/>
                    <a:pt x="38946" y="11303"/>
                    <a:pt x="33601" y="6176"/>
                  </a:cubicBezTo>
                  <a:cubicBezTo>
                    <a:pt x="38172" y="1411"/>
                    <a:pt x="33430" y="0"/>
                    <a:pt x="26209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99876" y="4830571"/>
              <a:ext cx="729600" cy="644421"/>
            </a:xfrm>
            <a:custGeom>
              <a:avLst/>
              <a:gdLst/>
              <a:ahLst/>
              <a:cxnLst/>
              <a:rect l="l" t="t" r="r" b="b"/>
              <a:pathLst>
                <a:path w="21251" h="18770" extrusionOk="0">
                  <a:moveTo>
                    <a:pt x="10637" y="0"/>
                  </a:moveTo>
                  <a:cubicBezTo>
                    <a:pt x="6877" y="0"/>
                    <a:pt x="3335" y="2277"/>
                    <a:pt x="1901" y="5971"/>
                  </a:cubicBezTo>
                  <a:cubicBezTo>
                    <a:pt x="1" y="10817"/>
                    <a:pt x="2376" y="16232"/>
                    <a:pt x="7221" y="18132"/>
                  </a:cubicBezTo>
                  <a:cubicBezTo>
                    <a:pt x="8336" y="18565"/>
                    <a:pt x="9484" y="18770"/>
                    <a:pt x="10615" y="18770"/>
                  </a:cubicBezTo>
                  <a:cubicBezTo>
                    <a:pt x="14367" y="18770"/>
                    <a:pt x="17922" y="16511"/>
                    <a:pt x="19382" y="12812"/>
                  </a:cubicBezTo>
                  <a:cubicBezTo>
                    <a:pt x="21251" y="7966"/>
                    <a:pt x="18875" y="2551"/>
                    <a:pt x="14062" y="651"/>
                  </a:cubicBezTo>
                  <a:cubicBezTo>
                    <a:pt x="12935" y="209"/>
                    <a:pt x="11776" y="0"/>
                    <a:pt x="10637" y="0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3"/>
          <p:cNvGrpSpPr/>
          <p:nvPr/>
        </p:nvGrpSpPr>
        <p:grpSpPr>
          <a:xfrm>
            <a:off x="5372904" y="3343756"/>
            <a:ext cx="2189736" cy="1742304"/>
            <a:chOff x="5372904" y="3343756"/>
            <a:chExt cx="2189736" cy="1742304"/>
          </a:xfrm>
        </p:grpSpPr>
        <p:sp>
          <p:nvSpPr>
            <p:cNvPr id="262" name="Google Shape;262;p3"/>
            <p:cNvSpPr/>
            <p:nvPr/>
          </p:nvSpPr>
          <p:spPr>
            <a:xfrm rot="-4429935">
              <a:off x="5974858" y="3035737"/>
              <a:ext cx="477570" cy="1489462"/>
            </a:xfrm>
            <a:custGeom>
              <a:avLst/>
              <a:gdLst/>
              <a:ahLst/>
              <a:cxnLst/>
              <a:rect l="l" t="t" r="r" b="b"/>
              <a:pathLst>
                <a:path w="13910" h="43383" extrusionOk="0">
                  <a:moveTo>
                    <a:pt x="13121" y="0"/>
                  </a:moveTo>
                  <a:cubicBezTo>
                    <a:pt x="12956" y="0"/>
                    <a:pt x="12789" y="70"/>
                    <a:pt x="12668" y="237"/>
                  </a:cubicBezTo>
                  <a:cubicBezTo>
                    <a:pt x="3928" y="12049"/>
                    <a:pt x="1" y="29087"/>
                    <a:pt x="5923" y="43085"/>
                  </a:cubicBezTo>
                  <a:cubicBezTo>
                    <a:pt x="6013" y="43295"/>
                    <a:pt x="6170" y="43382"/>
                    <a:pt x="6334" y="43382"/>
                  </a:cubicBezTo>
                  <a:cubicBezTo>
                    <a:pt x="6686" y="43382"/>
                    <a:pt x="7067" y="42979"/>
                    <a:pt x="6873" y="42546"/>
                  </a:cubicBezTo>
                  <a:cubicBezTo>
                    <a:pt x="1236" y="29245"/>
                    <a:pt x="5099" y="12302"/>
                    <a:pt x="13618" y="807"/>
                  </a:cubicBezTo>
                  <a:cubicBezTo>
                    <a:pt x="13909" y="404"/>
                    <a:pt x="13520" y="0"/>
                    <a:pt x="1312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4429935">
              <a:off x="6838327" y="3646633"/>
              <a:ext cx="694347" cy="584036"/>
            </a:xfrm>
            <a:custGeom>
              <a:avLst/>
              <a:gdLst/>
              <a:ahLst/>
              <a:cxnLst/>
              <a:rect l="l" t="t" r="r" b="b"/>
              <a:pathLst>
                <a:path w="20224" h="17011" extrusionOk="0">
                  <a:moveTo>
                    <a:pt x="10469" y="0"/>
                  </a:moveTo>
                  <a:lnTo>
                    <a:pt x="6384" y="1964"/>
                  </a:lnTo>
                  <a:lnTo>
                    <a:pt x="2267" y="3959"/>
                  </a:lnTo>
                  <a:cubicBezTo>
                    <a:pt x="2267" y="3959"/>
                    <a:pt x="0" y="14568"/>
                    <a:pt x="1650" y="14568"/>
                  </a:cubicBezTo>
                  <a:cubicBezTo>
                    <a:pt x="1655" y="14568"/>
                    <a:pt x="1660" y="14568"/>
                    <a:pt x="1665" y="14568"/>
                  </a:cubicBezTo>
                  <a:cubicBezTo>
                    <a:pt x="3344" y="14473"/>
                    <a:pt x="3755" y="5669"/>
                    <a:pt x="3755" y="5669"/>
                  </a:cubicBezTo>
                  <a:cubicBezTo>
                    <a:pt x="3755" y="5669"/>
                    <a:pt x="4654" y="17011"/>
                    <a:pt x="5869" y="17011"/>
                  </a:cubicBezTo>
                  <a:cubicBezTo>
                    <a:pt x="5882" y="17011"/>
                    <a:pt x="5895" y="17009"/>
                    <a:pt x="5909" y="17007"/>
                  </a:cubicBezTo>
                  <a:cubicBezTo>
                    <a:pt x="7112" y="16753"/>
                    <a:pt x="5687" y="5734"/>
                    <a:pt x="5687" y="5733"/>
                  </a:cubicBezTo>
                  <a:lnTo>
                    <a:pt x="5687" y="5733"/>
                  </a:lnTo>
                  <a:cubicBezTo>
                    <a:pt x="5687" y="5734"/>
                    <a:pt x="8444" y="14518"/>
                    <a:pt x="9809" y="14518"/>
                  </a:cubicBezTo>
                  <a:cubicBezTo>
                    <a:pt x="9840" y="14518"/>
                    <a:pt x="9870" y="14514"/>
                    <a:pt x="9899" y="14505"/>
                  </a:cubicBezTo>
                  <a:cubicBezTo>
                    <a:pt x="11229" y="14125"/>
                    <a:pt x="7873" y="5069"/>
                    <a:pt x="7872" y="5068"/>
                  </a:cubicBezTo>
                  <a:lnTo>
                    <a:pt x="7872" y="5068"/>
                  </a:lnTo>
                  <a:cubicBezTo>
                    <a:pt x="7873" y="5068"/>
                    <a:pt x="12373" y="12626"/>
                    <a:pt x="13774" y="12626"/>
                  </a:cubicBezTo>
                  <a:cubicBezTo>
                    <a:pt x="13841" y="12626"/>
                    <a:pt x="13901" y="12609"/>
                    <a:pt x="13953" y="12573"/>
                  </a:cubicBezTo>
                  <a:cubicBezTo>
                    <a:pt x="15093" y="11781"/>
                    <a:pt x="9710" y="3770"/>
                    <a:pt x="9709" y="3769"/>
                  </a:cubicBezTo>
                  <a:lnTo>
                    <a:pt x="9709" y="3769"/>
                  </a:lnTo>
                  <a:cubicBezTo>
                    <a:pt x="9710" y="3770"/>
                    <a:pt x="16726" y="11045"/>
                    <a:pt x="18209" y="11045"/>
                  </a:cubicBezTo>
                  <a:cubicBezTo>
                    <a:pt x="18282" y="11045"/>
                    <a:pt x="18342" y="11027"/>
                    <a:pt x="18386" y="10990"/>
                  </a:cubicBezTo>
                  <a:cubicBezTo>
                    <a:pt x="19368" y="10198"/>
                    <a:pt x="10882" y="2250"/>
                    <a:pt x="10881" y="2249"/>
                  </a:cubicBezTo>
                  <a:lnTo>
                    <a:pt x="10881" y="2249"/>
                  </a:lnTo>
                  <a:cubicBezTo>
                    <a:pt x="10882" y="2250"/>
                    <a:pt x="16542" y="6375"/>
                    <a:pt x="18557" y="6375"/>
                  </a:cubicBezTo>
                  <a:cubicBezTo>
                    <a:pt x="18803" y="6375"/>
                    <a:pt x="18994" y="6314"/>
                    <a:pt x="19115" y="6176"/>
                  </a:cubicBezTo>
                  <a:cubicBezTo>
                    <a:pt x="20223" y="4909"/>
                    <a:pt x="10469" y="0"/>
                    <a:pt x="10469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4429935">
              <a:off x="6780472" y="3908177"/>
              <a:ext cx="281667" cy="175441"/>
            </a:xfrm>
            <a:custGeom>
              <a:avLst/>
              <a:gdLst/>
              <a:ahLst/>
              <a:cxnLst/>
              <a:rect l="l" t="t" r="r" b="b"/>
              <a:pathLst>
                <a:path w="8204" h="5110" extrusionOk="0">
                  <a:moveTo>
                    <a:pt x="4844" y="1"/>
                  </a:moveTo>
                  <a:cubicBezTo>
                    <a:pt x="4208" y="1"/>
                    <a:pt x="3537" y="119"/>
                    <a:pt x="2883" y="438"/>
                  </a:cubicBezTo>
                  <a:cubicBezTo>
                    <a:pt x="349" y="1642"/>
                    <a:pt x="1" y="4935"/>
                    <a:pt x="1" y="4935"/>
                  </a:cubicBezTo>
                  <a:cubicBezTo>
                    <a:pt x="575" y="5055"/>
                    <a:pt x="1118" y="5109"/>
                    <a:pt x="1630" y="5109"/>
                  </a:cubicBezTo>
                  <a:cubicBezTo>
                    <a:pt x="6111" y="5109"/>
                    <a:pt x="8203" y="976"/>
                    <a:pt x="8203" y="976"/>
                  </a:cubicBezTo>
                  <a:cubicBezTo>
                    <a:pt x="8203" y="976"/>
                    <a:pt x="6670" y="1"/>
                    <a:pt x="4844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 rot="-4429935">
              <a:off x="6347705" y="4413399"/>
              <a:ext cx="615451" cy="589941"/>
            </a:xfrm>
            <a:custGeom>
              <a:avLst/>
              <a:gdLst/>
              <a:ahLst/>
              <a:cxnLst/>
              <a:rect l="l" t="t" r="r" b="b"/>
              <a:pathLst>
                <a:path w="17926" h="17183" extrusionOk="0">
                  <a:moveTo>
                    <a:pt x="8376" y="1"/>
                  </a:moveTo>
                  <a:cubicBezTo>
                    <a:pt x="5393" y="1"/>
                    <a:pt x="2040" y="199"/>
                    <a:pt x="2217" y="1105"/>
                  </a:cubicBezTo>
                  <a:cubicBezTo>
                    <a:pt x="2382" y="1883"/>
                    <a:pt x="4429" y="2088"/>
                    <a:pt x="6542" y="2088"/>
                  </a:cubicBezTo>
                  <a:cubicBezTo>
                    <a:pt x="8899" y="2088"/>
                    <a:pt x="11338" y="1833"/>
                    <a:pt x="11338" y="1833"/>
                  </a:cubicBezTo>
                  <a:lnTo>
                    <a:pt x="11338" y="1833"/>
                  </a:lnTo>
                  <a:cubicBezTo>
                    <a:pt x="11337" y="1833"/>
                    <a:pt x="0" y="4493"/>
                    <a:pt x="444" y="5665"/>
                  </a:cubicBezTo>
                  <a:cubicBezTo>
                    <a:pt x="515" y="5853"/>
                    <a:pt x="848" y="5931"/>
                    <a:pt x="1358" y="5931"/>
                  </a:cubicBezTo>
                  <a:cubicBezTo>
                    <a:pt x="4032" y="5931"/>
                    <a:pt x="11559" y="3765"/>
                    <a:pt x="11560" y="3765"/>
                  </a:cubicBezTo>
                  <a:lnTo>
                    <a:pt x="11560" y="3765"/>
                  </a:lnTo>
                  <a:cubicBezTo>
                    <a:pt x="11559" y="3765"/>
                    <a:pt x="2914" y="7977"/>
                    <a:pt x="3516" y="9244"/>
                  </a:cubicBezTo>
                  <a:cubicBezTo>
                    <a:pt x="3584" y="9394"/>
                    <a:pt x="3763" y="9461"/>
                    <a:pt x="4027" y="9461"/>
                  </a:cubicBezTo>
                  <a:cubicBezTo>
                    <a:pt x="5979" y="9461"/>
                    <a:pt x="12541" y="5824"/>
                    <a:pt x="12541" y="5823"/>
                  </a:cubicBezTo>
                  <a:lnTo>
                    <a:pt x="12541" y="5823"/>
                  </a:lnTo>
                  <a:cubicBezTo>
                    <a:pt x="12541" y="5824"/>
                    <a:pt x="5099" y="11967"/>
                    <a:pt x="6049" y="12949"/>
                  </a:cubicBezTo>
                  <a:cubicBezTo>
                    <a:pt x="6118" y="13022"/>
                    <a:pt x="6219" y="13056"/>
                    <a:pt x="6347" y="13056"/>
                  </a:cubicBezTo>
                  <a:cubicBezTo>
                    <a:pt x="7989" y="13056"/>
                    <a:pt x="14092" y="7471"/>
                    <a:pt x="14093" y="7470"/>
                  </a:cubicBezTo>
                  <a:lnTo>
                    <a:pt x="14093" y="7470"/>
                  </a:lnTo>
                  <a:cubicBezTo>
                    <a:pt x="14093" y="7471"/>
                    <a:pt x="7316" y="16274"/>
                    <a:pt x="8234" y="17129"/>
                  </a:cubicBezTo>
                  <a:cubicBezTo>
                    <a:pt x="8274" y="17163"/>
                    <a:pt x="8322" y="17179"/>
                    <a:pt x="8380" y="17179"/>
                  </a:cubicBezTo>
                  <a:cubicBezTo>
                    <a:pt x="9717" y="17179"/>
                    <a:pt x="15771" y="8390"/>
                    <a:pt x="15772" y="8388"/>
                  </a:cubicBezTo>
                  <a:lnTo>
                    <a:pt x="15772" y="8388"/>
                  </a:lnTo>
                  <a:cubicBezTo>
                    <a:pt x="15771" y="8390"/>
                    <a:pt x="11718" y="16211"/>
                    <a:pt x="13111" y="17129"/>
                  </a:cubicBezTo>
                  <a:cubicBezTo>
                    <a:pt x="13170" y="17165"/>
                    <a:pt x="13232" y="17183"/>
                    <a:pt x="13296" y="17183"/>
                  </a:cubicBezTo>
                  <a:cubicBezTo>
                    <a:pt x="14809" y="17183"/>
                    <a:pt x="17925" y="7659"/>
                    <a:pt x="17925" y="7628"/>
                  </a:cubicBezTo>
                  <a:lnTo>
                    <a:pt x="15360" y="3891"/>
                  </a:lnTo>
                  <a:lnTo>
                    <a:pt x="12826" y="123"/>
                  </a:lnTo>
                  <a:cubicBezTo>
                    <a:pt x="12826" y="123"/>
                    <a:pt x="10715" y="1"/>
                    <a:pt x="8376" y="1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4429935">
              <a:off x="6450743" y="4305850"/>
              <a:ext cx="231644" cy="258870"/>
            </a:xfrm>
            <a:custGeom>
              <a:avLst/>
              <a:gdLst/>
              <a:ahLst/>
              <a:cxnLst/>
              <a:rect l="l" t="t" r="r" b="b"/>
              <a:pathLst>
                <a:path w="6747" h="7540" extrusionOk="0">
                  <a:moveTo>
                    <a:pt x="409" y="1"/>
                  </a:moveTo>
                  <a:cubicBezTo>
                    <a:pt x="350" y="1"/>
                    <a:pt x="317" y="2"/>
                    <a:pt x="317" y="2"/>
                  </a:cubicBezTo>
                  <a:cubicBezTo>
                    <a:pt x="317" y="2"/>
                    <a:pt x="1" y="5734"/>
                    <a:pt x="5416" y="7539"/>
                  </a:cubicBezTo>
                  <a:cubicBezTo>
                    <a:pt x="5416" y="7539"/>
                    <a:pt x="6746" y="4499"/>
                    <a:pt x="5194" y="2187"/>
                  </a:cubicBezTo>
                  <a:cubicBezTo>
                    <a:pt x="3767" y="104"/>
                    <a:pt x="951" y="1"/>
                    <a:pt x="409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 rot="-4429935">
              <a:off x="5689824" y="3302322"/>
              <a:ext cx="774171" cy="1241544"/>
            </a:xfrm>
            <a:custGeom>
              <a:avLst/>
              <a:gdLst/>
              <a:ahLst/>
              <a:cxnLst/>
              <a:rect l="l" t="t" r="r" b="b"/>
              <a:pathLst>
                <a:path w="22549" h="36162" extrusionOk="0">
                  <a:moveTo>
                    <a:pt x="21816" y="0"/>
                  </a:moveTo>
                  <a:cubicBezTo>
                    <a:pt x="21626" y="0"/>
                    <a:pt x="21436" y="91"/>
                    <a:pt x="21327" y="308"/>
                  </a:cubicBezTo>
                  <a:cubicBezTo>
                    <a:pt x="15563" y="12406"/>
                    <a:pt x="9008" y="24946"/>
                    <a:pt x="331" y="35270"/>
                  </a:cubicBezTo>
                  <a:cubicBezTo>
                    <a:pt x="0" y="35672"/>
                    <a:pt x="391" y="36161"/>
                    <a:pt x="795" y="36161"/>
                  </a:cubicBezTo>
                  <a:cubicBezTo>
                    <a:pt x="933" y="36161"/>
                    <a:pt x="1073" y="36104"/>
                    <a:pt x="1186" y="35967"/>
                  </a:cubicBezTo>
                  <a:cubicBezTo>
                    <a:pt x="9926" y="25548"/>
                    <a:pt x="16513" y="12944"/>
                    <a:pt x="22341" y="751"/>
                  </a:cubicBezTo>
                  <a:cubicBezTo>
                    <a:pt x="22549" y="335"/>
                    <a:pt x="22182" y="0"/>
                    <a:pt x="21816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3"/>
          <p:cNvGrpSpPr/>
          <p:nvPr/>
        </p:nvGrpSpPr>
        <p:grpSpPr>
          <a:xfrm>
            <a:off x="3507548" y="357154"/>
            <a:ext cx="866360" cy="853071"/>
            <a:chOff x="3507548" y="357154"/>
            <a:chExt cx="866360" cy="853071"/>
          </a:xfrm>
        </p:grpSpPr>
        <p:sp>
          <p:nvSpPr>
            <p:cNvPr id="269" name="Google Shape;269;p3"/>
            <p:cNvSpPr/>
            <p:nvPr/>
          </p:nvSpPr>
          <p:spPr>
            <a:xfrm rot="-8996398">
              <a:off x="4261543" y="784905"/>
              <a:ext cx="89196" cy="116457"/>
            </a:xfrm>
            <a:custGeom>
              <a:avLst/>
              <a:gdLst/>
              <a:ahLst/>
              <a:cxnLst/>
              <a:rect l="l" t="t" r="r" b="b"/>
              <a:pathLst>
                <a:path w="2598" h="3392" extrusionOk="0">
                  <a:moveTo>
                    <a:pt x="916" y="0"/>
                  </a:moveTo>
                  <a:cubicBezTo>
                    <a:pt x="766" y="0"/>
                    <a:pt x="621" y="36"/>
                    <a:pt x="507" y="108"/>
                  </a:cubicBezTo>
                  <a:cubicBezTo>
                    <a:pt x="64" y="362"/>
                    <a:pt x="0" y="868"/>
                    <a:pt x="190" y="1280"/>
                  </a:cubicBezTo>
                  <a:cubicBezTo>
                    <a:pt x="444" y="1850"/>
                    <a:pt x="697" y="2420"/>
                    <a:pt x="950" y="2990"/>
                  </a:cubicBezTo>
                  <a:cubicBezTo>
                    <a:pt x="1074" y="3258"/>
                    <a:pt x="1371" y="3392"/>
                    <a:pt x="1669" y="3392"/>
                  </a:cubicBezTo>
                  <a:cubicBezTo>
                    <a:pt x="1829" y="3392"/>
                    <a:pt x="1989" y="3353"/>
                    <a:pt x="2122" y="3275"/>
                  </a:cubicBezTo>
                  <a:cubicBezTo>
                    <a:pt x="2566" y="3022"/>
                    <a:pt x="2597" y="2547"/>
                    <a:pt x="2407" y="2103"/>
                  </a:cubicBezTo>
                  <a:cubicBezTo>
                    <a:pt x="2154" y="1533"/>
                    <a:pt x="1932" y="995"/>
                    <a:pt x="1679" y="425"/>
                  </a:cubicBezTo>
                  <a:cubicBezTo>
                    <a:pt x="1551" y="148"/>
                    <a:pt x="1223" y="0"/>
                    <a:pt x="916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 rot="-8996398">
              <a:off x="4131123" y="775923"/>
              <a:ext cx="97883" cy="131700"/>
            </a:xfrm>
            <a:custGeom>
              <a:avLst/>
              <a:gdLst/>
              <a:ahLst/>
              <a:cxnLst/>
              <a:rect l="l" t="t" r="r" b="b"/>
              <a:pathLst>
                <a:path w="2851" h="3836" extrusionOk="0">
                  <a:moveTo>
                    <a:pt x="908" y="0"/>
                  </a:moveTo>
                  <a:cubicBezTo>
                    <a:pt x="763" y="0"/>
                    <a:pt x="621" y="36"/>
                    <a:pt x="507" y="108"/>
                  </a:cubicBezTo>
                  <a:cubicBezTo>
                    <a:pt x="64" y="362"/>
                    <a:pt x="0" y="868"/>
                    <a:pt x="190" y="1280"/>
                  </a:cubicBezTo>
                  <a:cubicBezTo>
                    <a:pt x="507" y="2009"/>
                    <a:pt x="855" y="2705"/>
                    <a:pt x="1172" y="3434"/>
                  </a:cubicBezTo>
                  <a:cubicBezTo>
                    <a:pt x="1316" y="3701"/>
                    <a:pt x="1621" y="3835"/>
                    <a:pt x="1912" y="3835"/>
                  </a:cubicBezTo>
                  <a:cubicBezTo>
                    <a:pt x="2069" y="3835"/>
                    <a:pt x="2222" y="3796"/>
                    <a:pt x="2344" y="3719"/>
                  </a:cubicBezTo>
                  <a:cubicBezTo>
                    <a:pt x="2787" y="3465"/>
                    <a:pt x="2850" y="2990"/>
                    <a:pt x="2660" y="2547"/>
                  </a:cubicBezTo>
                  <a:cubicBezTo>
                    <a:pt x="2312" y="1850"/>
                    <a:pt x="1995" y="1122"/>
                    <a:pt x="1647" y="425"/>
                  </a:cubicBezTo>
                  <a:cubicBezTo>
                    <a:pt x="1519" y="148"/>
                    <a:pt x="1206" y="0"/>
                    <a:pt x="908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 rot="-8996398">
              <a:off x="3970196" y="816725"/>
              <a:ext cx="95720" cy="136885"/>
            </a:xfrm>
            <a:custGeom>
              <a:avLst/>
              <a:gdLst/>
              <a:ahLst/>
              <a:cxnLst/>
              <a:rect l="l" t="t" r="r" b="b"/>
              <a:pathLst>
                <a:path w="2788" h="3987" extrusionOk="0">
                  <a:moveTo>
                    <a:pt x="987" y="1"/>
                  </a:moveTo>
                  <a:cubicBezTo>
                    <a:pt x="914" y="1"/>
                    <a:pt x="838" y="11"/>
                    <a:pt x="761" y="31"/>
                  </a:cubicBezTo>
                  <a:cubicBezTo>
                    <a:pt x="349" y="126"/>
                    <a:pt x="1" y="633"/>
                    <a:pt x="159" y="1076"/>
                  </a:cubicBezTo>
                  <a:cubicBezTo>
                    <a:pt x="444" y="1836"/>
                    <a:pt x="729" y="2596"/>
                    <a:pt x="983" y="3356"/>
                  </a:cubicBezTo>
                  <a:cubicBezTo>
                    <a:pt x="1117" y="3706"/>
                    <a:pt x="1456" y="3986"/>
                    <a:pt x="1846" y="3986"/>
                  </a:cubicBezTo>
                  <a:cubicBezTo>
                    <a:pt x="1916" y="3986"/>
                    <a:pt x="1987" y="3977"/>
                    <a:pt x="2059" y="3958"/>
                  </a:cubicBezTo>
                  <a:cubicBezTo>
                    <a:pt x="2471" y="3831"/>
                    <a:pt x="2788" y="3325"/>
                    <a:pt x="2629" y="2913"/>
                  </a:cubicBezTo>
                  <a:cubicBezTo>
                    <a:pt x="2376" y="2153"/>
                    <a:pt x="2091" y="1361"/>
                    <a:pt x="1806" y="601"/>
                  </a:cubicBezTo>
                  <a:cubicBezTo>
                    <a:pt x="1673" y="257"/>
                    <a:pt x="1363" y="1"/>
                    <a:pt x="987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 rot="-8996398">
              <a:off x="3817702" y="918852"/>
              <a:ext cx="105504" cy="88887"/>
            </a:xfrm>
            <a:custGeom>
              <a:avLst/>
              <a:gdLst/>
              <a:ahLst/>
              <a:cxnLst/>
              <a:rect l="l" t="t" r="r" b="b"/>
              <a:pathLst>
                <a:path w="3073" h="2589" extrusionOk="0">
                  <a:moveTo>
                    <a:pt x="1002" y="1"/>
                  </a:moveTo>
                  <a:cubicBezTo>
                    <a:pt x="690" y="1"/>
                    <a:pt x="352" y="186"/>
                    <a:pt x="222" y="447"/>
                  </a:cubicBezTo>
                  <a:cubicBezTo>
                    <a:pt x="0" y="890"/>
                    <a:pt x="159" y="1302"/>
                    <a:pt x="539" y="1618"/>
                  </a:cubicBezTo>
                  <a:cubicBezTo>
                    <a:pt x="919" y="1903"/>
                    <a:pt x="1299" y="2188"/>
                    <a:pt x="1679" y="2473"/>
                  </a:cubicBezTo>
                  <a:cubicBezTo>
                    <a:pt x="1788" y="2553"/>
                    <a:pt x="1922" y="2589"/>
                    <a:pt x="2061" y="2589"/>
                  </a:cubicBezTo>
                  <a:cubicBezTo>
                    <a:pt x="2364" y="2589"/>
                    <a:pt x="2689" y="2418"/>
                    <a:pt x="2819" y="2157"/>
                  </a:cubicBezTo>
                  <a:cubicBezTo>
                    <a:pt x="3072" y="1713"/>
                    <a:pt x="2914" y="1270"/>
                    <a:pt x="2534" y="985"/>
                  </a:cubicBezTo>
                  <a:cubicBezTo>
                    <a:pt x="2154" y="700"/>
                    <a:pt x="1774" y="415"/>
                    <a:pt x="1394" y="130"/>
                  </a:cubicBezTo>
                  <a:cubicBezTo>
                    <a:pt x="1284" y="40"/>
                    <a:pt x="1146" y="1"/>
                    <a:pt x="100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 rot="-8996398">
              <a:off x="3678342" y="1012834"/>
              <a:ext cx="128336" cy="58743"/>
            </a:xfrm>
            <a:custGeom>
              <a:avLst/>
              <a:gdLst/>
              <a:ahLst/>
              <a:cxnLst/>
              <a:rect l="l" t="t" r="r" b="b"/>
              <a:pathLst>
                <a:path w="3738" h="1711" extrusionOk="0">
                  <a:moveTo>
                    <a:pt x="1077" y="0"/>
                  </a:moveTo>
                  <a:cubicBezTo>
                    <a:pt x="0" y="0"/>
                    <a:pt x="0" y="1710"/>
                    <a:pt x="1077" y="1710"/>
                  </a:cubicBezTo>
                  <a:lnTo>
                    <a:pt x="2660" y="1710"/>
                  </a:lnTo>
                  <a:cubicBezTo>
                    <a:pt x="3737" y="1710"/>
                    <a:pt x="3737" y="0"/>
                    <a:pt x="2660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 rot="-8996398">
              <a:off x="3545421" y="1118901"/>
              <a:ext cx="113126" cy="67532"/>
            </a:xfrm>
            <a:custGeom>
              <a:avLst/>
              <a:gdLst/>
              <a:ahLst/>
              <a:cxnLst/>
              <a:rect l="l" t="t" r="r" b="b"/>
              <a:pathLst>
                <a:path w="3295" h="1967" extrusionOk="0">
                  <a:moveTo>
                    <a:pt x="2328" y="1"/>
                  </a:moveTo>
                  <a:cubicBezTo>
                    <a:pt x="2259" y="1"/>
                    <a:pt x="2191" y="8"/>
                    <a:pt x="2123" y="23"/>
                  </a:cubicBezTo>
                  <a:cubicBezTo>
                    <a:pt x="1647" y="118"/>
                    <a:pt x="1172" y="213"/>
                    <a:pt x="697" y="308"/>
                  </a:cubicBezTo>
                  <a:cubicBezTo>
                    <a:pt x="254" y="371"/>
                    <a:pt x="1" y="909"/>
                    <a:pt x="96" y="1353"/>
                  </a:cubicBezTo>
                  <a:cubicBezTo>
                    <a:pt x="207" y="1769"/>
                    <a:pt x="585" y="1966"/>
                    <a:pt x="975" y="1966"/>
                  </a:cubicBezTo>
                  <a:cubicBezTo>
                    <a:pt x="1030" y="1966"/>
                    <a:pt x="1086" y="1962"/>
                    <a:pt x="1141" y="1954"/>
                  </a:cubicBezTo>
                  <a:cubicBezTo>
                    <a:pt x="1616" y="1859"/>
                    <a:pt x="2091" y="1764"/>
                    <a:pt x="2566" y="1669"/>
                  </a:cubicBezTo>
                  <a:cubicBezTo>
                    <a:pt x="3009" y="1574"/>
                    <a:pt x="3294" y="1036"/>
                    <a:pt x="3168" y="593"/>
                  </a:cubicBezTo>
                  <a:cubicBezTo>
                    <a:pt x="3060" y="217"/>
                    <a:pt x="2704" y="1"/>
                    <a:pt x="2328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 rot="-8996398">
              <a:off x="4213222" y="590747"/>
              <a:ext cx="118551" cy="106603"/>
            </a:xfrm>
            <a:custGeom>
              <a:avLst/>
              <a:gdLst/>
              <a:ahLst/>
              <a:cxnLst/>
              <a:rect l="l" t="t" r="r" b="b"/>
              <a:pathLst>
                <a:path w="3453" h="3105" extrusionOk="0">
                  <a:moveTo>
                    <a:pt x="947" y="0"/>
                  </a:moveTo>
                  <a:cubicBezTo>
                    <a:pt x="734" y="0"/>
                    <a:pt x="519" y="80"/>
                    <a:pt x="349" y="250"/>
                  </a:cubicBezTo>
                  <a:cubicBezTo>
                    <a:pt x="32" y="567"/>
                    <a:pt x="1" y="1137"/>
                    <a:pt x="349" y="1453"/>
                  </a:cubicBezTo>
                  <a:cubicBezTo>
                    <a:pt x="887" y="1928"/>
                    <a:pt x="1394" y="2403"/>
                    <a:pt x="1932" y="2878"/>
                  </a:cubicBezTo>
                  <a:cubicBezTo>
                    <a:pt x="2095" y="3025"/>
                    <a:pt x="2316" y="3104"/>
                    <a:pt x="2539" y="3104"/>
                  </a:cubicBezTo>
                  <a:cubicBezTo>
                    <a:pt x="2752" y="3104"/>
                    <a:pt x="2966" y="3033"/>
                    <a:pt x="3136" y="2878"/>
                  </a:cubicBezTo>
                  <a:cubicBezTo>
                    <a:pt x="3453" y="2562"/>
                    <a:pt x="3453" y="1960"/>
                    <a:pt x="3136" y="1675"/>
                  </a:cubicBezTo>
                  <a:cubicBezTo>
                    <a:pt x="2597" y="1200"/>
                    <a:pt x="2091" y="725"/>
                    <a:pt x="1552" y="250"/>
                  </a:cubicBezTo>
                  <a:cubicBezTo>
                    <a:pt x="1390" y="88"/>
                    <a:pt x="1170" y="0"/>
                    <a:pt x="947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 rot="-8996398">
              <a:off x="4080310" y="610986"/>
              <a:ext cx="89196" cy="87857"/>
            </a:xfrm>
            <a:custGeom>
              <a:avLst/>
              <a:gdLst/>
              <a:ahLst/>
              <a:cxnLst/>
              <a:rect l="l" t="t" r="r" b="b"/>
              <a:pathLst>
                <a:path w="2598" h="2559" extrusionOk="0">
                  <a:moveTo>
                    <a:pt x="967" y="1"/>
                  </a:moveTo>
                  <a:cubicBezTo>
                    <a:pt x="732" y="1"/>
                    <a:pt x="495" y="88"/>
                    <a:pt x="349" y="250"/>
                  </a:cubicBezTo>
                  <a:cubicBezTo>
                    <a:pt x="1" y="630"/>
                    <a:pt x="33" y="1105"/>
                    <a:pt x="349" y="1454"/>
                  </a:cubicBezTo>
                  <a:lnTo>
                    <a:pt x="1046" y="2309"/>
                  </a:lnTo>
                  <a:cubicBezTo>
                    <a:pt x="1185" y="2479"/>
                    <a:pt x="1407" y="2558"/>
                    <a:pt x="1635" y="2558"/>
                  </a:cubicBezTo>
                  <a:cubicBezTo>
                    <a:pt x="1874" y="2558"/>
                    <a:pt x="2119" y="2471"/>
                    <a:pt x="2281" y="2309"/>
                  </a:cubicBezTo>
                  <a:cubicBezTo>
                    <a:pt x="2598" y="1961"/>
                    <a:pt x="2566" y="1486"/>
                    <a:pt x="2281" y="1105"/>
                  </a:cubicBezTo>
                  <a:lnTo>
                    <a:pt x="1553" y="250"/>
                  </a:lnTo>
                  <a:cubicBezTo>
                    <a:pt x="1414" y="80"/>
                    <a:pt x="1191" y="1"/>
                    <a:pt x="967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 rot="-8996398">
              <a:off x="3915483" y="639079"/>
              <a:ext cx="104440" cy="97402"/>
            </a:xfrm>
            <a:custGeom>
              <a:avLst/>
              <a:gdLst/>
              <a:ahLst/>
              <a:cxnLst/>
              <a:rect l="l" t="t" r="r" b="b"/>
              <a:pathLst>
                <a:path w="3042" h="2837" extrusionOk="0">
                  <a:moveTo>
                    <a:pt x="942" y="1"/>
                  </a:moveTo>
                  <a:cubicBezTo>
                    <a:pt x="795" y="1"/>
                    <a:pt x="654" y="40"/>
                    <a:pt x="539" y="123"/>
                  </a:cubicBezTo>
                  <a:cubicBezTo>
                    <a:pt x="128" y="376"/>
                    <a:pt x="1" y="851"/>
                    <a:pt x="223" y="1295"/>
                  </a:cubicBezTo>
                  <a:cubicBezTo>
                    <a:pt x="539" y="1896"/>
                    <a:pt x="1046" y="2403"/>
                    <a:pt x="1679" y="2720"/>
                  </a:cubicBezTo>
                  <a:cubicBezTo>
                    <a:pt x="1812" y="2797"/>
                    <a:pt x="1965" y="2836"/>
                    <a:pt x="2118" y="2836"/>
                  </a:cubicBezTo>
                  <a:cubicBezTo>
                    <a:pt x="2401" y="2836"/>
                    <a:pt x="2686" y="2702"/>
                    <a:pt x="2851" y="2435"/>
                  </a:cubicBezTo>
                  <a:cubicBezTo>
                    <a:pt x="3041" y="2023"/>
                    <a:pt x="2946" y="1485"/>
                    <a:pt x="2534" y="1263"/>
                  </a:cubicBezTo>
                  <a:cubicBezTo>
                    <a:pt x="2439" y="1200"/>
                    <a:pt x="2313" y="1136"/>
                    <a:pt x="2218" y="1073"/>
                  </a:cubicBezTo>
                  <a:cubicBezTo>
                    <a:pt x="2217" y="1072"/>
                    <a:pt x="2216" y="1072"/>
                    <a:pt x="2215" y="1071"/>
                  </a:cubicBezTo>
                  <a:lnTo>
                    <a:pt x="2215" y="1071"/>
                  </a:lnTo>
                  <a:cubicBezTo>
                    <a:pt x="2208" y="1063"/>
                    <a:pt x="2198" y="1053"/>
                    <a:pt x="2186" y="1041"/>
                  </a:cubicBezTo>
                  <a:cubicBezTo>
                    <a:pt x="2123" y="1010"/>
                    <a:pt x="2091" y="946"/>
                    <a:pt x="2028" y="915"/>
                  </a:cubicBezTo>
                  <a:cubicBezTo>
                    <a:pt x="1996" y="883"/>
                    <a:pt x="1964" y="820"/>
                    <a:pt x="1933" y="788"/>
                  </a:cubicBezTo>
                  <a:cubicBezTo>
                    <a:pt x="1920" y="775"/>
                    <a:pt x="1910" y="766"/>
                    <a:pt x="1903" y="759"/>
                  </a:cubicBezTo>
                  <a:lnTo>
                    <a:pt x="1903" y="759"/>
                  </a:lnTo>
                  <a:cubicBezTo>
                    <a:pt x="1902" y="758"/>
                    <a:pt x="1902" y="757"/>
                    <a:pt x="1901" y="756"/>
                  </a:cubicBezTo>
                  <a:cubicBezTo>
                    <a:pt x="1838" y="661"/>
                    <a:pt x="1774" y="535"/>
                    <a:pt x="1711" y="440"/>
                  </a:cubicBezTo>
                  <a:cubicBezTo>
                    <a:pt x="1562" y="163"/>
                    <a:pt x="1242" y="1"/>
                    <a:pt x="94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 rot="-8996398">
              <a:off x="3764566" y="770795"/>
              <a:ext cx="89196" cy="82399"/>
            </a:xfrm>
            <a:custGeom>
              <a:avLst/>
              <a:gdLst/>
              <a:ahLst/>
              <a:cxnLst/>
              <a:rect l="l" t="t" r="r" b="b"/>
              <a:pathLst>
                <a:path w="2598" h="2400" extrusionOk="0">
                  <a:moveTo>
                    <a:pt x="935" y="1"/>
                  </a:moveTo>
                  <a:cubicBezTo>
                    <a:pt x="719" y="1"/>
                    <a:pt x="504" y="80"/>
                    <a:pt x="349" y="250"/>
                  </a:cubicBezTo>
                  <a:cubicBezTo>
                    <a:pt x="32" y="567"/>
                    <a:pt x="1" y="1105"/>
                    <a:pt x="349" y="1454"/>
                  </a:cubicBezTo>
                  <a:cubicBezTo>
                    <a:pt x="571" y="1675"/>
                    <a:pt x="824" y="1929"/>
                    <a:pt x="1046" y="2150"/>
                  </a:cubicBezTo>
                  <a:cubicBezTo>
                    <a:pt x="1224" y="2312"/>
                    <a:pt x="1460" y="2400"/>
                    <a:pt x="1691" y="2400"/>
                  </a:cubicBezTo>
                  <a:cubicBezTo>
                    <a:pt x="1911" y="2400"/>
                    <a:pt x="2126" y="2320"/>
                    <a:pt x="2281" y="2150"/>
                  </a:cubicBezTo>
                  <a:cubicBezTo>
                    <a:pt x="2566" y="1802"/>
                    <a:pt x="2598" y="1264"/>
                    <a:pt x="2281" y="947"/>
                  </a:cubicBezTo>
                  <a:cubicBezTo>
                    <a:pt x="2028" y="694"/>
                    <a:pt x="1774" y="472"/>
                    <a:pt x="1552" y="250"/>
                  </a:cubicBezTo>
                  <a:cubicBezTo>
                    <a:pt x="1390" y="88"/>
                    <a:pt x="1162" y="1"/>
                    <a:pt x="935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 rot="-8996398">
              <a:off x="3607832" y="853074"/>
              <a:ext cx="107667" cy="73815"/>
            </a:xfrm>
            <a:custGeom>
              <a:avLst/>
              <a:gdLst/>
              <a:ahLst/>
              <a:cxnLst/>
              <a:rect l="l" t="t" r="r" b="b"/>
              <a:pathLst>
                <a:path w="3136" h="2150" extrusionOk="0">
                  <a:moveTo>
                    <a:pt x="933" y="1"/>
                  </a:moveTo>
                  <a:cubicBezTo>
                    <a:pt x="566" y="1"/>
                    <a:pt x="175" y="261"/>
                    <a:pt x="96" y="633"/>
                  </a:cubicBezTo>
                  <a:cubicBezTo>
                    <a:pt x="1" y="1108"/>
                    <a:pt x="254" y="1520"/>
                    <a:pt x="697" y="1678"/>
                  </a:cubicBezTo>
                  <a:cubicBezTo>
                    <a:pt x="1109" y="1836"/>
                    <a:pt x="1552" y="1963"/>
                    <a:pt x="1964" y="2121"/>
                  </a:cubicBezTo>
                  <a:cubicBezTo>
                    <a:pt x="2031" y="2141"/>
                    <a:pt x="2100" y="2150"/>
                    <a:pt x="2169" y="2150"/>
                  </a:cubicBezTo>
                  <a:cubicBezTo>
                    <a:pt x="2553" y="2150"/>
                    <a:pt x="2933" y="1869"/>
                    <a:pt x="3041" y="1520"/>
                  </a:cubicBezTo>
                  <a:cubicBezTo>
                    <a:pt x="3136" y="1045"/>
                    <a:pt x="2882" y="601"/>
                    <a:pt x="2439" y="475"/>
                  </a:cubicBezTo>
                  <a:cubicBezTo>
                    <a:pt x="1996" y="316"/>
                    <a:pt x="1584" y="190"/>
                    <a:pt x="1141" y="31"/>
                  </a:cubicBezTo>
                  <a:cubicBezTo>
                    <a:pt x="1074" y="11"/>
                    <a:pt x="1004" y="1"/>
                    <a:pt x="933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 rot="-8996398">
              <a:off x="3521026" y="946544"/>
              <a:ext cx="91359" cy="78347"/>
            </a:xfrm>
            <a:custGeom>
              <a:avLst/>
              <a:gdLst/>
              <a:ahLst/>
              <a:cxnLst/>
              <a:rect l="l" t="t" r="r" b="b"/>
              <a:pathLst>
                <a:path w="2661" h="2282" extrusionOk="0">
                  <a:moveTo>
                    <a:pt x="982" y="1"/>
                  </a:moveTo>
                  <a:cubicBezTo>
                    <a:pt x="761" y="1"/>
                    <a:pt x="507" y="96"/>
                    <a:pt x="381" y="254"/>
                  </a:cubicBezTo>
                  <a:cubicBezTo>
                    <a:pt x="96" y="571"/>
                    <a:pt x="1" y="1173"/>
                    <a:pt x="381" y="1458"/>
                  </a:cubicBezTo>
                  <a:cubicBezTo>
                    <a:pt x="602" y="1648"/>
                    <a:pt x="856" y="1838"/>
                    <a:pt x="1077" y="2028"/>
                  </a:cubicBezTo>
                  <a:cubicBezTo>
                    <a:pt x="1267" y="2186"/>
                    <a:pt x="1426" y="2281"/>
                    <a:pt x="1679" y="2281"/>
                  </a:cubicBezTo>
                  <a:cubicBezTo>
                    <a:pt x="1901" y="2281"/>
                    <a:pt x="2122" y="2186"/>
                    <a:pt x="2281" y="2028"/>
                  </a:cubicBezTo>
                  <a:cubicBezTo>
                    <a:pt x="2566" y="1743"/>
                    <a:pt x="2661" y="1141"/>
                    <a:pt x="2281" y="824"/>
                  </a:cubicBezTo>
                  <a:cubicBezTo>
                    <a:pt x="2027" y="634"/>
                    <a:pt x="1806" y="444"/>
                    <a:pt x="1584" y="254"/>
                  </a:cubicBezTo>
                  <a:cubicBezTo>
                    <a:pt x="1394" y="128"/>
                    <a:pt x="1204" y="1"/>
                    <a:pt x="98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 rot="-8996398">
              <a:off x="4243540" y="375745"/>
              <a:ext cx="98981" cy="92183"/>
            </a:xfrm>
            <a:custGeom>
              <a:avLst/>
              <a:gdLst/>
              <a:ahLst/>
              <a:cxnLst/>
              <a:rect l="l" t="t" r="r" b="b"/>
              <a:pathLst>
                <a:path w="2883" h="2685" extrusionOk="0">
                  <a:moveTo>
                    <a:pt x="922" y="0"/>
                  </a:moveTo>
                  <a:cubicBezTo>
                    <a:pt x="702" y="0"/>
                    <a:pt x="488" y="80"/>
                    <a:pt x="349" y="250"/>
                  </a:cubicBezTo>
                  <a:cubicBezTo>
                    <a:pt x="32" y="598"/>
                    <a:pt x="0" y="1105"/>
                    <a:pt x="349" y="1453"/>
                  </a:cubicBezTo>
                  <a:lnTo>
                    <a:pt x="1330" y="2435"/>
                  </a:lnTo>
                  <a:cubicBezTo>
                    <a:pt x="1492" y="2597"/>
                    <a:pt x="1721" y="2685"/>
                    <a:pt x="1948" y="2685"/>
                  </a:cubicBezTo>
                  <a:cubicBezTo>
                    <a:pt x="2164" y="2685"/>
                    <a:pt x="2379" y="2605"/>
                    <a:pt x="2534" y="2435"/>
                  </a:cubicBezTo>
                  <a:cubicBezTo>
                    <a:pt x="2850" y="2118"/>
                    <a:pt x="2882" y="1580"/>
                    <a:pt x="2534" y="1232"/>
                  </a:cubicBezTo>
                  <a:lnTo>
                    <a:pt x="1552" y="250"/>
                  </a:lnTo>
                  <a:cubicBezTo>
                    <a:pt x="1390" y="88"/>
                    <a:pt x="1153" y="0"/>
                    <a:pt x="922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 rot="-8996398">
              <a:off x="4095647" y="407893"/>
              <a:ext cx="72888" cy="106672"/>
            </a:xfrm>
            <a:custGeom>
              <a:avLst/>
              <a:gdLst/>
              <a:ahLst/>
              <a:cxnLst/>
              <a:rect l="l" t="t" r="r" b="b"/>
              <a:pathLst>
                <a:path w="2123" h="3107" extrusionOk="0">
                  <a:moveTo>
                    <a:pt x="921" y="1"/>
                  </a:moveTo>
                  <a:cubicBezTo>
                    <a:pt x="845" y="1"/>
                    <a:pt x="769" y="11"/>
                    <a:pt x="698" y="33"/>
                  </a:cubicBezTo>
                  <a:cubicBezTo>
                    <a:pt x="222" y="160"/>
                    <a:pt x="1" y="603"/>
                    <a:pt x="96" y="1078"/>
                  </a:cubicBezTo>
                  <a:cubicBezTo>
                    <a:pt x="191" y="1554"/>
                    <a:pt x="286" y="2029"/>
                    <a:pt x="381" y="2504"/>
                  </a:cubicBezTo>
                  <a:cubicBezTo>
                    <a:pt x="459" y="2870"/>
                    <a:pt x="840" y="3106"/>
                    <a:pt x="1202" y="3106"/>
                  </a:cubicBezTo>
                  <a:cubicBezTo>
                    <a:pt x="1279" y="3106"/>
                    <a:pt x="1354" y="3096"/>
                    <a:pt x="1426" y="3074"/>
                  </a:cubicBezTo>
                  <a:cubicBezTo>
                    <a:pt x="1901" y="2947"/>
                    <a:pt x="2123" y="2504"/>
                    <a:pt x="2028" y="2029"/>
                  </a:cubicBezTo>
                  <a:cubicBezTo>
                    <a:pt x="1933" y="1554"/>
                    <a:pt x="1838" y="1078"/>
                    <a:pt x="1743" y="603"/>
                  </a:cubicBezTo>
                  <a:cubicBezTo>
                    <a:pt x="1664" y="237"/>
                    <a:pt x="1283" y="1"/>
                    <a:pt x="921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 rot="-8996398">
              <a:off x="3949378" y="435574"/>
              <a:ext cx="111204" cy="116525"/>
            </a:xfrm>
            <a:custGeom>
              <a:avLst/>
              <a:gdLst/>
              <a:ahLst/>
              <a:cxnLst/>
              <a:rect l="l" t="t" r="r" b="b"/>
              <a:pathLst>
                <a:path w="3239" h="3394" extrusionOk="0">
                  <a:moveTo>
                    <a:pt x="1172" y="1"/>
                  </a:moveTo>
                  <a:cubicBezTo>
                    <a:pt x="592" y="1"/>
                    <a:pt x="1" y="613"/>
                    <a:pt x="395" y="1270"/>
                  </a:cubicBezTo>
                  <a:cubicBezTo>
                    <a:pt x="712" y="1840"/>
                    <a:pt x="1060" y="2410"/>
                    <a:pt x="1377" y="2980"/>
                  </a:cubicBezTo>
                  <a:cubicBezTo>
                    <a:pt x="1552" y="3272"/>
                    <a:pt x="1810" y="3393"/>
                    <a:pt x="2069" y="3393"/>
                  </a:cubicBezTo>
                  <a:cubicBezTo>
                    <a:pt x="2653" y="3393"/>
                    <a:pt x="3238" y="2774"/>
                    <a:pt x="2865" y="2093"/>
                  </a:cubicBezTo>
                  <a:cubicBezTo>
                    <a:pt x="2517" y="1555"/>
                    <a:pt x="2200" y="985"/>
                    <a:pt x="1852" y="415"/>
                  </a:cubicBezTo>
                  <a:cubicBezTo>
                    <a:pt x="1686" y="122"/>
                    <a:pt x="1430" y="1"/>
                    <a:pt x="117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 rot="-8996398">
              <a:off x="3796918" y="517134"/>
              <a:ext cx="92458" cy="122739"/>
            </a:xfrm>
            <a:custGeom>
              <a:avLst/>
              <a:gdLst/>
              <a:ahLst/>
              <a:cxnLst/>
              <a:rect l="l" t="t" r="r" b="b"/>
              <a:pathLst>
                <a:path w="2693" h="3575" extrusionOk="0">
                  <a:moveTo>
                    <a:pt x="972" y="1"/>
                  </a:moveTo>
                  <a:cubicBezTo>
                    <a:pt x="903" y="1"/>
                    <a:pt x="833" y="10"/>
                    <a:pt x="761" y="29"/>
                  </a:cubicBezTo>
                  <a:cubicBezTo>
                    <a:pt x="349" y="156"/>
                    <a:pt x="1" y="662"/>
                    <a:pt x="191" y="1106"/>
                  </a:cubicBezTo>
                  <a:cubicBezTo>
                    <a:pt x="412" y="1707"/>
                    <a:pt x="634" y="2341"/>
                    <a:pt x="887" y="2942"/>
                  </a:cubicBezTo>
                  <a:cubicBezTo>
                    <a:pt x="1020" y="3314"/>
                    <a:pt x="1331" y="3574"/>
                    <a:pt x="1707" y="3574"/>
                  </a:cubicBezTo>
                  <a:cubicBezTo>
                    <a:pt x="1780" y="3574"/>
                    <a:pt x="1855" y="3565"/>
                    <a:pt x="1932" y="3544"/>
                  </a:cubicBezTo>
                  <a:cubicBezTo>
                    <a:pt x="2344" y="3417"/>
                    <a:pt x="2692" y="2911"/>
                    <a:pt x="2534" y="2499"/>
                  </a:cubicBezTo>
                  <a:cubicBezTo>
                    <a:pt x="2281" y="1866"/>
                    <a:pt x="2059" y="1264"/>
                    <a:pt x="1837" y="631"/>
                  </a:cubicBezTo>
                  <a:cubicBezTo>
                    <a:pt x="1676" y="281"/>
                    <a:pt x="1356" y="1"/>
                    <a:pt x="97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 rot="-8996398">
              <a:off x="3676903" y="630696"/>
              <a:ext cx="88098" cy="87857"/>
            </a:xfrm>
            <a:custGeom>
              <a:avLst/>
              <a:gdLst/>
              <a:ahLst/>
              <a:cxnLst/>
              <a:rect l="l" t="t" r="r" b="b"/>
              <a:pathLst>
                <a:path w="2566" h="2559" extrusionOk="0">
                  <a:moveTo>
                    <a:pt x="981" y="0"/>
                  </a:moveTo>
                  <a:cubicBezTo>
                    <a:pt x="842" y="0"/>
                    <a:pt x="701" y="36"/>
                    <a:pt x="570" y="117"/>
                  </a:cubicBezTo>
                  <a:cubicBezTo>
                    <a:pt x="190" y="338"/>
                    <a:pt x="0" y="877"/>
                    <a:pt x="254" y="1288"/>
                  </a:cubicBezTo>
                  <a:lnTo>
                    <a:pt x="824" y="2143"/>
                  </a:lnTo>
                  <a:cubicBezTo>
                    <a:pt x="996" y="2380"/>
                    <a:pt x="1286" y="2559"/>
                    <a:pt x="1583" y="2559"/>
                  </a:cubicBezTo>
                  <a:cubicBezTo>
                    <a:pt x="1723" y="2559"/>
                    <a:pt x="1864" y="2520"/>
                    <a:pt x="1995" y="2428"/>
                  </a:cubicBezTo>
                  <a:cubicBezTo>
                    <a:pt x="2376" y="2207"/>
                    <a:pt x="2566" y="1668"/>
                    <a:pt x="2312" y="1257"/>
                  </a:cubicBezTo>
                  <a:lnTo>
                    <a:pt x="1742" y="402"/>
                  </a:lnTo>
                  <a:cubicBezTo>
                    <a:pt x="1569" y="164"/>
                    <a:pt x="1279" y="0"/>
                    <a:pt x="981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"/>
          <p:cNvSpPr/>
          <p:nvPr/>
        </p:nvSpPr>
        <p:spPr>
          <a:xfrm>
            <a:off x="3185894" y="1009188"/>
            <a:ext cx="3147382" cy="3125124"/>
          </a:xfrm>
          <a:custGeom>
            <a:avLst/>
            <a:gdLst/>
            <a:ahLst/>
            <a:cxnLst/>
            <a:rect l="l" t="t" r="r" b="b"/>
            <a:pathLst>
              <a:path w="103083" h="102354" extrusionOk="0">
                <a:moveTo>
                  <a:pt x="52221" y="1"/>
                </a:moveTo>
                <a:cubicBezTo>
                  <a:pt x="40603" y="1"/>
                  <a:pt x="28990" y="3864"/>
                  <a:pt x="20427" y="11582"/>
                </a:cubicBezTo>
                <a:cubicBezTo>
                  <a:pt x="10673" y="20418"/>
                  <a:pt x="0" y="36189"/>
                  <a:pt x="0" y="51168"/>
                </a:cubicBezTo>
                <a:cubicBezTo>
                  <a:pt x="0" y="82077"/>
                  <a:pt x="21820" y="95790"/>
                  <a:pt x="34488" y="100065"/>
                </a:cubicBezTo>
                <a:cubicBezTo>
                  <a:pt x="39246" y="101667"/>
                  <a:pt x="44187" y="102353"/>
                  <a:pt x="49170" y="102353"/>
                </a:cubicBezTo>
                <a:cubicBezTo>
                  <a:pt x="57486" y="102353"/>
                  <a:pt x="65919" y="100443"/>
                  <a:pt x="73821" y="97690"/>
                </a:cubicBezTo>
                <a:cubicBezTo>
                  <a:pt x="80218" y="95441"/>
                  <a:pt x="86615" y="92528"/>
                  <a:pt x="91365" y="87683"/>
                </a:cubicBezTo>
                <a:cubicBezTo>
                  <a:pt x="97889" y="81095"/>
                  <a:pt x="100644" y="71658"/>
                  <a:pt x="101879" y="62474"/>
                </a:cubicBezTo>
                <a:cubicBezTo>
                  <a:pt x="102893" y="55127"/>
                  <a:pt x="103083" y="47621"/>
                  <a:pt x="101626" y="40338"/>
                </a:cubicBezTo>
                <a:cubicBezTo>
                  <a:pt x="98269" y="23395"/>
                  <a:pt x="85507" y="8637"/>
                  <a:pt x="69197" y="2873"/>
                </a:cubicBezTo>
                <a:cubicBezTo>
                  <a:pt x="63788" y="958"/>
                  <a:pt x="58004" y="1"/>
                  <a:pt x="52221" y="1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"/>
          <p:cNvSpPr txBox="1">
            <a:spLocks noGrp="1"/>
          </p:cNvSpPr>
          <p:nvPr>
            <p:ph type="title"/>
          </p:nvPr>
        </p:nvSpPr>
        <p:spPr>
          <a:xfrm>
            <a:off x="3185900" y="2277701"/>
            <a:ext cx="31473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3"/>
          <p:cNvSpPr txBox="1">
            <a:spLocks noGrp="1"/>
          </p:cNvSpPr>
          <p:nvPr>
            <p:ph type="subTitle" idx="1"/>
          </p:nvPr>
        </p:nvSpPr>
        <p:spPr>
          <a:xfrm>
            <a:off x="3398750" y="2783350"/>
            <a:ext cx="2721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2810724" y="1455679"/>
            <a:ext cx="879947" cy="873962"/>
          </a:xfrm>
          <a:custGeom>
            <a:avLst/>
            <a:gdLst/>
            <a:ahLst/>
            <a:cxnLst/>
            <a:rect l="l" t="t" r="r" b="b"/>
            <a:pathLst>
              <a:path w="28820" h="28624" extrusionOk="0">
                <a:moveTo>
                  <a:pt x="14601" y="1"/>
                </a:moveTo>
                <a:cubicBezTo>
                  <a:pt x="11345" y="1"/>
                  <a:pt x="8092" y="1070"/>
                  <a:pt x="5701" y="3229"/>
                </a:cubicBezTo>
                <a:cubicBezTo>
                  <a:pt x="2977" y="5699"/>
                  <a:pt x="0" y="10133"/>
                  <a:pt x="0" y="14313"/>
                </a:cubicBezTo>
                <a:cubicBezTo>
                  <a:pt x="0" y="22958"/>
                  <a:pt x="6081" y="26790"/>
                  <a:pt x="9628" y="27994"/>
                </a:cubicBezTo>
                <a:cubicBezTo>
                  <a:pt x="10961" y="28434"/>
                  <a:pt x="12347" y="28624"/>
                  <a:pt x="13747" y="28624"/>
                </a:cubicBezTo>
                <a:cubicBezTo>
                  <a:pt x="16072" y="28624"/>
                  <a:pt x="18434" y="28100"/>
                  <a:pt x="20649" y="27329"/>
                </a:cubicBezTo>
                <a:cubicBezTo>
                  <a:pt x="22422" y="26695"/>
                  <a:pt x="24196" y="25872"/>
                  <a:pt x="25526" y="24510"/>
                </a:cubicBezTo>
                <a:cubicBezTo>
                  <a:pt x="27363" y="22673"/>
                  <a:pt x="28123" y="20045"/>
                  <a:pt x="28471" y="17480"/>
                </a:cubicBezTo>
                <a:cubicBezTo>
                  <a:pt x="28756" y="15421"/>
                  <a:pt x="28819" y="13331"/>
                  <a:pt x="28408" y="11273"/>
                </a:cubicBezTo>
                <a:cubicBezTo>
                  <a:pt x="27458" y="6554"/>
                  <a:pt x="23911" y="2405"/>
                  <a:pt x="19350" y="790"/>
                </a:cubicBezTo>
                <a:cubicBezTo>
                  <a:pt x="17837" y="265"/>
                  <a:pt x="16219" y="1"/>
                  <a:pt x="14601" y="1"/>
                </a:cubicBezTo>
                <a:close/>
              </a:path>
            </a:pathLst>
          </a:custGeom>
          <a:solidFill>
            <a:srgbClr val="EFCB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90" name="Google Shape;290;p3"/>
          <p:cNvSpPr txBox="1">
            <a:spLocks noGrp="1"/>
          </p:cNvSpPr>
          <p:nvPr>
            <p:ph type="title" idx="2" hasCustomPrompt="1"/>
          </p:nvPr>
        </p:nvSpPr>
        <p:spPr>
          <a:xfrm>
            <a:off x="2810750" y="1455675"/>
            <a:ext cx="8799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6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37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145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934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316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31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86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24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65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1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"/>
          <p:cNvSpPr/>
          <p:nvPr/>
        </p:nvSpPr>
        <p:spPr>
          <a:xfrm rot="5400000">
            <a:off x="5049961" y="2032239"/>
            <a:ext cx="6738760" cy="2674282"/>
          </a:xfrm>
          <a:custGeom>
            <a:avLst/>
            <a:gdLst/>
            <a:ahLst/>
            <a:cxnLst/>
            <a:rect l="l" t="t" r="r" b="b"/>
            <a:pathLst>
              <a:path w="166801" h="66191" extrusionOk="0">
                <a:moveTo>
                  <a:pt x="0" y="0"/>
                </a:moveTo>
                <a:lnTo>
                  <a:pt x="0" y="63402"/>
                </a:lnTo>
                <a:cubicBezTo>
                  <a:pt x="0" y="63402"/>
                  <a:pt x="10894" y="57258"/>
                  <a:pt x="7727" y="44337"/>
                </a:cubicBezTo>
                <a:cubicBezTo>
                  <a:pt x="4560" y="31448"/>
                  <a:pt x="8234" y="29136"/>
                  <a:pt x="16215" y="24575"/>
                </a:cubicBezTo>
                <a:cubicBezTo>
                  <a:pt x="24195" y="20015"/>
                  <a:pt x="21915" y="10768"/>
                  <a:pt x="31289" y="6524"/>
                </a:cubicBezTo>
                <a:cubicBezTo>
                  <a:pt x="32283" y="6071"/>
                  <a:pt x="33249" y="5868"/>
                  <a:pt x="34181" y="5868"/>
                </a:cubicBezTo>
                <a:cubicBezTo>
                  <a:pt x="42037" y="5868"/>
                  <a:pt x="47504" y="20268"/>
                  <a:pt x="47504" y="20268"/>
                </a:cubicBezTo>
                <a:cubicBezTo>
                  <a:pt x="50607" y="24670"/>
                  <a:pt x="54566" y="28439"/>
                  <a:pt x="59221" y="30909"/>
                </a:cubicBezTo>
                <a:cubicBezTo>
                  <a:pt x="61691" y="32239"/>
                  <a:pt x="64320" y="33189"/>
                  <a:pt x="67075" y="33696"/>
                </a:cubicBezTo>
                <a:cubicBezTo>
                  <a:pt x="70337" y="34329"/>
                  <a:pt x="73662" y="34424"/>
                  <a:pt x="76988" y="34456"/>
                </a:cubicBezTo>
                <a:cubicBezTo>
                  <a:pt x="80313" y="34488"/>
                  <a:pt x="83638" y="34488"/>
                  <a:pt x="86932" y="34931"/>
                </a:cubicBezTo>
                <a:cubicBezTo>
                  <a:pt x="89750" y="35343"/>
                  <a:pt x="92569" y="36071"/>
                  <a:pt x="95261" y="37021"/>
                </a:cubicBezTo>
                <a:cubicBezTo>
                  <a:pt x="100676" y="38921"/>
                  <a:pt x="105743" y="41835"/>
                  <a:pt x="110430" y="45224"/>
                </a:cubicBezTo>
                <a:cubicBezTo>
                  <a:pt x="115244" y="48739"/>
                  <a:pt x="119709" y="52824"/>
                  <a:pt x="123921" y="57131"/>
                </a:cubicBezTo>
                <a:cubicBezTo>
                  <a:pt x="127677" y="60980"/>
                  <a:pt x="132082" y="66191"/>
                  <a:pt x="137778" y="66191"/>
                </a:cubicBezTo>
                <a:cubicBezTo>
                  <a:pt x="137846" y="66191"/>
                  <a:pt x="137914" y="66190"/>
                  <a:pt x="137982" y="66188"/>
                </a:cubicBezTo>
                <a:cubicBezTo>
                  <a:pt x="143334" y="66062"/>
                  <a:pt x="146596" y="61153"/>
                  <a:pt x="148085" y="56213"/>
                </a:cubicBezTo>
                <a:cubicBezTo>
                  <a:pt x="148971" y="53299"/>
                  <a:pt x="149288" y="50196"/>
                  <a:pt x="149541" y="47124"/>
                </a:cubicBezTo>
                <a:cubicBezTo>
                  <a:pt x="149826" y="43577"/>
                  <a:pt x="149890" y="39967"/>
                  <a:pt x="149985" y="36388"/>
                </a:cubicBezTo>
                <a:cubicBezTo>
                  <a:pt x="150111" y="29927"/>
                  <a:pt x="150333" y="23404"/>
                  <a:pt x="152138" y="17165"/>
                </a:cubicBezTo>
                <a:cubicBezTo>
                  <a:pt x="153627" y="12035"/>
                  <a:pt x="156192" y="6999"/>
                  <a:pt x="160309" y="3674"/>
                </a:cubicBezTo>
                <a:cubicBezTo>
                  <a:pt x="162241" y="2122"/>
                  <a:pt x="164521" y="1077"/>
                  <a:pt x="166801" y="0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 txBox="1">
            <a:spLocks noGrp="1"/>
          </p:cNvSpPr>
          <p:nvPr>
            <p:ph type="title"/>
          </p:nvPr>
        </p:nvSpPr>
        <p:spPr>
          <a:xfrm>
            <a:off x="1119929" y="3307125"/>
            <a:ext cx="45867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"/>
          <p:cNvSpPr txBox="1">
            <a:spLocks noGrp="1"/>
          </p:cNvSpPr>
          <p:nvPr>
            <p:ph type="subTitle" idx="1"/>
          </p:nvPr>
        </p:nvSpPr>
        <p:spPr>
          <a:xfrm>
            <a:off x="1119929" y="3812775"/>
            <a:ext cx="4586700" cy="8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300"/>
              <a:buNone/>
              <a:defRPr sz="1300">
                <a:solidFill>
                  <a:srgbClr val="3C6D7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34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03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742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02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274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03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005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99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391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"/>
          <p:cNvSpPr/>
          <p:nvPr/>
        </p:nvSpPr>
        <p:spPr>
          <a:xfrm rot="10800000" flipH="1">
            <a:off x="5" y="-8"/>
            <a:ext cx="5672347" cy="2310131"/>
          </a:xfrm>
          <a:custGeom>
            <a:avLst/>
            <a:gdLst/>
            <a:ahLst/>
            <a:cxnLst/>
            <a:rect l="l" t="t" r="r" b="b"/>
            <a:pathLst>
              <a:path w="165218" h="67287" extrusionOk="0">
                <a:moveTo>
                  <a:pt x="62963" y="1"/>
                </a:moveTo>
                <a:cubicBezTo>
                  <a:pt x="57638" y="1"/>
                  <a:pt x="52317" y="1221"/>
                  <a:pt x="47504" y="3537"/>
                </a:cubicBezTo>
                <a:cubicBezTo>
                  <a:pt x="47504" y="3537"/>
                  <a:pt x="33443" y="10979"/>
                  <a:pt x="25589" y="21557"/>
                </a:cubicBezTo>
                <a:cubicBezTo>
                  <a:pt x="17975" y="31780"/>
                  <a:pt x="10499" y="35581"/>
                  <a:pt x="3606" y="35581"/>
                </a:cubicBezTo>
                <a:cubicBezTo>
                  <a:pt x="2385" y="35581"/>
                  <a:pt x="1182" y="35462"/>
                  <a:pt x="0" y="35238"/>
                </a:cubicBezTo>
                <a:lnTo>
                  <a:pt x="0" y="67287"/>
                </a:lnTo>
                <a:lnTo>
                  <a:pt x="165218" y="67287"/>
                </a:lnTo>
                <a:cubicBezTo>
                  <a:pt x="164109" y="65133"/>
                  <a:pt x="162874" y="63075"/>
                  <a:pt x="161607" y="61016"/>
                </a:cubicBezTo>
                <a:cubicBezTo>
                  <a:pt x="160055" y="58514"/>
                  <a:pt x="158440" y="56044"/>
                  <a:pt x="156730" y="53669"/>
                </a:cubicBezTo>
                <a:cubicBezTo>
                  <a:pt x="153500" y="49140"/>
                  <a:pt x="149826" y="44833"/>
                  <a:pt x="145329" y="41540"/>
                </a:cubicBezTo>
                <a:cubicBezTo>
                  <a:pt x="143144" y="39956"/>
                  <a:pt x="140737" y="38626"/>
                  <a:pt x="138204" y="37708"/>
                </a:cubicBezTo>
                <a:cubicBezTo>
                  <a:pt x="135406" y="36707"/>
                  <a:pt x="132499" y="36308"/>
                  <a:pt x="129532" y="36308"/>
                </a:cubicBezTo>
                <a:cubicBezTo>
                  <a:pt x="129309" y="36308"/>
                  <a:pt x="129085" y="36310"/>
                  <a:pt x="128861" y="36315"/>
                </a:cubicBezTo>
                <a:cubicBezTo>
                  <a:pt x="124096" y="36384"/>
                  <a:pt x="119298" y="37306"/>
                  <a:pt x="114514" y="37306"/>
                </a:cubicBezTo>
                <a:cubicBezTo>
                  <a:pt x="112717" y="37306"/>
                  <a:pt x="110922" y="37176"/>
                  <a:pt x="109132" y="36821"/>
                </a:cubicBezTo>
                <a:cubicBezTo>
                  <a:pt x="106281" y="36251"/>
                  <a:pt x="103495" y="35079"/>
                  <a:pt x="101341" y="33053"/>
                </a:cubicBezTo>
                <a:cubicBezTo>
                  <a:pt x="99219" y="31026"/>
                  <a:pt x="97857" y="28366"/>
                  <a:pt x="96717" y="25674"/>
                </a:cubicBezTo>
                <a:cubicBezTo>
                  <a:pt x="95577" y="23045"/>
                  <a:pt x="94596" y="20322"/>
                  <a:pt x="93170" y="17788"/>
                </a:cubicBezTo>
                <a:cubicBezTo>
                  <a:pt x="91840" y="15413"/>
                  <a:pt x="90225" y="13228"/>
                  <a:pt x="88357" y="11233"/>
                </a:cubicBezTo>
                <a:cubicBezTo>
                  <a:pt x="84588" y="7211"/>
                  <a:pt x="79901" y="4044"/>
                  <a:pt x="74739" y="2112"/>
                </a:cubicBezTo>
                <a:cubicBezTo>
                  <a:pt x="70952" y="687"/>
                  <a:pt x="66956" y="1"/>
                  <a:pt x="62963" y="1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100" y="539500"/>
            <a:ext cx="7717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>
            <a:off x="8048997" y="-35371"/>
            <a:ext cx="1158677" cy="846317"/>
            <a:chOff x="8048997" y="-35371"/>
            <a:chExt cx="1158677" cy="846317"/>
          </a:xfrm>
        </p:grpSpPr>
        <p:sp>
          <p:nvSpPr>
            <p:cNvPr id="308" name="Google Shape;308;p6"/>
            <p:cNvSpPr/>
            <p:nvPr/>
          </p:nvSpPr>
          <p:spPr>
            <a:xfrm rot="10800000">
              <a:off x="8048997" y="-35371"/>
              <a:ext cx="1158677" cy="846317"/>
            </a:xfrm>
            <a:custGeom>
              <a:avLst/>
              <a:gdLst/>
              <a:ahLst/>
              <a:cxnLst/>
              <a:rect l="l" t="t" r="r" b="b"/>
              <a:pathLst>
                <a:path w="49532" h="36179" extrusionOk="0">
                  <a:moveTo>
                    <a:pt x="41020" y="1"/>
                  </a:moveTo>
                  <a:cubicBezTo>
                    <a:pt x="39911" y="1"/>
                    <a:pt x="38737" y="42"/>
                    <a:pt x="37529" y="137"/>
                  </a:cubicBezTo>
                  <a:cubicBezTo>
                    <a:pt x="34299" y="422"/>
                    <a:pt x="30783" y="1150"/>
                    <a:pt x="27331" y="2385"/>
                  </a:cubicBezTo>
                  <a:cubicBezTo>
                    <a:pt x="23879" y="3589"/>
                    <a:pt x="20491" y="5331"/>
                    <a:pt x="17419" y="7484"/>
                  </a:cubicBezTo>
                  <a:cubicBezTo>
                    <a:pt x="14315" y="9638"/>
                    <a:pt x="11528" y="12203"/>
                    <a:pt x="9153" y="14990"/>
                  </a:cubicBezTo>
                  <a:cubicBezTo>
                    <a:pt x="6810" y="17808"/>
                    <a:pt x="4910" y="20848"/>
                    <a:pt x="3516" y="23762"/>
                  </a:cubicBezTo>
                  <a:cubicBezTo>
                    <a:pt x="2091" y="26707"/>
                    <a:pt x="1204" y="29526"/>
                    <a:pt x="666" y="31679"/>
                  </a:cubicBezTo>
                  <a:cubicBezTo>
                    <a:pt x="413" y="32724"/>
                    <a:pt x="254" y="33643"/>
                    <a:pt x="159" y="34276"/>
                  </a:cubicBezTo>
                  <a:cubicBezTo>
                    <a:pt x="33" y="34909"/>
                    <a:pt x="1" y="35258"/>
                    <a:pt x="1" y="35258"/>
                  </a:cubicBezTo>
                  <a:cubicBezTo>
                    <a:pt x="1" y="35258"/>
                    <a:pt x="381" y="35353"/>
                    <a:pt x="983" y="35479"/>
                  </a:cubicBezTo>
                  <a:cubicBezTo>
                    <a:pt x="1616" y="35606"/>
                    <a:pt x="2503" y="35796"/>
                    <a:pt x="3611" y="35891"/>
                  </a:cubicBezTo>
                  <a:cubicBezTo>
                    <a:pt x="4936" y="36064"/>
                    <a:pt x="6539" y="36178"/>
                    <a:pt x="8323" y="36178"/>
                  </a:cubicBezTo>
                  <a:cubicBezTo>
                    <a:pt x="9483" y="36178"/>
                    <a:pt x="10719" y="36130"/>
                    <a:pt x="12003" y="36018"/>
                  </a:cubicBezTo>
                  <a:cubicBezTo>
                    <a:pt x="15234" y="35733"/>
                    <a:pt x="18749" y="35036"/>
                    <a:pt x="22201" y="33801"/>
                  </a:cubicBezTo>
                  <a:cubicBezTo>
                    <a:pt x="25653" y="32598"/>
                    <a:pt x="29010" y="30856"/>
                    <a:pt x="32113" y="28702"/>
                  </a:cubicBezTo>
                  <a:cubicBezTo>
                    <a:pt x="35217" y="26580"/>
                    <a:pt x="38035" y="24015"/>
                    <a:pt x="40379" y="21228"/>
                  </a:cubicBezTo>
                  <a:cubicBezTo>
                    <a:pt x="42754" y="18442"/>
                    <a:pt x="44654" y="15401"/>
                    <a:pt x="46048" y="12456"/>
                  </a:cubicBezTo>
                  <a:cubicBezTo>
                    <a:pt x="47441" y="9511"/>
                    <a:pt x="48360" y="6692"/>
                    <a:pt x="48866" y="4539"/>
                  </a:cubicBezTo>
                  <a:cubicBezTo>
                    <a:pt x="49151" y="3494"/>
                    <a:pt x="49310" y="2575"/>
                    <a:pt x="49405" y="1942"/>
                  </a:cubicBezTo>
                  <a:cubicBezTo>
                    <a:pt x="49500" y="1309"/>
                    <a:pt x="49531" y="929"/>
                    <a:pt x="49531" y="929"/>
                  </a:cubicBezTo>
                  <a:cubicBezTo>
                    <a:pt x="49531" y="929"/>
                    <a:pt x="49183" y="834"/>
                    <a:pt x="48550" y="707"/>
                  </a:cubicBezTo>
                  <a:cubicBezTo>
                    <a:pt x="47916" y="580"/>
                    <a:pt x="46998" y="422"/>
                    <a:pt x="45921" y="295"/>
                  </a:cubicBezTo>
                  <a:cubicBezTo>
                    <a:pt x="44554" y="117"/>
                    <a:pt x="42876" y="1"/>
                    <a:pt x="41020" y="1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 rot="10800000">
              <a:off x="8105214" y="18156"/>
              <a:ext cx="1055891" cy="731694"/>
            </a:xfrm>
            <a:custGeom>
              <a:avLst/>
              <a:gdLst/>
              <a:ahLst/>
              <a:cxnLst/>
              <a:rect l="l" t="t" r="r" b="b"/>
              <a:pathLst>
                <a:path w="45138" h="31279" extrusionOk="0">
                  <a:moveTo>
                    <a:pt x="44470" y="1"/>
                  </a:moveTo>
                  <a:cubicBezTo>
                    <a:pt x="44387" y="1"/>
                    <a:pt x="44300" y="28"/>
                    <a:pt x="44215" y="90"/>
                  </a:cubicBezTo>
                  <a:cubicBezTo>
                    <a:pt x="39021" y="3669"/>
                    <a:pt x="33828" y="7279"/>
                    <a:pt x="28666" y="10858"/>
                  </a:cubicBezTo>
                  <a:cubicBezTo>
                    <a:pt x="31009" y="8134"/>
                    <a:pt x="33194" y="4745"/>
                    <a:pt x="32878" y="1547"/>
                  </a:cubicBezTo>
                  <a:cubicBezTo>
                    <a:pt x="32848" y="1262"/>
                    <a:pt x="32626" y="1126"/>
                    <a:pt x="32407" y="1126"/>
                  </a:cubicBezTo>
                  <a:cubicBezTo>
                    <a:pt x="32164" y="1126"/>
                    <a:pt x="31926" y="1294"/>
                    <a:pt x="31959" y="1610"/>
                  </a:cubicBezTo>
                  <a:cubicBezTo>
                    <a:pt x="32371" y="5949"/>
                    <a:pt x="27747" y="10668"/>
                    <a:pt x="24992" y="13391"/>
                  </a:cubicBezTo>
                  <a:cubicBezTo>
                    <a:pt x="22458" y="15133"/>
                    <a:pt x="19925" y="16906"/>
                    <a:pt x="17423" y="18648"/>
                  </a:cubicBezTo>
                  <a:cubicBezTo>
                    <a:pt x="20305" y="15006"/>
                    <a:pt x="22775" y="10573"/>
                    <a:pt x="22775" y="5981"/>
                  </a:cubicBezTo>
                  <a:cubicBezTo>
                    <a:pt x="22775" y="5700"/>
                    <a:pt x="22575" y="5571"/>
                    <a:pt x="22362" y="5571"/>
                  </a:cubicBezTo>
                  <a:cubicBezTo>
                    <a:pt x="22118" y="5571"/>
                    <a:pt x="21857" y="5740"/>
                    <a:pt x="21857" y="6044"/>
                  </a:cubicBezTo>
                  <a:cubicBezTo>
                    <a:pt x="21857" y="11618"/>
                    <a:pt x="17898" y="17033"/>
                    <a:pt x="14256" y="20833"/>
                  </a:cubicBezTo>
                  <a:cubicBezTo>
                    <a:pt x="12768" y="21847"/>
                    <a:pt x="11311" y="22892"/>
                    <a:pt x="9822" y="23905"/>
                  </a:cubicBezTo>
                  <a:cubicBezTo>
                    <a:pt x="12388" y="20453"/>
                    <a:pt x="14700" y="16115"/>
                    <a:pt x="14193" y="11934"/>
                  </a:cubicBezTo>
                  <a:cubicBezTo>
                    <a:pt x="14149" y="11669"/>
                    <a:pt x="13925" y="11540"/>
                    <a:pt x="13706" y="11540"/>
                  </a:cubicBezTo>
                  <a:cubicBezTo>
                    <a:pt x="13455" y="11540"/>
                    <a:pt x="13209" y="11708"/>
                    <a:pt x="13243" y="12029"/>
                  </a:cubicBezTo>
                  <a:cubicBezTo>
                    <a:pt x="13844" y="17001"/>
                    <a:pt x="10139" y="22258"/>
                    <a:pt x="7162" y="25742"/>
                  </a:cubicBezTo>
                  <a:lnTo>
                    <a:pt x="417" y="30429"/>
                  </a:lnTo>
                  <a:cubicBezTo>
                    <a:pt x="1" y="30715"/>
                    <a:pt x="289" y="31278"/>
                    <a:pt x="686" y="31278"/>
                  </a:cubicBezTo>
                  <a:cubicBezTo>
                    <a:pt x="773" y="31278"/>
                    <a:pt x="864" y="31251"/>
                    <a:pt x="955" y="31189"/>
                  </a:cubicBezTo>
                  <a:cubicBezTo>
                    <a:pt x="3204" y="29637"/>
                    <a:pt x="5452" y="28085"/>
                    <a:pt x="7669" y="26534"/>
                  </a:cubicBezTo>
                  <a:cubicBezTo>
                    <a:pt x="10449" y="25519"/>
                    <a:pt x="14010" y="24478"/>
                    <a:pt x="17376" y="24478"/>
                  </a:cubicBezTo>
                  <a:cubicBezTo>
                    <a:pt x="19262" y="24478"/>
                    <a:pt x="21088" y="24805"/>
                    <a:pt x="22680" y="25647"/>
                  </a:cubicBezTo>
                  <a:cubicBezTo>
                    <a:pt x="22755" y="25687"/>
                    <a:pt x="22827" y="25704"/>
                    <a:pt x="22894" y="25704"/>
                  </a:cubicBezTo>
                  <a:cubicBezTo>
                    <a:pt x="23307" y="25704"/>
                    <a:pt x="23528" y="25037"/>
                    <a:pt x="23092" y="24792"/>
                  </a:cubicBezTo>
                  <a:cubicBezTo>
                    <a:pt x="21372" y="23903"/>
                    <a:pt x="19411" y="23557"/>
                    <a:pt x="17393" y="23557"/>
                  </a:cubicBezTo>
                  <a:cubicBezTo>
                    <a:pt x="15027" y="23557"/>
                    <a:pt x="12583" y="24033"/>
                    <a:pt x="10361" y="24665"/>
                  </a:cubicBezTo>
                  <a:cubicBezTo>
                    <a:pt x="11818" y="23652"/>
                    <a:pt x="13306" y="22638"/>
                    <a:pt x="14763" y="21593"/>
                  </a:cubicBezTo>
                  <a:cubicBezTo>
                    <a:pt x="18152" y="20154"/>
                    <a:pt x="22331" y="18838"/>
                    <a:pt x="26325" y="18838"/>
                  </a:cubicBezTo>
                  <a:cubicBezTo>
                    <a:pt x="28041" y="18838"/>
                    <a:pt x="29723" y="19081"/>
                    <a:pt x="31294" y="19662"/>
                  </a:cubicBezTo>
                  <a:cubicBezTo>
                    <a:pt x="31355" y="19687"/>
                    <a:pt x="31415" y="19698"/>
                    <a:pt x="31471" y="19698"/>
                  </a:cubicBezTo>
                  <a:cubicBezTo>
                    <a:pt x="31913" y="19698"/>
                    <a:pt x="32180" y="19007"/>
                    <a:pt x="31674" y="18838"/>
                  </a:cubicBezTo>
                  <a:cubicBezTo>
                    <a:pt x="29978" y="18198"/>
                    <a:pt x="28163" y="17931"/>
                    <a:pt x="26313" y="17931"/>
                  </a:cubicBezTo>
                  <a:cubicBezTo>
                    <a:pt x="23499" y="17931"/>
                    <a:pt x="20605" y="18548"/>
                    <a:pt x="17930" y="19408"/>
                  </a:cubicBezTo>
                  <a:cubicBezTo>
                    <a:pt x="20463" y="17666"/>
                    <a:pt x="22997" y="15925"/>
                    <a:pt x="25530" y="14151"/>
                  </a:cubicBezTo>
                  <a:cubicBezTo>
                    <a:pt x="28185" y="12955"/>
                    <a:pt x="32267" y="11109"/>
                    <a:pt x="35798" y="11109"/>
                  </a:cubicBezTo>
                  <a:cubicBezTo>
                    <a:pt x="36942" y="11109"/>
                    <a:pt x="38028" y="11303"/>
                    <a:pt x="38990" y="11776"/>
                  </a:cubicBezTo>
                  <a:cubicBezTo>
                    <a:pt x="39069" y="11816"/>
                    <a:pt x="39145" y="11833"/>
                    <a:pt x="39215" y="11833"/>
                  </a:cubicBezTo>
                  <a:cubicBezTo>
                    <a:pt x="39648" y="11833"/>
                    <a:pt x="39865" y="11166"/>
                    <a:pt x="39401" y="10921"/>
                  </a:cubicBezTo>
                  <a:cubicBezTo>
                    <a:pt x="38337" y="10412"/>
                    <a:pt x="37137" y="10203"/>
                    <a:pt x="35878" y="10203"/>
                  </a:cubicBezTo>
                  <a:cubicBezTo>
                    <a:pt x="33691" y="10203"/>
                    <a:pt x="31323" y="10834"/>
                    <a:pt x="29172" y="11618"/>
                  </a:cubicBezTo>
                  <a:cubicBezTo>
                    <a:pt x="34366" y="8039"/>
                    <a:pt x="39560" y="4429"/>
                    <a:pt x="44722" y="850"/>
                  </a:cubicBezTo>
                  <a:cubicBezTo>
                    <a:pt x="45138" y="564"/>
                    <a:pt x="44849" y="1"/>
                    <a:pt x="44470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6"/>
          <p:cNvGrpSpPr/>
          <p:nvPr/>
        </p:nvGrpSpPr>
        <p:grpSpPr>
          <a:xfrm>
            <a:off x="-84361" y="2418877"/>
            <a:ext cx="707571" cy="1311260"/>
            <a:chOff x="-84361" y="2418877"/>
            <a:chExt cx="707571" cy="1311260"/>
          </a:xfrm>
        </p:grpSpPr>
        <p:sp>
          <p:nvSpPr>
            <p:cNvPr id="311" name="Google Shape;311;p6"/>
            <p:cNvSpPr/>
            <p:nvPr/>
          </p:nvSpPr>
          <p:spPr>
            <a:xfrm rot="5400000">
              <a:off x="-210759" y="2560138"/>
              <a:ext cx="617607" cy="335085"/>
            </a:xfrm>
            <a:custGeom>
              <a:avLst/>
              <a:gdLst/>
              <a:ahLst/>
              <a:cxnLst/>
              <a:rect l="l" t="t" r="r" b="b"/>
              <a:pathLst>
                <a:path w="17989" h="9760" extrusionOk="0">
                  <a:moveTo>
                    <a:pt x="3260" y="1"/>
                  </a:moveTo>
                  <a:cubicBezTo>
                    <a:pt x="1981" y="1"/>
                    <a:pt x="1072" y="322"/>
                    <a:pt x="760" y="985"/>
                  </a:cubicBezTo>
                  <a:cubicBezTo>
                    <a:pt x="0" y="2632"/>
                    <a:pt x="3041" y="5672"/>
                    <a:pt x="7601" y="7825"/>
                  </a:cubicBezTo>
                  <a:cubicBezTo>
                    <a:pt x="10272" y="9095"/>
                    <a:pt x="12865" y="9759"/>
                    <a:pt x="14700" y="9759"/>
                  </a:cubicBezTo>
                  <a:cubicBezTo>
                    <a:pt x="15976" y="9759"/>
                    <a:pt x="16885" y="9438"/>
                    <a:pt x="17197" y="8775"/>
                  </a:cubicBezTo>
                  <a:cubicBezTo>
                    <a:pt x="17988" y="7129"/>
                    <a:pt x="14917" y="4088"/>
                    <a:pt x="10388" y="1935"/>
                  </a:cubicBezTo>
                  <a:cubicBezTo>
                    <a:pt x="7698" y="665"/>
                    <a:pt x="5097" y="1"/>
                    <a:pt x="3260" y="1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 rot="5400000">
              <a:off x="86613" y="2937283"/>
              <a:ext cx="378378" cy="572323"/>
            </a:xfrm>
            <a:custGeom>
              <a:avLst/>
              <a:gdLst/>
              <a:ahLst/>
              <a:cxnLst/>
              <a:rect l="l" t="t" r="r" b="b"/>
              <a:pathLst>
                <a:path w="11021" h="16670" extrusionOk="0">
                  <a:moveTo>
                    <a:pt x="8854" y="1"/>
                  </a:moveTo>
                  <a:cubicBezTo>
                    <a:pt x="7141" y="1"/>
                    <a:pt x="4497" y="2868"/>
                    <a:pt x="2565" y="6958"/>
                  </a:cubicBezTo>
                  <a:cubicBezTo>
                    <a:pt x="443" y="11486"/>
                    <a:pt x="0" y="15793"/>
                    <a:pt x="1647" y="16553"/>
                  </a:cubicBezTo>
                  <a:cubicBezTo>
                    <a:pt x="1814" y="16632"/>
                    <a:pt x="1996" y="16670"/>
                    <a:pt x="2190" y="16670"/>
                  </a:cubicBezTo>
                  <a:cubicBezTo>
                    <a:pt x="3880" y="16670"/>
                    <a:pt x="6525" y="13806"/>
                    <a:pt x="8456" y="9744"/>
                  </a:cubicBezTo>
                  <a:cubicBezTo>
                    <a:pt x="10609" y="5184"/>
                    <a:pt x="11021" y="877"/>
                    <a:pt x="9406" y="117"/>
                  </a:cubicBezTo>
                  <a:cubicBezTo>
                    <a:pt x="9236" y="39"/>
                    <a:pt x="9051" y="1"/>
                    <a:pt x="8854" y="1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 rot="5400000">
              <a:off x="126266" y="2642586"/>
              <a:ext cx="326227" cy="591995"/>
            </a:xfrm>
            <a:custGeom>
              <a:avLst/>
              <a:gdLst/>
              <a:ahLst/>
              <a:cxnLst/>
              <a:rect l="l" t="t" r="r" b="b"/>
              <a:pathLst>
                <a:path w="9502" h="17243" extrusionOk="0">
                  <a:moveTo>
                    <a:pt x="2100" y="0"/>
                  </a:moveTo>
                  <a:cubicBezTo>
                    <a:pt x="1954" y="0"/>
                    <a:pt x="1814" y="23"/>
                    <a:pt x="1679" y="71"/>
                  </a:cubicBezTo>
                  <a:cubicBezTo>
                    <a:pt x="1" y="672"/>
                    <a:pt x="1" y="4979"/>
                    <a:pt x="1679" y="9730"/>
                  </a:cubicBezTo>
                  <a:cubicBezTo>
                    <a:pt x="3255" y="14077"/>
                    <a:pt x="5691" y="17242"/>
                    <a:pt x="7402" y="17242"/>
                  </a:cubicBezTo>
                  <a:cubicBezTo>
                    <a:pt x="7548" y="17242"/>
                    <a:pt x="7689" y="17219"/>
                    <a:pt x="7823" y="17172"/>
                  </a:cubicBezTo>
                  <a:cubicBezTo>
                    <a:pt x="9502" y="16570"/>
                    <a:pt x="9502" y="12232"/>
                    <a:pt x="7823" y="7513"/>
                  </a:cubicBezTo>
                  <a:cubicBezTo>
                    <a:pt x="6247" y="3165"/>
                    <a:pt x="3811" y="0"/>
                    <a:pt x="2100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 rot="5400000">
              <a:off x="-250461" y="3266649"/>
              <a:ext cx="629589" cy="297388"/>
            </a:xfrm>
            <a:custGeom>
              <a:avLst/>
              <a:gdLst/>
              <a:ahLst/>
              <a:cxnLst/>
              <a:rect l="l" t="t" r="r" b="b"/>
              <a:pathLst>
                <a:path w="18338" h="8662" extrusionOk="0">
                  <a:moveTo>
                    <a:pt x="14450" y="0"/>
                  </a:moveTo>
                  <a:cubicBezTo>
                    <a:pt x="12700" y="0"/>
                    <a:pt x="10436" y="420"/>
                    <a:pt x="8076" y="1259"/>
                  </a:cubicBezTo>
                  <a:cubicBezTo>
                    <a:pt x="3358" y="2969"/>
                    <a:pt x="1" y="5693"/>
                    <a:pt x="603" y="7403"/>
                  </a:cubicBezTo>
                  <a:cubicBezTo>
                    <a:pt x="903" y="8242"/>
                    <a:pt x="2139" y="8661"/>
                    <a:pt x="3888" y="8661"/>
                  </a:cubicBezTo>
                  <a:cubicBezTo>
                    <a:pt x="5638" y="8661"/>
                    <a:pt x="7902" y="8242"/>
                    <a:pt x="10262" y="7403"/>
                  </a:cubicBezTo>
                  <a:cubicBezTo>
                    <a:pt x="14980" y="5693"/>
                    <a:pt x="18337" y="2969"/>
                    <a:pt x="17736" y="1259"/>
                  </a:cubicBezTo>
                  <a:cubicBezTo>
                    <a:pt x="17435" y="420"/>
                    <a:pt x="16200" y="0"/>
                    <a:pt x="14450" y="0"/>
                  </a:cubicBezTo>
                  <a:close/>
                </a:path>
              </a:pathLst>
            </a:custGeom>
            <a:solidFill>
              <a:srgbClr val="FFA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 rot="5400000">
              <a:off x="199135" y="2752630"/>
              <a:ext cx="224020" cy="624131"/>
            </a:xfrm>
            <a:custGeom>
              <a:avLst/>
              <a:gdLst/>
              <a:ahLst/>
              <a:cxnLst/>
              <a:rect l="l" t="t" r="r" b="b"/>
              <a:pathLst>
                <a:path w="6525" h="18179" extrusionOk="0">
                  <a:moveTo>
                    <a:pt x="3263" y="1"/>
                  </a:moveTo>
                  <a:cubicBezTo>
                    <a:pt x="1458" y="1"/>
                    <a:pt x="1" y="4055"/>
                    <a:pt x="1" y="9090"/>
                  </a:cubicBezTo>
                  <a:cubicBezTo>
                    <a:pt x="1" y="14094"/>
                    <a:pt x="1458" y="18179"/>
                    <a:pt x="3263" y="18179"/>
                  </a:cubicBezTo>
                  <a:cubicBezTo>
                    <a:pt x="5068" y="18179"/>
                    <a:pt x="6525" y="14094"/>
                    <a:pt x="6525" y="9090"/>
                  </a:cubicBezTo>
                  <a:cubicBezTo>
                    <a:pt x="6525" y="4055"/>
                    <a:pt x="5036" y="1"/>
                    <a:pt x="3263" y="1"/>
                  </a:cubicBezTo>
                  <a:close/>
                </a:path>
              </a:pathLst>
            </a:custGeom>
            <a:solidFill>
              <a:srgbClr val="FFA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 rot="5400000">
              <a:off x="-61816" y="2566020"/>
              <a:ext cx="528446" cy="468982"/>
            </a:xfrm>
            <a:custGeom>
              <a:avLst/>
              <a:gdLst/>
              <a:ahLst/>
              <a:cxnLst/>
              <a:rect l="l" t="t" r="r" b="b"/>
              <a:pathLst>
                <a:path w="15392" h="13660" extrusionOk="0">
                  <a:moveTo>
                    <a:pt x="2417" y="1"/>
                  </a:moveTo>
                  <a:cubicBezTo>
                    <a:pt x="1932" y="1"/>
                    <a:pt x="1539" y="130"/>
                    <a:pt x="1267" y="401"/>
                  </a:cubicBezTo>
                  <a:cubicBezTo>
                    <a:pt x="1" y="1668"/>
                    <a:pt x="1837" y="5595"/>
                    <a:pt x="5384" y="9142"/>
                  </a:cubicBezTo>
                  <a:cubicBezTo>
                    <a:pt x="8196" y="11928"/>
                    <a:pt x="11203" y="13659"/>
                    <a:pt x="12977" y="13659"/>
                  </a:cubicBezTo>
                  <a:cubicBezTo>
                    <a:pt x="13461" y="13659"/>
                    <a:pt x="13853" y="13530"/>
                    <a:pt x="14125" y="13259"/>
                  </a:cubicBezTo>
                  <a:cubicBezTo>
                    <a:pt x="15392" y="11992"/>
                    <a:pt x="13555" y="8097"/>
                    <a:pt x="10008" y="4550"/>
                  </a:cubicBezTo>
                  <a:cubicBezTo>
                    <a:pt x="7221" y="1737"/>
                    <a:pt x="4199" y="1"/>
                    <a:pt x="2417" y="1"/>
                  </a:cubicBezTo>
                  <a:close/>
                </a:path>
              </a:pathLst>
            </a:custGeom>
            <a:solidFill>
              <a:srgbClr val="F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 rot="5400000">
              <a:off x="-61816" y="3093340"/>
              <a:ext cx="528446" cy="468982"/>
            </a:xfrm>
            <a:custGeom>
              <a:avLst/>
              <a:gdLst/>
              <a:ahLst/>
              <a:cxnLst/>
              <a:rect l="l" t="t" r="r" b="b"/>
              <a:pathLst>
                <a:path w="15392" h="13660" extrusionOk="0">
                  <a:moveTo>
                    <a:pt x="12978" y="1"/>
                  </a:moveTo>
                  <a:cubicBezTo>
                    <a:pt x="11204" y="1"/>
                    <a:pt x="8196" y="1737"/>
                    <a:pt x="5384" y="4550"/>
                  </a:cubicBezTo>
                  <a:cubicBezTo>
                    <a:pt x="1837" y="8097"/>
                    <a:pt x="0" y="11992"/>
                    <a:pt x="1267" y="13259"/>
                  </a:cubicBezTo>
                  <a:cubicBezTo>
                    <a:pt x="1538" y="13530"/>
                    <a:pt x="1932" y="13659"/>
                    <a:pt x="2419" y="13659"/>
                  </a:cubicBezTo>
                  <a:cubicBezTo>
                    <a:pt x="4200" y="13659"/>
                    <a:pt x="7221" y="11928"/>
                    <a:pt x="10008" y="9142"/>
                  </a:cubicBezTo>
                  <a:cubicBezTo>
                    <a:pt x="13554" y="5595"/>
                    <a:pt x="15391" y="1668"/>
                    <a:pt x="14125" y="401"/>
                  </a:cubicBezTo>
                  <a:cubicBezTo>
                    <a:pt x="13853" y="130"/>
                    <a:pt x="13461" y="1"/>
                    <a:pt x="12978" y="1"/>
                  </a:cubicBezTo>
                  <a:close/>
                </a:path>
              </a:pathLst>
            </a:custGeom>
            <a:solidFill>
              <a:srgbClr val="F29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6"/>
          <p:cNvSpPr/>
          <p:nvPr/>
        </p:nvSpPr>
        <p:spPr>
          <a:xfrm rot="9445555" flipH="1">
            <a:off x="2192894" y="3144898"/>
            <a:ext cx="9112887" cy="3616385"/>
          </a:xfrm>
          <a:custGeom>
            <a:avLst/>
            <a:gdLst/>
            <a:ahLst/>
            <a:cxnLst/>
            <a:rect l="l" t="t" r="r" b="b"/>
            <a:pathLst>
              <a:path w="166801" h="66191" extrusionOk="0">
                <a:moveTo>
                  <a:pt x="0" y="0"/>
                </a:moveTo>
                <a:lnTo>
                  <a:pt x="0" y="63402"/>
                </a:lnTo>
                <a:cubicBezTo>
                  <a:pt x="0" y="63402"/>
                  <a:pt x="10894" y="57258"/>
                  <a:pt x="7727" y="44337"/>
                </a:cubicBezTo>
                <a:cubicBezTo>
                  <a:pt x="4560" y="31448"/>
                  <a:pt x="8234" y="29136"/>
                  <a:pt x="16215" y="24575"/>
                </a:cubicBezTo>
                <a:cubicBezTo>
                  <a:pt x="24195" y="20015"/>
                  <a:pt x="21915" y="10768"/>
                  <a:pt x="31289" y="6524"/>
                </a:cubicBezTo>
                <a:cubicBezTo>
                  <a:pt x="32283" y="6071"/>
                  <a:pt x="33249" y="5868"/>
                  <a:pt x="34181" y="5868"/>
                </a:cubicBezTo>
                <a:cubicBezTo>
                  <a:pt x="42037" y="5868"/>
                  <a:pt x="47504" y="20268"/>
                  <a:pt x="47504" y="20268"/>
                </a:cubicBezTo>
                <a:cubicBezTo>
                  <a:pt x="50607" y="24670"/>
                  <a:pt x="54566" y="28439"/>
                  <a:pt x="59221" y="30909"/>
                </a:cubicBezTo>
                <a:cubicBezTo>
                  <a:pt x="61691" y="32239"/>
                  <a:pt x="64320" y="33189"/>
                  <a:pt x="67075" y="33696"/>
                </a:cubicBezTo>
                <a:cubicBezTo>
                  <a:pt x="70337" y="34329"/>
                  <a:pt x="73662" y="34424"/>
                  <a:pt x="76988" y="34456"/>
                </a:cubicBezTo>
                <a:cubicBezTo>
                  <a:pt x="80313" y="34488"/>
                  <a:pt x="83638" y="34488"/>
                  <a:pt x="86932" y="34931"/>
                </a:cubicBezTo>
                <a:cubicBezTo>
                  <a:pt x="89750" y="35343"/>
                  <a:pt x="92569" y="36071"/>
                  <a:pt x="95261" y="37021"/>
                </a:cubicBezTo>
                <a:cubicBezTo>
                  <a:pt x="100676" y="38921"/>
                  <a:pt x="105743" y="41835"/>
                  <a:pt x="110430" y="45224"/>
                </a:cubicBezTo>
                <a:cubicBezTo>
                  <a:pt x="115244" y="48739"/>
                  <a:pt x="119709" y="52824"/>
                  <a:pt x="123921" y="57131"/>
                </a:cubicBezTo>
                <a:cubicBezTo>
                  <a:pt x="127677" y="60980"/>
                  <a:pt x="132082" y="66191"/>
                  <a:pt x="137778" y="66191"/>
                </a:cubicBezTo>
                <a:cubicBezTo>
                  <a:pt x="137846" y="66191"/>
                  <a:pt x="137914" y="66190"/>
                  <a:pt x="137982" y="66188"/>
                </a:cubicBezTo>
                <a:cubicBezTo>
                  <a:pt x="143334" y="66062"/>
                  <a:pt x="146596" y="61153"/>
                  <a:pt x="148085" y="56213"/>
                </a:cubicBezTo>
                <a:cubicBezTo>
                  <a:pt x="148971" y="53299"/>
                  <a:pt x="149288" y="50196"/>
                  <a:pt x="149541" y="47124"/>
                </a:cubicBezTo>
                <a:cubicBezTo>
                  <a:pt x="149826" y="43577"/>
                  <a:pt x="149890" y="39967"/>
                  <a:pt x="149985" y="36388"/>
                </a:cubicBezTo>
                <a:cubicBezTo>
                  <a:pt x="150111" y="29927"/>
                  <a:pt x="150333" y="23404"/>
                  <a:pt x="152138" y="17165"/>
                </a:cubicBezTo>
                <a:cubicBezTo>
                  <a:pt x="153627" y="12035"/>
                  <a:pt x="156192" y="6999"/>
                  <a:pt x="160309" y="3674"/>
                </a:cubicBezTo>
                <a:cubicBezTo>
                  <a:pt x="162241" y="2122"/>
                  <a:pt x="164521" y="1077"/>
                  <a:pt x="166801" y="0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76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346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288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62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1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14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73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69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77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81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"/>
          <p:cNvSpPr/>
          <p:nvPr/>
        </p:nvSpPr>
        <p:spPr>
          <a:xfrm rot="10800000">
            <a:off x="90" y="62"/>
            <a:ext cx="2314136" cy="2181163"/>
          </a:xfrm>
          <a:custGeom>
            <a:avLst/>
            <a:gdLst/>
            <a:ahLst/>
            <a:cxnLst/>
            <a:rect l="l" t="t" r="r" b="b"/>
            <a:pathLst>
              <a:path w="76608" h="72206" extrusionOk="0">
                <a:moveTo>
                  <a:pt x="76608" y="1"/>
                </a:moveTo>
                <a:cubicBezTo>
                  <a:pt x="69419" y="571"/>
                  <a:pt x="62262" y="1806"/>
                  <a:pt x="56181" y="5859"/>
                </a:cubicBezTo>
                <a:cubicBezTo>
                  <a:pt x="48676" y="10926"/>
                  <a:pt x="46300" y="19097"/>
                  <a:pt x="44559" y="27521"/>
                </a:cubicBezTo>
                <a:cubicBezTo>
                  <a:pt x="42817" y="35945"/>
                  <a:pt x="40695" y="45319"/>
                  <a:pt x="32144" y="49309"/>
                </a:cubicBezTo>
                <a:cubicBezTo>
                  <a:pt x="24480" y="52888"/>
                  <a:pt x="15360" y="51843"/>
                  <a:pt x="7981" y="56340"/>
                </a:cubicBezTo>
                <a:cubicBezTo>
                  <a:pt x="1995" y="59982"/>
                  <a:pt x="190" y="65935"/>
                  <a:pt x="0" y="72206"/>
                </a:cubicBezTo>
                <a:lnTo>
                  <a:pt x="76608" y="72206"/>
                </a:lnTo>
                <a:lnTo>
                  <a:pt x="76608" y="1"/>
                </a:ln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 rot="10800000">
            <a:off x="3962327" y="3087276"/>
            <a:ext cx="5181673" cy="2056223"/>
          </a:xfrm>
          <a:custGeom>
            <a:avLst/>
            <a:gdLst/>
            <a:ahLst/>
            <a:cxnLst/>
            <a:rect l="l" t="t" r="r" b="b"/>
            <a:pathLst>
              <a:path w="166801" h="66191" extrusionOk="0">
                <a:moveTo>
                  <a:pt x="0" y="0"/>
                </a:moveTo>
                <a:lnTo>
                  <a:pt x="0" y="63402"/>
                </a:lnTo>
                <a:cubicBezTo>
                  <a:pt x="0" y="63402"/>
                  <a:pt x="10894" y="57258"/>
                  <a:pt x="7727" y="44337"/>
                </a:cubicBezTo>
                <a:cubicBezTo>
                  <a:pt x="4560" y="31448"/>
                  <a:pt x="8234" y="29136"/>
                  <a:pt x="16215" y="24575"/>
                </a:cubicBezTo>
                <a:cubicBezTo>
                  <a:pt x="24195" y="20015"/>
                  <a:pt x="21915" y="10768"/>
                  <a:pt x="31289" y="6524"/>
                </a:cubicBezTo>
                <a:cubicBezTo>
                  <a:pt x="32283" y="6071"/>
                  <a:pt x="33249" y="5868"/>
                  <a:pt x="34181" y="5868"/>
                </a:cubicBezTo>
                <a:cubicBezTo>
                  <a:pt x="42037" y="5868"/>
                  <a:pt x="47504" y="20268"/>
                  <a:pt x="47504" y="20268"/>
                </a:cubicBezTo>
                <a:cubicBezTo>
                  <a:pt x="50607" y="24670"/>
                  <a:pt x="54566" y="28439"/>
                  <a:pt x="59221" y="30909"/>
                </a:cubicBezTo>
                <a:cubicBezTo>
                  <a:pt x="61691" y="32239"/>
                  <a:pt x="64320" y="33189"/>
                  <a:pt x="67075" y="33696"/>
                </a:cubicBezTo>
                <a:cubicBezTo>
                  <a:pt x="70337" y="34329"/>
                  <a:pt x="73662" y="34424"/>
                  <a:pt x="76988" y="34456"/>
                </a:cubicBezTo>
                <a:cubicBezTo>
                  <a:pt x="80313" y="34488"/>
                  <a:pt x="83638" y="34488"/>
                  <a:pt x="86932" y="34931"/>
                </a:cubicBezTo>
                <a:cubicBezTo>
                  <a:pt x="89750" y="35343"/>
                  <a:pt x="92569" y="36071"/>
                  <a:pt x="95261" y="37021"/>
                </a:cubicBezTo>
                <a:cubicBezTo>
                  <a:pt x="100676" y="38921"/>
                  <a:pt x="105743" y="41835"/>
                  <a:pt x="110430" y="45224"/>
                </a:cubicBezTo>
                <a:cubicBezTo>
                  <a:pt x="115244" y="48739"/>
                  <a:pt x="119709" y="52824"/>
                  <a:pt x="123921" y="57131"/>
                </a:cubicBezTo>
                <a:cubicBezTo>
                  <a:pt x="127677" y="60980"/>
                  <a:pt x="132082" y="66191"/>
                  <a:pt x="137778" y="66191"/>
                </a:cubicBezTo>
                <a:cubicBezTo>
                  <a:pt x="137846" y="66191"/>
                  <a:pt x="137914" y="66190"/>
                  <a:pt x="137982" y="66188"/>
                </a:cubicBezTo>
                <a:cubicBezTo>
                  <a:pt x="143334" y="66062"/>
                  <a:pt x="146596" y="61153"/>
                  <a:pt x="148085" y="56213"/>
                </a:cubicBezTo>
                <a:cubicBezTo>
                  <a:pt x="148971" y="53299"/>
                  <a:pt x="149288" y="50196"/>
                  <a:pt x="149541" y="47124"/>
                </a:cubicBezTo>
                <a:cubicBezTo>
                  <a:pt x="149826" y="43577"/>
                  <a:pt x="149890" y="39967"/>
                  <a:pt x="149985" y="36388"/>
                </a:cubicBezTo>
                <a:cubicBezTo>
                  <a:pt x="150111" y="29927"/>
                  <a:pt x="150333" y="23404"/>
                  <a:pt x="152138" y="17165"/>
                </a:cubicBezTo>
                <a:cubicBezTo>
                  <a:pt x="153627" y="12035"/>
                  <a:pt x="156192" y="6999"/>
                  <a:pt x="160309" y="3674"/>
                </a:cubicBezTo>
                <a:cubicBezTo>
                  <a:pt x="162241" y="2122"/>
                  <a:pt x="164521" y="1077"/>
                  <a:pt x="166801" y="0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" name="Google Shape;346;p8"/>
          <p:cNvGrpSpPr/>
          <p:nvPr/>
        </p:nvGrpSpPr>
        <p:grpSpPr>
          <a:xfrm>
            <a:off x="6083186" y="-458901"/>
            <a:ext cx="3438210" cy="2794481"/>
            <a:chOff x="6083186" y="-458901"/>
            <a:chExt cx="3438210" cy="2794481"/>
          </a:xfrm>
        </p:grpSpPr>
        <p:sp>
          <p:nvSpPr>
            <p:cNvPr id="347" name="Google Shape;347;p8"/>
            <p:cNvSpPr/>
            <p:nvPr/>
          </p:nvSpPr>
          <p:spPr>
            <a:xfrm rot="-815401" flipH="1">
              <a:off x="6609040" y="-363997"/>
              <a:ext cx="592635" cy="1204807"/>
            </a:xfrm>
            <a:custGeom>
              <a:avLst/>
              <a:gdLst/>
              <a:ahLst/>
              <a:cxnLst/>
              <a:rect l="l" t="t" r="r" b="b"/>
              <a:pathLst>
                <a:path w="17261" h="35091" extrusionOk="0">
                  <a:moveTo>
                    <a:pt x="13618" y="1"/>
                  </a:moveTo>
                  <a:cubicBezTo>
                    <a:pt x="13618" y="1"/>
                    <a:pt x="13586" y="33"/>
                    <a:pt x="13491" y="64"/>
                  </a:cubicBezTo>
                  <a:cubicBezTo>
                    <a:pt x="13396" y="128"/>
                    <a:pt x="13238" y="191"/>
                    <a:pt x="13080" y="286"/>
                  </a:cubicBezTo>
                  <a:cubicBezTo>
                    <a:pt x="12890" y="349"/>
                    <a:pt x="12700" y="476"/>
                    <a:pt x="12446" y="603"/>
                  </a:cubicBezTo>
                  <a:cubicBezTo>
                    <a:pt x="12225" y="729"/>
                    <a:pt x="11940" y="888"/>
                    <a:pt x="11655" y="1078"/>
                  </a:cubicBezTo>
                  <a:cubicBezTo>
                    <a:pt x="11085" y="1426"/>
                    <a:pt x="10451" y="1869"/>
                    <a:pt x="9754" y="2408"/>
                  </a:cubicBezTo>
                  <a:cubicBezTo>
                    <a:pt x="9089" y="2946"/>
                    <a:pt x="8361" y="3548"/>
                    <a:pt x="7633" y="4213"/>
                  </a:cubicBezTo>
                  <a:cubicBezTo>
                    <a:pt x="6208" y="5606"/>
                    <a:pt x="4846" y="7285"/>
                    <a:pt x="3706" y="9185"/>
                  </a:cubicBezTo>
                  <a:cubicBezTo>
                    <a:pt x="2534" y="11085"/>
                    <a:pt x="1616" y="13175"/>
                    <a:pt x="1014" y="15392"/>
                  </a:cubicBezTo>
                  <a:cubicBezTo>
                    <a:pt x="380" y="17577"/>
                    <a:pt x="32" y="19857"/>
                    <a:pt x="32" y="22074"/>
                  </a:cubicBezTo>
                  <a:cubicBezTo>
                    <a:pt x="0" y="24291"/>
                    <a:pt x="285" y="26445"/>
                    <a:pt x="760" y="28345"/>
                  </a:cubicBezTo>
                  <a:cubicBezTo>
                    <a:pt x="1235" y="30276"/>
                    <a:pt x="1901" y="31955"/>
                    <a:pt x="2502" y="33158"/>
                  </a:cubicBezTo>
                  <a:cubicBezTo>
                    <a:pt x="2661" y="33443"/>
                    <a:pt x="2787" y="33728"/>
                    <a:pt x="2914" y="33950"/>
                  </a:cubicBezTo>
                  <a:cubicBezTo>
                    <a:pt x="3041" y="34203"/>
                    <a:pt x="3167" y="34425"/>
                    <a:pt x="3262" y="34583"/>
                  </a:cubicBezTo>
                  <a:cubicBezTo>
                    <a:pt x="3357" y="34742"/>
                    <a:pt x="3452" y="34868"/>
                    <a:pt x="3516" y="34963"/>
                  </a:cubicBezTo>
                  <a:cubicBezTo>
                    <a:pt x="3579" y="35058"/>
                    <a:pt x="3611" y="35090"/>
                    <a:pt x="3611" y="35090"/>
                  </a:cubicBezTo>
                  <a:cubicBezTo>
                    <a:pt x="3611" y="35090"/>
                    <a:pt x="3642" y="35090"/>
                    <a:pt x="3737" y="35027"/>
                  </a:cubicBezTo>
                  <a:cubicBezTo>
                    <a:pt x="3832" y="34963"/>
                    <a:pt x="3991" y="34900"/>
                    <a:pt x="4149" y="34837"/>
                  </a:cubicBezTo>
                  <a:cubicBezTo>
                    <a:pt x="4339" y="34742"/>
                    <a:pt x="4529" y="34615"/>
                    <a:pt x="4782" y="34488"/>
                  </a:cubicBezTo>
                  <a:cubicBezTo>
                    <a:pt x="5004" y="34362"/>
                    <a:pt x="5257" y="34203"/>
                    <a:pt x="5542" y="34013"/>
                  </a:cubicBezTo>
                  <a:cubicBezTo>
                    <a:pt x="6683" y="33317"/>
                    <a:pt x="8139" y="32240"/>
                    <a:pt x="9564" y="30878"/>
                  </a:cubicBezTo>
                  <a:cubicBezTo>
                    <a:pt x="10990" y="29485"/>
                    <a:pt x="12351" y="27806"/>
                    <a:pt x="13523" y="25906"/>
                  </a:cubicBezTo>
                  <a:cubicBezTo>
                    <a:pt x="14695" y="24038"/>
                    <a:pt x="15582" y="21916"/>
                    <a:pt x="16215" y="19731"/>
                  </a:cubicBezTo>
                  <a:cubicBezTo>
                    <a:pt x="16848" y="17546"/>
                    <a:pt x="17197" y="15265"/>
                    <a:pt x="17228" y="13049"/>
                  </a:cubicBezTo>
                  <a:cubicBezTo>
                    <a:pt x="17260" y="10832"/>
                    <a:pt x="16975" y="8678"/>
                    <a:pt x="16468" y="6746"/>
                  </a:cubicBezTo>
                  <a:cubicBezTo>
                    <a:pt x="16247" y="5796"/>
                    <a:pt x="15930" y="4910"/>
                    <a:pt x="15645" y="4086"/>
                  </a:cubicBezTo>
                  <a:cubicBezTo>
                    <a:pt x="15328" y="3263"/>
                    <a:pt x="15043" y="2566"/>
                    <a:pt x="14727" y="1964"/>
                  </a:cubicBezTo>
                  <a:cubicBezTo>
                    <a:pt x="14600" y="1648"/>
                    <a:pt x="14442" y="1394"/>
                    <a:pt x="14315" y="1141"/>
                  </a:cubicBezTo>
                  <a:cubicBezTo>
                    <a:pt x="14188" y="888"/>
                    <a:pt x="14061" y="698"/>
                    <a:pt x="13966" y="539"/>
                  </a:cubicBezTo>
                  <a:cubicBezTo>
                    <a:pt x="13871" y="349"/>
                    <a:pt x="13776" y="223"/>
                    <a:pt x="13713" y="128"/>
                  </a:cubicBezTo>
                  <a:cubicBezTo>
                    <a:pt x="13650" y="64"/>
                    <a:pt x="13618" y="1"/>
                    <a:pt x="13618" y="1"/>
                  </a:cubicBezTo>
                  <a:close/>
                </a:path>
              </a:pathLst>
            </a:custGeom>
            <a:solidFill>
              <a:srgbClr val="FFA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815401" flipH="1">
              <a:off x="6143349" y="773102"/>
              <a:ext cx="1142800" cy="648256"/>
            </a:xfrm>
            <a:custGeom>
              <a:avLst/>
              <a:gdLst/>
              <a:ahLst/>
              <a:cxnLst/>
              <a:rect l="l" t="t" r="r" b="b"/>
              <a:pathLst>
                <a:path w="33285" h="18881" extrusionOk="0">
                  <a:moveTo>
                    <a:pt x="23654" y="1"/>
                  </a:moveTo>
                  <a:cubicBezTo>
                    <a:pt x="22430" y="1"/>
                    <a:pt x="21165" y="96"/>
                    <a:pt x="19888" y="300"/>
                  </a:cubicBezTo>
                  <a:cubicBezTo>
                    <a:pt x="17672" y="616"/>
                    <a:pt x="15486" y="1281"/>
                    <a:pt x="13396" y="2231"/>
                  </a:cubicBezTo>
                  <a:cubicBezTo>
                    <a:pt x="11306" y="3181"/>
                    <a:pt x="9374" y="4385"/>
                    <a:pt x="7664" y="5778"/>
                  </a:cubicBezTo>
                  <a:cubicBezTo>
                    <a:pt x="5954" y="7203"/>
                    <a:pt x="4466" y="8818"/>
                    <a:pt x="3326" y="10402"/>
                  </a:cubicBezTo>
                  <a:cubicBezTo>
                    <a:pt x="2154" y="12017"/>
                    <a:pt x="1299" y="13600"/>
                    <a:pt x="760" y="14836"/>
                  </a:cubicBezTo>
                  <a:cubicBezTo>
                    <a:pt x="634" y="15152"/>
                    <a:pt x="507" y="15406"/>
                    <a:pt x="412" y="15691"/>
                  </a:cubicBezTo>
                  <a:cubicBezTo>
                    <a:pt x="317" y="15912"/>
                    <a:pt x="222" y="16166"/>
                    <a:pt x="159" y="16324"/>
                  </a:cubicBezTo>
                  <a:cubicBezTo>
                    <a:pt x="95" y="16514"/>
                    <a:pt x="64" y="16672"/>
                    <a:pt x="32" y="16767"/>
                  </a:cubicBezTo>
                  <a:cubicBezTo>
                    <a:pt x="0" y="16862"/>
                    <a:pt x="0" y="16926"/>
                    <a:pt x="0" y="16926"/>
                  </a:cubicBezTo>
                  <a:cubicBezTo>
                    <a:pt x="0" y="16926"/>
                    <a:pt x="32" y="16926"/>
                    <a:pt x="127" y="16989"/>
                  </a:cubicBezTo>
                  <a:cubicBezTo>
                    <a:pt x="222" y="17021"/>
                    <a:pt x="349" y="17084"/>
                    <a:pt x="539" y="17147"/>
                  </a:cubicBezTo>
                  <a:cubicBezTo>
                    <a:pt x="697" y="17242"/>
                    <a:pt x="919" y="17337"/>
                    <a:pt x="1172" y="17432"/>
                  </a:cubicBezTo>
                  <a:cubicBezTo>
                    <a:pt x="1457" y="17527"/>
                    <a:pt x="1742" y="17622"/>
                    <a:pt x="2059" y="17717"/>
                  </a:cubicBezTo>
                  <a:cubicBezTo>
                    <a:pt x="3326" y="18129"/>
                    <a:pt x="5067" y="18541"/>
                    <a:pt x="7031" y="18762"/>
                  </a:cubicBezTo>
                  <a:cubicBezTo>
                    <a:pt x="7839" y="18839"/>
                    <a:pt x="8673" y="18880"/>
                    <a:pt x="9525" y="18880"/>
                  </a:cubicBezTo>
                  <a:cubicBezTo>
                    <a:pt x="10776" y="18880"/>
                    <a:pt x="12065" y="18793"/>
                    <a:pt x="13365" y="18604"/>
                  </a:cubicBezTo>
                  <a:cubicBezTo>
                    <a:pt x="15582" y="18256"/>
                    <a:pt x="17767" y="17622"/>
                    <a:pt x="19857" y="16672"/>
                  </a:cubicBezTo>
                  <a:cubicBezTo>
                    <a:pt x="21947" y="15754"/>
                    <a:pt x="23910" y="14551"/>
                    <a:pt x="25621" y="13125"/>
                  </a:cubicBezTo>
                  <a:cubicBezTo>
                    <a:pt x="27331" y="11732"/>
                    <a:pt x="28788" y="10117"/>
                    <a:pt x="29959" y="8533"/>
                  </a:cubicBezTo>
                  <a:cubicBezTo>
                    <a:pt x="30529" y="7742"/>
                    <a:pt x="31036" y="6918"/>
                    <a:pt x="31448" y="6158"/>
                  </a:cubicBezTo>
                  <a:cubicBezTo>
                    <a:pt x="31891" y="5430"/>
                    <a:pt x="32239" y="4702"/>
                    <a:pt x="32493" y="4100"/>
                  </a:cubicBezTo>
                  <a:cubicBezTo>
                    <a:pt x="32651" y="3783"/>
                    <a:pt x="32746" y="3498"/>
                    <a:pt x="32841" y="3245"/>
                  </a:cubicBezTo>
                  <a:cubicBezTo>
                    <a:pt x="32968" y="2991"/>
                    <a:pt x="33031" y="2770"/>
                    <a:pt x="33094" y="2580"/>
                  </a:cubicBezTo>
                  <a:cubicBezTo>
                    <a:pt x="33158" y="2421"/>
                    <a:pt x="33190" y="2263"/>
                    <a:pt x="33221" y="2168"/>
                  </a:cubicBezTo>
                  <a:lnTo>
                    <a:pt x="33285" y="2010"/>
                  </a:lnTo>
                  <a:cubicBezTo>
                    <a:pt x="33285" y="2010"/>
                    <a:pt x="33221" y="1978"/>
                    <a:pt x="33126" y="1946"/>
                  </a:cubicBezTo>
                  <a:cubicBezTo>
                    <a:pt x="33031" y="1883"/>
                    <a:pt x="32904" y="1820"/>
                    <a:pt x="32714" y="1756"/>
                  </a:cubicBezTo>
                  <a:cubicBezTo>
                    <a:pt x="32556" y="1661"/>
                    <a:pt x="32334" y="1598"/>
                    <a:pt x="32081" y="1503"/>
                  </a:cubicBezTo>
                  <a:cubicBezTo>
                    <a:pt x="31796" y="1376"/>
                    <a:pt x="31511" y="1281"/>
                    <a:pt x="31194" y="1186"/>
                  </a:cubicBezTo>
                  <a:cubicBezTo>
                    <a:pt x="30561" y="996"/>
                    <a:pt x="29801" y="775"/>
                    <a:pt x="28946" y="585"/>
                  </a:cubicBezTo>
                  <a:cubicBezTo>
                    <a:pt x="28122" y="426"/>
                    <a:pt x="27172" y="236"/>
                    <a:pt x="26191" y="141"/>
                  </a:cubicBezTo>
                  <a:cubicBezTo>
                    <a:pt x="25374" y="49"/>
                    <a:pt x="24525" y="1"/>
                    <a:pt x="23654" y="1"/>
                  </a:cubicBezTo>
                  <a:close/>
                </a:path>
              </a:pathLst>
            </a:custGeom>
            <a:solidFill>
              <a:srgbClr val="FFA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815401" flipH="1">
              <a:off x="7386428" y="26458"/>
              <a:ext cx="440399" cy="941638"/>
            </a:xfrm>
            <a:custGeom>
              <a:avLst/>
              <a:gdLst/>
              <a:ahLst/>
              <a:cxnLst/>
              <a:rect l="l" t="t" r="r" b="b"/>
              <a:pathLst>
                <a:path w="12827" h="27426" extrusionOk="0">
                  <a:moveTo>
                    <a:pt x="3610" y="0"/>
                  </a:moveTo>
                  <a:cubicBezTo>
                    <a:pt x="3610" y="0"/>
                    <a:pt x="3579" y="32"/>
                    <a:pt x="3547" y="95"/>
                  </a:cubicBezTo>
                  <a:cubicBezTo>
                    <a:pt x="3484" y="158"/>
                    <a:pt x="3420" y="253"/>
                    <a:pt x="3325" y="380"/>
                  </a:cubicBezTo>
                  <a:cubicBezTo>
                    <a:pt x="3230" y="507"/>
                    <a:pt x="3135" y="665"/>
                    <a:pt x="3009" y="824"/>
                  </a:cubicBezTo>
                  <a:cubicBezTo>
                    <a:pt x="2914" y="1014"/>
                    <a:pt x="2787" y="1204"/>
                    <a:pt x="2660" y="1425"/>
                  </a:cubicBezTo>
                  <a:cubicBezTo>
                    <a:pt x="2375" y="1869"/>
                    <a:pt x="2122" y="2407"/>
                    <a:pt x="1837" y="3009"/>
                  </a:cubicBezTo>
                  <a:cubicBezTo>
                    <a:pt x="1552" y="3610"/>
                    <a:pt x="1267" y="4275"/>
                    <a:pt x="1045" y="5004"/>
                  </a:cubicBezTo>
                  <a:cubicBezTo>
                    <a:pt x="539" y="6429"/>
                    <a:pt x="222" y="8076"/>
                    <a:pt x="95" y="9754"/>
                  </a:cubicBezTo>
                  <a:cubicBezTo>
                    <a:pt x="0" y="11464"/>
                    <a:pt x="127" y="13206"/>
                    <a:pt x="475" y="14916"/>
                  </a:cubicBezTo>
                  <a:cubicBezTo>
                    <a:pt x="824" y="16626"/>
                    <a:pt x="1394" y="18305"/>
                    <a:pt x="2185" y="19825"/>
                  </a:cubicBezTo>
                  <a:cubicBezTo>
                    <a:pt x="2945" y="21345"/>
                    <a:pt x="3895" y="22707"/>
                    <a:pt x="4909" y="23847"/>
                  </a:cubicBezTo>
                  <a:cubicBezTo>
                    <a:pt x="5922" y="24955"/>
                    <a:pt x="6967" y="25874"/>
                    <a:pt x="7791" y="26475"/>
                  </a:cubicBezTo>
                  <a:cubicBezTo>
                    <a:pt x="8012" y="26634"/>
                    <a:pt x="8202" y="26760"/>
                    <a:pt x="8361" y="26887"/>
                  </a:cubicBezTo>
                  <a:cubicBezTo>
                    <a:pt x="8519" y="27014"/>
                    <a:pt x="8678" y="27109"/>
                    <a:pt x="8804" y="27172"/>
                  </a:cubicBezTo>
                  <a:cubicBezTo>
                    <a:pt x="8931" y="27267"/>
                    <a:pt x="9058" y="27330"/>
                    <a:pt x="9121" y="27362"/>
                  </a:cubicBezTo>
                  <a:lnTo>
                    <a:pt x="9216" y="27425"/>
                  </a:lnTo>
                  <a:cubicBezTo>
                    <a:pt x="9216" y="27425"/>
                    <a:pt x="9248" y="27394"/>
                    <a:pt x="9279" y="27330"/>
                  </a:cubicBezTo>
                  <a:cubicBezTo>
                    <a:pt x="9343" y="27267"/>
                    <a:pt x="9406" y="27172"/>
                    <a:pt x="9501" y="27045"/>
                  </a:cubicBezTo>
                  <a:cubicBezTo>
                    <a:pt x="9596" y="26919"/>
                    <a:pt x="9691" y="26760"/>
                    <a:pt x="9818" y="26602"/>
                  </a:cubicBezTo>
                  <a:cubicBezTo>
                    <a:pt x="9913" y="26412"/>
                    <a:pt x="10039" y="26222"/>
                    <a:pt x="10166" y="26000"/>
                  </a:cubicBezTo>
                  <a:cubicBezTo>
                    <a:pt x="10704" y="25114"/>
                    <a:pt x="11306" y="23878"/>
                    <a:pt x="11781" y="22422"/>
                  </a:cubicBezTo>
                  <a:cubicBezTo>
                    <a:pt x="12256" y="20997"/>
                    <a:pt x="12604" y="19350"/>
                    <a:pt x="12731" y="17671"/>
                  </a:cubicBezTo>
                  <a:cubicBezTo>
                    <a:pt x="12826" y="15961"/>
                    <a:pt x="12699" y="14188"/>
                    <a:pt x="12351" y="12478"/>
                  </a:cubicBezTo>
                  <a:cubicBezTo>
                    <a:pt x="12034" y="10768"/>
                    <a:pt x="11433" y="9121"/>
                    <a:pt x="10673" y="7601"/>
                  </a:cubicBezTo>
                  <a:cubicBezTo>
                    <a:pt x="9913" y="6081"/>
                    <a:pt x="8963" y="4719"/>
                    <a:pt x="7949" y="3579"/>
                  </a:cubicBezTo>
                  <a:cubicBezTo>
                    <a:pt x="7442" y="3009"/>
                    <a:pt x="6904" y="2502"/>
                    <a:pt x="6429" y="2059"/>
                  </a:cubicBezTo>
                  <a:cubicBezTo>
                    <a:pt x="5922" y="1615"/>
                    <a:pt x="5479" y="1235"/>
                    <a:pt x="5036" y="919"/>
                  </a:cubicBezTo>
                  <a:cubicBezTo>
                    <a:pt x="4846" y="760"/>
                    <a:pt x="4656" y="633"/>
                    <a:pt x="4466" y="538"/>
                  </a:cubicBezTo>
                  <a:cubicBezTo>
                    <a:pt x="4307" y="412"/>
                    <a:pt x="4149" y="317"/>
                    <a:pt x="4022" y="222"/>
                  </a:cubicBezTo>
                  <a:cubicBezTo>
                    <a:pt x="3895" y="158"/>
                    <a:pt x="3800" y="95"/>
                    <a:pt x="3705" y="63"/>
                  </a:cubicBezTo>
                  <a:lnTo>
                    <a:pt x="3610" y="0"/>
                  </a:lnTo>
                  <a:close/>
                </a:path>
              </a:pathLst>
            </a:custGeom>
            <a:solidFill>
              <a:srgbClr val="FFA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815401" flipH="1">
              <a:off x="6781361" y="-195929"/>
              <a:ext cx="2508632" cy="2268536"/>
            </a:xfrm>
            <a:custGeom>
              <a:avLst/>
              <a:gdLst/>
              <a:ahLst/>
              <a:cxnLst/>
              <a:rect l="l" t="t" r="r" b="b"/>
              <a:pathLst>
                <a:path w="73066" h="66073" extrusionOk="0">
                  <a:moveTo>
                    <a:pt x="65141" y="1"/>
                  </a:moveTo>
                  <a:cubicBezTo>
                    <a:pt x="65037" y="1"/>
                    <a:pt x="64947" y="59"/>
                    <a:pt x="64935" y="196"/>
                  </a:cubicBezTo>
                  <a:cubicBezTo>
                    <a:pt x="62813" y="15144"/>
                    <a:pt x="56511" y="28793"/>
                    <a:pt x="46472" y="39782"/>
                  </a:cubicBezTo>
                  <a:cubicBezTo>
                    <a:pt x="49195" y="31960"/>
                    <a:pt x="48784" y="22712"/>
                    <a:pt x="45965" y="14954"/>
                  </a:cubicBezTo>
                  <a:cubicBezTo>
                    <a:pt x="45917" y="14833"/>
                    <a:pt x="45808" y="14781"/>
                    <a:pt x="45700" y="14781"/>
                  </a:cubicBezTo>
                  <a:cubicBezTo>
                    <a:pt x="45524" y="14781"/>
                    <a:pt x="45348" y="14916"/>
                    <a:pt x="45427" y="15112"/>
                  </a:cubicBezTo>
                  <a:cubicBezTo>
                    <a:pt x="48372" y="23187"/>
                    <a:pt x="48689" y="32846"/>
                    <a:pt x="45490" y="40827"/>
                  </a:cubicBezTo>
                  <a:cubicBezTo>
                    <a:pt x="44065" y="42315"/>
                    <a:pt x="42576" y="43772"/>
                    <a:pt x="41025" y="45166"/>
                  </a:cubicBezTo>
                  <a:cubicBezTo>
                    <a:pt x="37573" y="48238"/>
                    <a:pt x="33836" y="50993"/>
                    <a:pt x="29877" y="53431"/>
                  </a:cubicBezTo>
                  <a:cubicBezTo>
                    <a:pt x="29877" y="53463"/>
                    <a:pt x="29877" y="53463"/>
                    <a:pt x="29845" y="53463"/>
                  </a:cubicBezTo>
                  <a:cubicBezTo>
                    <a:pt x="29339" y="53811"/>
                    <a:pt x="28800" y="54128"/>
                    <a:pt x="28262" y="54445"/>
                  </a:cubicBezTo>
                  <a:cubicBezTo>
                    <a:pt x="34152" y="48301"/>
                    <a:pt x="37414" y="39307"/>
                    <a:pt x="37319" y="30883"/>
                  </a:cubicBezTo>
                  <a:cubicBezTo>
                    <a:pt x="37319" y="30693"/>
                    <a:pt x="37185" y="30598"/>
                    <a:pt x="37050" y="30598"/>
                  </a:cubicBezTo>
                  <a:cubicBezTo>
                    <a:pt x="36916" y="30598"/>
                    <a:pt x="36781" y="30693"/>
                    <a:pt x="36781" y="30883"/>
                  </a:cubicBezTo>
                  <a:cubicBezTo>
                    <a:pt x="36876" y="39877"/>
                    <a:pt x="33076" y="49536"/>
                    <a:pt x="26330" y="55521"/>
                  </a:cubicBezTo>
                  <a:cubicBezTo>
                    <a:pt x="26330" y="55553"/>
                    <a:pt x="26330" y="55553"/>
                    <a:pt x="26330" y="55553"/>
                  </a:cubicBezTo>
                  <a:cubicBezTo>
                    <a:pt x="21390" y="58340"/>
                    <a:pt x="16164" y="60652"/>
                    <a:pt x="10844" y="62520"/>
                  </a:cubicBezTo>
                  <a:cubicBezTo>
                    <a:pt x="15594" y="58435"/>
                    <a:pt x="18413" y="51974"/>
                    <a:pt x="19426" y="45894"/>
                  </a:cubicBezTo>
                  <a:cubicBezTo>
                    <a:pt x="19465" y="45682"/>
                    <a:pt x="19281" y="45541"/>
                    <a:pt x="19116" y="45541"/>
                  </a:cubicBezTo>
                  <a:cubicBezTo>
                    <a:pt x="19010" y="45541"/>
                    <a:pt x="18913" y="45599"/>
                    <a:pt x="18888" y="45736"/>
                  </a:cubicBezTo>
                  <a:cubicBezTo>
                    <a:pt x="17811" y="52196"/>
                    <a:pt x="14708" y="59163"/>
                    <a:pt x="9324" y="63059"/>
                  </a:cubicBezTo>
                  <a:cubicBezTo>
                    <a:pt x="9292" y="63059"/>
                    <a:pt x="9229" y="63090"/>
                    <a:pt x="9197" y="63090"/>
                  </a:cubicBezTo>
                  <a:cubicBezTo>
                    <a:pt x="6315" y="64072"/>
                    <a:pt x="3338" y="64959"/>
                    <a:pt x="330" y="65529"/>
                  </a:cubicBezTo>
                  <a:cubicBezTo>
                    <a:pt x="1" y="65589"/>
                    <a:pt x="96" y="66072"/>
                    <a:pt x="401" y="66072"/>
                  </a:cubicBezTo>
                  <a:cubicBezTo>
                    <a:pt x="419" y="66072"/>
                    <a:pt x="437" y="66071"/>
                    <a:pt x="457" y="66067"/>
                  </a:cubicBezTo>
                  <a:cubicBezTo>
                    <a:pt x="6569" y="64927"/>
                    <a:pt x="12586" y="62679"/>
                    <a:pt x="18223" y="60208"/>
                  </a:cubicBezTo>
                  <a:cubicBezTo>
                    <a:pt x="22308" y="58403"/>
                    <a:pt x="26267" y="56313"/>
                    <a:pt x="30067" y="53938"/>
                  </a:cubicBezTo>
                  <a:cubicBezTo>
                    <a:pt x="33093" y="54383"/>
                    <a:pt x="36224" y="54615"/>
                    <a:pt x="39382" y="54615"/>
                  </a:cubicBezTo>
                  <a:cubicBezTo>
                    <a:pt x="46570" y="54615"/>
                    <a:pt x="53893" y="53411"/>
                    <a:pt x="60406" y="50771"/>
                  </a:cubicBezTo>
                  <a:cubicBezTo>
                    <a:pt x="60683" y="50660"/>
                    <a:pt x="60621" y="50235"/>
                    <a:pt x="60369" y="50235"/>
                  </a:cubicBezTo>
                  <a:cubicBezTo>
                    <a:pt x="60332" y="50235"/>
                    <a:pt x="60292" y="50244"/>
                    <a:pt x="60248" y="50264"/>
                  </a:cubicBezTo>
                  <a:cubicBezTo>
                    <a:pt x="53768" y="52861"/>
                    <a:pt x="46483" y="54073"/>
                    <a:pt x="39323" y="54073"/>
                  </a:cubicBezTo>
                  <a:cubicBezTo>
                    <a:pt x="36440" y="54073"/>
                    <a:pt x="33577" y="53876"/>
                    <a:pt x="30796" y="53495"/>
                  </a:cubicBezTo>
                  <a:cubicBezTo>
                    <a:pt x="36274" y="50011"/>
                    <a:pt x="41341" y="45926"/>
                    <a:pt x="45870" y="41270"/>
                  </a:cubicBezTo>
                  <a:cubicBezTo>
                    <a:pt x="45902" y="41239"/>
                    <a:pt x="45902" y="41207"/>
                    <a:pt x="45933" y="41175"/>
                  </a:cubicBezTo>
                  <a:cubicBezTo>
                    <a:pt x="46662" y="40415"/>
                    <a:pt x="47390" y="39624"/>
                    <a:pt x="48087" y="38832"/>
                  </a:cubicBezTo>
                  <a:cubicBezTo>
                    <a:pt x="56701" y="37090"/>
                    <a:pt x="65220" y="33575"/>
                    <a:pt x="72820" y="29205"/>
                  </a:cubicBezTo>
                  <a:cubicBezTo>
                    <a:pt x="73066" y="29068"/>
                    <a:pt x="72912" y="28698"/>
                    <a:pt x="72663" y="28698"/>
                  </a:cubicBezTo>
                  <a:cubicBezTo>
                    <a:pt x="72623" y="28698"/>
                    <a:pt x="72580" y="28707"/>
                    <a:pt x="72535" y="28730"/>
                  </a:cubicBezTo>
                  <a:cubicBezTo>
                    <a:pt x="65188" y="32973"/>
                    <a:pt x="57018" y="36362"/>
                    <a:pt x="48689" y="38135"/>
                  </a:cubicBezTo>
                  <a:cubicBezTo>
                    <a:pt x="49322" y="37438"/>
                    <a:pt x="49924" y="36710"/>
                    <a:pt x="50525" y="35950"/>
                  </a:cubicBezTo>
                  <a:cubicBezTo>
                    <a:pt x="58728" y="25689"/>
                    <a:pt x="63636" y="13307"/>
                    <a:pt x="65473" y="354"/>
                  </a:cubicBezTo>
                  <a:cubicBezTo>
                    <a:pt x="65492" y="142"/>
                    <a:pt x="65301" y="1"/>
                    <a:pt x="65141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8"/>
          <p:cNvGrpSpPr/>
          <p:nvPr/>
        </p:nvGrpSpPr>
        <p:grpSpPr>
          <a:xfrm>
            <a:off x="-103673" y="3476626"/>
            <a:ext cx="1797256" cy="1995325"/>
            <a:chOff x="-103673" y="3476626"/>
            <a:chExt cx="1797256" cy="1995325"/>
          </a:xfrm>
        </p:grpSpPr>
        <p:sp>
          <p:nvSpPr>
            <p:cNvPr id="352" name="Google Shape;352;p8"/>
            <p:cNvSpPr/>
            <p:nvPr/>
          </p:nvSpPr>
          <p:spPr>
            <a:xfrm rot="689466">
              <a:off x="-4800" y="4369187"/>
              <a:ext cx="602838" cy="1053273"/>
            </a:xfrm>
            <a:custGeom>
              <a:avLst/>
              <a:gdLst/>
              <a:ahLst/>
              <a:cxnLst/>
              <a:rect l="l" t="t" r="r" b="b"/>
              <a:pathLst>
                <a:path w="23852" h="41674" extrusionOk="0">
                  <a:moveTo>
                    <a:pt x="23317" y="1"/>
                  </a:moveTo>
                  <a:cubicBezTo>
                    <a:pt x="23044" y="1"/>
                    <a:pt x="22759" y="175"/>
                    <a:pt x="22743" y="523"/>
                  </a:cubicBezTo>
                  <a:cubicBezTo>
                    <a:pt x="22015" y="16073"/>
                    <a:pt x="13844" y="32382"/>
                    <a:pt x="512" y="40648"/>
                  </a:cubicBezTo>
                  <a:cubicBezTo>
                    <a:pt x="1" y="40944"/>
                    <a:pt x="312" y="41673"/>
                    <a:pt x="805" y="41673"/>
                  </a:cubicBezTo>
                  <a:cubicBezTo>
                    <a:pt x="893" y="41673"/>
                    <a:pt x="986" y="41650"/>
                    <a:pt x="1082" y="41598"/>
                  </a:cubicBezTo>
                  <a:cubicBezTo>
                    <a:pt x="14731" y="33142"/>
                    <a:pt x="23092" y="16453"/>
                    <a:pt x="23820" y="523"/>
                  </a:cubicBezTo>
                  <a:cubicBezTo>
                    <a:pt x="23852" y="175"/>
                    <a:pt x="23590" y="1"/>
                    <a:pt x="23317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689466">
              <a:off x="659184" y="3488682"/>
              <a:ext cx="178511" cy="571321"/>
            </a:xfrm>
            <a:custGeom>
              <a:avLst/>
              <a:gdLst/>
              <a:ahLst/>
              <a:cxnLst/>
              <a:rect l="l" t="t" r="r" b="b"/>
              <a:pathLst>
                <a:path w="7063" h="22605" extrusionOk="0">
                  <a:moveTo>
                    <a:pt x="2566" y="1"/>
                  </a:moveTo>
                  <a:cubicBezTo>
                    <a:pt x="1141" y="1"/>
                    <a:pt x="0" y="1141"/>
                    <a:pt x="0" y="2566"/>
                  </a:cubicBezTo>
                  <a:cubicBezTo>
                    <a:pt x="0" y="3960"/>
                    <a:pt x="1141" y="5100"/>
                    <a:pt x="2566" y="5100"/>
                  </a:cubicBezTo>
                  <a:cubicBezTo>
                    <a:pt x="2787" y="5100"/>
                    <a:pt x="2977" y="5068"/>
                    <a:pt x="3167" y="5036"/>
                  </a:cubicBezTo>
                  <a:cubicBezTo>
                    <a:pt x="3579" y="5860"/>
                    <a:pt x="3959" y="6873"/>
                    <a:pt x="4212" y="7601"/>
                  </a:cubicBezTo>
                  <a:cubicBezTo>
                    <a:pt x="5733" y="12257"/>
                    <a:pt x="6018" y="17260"/>
                    <a:pt x="6018" y="22106"/>
                  </a:cubicBezTo>
                  <a:cubicBezTo>
                    <a:pt x="6033" y="22438"/>
                    <a:pt x="6295" y="22605"/>
                    <a:pt x="6552" y="22605"/>
                  </a:cubicBezTo>
                  <a:cubicBezTo>
                    <a:pt x="6809" y="22605"/>
                    <a:pt x="7063" y="22438"/>
                    <a:pt x="7063" y="22106"/>
                  </a:cubicBezTo>
                  <a:cubicBezTo>
                    <a:pt x="7031" y="17134"/>
                    <a:pt x="6683" y="12098"/>
                    <a:pt x="5194" y="7348"/>
                  </a:cubicBezTo>
                  <a:cubicBezTo>
                    <a:pt x="4909" y="6430"/>
                    <a:pt x="4561" y="5448"/>
                    <a:pt x="4117" y="4561"/>
                  </a:cubicBezTo>
                  <a:cubicBezTo>
                    <a:pt x="4719" y="4086"/>
                    <a:pt x="5099" y="3358"/>
                    <a:pt x="5099" y="2566"/>
                  </a:cubicBezTo>
                  <a:cubicBezTo>
                    <a:pt x="5099" y="1141"/>
                    <a:pt x="3959" y="1"/>
                    <a:pt x="2566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689466">
              <a:off x="1023353" y="3826058"/>
              <a:ext cx="441690" cy="439997"/>
            </a:xfrm>
            <a:custGeom>
              <a:avLst/>
              <a:gdLst/>
              <a:ahLst/>
              <a:cxnLst/>
              <a:rect l="l" t="t" r="r" b="b"/>
              <a:pathLst>
                <a:path w="17476" h="17409" extrusionOk="0">
                  <a:moveTo>
                    <a:pt x="14565" y="1"/>
                  </a:moveTo>
                  <a:cubicBezTo>
                    <a:pt x="13725" y="1"/>
                    <a:pt x="12896" y="421"/>
                    <a:pt x="12408" y="1194"/>
                  </a:cubicBezTo>
                  <a:cubicBezTo>
                    <a:pt x="11965" y="1859"/>
                    <a:pt x="11901" y="2682"/>
                    <a:pt x="12155" y="3411"/>
                  </a:cubicBezTo>
                  <a:cubicBezTo>
                    <a:pt x="11300" y="3917"/>
                    <a:pt x="10508" y="4551"/>
                    <a:pt x="9779" y="5184"/>
                  </a:cubicBezTo>
                  <a:cubicBezTo>
                    <a:pt x="5947" y="8383"/>
                    <a:pt x="2939" y="12468"/>
                    <a:pt x="247" y="16617"/>
                  </a:cubicBezTo>
                  <a:cubicBezTo>
                    <a:pt x="0" y="17021"/>
                    <a:pt x="358" y="17409"/>
                    <a:pt x="722" y="17409"/>
                  </a:cubicBezTo>
                  <a:cubicBezTo>
                    <a:pt x="872" y="17409"/>
                    <a:pt x="1023" y="17344"/>
                    <a:pt x="1134" y="17187"/>
                  </a:cubicBezTo>
                  <a:cubicBezTo>
                    <a:pt x="3731" y="13101"/>
                    <a:pt x="6676" y="9016"/>
                    <a:pt x="10476" y="5944"/>
                  </a:cubicBezTo>
                  <a:cubicBezTo>
                    <a:pt x="11078" y="5438"/>
                    <a:pt x="11933" y="4773"/>
                    <a:pt x="12725" y="4298"/>
                  </a:cubicBezTo>
                  <a:cubicBezTo>
                    <a:pt x="12851" y="4456"/>
                    <a:pt x="13010" y="4583"/>
                    <a:pt x="13200" y="4709"/>
                  </a:cubicBezTo>
                  <a:cubicBezTo>
                    <a:pt x="13619" y="4981"/>
                    <a:pt x="14090" y="5111"/>
                    <a:pt x="14558" y="5111"/>
                  </a:cubicBezTo>
                  <a:cubicBezTo>
                    <a:pt x="15398" y="5111"/>
                    <a:pt x="16227" y="4691"/>
                    <a:pt x="16715" y="3917"/>
                  </a:cubicBezTo>
                  <a:cubicBezTo>
                    <a:pt x="17475" y="2746"/>
                    <a:pt x="17127" y="1162"/>
                    <a:pt x="15923" y="402"/>
                  </a:cubicBezTo>
                  <a:cubicBezTo>
                    <a:pt x="15504" y="131"/>
                    <a:pt x="15033" y="1"/>
                    <a:pt x="14565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689466">
              <a:off x="301670" y="3539115"/>
              <a:ext cx="560908" cy="771922"/>
            </a:xfrm>
            <a:custGeom>
              <a:avLst/>
              <a:gdLst/>
              <a:ahLst/>
              <a:cxnLst/>
              <a:rect l="l" t="t" r="r" b="b"/>
              <a:pathLst>
                <a:path w="22193" h="30542" extrusionOk="0">
                  <a:moveTo>
                    <a:pt x="5941" y="1"/>
                  </a:moveTo>
                  <a:cubicBezTo>
                    <a:pt x="5838" y="1"/>
                    <a:pt x="5737" y="5"/>
                    <a:pt x="5638" y="12"/>
                  </a:cubicBezTo>
                  <a:cubicBezTo>
                    <a:pt x="0" y="456"/>
                    <a:pt x="412" y="7771"/>
                    <a:pt x="3199" y="15562"/>
                  </a:cubicBezTo>
                  <a:cubicBezTo>
                    <a:pt x="5986" y="23321"/>
                    <a:pt x="14157" y="30541"/>
                    <a:pt x="14157" y="30541"/>
                  </a:cubicBezTo>
                  <a:lnTo>
                    <a:pt x="21725" y="29908"/>
                  </a:lnTo>
                  <a:cubicBezTo>
                    <a:pt x="22192" y="12051"/>
                    <a:pt x="11657" y="1"/>
                    <a:pt x="5941" y="1"/>
                  </a:cubicBez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 rot="689466">
              <a:off x="774671" y="4008697"/>
              <a:ext cx="873271" cy="546072"/>
            </a:xfrm>
            <a:custGeom>
              <a:avLst/>
              <a:gdLst/>
              <a:ahLst/>
              <a:cxnLst/>
              <a:rect l="l" t="t" r="r" b="b"/>
              <a:pathLst>
                <a:path w="34552" h="21606" extrusionOk="0">
                  <a:moveTo>
                    <a:pt x="25635" y="0"/>
                  </a:moveTo>
                  <a:cubicBezTo>
                    <a:pt x="18910" y="0"/>
                    <a:pt x="7658" y="4969"/>
                    <a:pt x="1" y="16823"/>
                  </a:cubicBezTo>
                  <a:lnTo>
                    <a:pt x="5860" y="21605"/>
                  </a:lnTo>
                  <a:cubicBezTo>
                    <a:pt x="5860" y="21605"/>
                    <a:pt x="16690" y="20275"/>
                    <a:pt x="23373" y="15430"/>
                  </a:cubicBezTo>
                  <a:cubicBezTo>
                    <a:pt x="30055" y="10584"/>
                    <a:pt x="34552" y="4757"/>
                    <a:pt x="30150" y="1210"/>
                  </a:cubicBezTo>
                  <a:cubicBezTo>
                    <a:pt x="29159" y="419"/>
                    <a:pt x="27588" y="0"/>
                    <a:pt x="25635" y="0"/>
                  </a:cubicBez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rot="689466">
              <a:off x="736896" y="3628709"/>
              <a:ext cx="633950" cy="866295"/>
            </a:xfrm>
            <a:custGeom>
              <a:avLst/>
              <a:gdLst/>
              <a:ahLst/>
              <a:cxnLst/>
              <a:rect l="l" t="t" r="r" b="b"/>
              <a:pathLst>
                <a:path w="25083" h="34276" extrusionOk="0">
                  <a:moveTo>
                    <a:pt x="11105" y="1"/>
                  </a:moveTo>
                  <a:cubicBezTo>
                    <a:pt x="599" y="1"/>
                    <a:pt x="0" y="32565"/>
                    <a:pt x="0" y="32565"/>
                  </a:cubicBezTo>
                  <a:lnTo>
                    <a:pt x="5289" y="34275"/>
                  </a:lnTo>
                  <a:cubicBezTo>
                    <a:pt x="9153" y="29968"/>
                    <a:pt x="25082" y="4190"/>
                    <a:pt x="12889" y="294"/>
                  </a:cubicBezTo>
                  <a:cubicBezTo>
                    <a:pt x="12265" y="95"/>
                    <a:pt x="11670" y="1"/>
                    <a:pt x="11105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rot="689466">
              <a:off x="726823" y="4045633"/>
              <a:ext cx="80372" cy="315118"/>
            </a:xfrm>
            <a:custGeom>
              <a:avLst/>
              <a:gdLst/>
              <a:ahLst/>
              <a:cxnLst/>
              <a:rect l="l" t="t" r="r" b="b"/>
              <a:pathLst>
                <a:path w="3180" h="12468" extrusionOk="0">
                  <a:moveTo>
                    <a:pt x="2849" y="0"/>
                  </a:moveTo>
                  <a:cubicBezTo>
                    <a:pt x="2737" y="0"/>
                    <a:pt x="2630" y="63"/>
                    <a:pt x="2604" y="206"/>
                  </a:cubicBezTo>
                  <a:cubicBezTo>
                    <a:pt x="1749" y="4165"/>
                    <a:pt x="894" y="8155"/>
                    <a:pt x="39" y="12114"/>
                  </a:cubicBezTo>
                  <a:cubicBezTo>
                    <a:pt x="0" y="12326"/>
                    <a:pt x="185" y="12467"/>
                    <a:pt x="349" y="12467"/>
                  </a:cubicBezTo>
                  <a:cubicBezTo>
                    <a:pt x="455" y="12467"/>
                    <a:pt x="552" y="12409"/>
                    <a:pt x="577" y="12272"/>
                  </a:cubicBezTo>
                  <a:cubicBezTo>
                    <a:pt x="1432" y="8282"/>
                    <a:pt x="2287" y="4323"/>
                    <a:pt x="3142" y="333"/>
                  </a:cubicBezTo>
                  <a:cubicBezTo>
                    <a:pt x="3180" y="128"/>
                    <a:pt x="3009" y="0"/>
                    <a:pt x="2849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rot="689466">
              <a:off x="768670" y="4071103"/>
              <a:ext cx="99782" cy="315699"/>
            </a:xfrm>
            <a:custGeom>
              <a:avLst/>
              <a:gdLst/>
              <a:ahLst/>
              <a:cxnLst/>
              <a:rect l="l" t="t" r="r" b="b"/>
              <a:pathLst>
                <a:path w="3948" h="12491" extrusionOk="0">
                  <a:moveTo>
                    <a:pt x="3602" y="0"/>
                  </a:moveTo>
                  <a:cubicBezTo>
                    <a:pt x="3494" y="0"/>
                    <a:pt x="3389" y="59"/>
                    <a:pt x="3351" y="195"/>
                  </a:cubicBezTo>
                  <a:cubicBezTo>
                    <a:pt x="2275" y="4186"/>
                    <a:pt x="1166" y="8176"/>
                    <a:pt x="58" y="12166"/>
                  </a:cubicBezTo>
                  <a:cubicBezTo>
                    <a:pt x="1" y="12357"/>
                    <a:pt x="173" y="12490"/>
                    <a:pt x="340" y="12490"/>
                  </a:cubicBezTo>
                  <a:cubicBezTo>
                    <a:pt x="450" y="12490"/>
                    <a:pt x="558" y="12432"/>
                    <a:pt x="596" y="12293"/>
                  </a:cubicBezTo>
                  <a:cubicBezTo>
                    <a:pt x="1705" y="8303"/>
                    <a:pt x="2813" y="4344"/>
                    <a:pt x="3890" y="354"/>
                  </a:cubicBezTo>
                  <a:cubicBezTo>
                    <a:pt x="3947" y="142"/>
                    <a:pt x="3771" y="0"/>
                    <a:pt x="3602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rot="689466">
              <a:off x="815111" y="4104542"/>
              <a:ext cx="152833" cy="314359"/>
            </a:xfrm>
            <a:custGeom>
              <a:avLst/>
              <a:gdLst/>
              <a:ahLst/>
              <a:cxnLst/>
              <a:rect l="l" t="t" r="r" b="b"/>
              <a:pathLst>
                <a:path w="6047" h="12438" extrusionOk="0">
                  <a:moveTo>
                    <a:pt x="5671" y="0"/>
                  </a:moveTo>
                  <a:cubicBezTo>
                    <a:pt x="5590" y="0"/>
                    <a:pt x="5511" y="41"/>
                    <a:pt x="5462" y="139"/>
                  </a:cubicBezTo>
                  <a:cubicBezTo>
                    <a:pt x="3688" y="4097"/>
                    <a:pt x="1883" y="8056"/>
                    <a:pt x="110" y="12014"/>
                  </a:cubicBezTo>
                  <a:cubicBezTo>
                    <a:pt x="0" y="12233"/>
                    <a:pt x="194" y="12437"/>
                    <a:pt x="376" y="12437"/>
                  </a:cubicBezTo>
                  <a:cubicBezTo>
                    <a:pt x="457" y="12437"/>
                    <a:pt x="536" y="12397"/>
                    <a:pt x="585" y="12299"/>
                  </a:cubicBezTo>
                  <a:cubicBezTo>
                    <a:pt x="2358" y="8341"/>
                    <a:pt x="4164" y="4382"/>
                    <a:pt x="5937" y="424"/>
                  </a:cubicBezTo>
                  <a:cubicBezTo>
                    <a:pt x="6047" y="204"/>
                    <a:pt x="5853" y="0"/>
                    <a:pt x="5671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rot="689466">
              <a:off x="485533" y="4097543"/>
              <a:ext cx="182782" cy="257619"/>
            </a:xfrm>
            <a:custGeom>
              <a:avLst/>
              <a:gdLst/>
              <a:ahLst/>
              <a:cxnLst/>
              <a:rect l="l" t="t" r="r" b="b"/>
              <a:pathLst>
                <a:path w="7232" h="10193" extrusionOk="0">
                  <a:moveTo>
                    <a:pt x="380" y="0"/>
                  </a:moveTo>
                  <a:cubicBezTo>
                    <a:pt x="189" y="0"/>
                    <a:pt x="0" y="190"/>
                    <a:pt x="132" y="409"/>
                  </a:cubicBezTo>
                  <a:cubicBezTo>
                    <a:pt x="2286" y="3608"/>
                    <a:pt x="4471" y="6838"/>
                    <a:pt x="6624" y="10068"/>
                  </a:cubicBezTo>
                  <a:cubicBezTo>
                    <a:pt x="6683" y="10156"/>
                    <a:pt x="6767" y="10192"/>
                    <a:pt x="6852" y="10192"/>
                  </a:cubicBezTo>
                  <a:cubicBezTo>
                    <a:pt x="7043" y="10192"/>
                    <a:pt x="7231" y="10003"/>
                    <a:pt x="7099" y="9783"/>
                  </a:cubicBezTo>
                  <a:cubicBezTo>
                    <a:pt x="4914" y="6553"/>
                    <a:pt x="2761" y="3355"/>
                    <a:pt x="607" y="124"/>
                  </a:cubicBezTo>
                  <a:cubicBezTo>
                    <a:pt x="549" y="37"/>
                    <a:pt x="464" y="0"/>
                    <a:pt x="380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rot="689466">
              <a:off x="574042" y="4052602"/>
              <a:ext cx="119926" cy="304149"/>
            </a:xfrm>
            <a:custGeom>
              <a:avLst/>
              <a:gdLst/>
              <a:ahLst/>
              <a:cxnLst/>
              <a:rect l="l" t="t" r="r" b="b"/>
              <a:pathLst>
                <a:path w="4745" h="12034" extrusionOk="0">
                  <a:moveTo>
                    <a:pt x="330" y="0"/>
                  </a:moveTo>
                  <a:cubicBezTo>
                    <a:pt x="166" y="0"/>
                    <a:pt x="0" y="130"/>
                    <a:pt x="76" y="340"/>
                  </a:cubicBezTo>
                  <a:lnTo>
                    <a:pt x="4162" y="11836"/>
                  </a:lnTo>
                  <a:cubicBezTo>
                    <a:pt x="4200" y="11975"/>
                    <a:pt x="4308" y="12033"/>
                    <a:pt x="4416" y="12033"/>
                  </a:cubicBezTo>
                  <a:cubicBezTo>
                    <a:pt x="4580" y="12033"/>
                    <a:pt x="4745" y="11900"/>
                    <a:pt x="4668" y="11709"/>
                  </a:cubicBezTo>
                  <a:lnTo>
                    <a:pt x="583" y="182"/>
                  </a:lnTo>
                  <a:cubicBezTo>
                    <a:pt x="546" y="56"/>
                    <a:pt x="438" y="0"/>
                    <a:pt x="330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rot="689466">
              <a:off x="646596" y="4015846"/>
              <a:ext cx="76884" cy="328108"/>
            </a:xfrm>
            <a:custGeom>
              <a:avLst/>
              <a:gdLst/>
              <a:ahLst/>
              <a:cxnLst/>
              <a:rect l="l" t="t" r="r" b="b"/>
              <a:pathLst>
                <a:path w="3042" h="12982" extrusionOk="0">
                  <a:moveTo>
                    <a:pt x="345" y="1"/>
                  </a:moveTo>
                  <a:cubicBezTo>
                    <a:pt x="181" y="1"/>
                    <a:pt x="0" y="130"/>
                    <a:pt x="38" y="340"/>
                  </a:cubicBezTo>
                  <a:cubicBezTo>
                    <a:pt x="862" y="4489"/>
                    <a:pt x="1653" y="8638"/>
                    <a:pt x="2477" y="12786"/>
                  </a:cubicBezTo>
                  <a:cubicBezTo>
                    <a:pt x="2502" y="12923"/>
                    <a:pt x="2599" y="12981"/>
                    <a:pt x="2703" y="12981"/>
                  </a:cubicBezTo>
                  <a:cubicBezTo>
                    <a:pt x="2865" y="12981"/>
                    <a:pt x="3041" y="12840"/>
                    <a:pt x="2984" y="12628"/>
                  </a:cubicBezTo>
                  <a:cubicBezTo>
                    <a:pt x="2192" y="8479"/>
                    <a:pt x="1400" y="4331"/>
                    <a:pt x="577" y="182"/>
                  </a:cubicBezTo>
                  <a:cubicBezTo>
                    <a:pt x="552" y="57"/>
                    <a:pt x="452" y="1"/>
                    <a:pt x="345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rot="689466">
              <a:off x="835155" y="4189800"/>
              <a:ext cx="246928" cy="263887"/>
            </a:xfrm>
            <a:custGeom>
              <a:avLst/>
              <a:gdLst/>
              <a:ahLst/>
              <a:cxnLst/>
              <a:rect l="l" t="t" r="r" b="b"/>
              <a:pathLst>
                <a:path w="9770" h="10441" extrusionOk="0">
                  <a:moveTo>
                    <a:pt x="9383" y="0"/>
                  </a:moveTo>
                  <a:cubicBezTo>
                    <a:pt x="9318" y="0"/>
                    <a:pt x="9250" y="28"/>
                    <a:pt x="9189" y="97"/>
                  </a:cubicBezTo>
                  <a:cubicBezTo>
                    <a:pt x="6212" y="3390"/>
                    <a:pt x="3204" y="6684"/>
                    <a:pt x="195" y="9977"/>
                  </a:cubicBezTo>
                  <a:cubicBezTo>
                    <a:pt x="1" y="10172"/>
                    <a:pt x="180" y="10441"/>
                    <a:pt x="388" y="10441"/>
                  </a:cubicBezTo>
                  <a:cubicBezTo>
                    <a:pt x="451" y="10441"/>
                    <a:pt x="516" y="10416"/>
                    <a:pt x="575" y="10357"/>
                  </a:cubicBezTo>
                  <a:cubicBezTo>
                    <a:pt x="3584" y="7064"/>
                    <a:pt x="6592" y="3770"/>
                    <a:pt x="9601" y="477"/>
                  </a:cubicBezTo>
                  <a:cubicBezTo>
                    <a:pt x="9770" y="284"/>
                    <a:pt x="9590" y="0"/>
                    <a:pt x="9383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rot="689466">
              <a:off x="852022" y="4271982"/>
              <a:ext cx="271570" cy="209826"/>
            </a:xfrm>
            <a:custGeom>
              <a:avLst/>
              <a:gdLst/>
              <a:ahLst/>
              <a:cxnLst/>
              <a:rect l="l" t="t" r="r" b="b"/>
              <a:pathLst>
                <a:path w="10745" h="8302" extrusionOk="0">
                  <a:moveTo>
                    <a:pt x="10302" y="0"/>
                  </a:moveTo>
                  <a:cubicBezTo>
                    <a:pt x="10246" y="0"/>
                    <a:pt x="10188" y="19"/>
                    <a:pt x="10137" y="64"/>
                  </a:cubicBezTo>
                  <a:cubicBezTo>
                    <a:pt x="6812" y="2661"/>
                    <a:pt x="3518" y="5258"/>
                    <a:pt x="225" y="7854"/>
                  </a:cubicBezTo>
                  <a:cubicBezTo>
                    <a:pt x="0" y="8029"/>
                    <a:pt x="188" y="8302"/>
                    <a:pt x="417" y="8302"/>
                  </a:cubicBezTo>
                  <a:cubicBezTo>
                    <a:pt x="479" y="8302"/>
                    <a:pt x="544" y="8282"/>
                    <a:pt x="605" y="8234"/>
                  </a:cubicBezTo>
                  <a:cubicBezTo>
                    <a:pt x="3898" y="5638"/>
                    <a:pt x="7192" y="3041"/>
                    <a:pt x="10517" y="476"/>
                  </a:cubicBezTo>
                  <a:cubicBezTo>
                    <a:pt x="10745" y="299"/>
                    <a:pt x="10528" y="0"/>
                    <a:pt x="10302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rot="689466">
              <a:off x="848188" y="4355951"/>
              <a:ext cx="337965" cy="170524"/>
            </a:xfrm>
            <a:custGeom>
              <a:avLst/>
              <a:gdLst/>
              <a:ahLst/>
              <a:cxnLst/>
              <a:rect l="l" t="t" r="r" b="b"/>
              <a:pathLst>
                <a:path w="13372" h="6747" extrusionOk="0">
                  <a:moveTo>
                    <a:pt x="12973" y="1"/>
                  </a:moveTo>
                  <a:cubicBezTo>
                    <a:pt x="12933" y="1"/>
                    <a:pt x="12890" y="10"/>
                    <a:pt x="12845" y="32"/>
                  </a:cubicBezTo>
                  <a:cubicBezTo>
                    <a:pt x="8633" y="2091"/>
                    <a:pt x="4453" y="4149"/>
                    <a:pt x="273" y="6240"/>
                  </a:cubicBezTo>
                  <a:cubicBezTo>
                    <a:pt x="0" y="6376"/>
                    <a:pt x="150" y="6746"/>
                    <a:pt x="399" y="6746"/>
                  </a:cubicBezTo>
                  <a:cubicBezTo>
                    <a:pt x="439" y="6746"/>
                    <a:pt x="482" y="6737"/>
                    <a:pt x="526" y="6715"/>
                  </a:cubicBezTo>
                  <a:cubicBezTo>
                    <a:pt x="4738" y="4656"/>
                    <a:pt x="8918" y="2566"/>
                    <a:pt x="13099" y="508"/>
                  </a:cubicBezTo>
                  <a:cubicBezTo>
                    <a:pt x="13371" y="371"/>
                    <a:pt x="13222" y="1"/>
                    <a:pt x="12973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rot="689466">
              <a:off x="552517" y="4326437"/>
              <a:ext cx="353812" cy="227998"/>
            </a:xfrm>
            <a:custGeom>
              <a:avLst/>
              <a:gdLst/>
              <a:ahLst/>
              <a:cxnLst/>
              <a:rect l="l" t="t" r="r" b="b"/>
              <a:pathLst>
                <a:path w="13999" h="9021" extrusionOk="0">
                  <a:moveTo>
                    <a:pt x="5151" y="0"/>
                  </a:moveTo>
                  <a:cubicBezTo>
                    <a:pt x="2397" y="0"/>
                    <a:pt x="286" y="958"/>
                    <a:pt x="286" y="958"/>
                  </a:cubicBezTo>
                  <a:cubicBezTo>
                    <a:pt x="286" y="958"/>
                    <a:pt x="1" y="7102"/>
                    <a:pt x="5479" y="8717"/>
                  </a:cubicBezTo>
                  <a:cubicBezTo>
                    <a:pt x="6198" y="8929"/>
                    <a:pt x="6874" y="9021"/>
                    <a:pt x="7507" y="9021"/>
                  </a:cubicBezTo>
                  <a:cubicBezTo>
                    <a:pt x="11703" y="9021"/>
                    <a:pt x="13998" y="4980"/>
                    <a:pt x="13998" y="4980"/>
                  </a:cubicBezTo>
                  <a:cubicBezTo>
                    <a:pt x="11412" y="990"/>
                    <a:pt x="7950" y="0"/>
                    <a:pt x="515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rot="689466">
              <a:off x="259700" y="4291160"/>
              <a:ext cx="287367" cy="649595"/>
            </a:xfrm>
            <a:custGeom>
              <a:avLst/>
              <a:gdLst/>
              <a:ahLst/>
              <a:cxnLst/>
              <a:rect l="l" t="t" r="r" b="b"/>
              <a:pathLst>
                <a:path w="11370" h="25702" extrusionOk="0">
                  <a:moveTo>
                    <a:pt x="2491" y="0"/>
                  </a:moveTo>
                  <a:cubicBezTo>
                    <a:pt x="1409" y="0"/>
                    <a:pt x="640" y="1088"/>
                    <a:pt x="444" y="3375"/>
                  </a:cubicBezTo>
                  <a:cubicBezTo>
                    <a:pt x="0" y="8537"/>
                    <a:pt x="5036" y="22218"/>
                    <a:pt x="9343" y="25702"/>
                  </a:cubicBezTo>
                  <a:lnTo>
                    <a:pt x="11370" y="21616"/>
                  </a:lnTo>
                  <a:cubicBezTo>
                    <a:pt x="11370" y="21616"/>
                    <a:pt x="10831" y="10691"/>
                    <a:pt x="7538" y="4927"/>
                  </a:cubicBezTo>
                  <a:cubicBezTo>
                    <a:pt x="5704" y="1717"/>
                    <a:pt x="3850" y="0"/>
                    <a:pt x="249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rot="689466">
              <a:off x="320324" y="4323226"/>
              <a:ext cx="186978" cy="546527"/>
            </a:xfrm>
            <a:custGeom>
              <a:avLst/>
              <a:gdLst/>
              <a:ahLst/>
              <a:cxnLst/>
              <a:rect l="l" t="t" r="r" b="b"/>
              <a:pathLst>
                <a:path w="7398" h="21624" extrusionOk="0">
                  <a:moveTo>
                    <a:pt x="360" y="1"/>
                  </a:moveTo>
                  <a:cubicBezTo>
                    <a:pt x="182" y="1"/>
                    <a:pt x="0" y="186"/>
                    <a:pt x="107" y="400"/>
                  </a:cubicBezTo>
                  <a:cubicBezTo>
                    <a:pt x="3211" y="7019"/>
                    <a:pt x="5776" y="14176"/>
                    <a:pt x="6852" y="21428"/>
                  </a:cubicBezTo>
                  <a:cubicBezTo>
                    <a:pt x="6865" y="21564"/>
                    <a:pt x="6955" y="21623"/>
                    <a:pt x="7056" y="21623"/>
                  </a:cubicBezTo>
                  <a:cubicBezTo>
                    <a:pt x="7214" y="21623"/>
                    <a:pt x="7398" y="21481"/>
                    <a:pt x="7359" y="21270"/>
                  </a:cubicBezTo>
                  <a:cubicBezTo>
                    <a:pt x="6282" y="13986"/>
                    <a:pt x="3717" y="6797"/>
                    <a:pt x="582" y="146"/>
                  </a:cubicBezTo>
                  <a:cubicBezTo>
                    <a:pt x="531" y="44"/>
                    <a:pt x="446" y="1"/>
                    <a:pt x="360" y="1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8"/>
          <p:cNvGrpSpPr/>
          <p:nvPr/>
        </p:nvGrpSpPr>
        <p:grpSpPr>
          <a:xfrm>
            <a:off x="4565020" y="3268159"/>
            <a:ext cx="716908" cy="1039608"/>
            <a:chOff x="4565020" y="3268159"/>
            <a:chExt cx="716908" cy="1039608"/>
          </a:xfrm>
        </p:grpSpPr>
        <p:sp>
          <p:nvSpPr>
            <p:cNvPr id="371" name="Google Shape;371;p8"/>
            <p:cNvSpPr/>
            <p:nvPr/>
          </p:nvSpPr>
          <p:spPr>
            <a:xfrm rot="-10441124">
              <a:off x="5186909" y="3640241"/>
              <a:ext cx="89194" cy="116454"/>
            </a:xfrm>
            <a:custGeom>
              <a:avLst/>
              <a:gdLst/>
              <a:ahLst/>
              <a:cxnLst/>
              <a:rect l="l" t="t" r="r" b="b"/>
              <a:pathLst>
                <a:path w="2598" h="3392" extrusionOk="0">
                  <a:moveTo>
                    <a:pt x="916" y="0"/>
                  </a:moveTo>
                  <a:cubicBezTo>
                    <a:pt x="766" y="0"/>
                    <a:pt x="621" y="36"/>
                    <a:pt x="507" y="108"/>
                  </a:cubicBezTo>
                  <a:cubicBezTo>
                    <a:pt x="64" y="362"/>
                    <a:pt x="0" y="868"/>
                    <a:pt x="190" y="1280"/>
                  </a:cubicBezTo>
                  <a:cubicBezTo>
                    <a:pt x="444" y="1850"/>
                    <a:pt x="697" y="2420"/>
                    <a:pt x="950" y="2990"/>
                  </a:cubicBezTo>
                  <a:cubicBezTo>
                    <a:pt x="1074" y="3258"/>
                    <a:pt x="1371" y="3392"/>
                    <a:pt x="1669" y="3392"/>
                  </a:cubicBezTo>
                  <a:cubicBezTo>
                    <a:pt x="1829" y="3392"/>
                    <a:pt x="1989" y="3353"/>
                    <a:pt x="2122" y="3275"/>
                  </a:cubicBezTo>
                  <a:cubicBezTo>
                    <a:pt x="2566" y="3022"/>
                    <a:pt x="2597" y="2547"/>
                    <a:pt x="2407" y="2103"/>
                  </a:cubicBezTo>
                  <a:cubicBezTo>
                    <a:pt x="2154" y="1533"/>
                    <a:pt x="1932" y="995"/>
                    <a:pt x="1679" y="425"/>
                  </a:cubicBezTo>
                  <a:cubicBezTo>
                    <a:pt x="1551" y="148"/>
                    <a:pt x="1223" y="0"/>
                    <a:pt x="916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rot="-10441124">
              <a:off x="5066897" y="3682802"/>
              <a:ext cx="97880" cy="131697"/>
            </a:xfrm>
            <a:custGeom>
              <a:avLst/>
              <a:gdLst/>
              <a:ahLst/>
              <a:cxnLst/>
              <a:rect l="l" t="t" r="r" b="b"/>
              <a:pathLst>
                <a:path w="2851" h="3836" extrusionOk="0">
                  <a:moveTo>
                    <a:pt x="908" y="0"/>
                  </a:moveTo>
                  <a:cubicBezTo>
                    <a:pt x="763" y="0"/>
                    <a:pt x="621" y="36"/>
                    <a:pt x="507" y="108"/>
                  </a:cubicBezTo>
                  <a:cubicBezTo>
                    <a:pt x="64" y="362"/>
                    <a:pt x="0" y="868"/>
                    <a:pt x="190" y="1280"/>
                  </a:cubicBezTo>
                  <a:cubicBezTo>
                    <a:pt x="507" y="2009"/>
                    <a:pt x="855" y="2705"/>
                    <a:pt x="1172" y="3434"/>
                  </a:cubicBezTo>
                  <a:cubicBezTo>
                    <a:pt x="1316" y="3701"/>
                    <a:pt x="1621" y="3835"/>
                    <a:pt x="1912" y="3835"/>
                  </a:cubicBezTo>
                  <a:cubicBezTo>
                    <a:pt x="2069" y="3835"/>
                    <a:pt x="2222" y="3796"/>
                    <a:pt x="2344" y="3719"/>
                  </a:cubicBezTo>
                  <a:cubicBezTo>
                    <a:pt x="2787" y="3465"/>
                    <a:pt x="2850" y="2990"/>
                    <a:pt x="2660" y="2547"/>
                  </a:cubicBezTo>
                  <a:cubicBezTo>
                    <a:pt x="2312" y="1850"/>
                    <a:pt x="1995" y="1122"/>
                    <a:pt x="1647" y="425"/>
                  </a:cubicBezTo>
                  <a:cubicBezTo>
                    <a:pt x="1519" y="148"/>
                    <a:pt x="1206" y="0"/>
                    <a:pt x="908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rot="-10441124">
              <a:off x="4937758" y="3785909"/>
              <a:ext cx="95717" cy="136881"/>
            </a:xfrm>
            <a:custGeom>
              <a:avLst/>
              <a:gdLst/>
              <a:ahLst/>
              <a:cxnLst/>
              <a:rect l="l" t="t" r="r" b="b"/>
              <a:pathLst>
                <a:path w="2788" h="3987" extrusionOk="0">
                  <a:moveTo>
                    <a:pt x="987" y="1"/>
                  </a:moveTo>
                  <a:cubicBezTo>
                    <a:pt x="914" y="1"/>
                    <a:pt x="838" y="11"/>
                    <a:pt x="761" y="31"/>
                  </a:cubicBezTo>
                  <a:cubicBezTo>
                    <a:pt x="349" y="126"/>
                    <a:pt x="1" y="633"/>
                    <a:pt x="159" y="1076"/>
                  </a:cubicBezTo>
                  <a:cubicBezTo>
                    <a:pt x="444" y="1836"/>
                    <a:pt x="729" y="2596"/>
                    <a:pt x="983" y="3356"/>
                  </a:cubicBezTo>
                  <a:cubicBezTo>
                    <a:pt x="1117" y="3706"/>
                    <a:pt x="1456" y="3986"/>
                    <a:pt x="1846" y="3986"/>
                  </a:cubicBezTo>
                  <a:cubicBezTo>
                    <a:pt x="1916" y="3986"/>
                    <a:pt x="1987" y="3977"/>
                    <a:pt x="2059" y="3958"/>
                  </a:cubicBezTo>
                  <a:cubicBezTo>
                    <a:pt x="2471" y="3831"/>
                    <a:pt x="2788" y="3325"/>
                    <a:pt x="2629" y="2913"/>
                  </a:cubicBezTo>
                  <a:cubicBezTo>
                    <a:pt x="2376" y="2153"/>
                    <a:pt x="2091" y="1361"/>
                    <a:pt x="1806" y="601"/>
                  </a:cubicBezTo>
                  <a:cubicBezTo>
                    <a:pt x="1673" y="257"/>
                    <a:pt x="1363" y="1"/>
                    <a:pt x="987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rot="-10441124">
              <a:off x="4829969" y="3941443"/>
              <a:ext cx="105502" cy="88885"/>
            </a:xfrm>
            <a:custGeom>
              <a:avLst/>
              <a:gdLst/>
              <a:ahLst/>
              <a:cxnLst/>
              <a:rect l="l" t="t" r="r" b="b"/>
              <a:pathLst>
                <a:path w="3073" h="2589" extrusionOk="0">
                  <a:moveTo>
                    <a:pt x="1002" y="1"/>
                  </a:moveTo>
                  <a:cubicBezTo>
                    <a:pt x="690" y="1"/>
                    <a:pt x="352" y="186"/>
                    <a:pt x="222" y="447"/>
                  </a:cubicBezTo>
                  <a:cubicBezTo>
                    <a:pt x="0" y="890"/>
                    <a:pt x="159" y="1302"/>
                    <a:pt x="539" y="1618"/>
                  </a:cubicBezTo>
                  <a:cubicBezTo>
                    <a:pt x="919" y="1903"/>
                    <a:pt x="1299" y="2188"/>
                    <a:pt x="1679" y="2473"/>
                  </a:cubicBezTo>
                  <a:cubicBezTo>
                    <a:pt x="1788" y="2553"/>
                    <a:pt x="1922" y="2589"/>
                    <a:pt x="2061" y="2589"/>
                  </a:cubicBezTo>
                  <a:cubicBezTo>
                    <a:pt x="2364" y="2589"/>
                    <a:pt x="2689" y="2418"/>
                    <a:pt x="2819" y="2157"/>
                  </a:cubicBezTo>
                  <a:cubicBezTo>
                    <a:pt x="3072" y="1713"/>
                    <a:pt x="2914" y="1270"/>
                    <a:pt x="2534" y="985"/>
                  </a:cubicBezTo>
                  <a:cubicBezTo>
                    <a:pt x="2154" y="700"/>
                    <a:pt x="1774" y="415"/>
                    <a:pt x="1394" y="130"/>
                  </a:cubicBezTo>
                  <a:cubicBezTo>
                    <a:pt x="1284" y="40"/>
                    <a:pt x="1146" y="1"/>
                    <a:pt x="100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rot="-10441124">
              <a:off x="4733923" y="4080750"/>
              <a:ext cx="128333" cy="58742"/>
            </a:xfrm>
            <a:custGeom>
              <a:avLst/>
              <a:gdLst/>
              <a:ahLst/>
              <a:cxnLst/>
              <a:rect l="l" t="t" r="r" b="b"/>
              <a:pathLst>
                <a:path w="3738" h="1711" extrusionOk="0">
                  <a:moveTo>
                    <a:pt x="1077" y="0"/>
                  </a:moveTo>
                  <a:cubicBezTo>
                    <a:pt x="0" y="0"/>
                    <a:pt x="0" y="1710"/>
                    <a:pt x="1077" y="1710"/>
                  </a:cubicBezTo>
                  <a:lnTo>
                    <a:pt x="2660" y="1710"/>
                  </a:lnTo>
                  <a:cubicBezTo>
                    <a:pt x="3737" y="1710"/>
                    <a:pt x="3737" y="0"/>
                    <a:pt x="2660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rot="-10441124">
              <a:off x="4658276" y="4234527"/>
              <a:ext cx="113124" cy="67531"/>
            </a:xfrm>
            <a:custGeom>
              <a:avLst/>
              <a:gdLst/>
              <a:ahLst/>
              <a:cxnLst/>
              <a:rect l="l" t="t" r="r" b="b"/>
              <a:pathLst>
                <a:path w="3295" h="1967" extrusionOk="0">
                  <a:moveTo>
                    <a:pt x="2328" y="1"/>
                  </a:moveTo>
                  <a:cubicBezTo>
                    <a:pt x="2259" y="1"/>
                    <a:pt x="2191" y="8"/>
                    <a:pt x="2123" y="23"/>
                  </a:cubicBezTo>
                  <a:cubicBezTo>
                    <a:pt x="1647" y="118"/>
                    <a:pt x="1172" y="213"/>
                    <a:pt x="697" y="308"/>
                  </a:cubicBezTo>
                  <a:cubicBezTo>
                    <a:pt x="254" y="371"/>
                    <a:pt x="1" y="909"/>
                    <a:pt x="96" y="1353"/>
                  </a:cubicBezTo>
                  <a:cubicBezTo>
                    <a:pt x="207" y="1769"/>
                    <a:pt x="585" y="1966"/>
                    <a:pt x="975" y="1966"/>
                  </a:cubicBezTo>
                  <a:cubicBezTo>
                    <a:pt x="1030" y="1966"/>
                    <a:pt x="1086" y="1962"/>
                    <a:pt x="1141" y="1954"/>
                  </a:cubicBezTo>
                  <a:cubicBezTo>
                    <a:pt x="1616" y="1859"/>
                    <a:pt x="2091" y="1764"/>
                    <a:pt x="2566" y="1669"/>
                  </a:cubicBezTo>
                  <a:cubicBezTo>
                    <a:pt x="3009" y="1574"/>
                    <a:pt x="3294" y="1036"/>
                    <a:pt x="3168" y="593"/>
                  </a:cubicBezTo>
                  <a:cubicBezTo>
                    <a:pt x="3060" y="217"/>
                    <a:pt x="2704" y="1"/>
                    <a:pt x="2328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rot="-10441124">
              <a:off x="5060314" y="3477120"/>
              <a:ext cx="118548" cy="106601"/>
            </a:xfrm>
            <a:custGeom>
              <a:avLst/>
              <a:gdLst/>
              <a:ahLst/>
              <a:cxnLst/>
              <a:rect l="l" t="t" r="r" b="b"/>
              <a:pathLst>
                <a:path w="3453" h="3105" extrusionOk="0">
                  <a:moveTo>
                    <a:pt x="947" y="0"/>
                  </a:moveTo>
                  <a:cubicBezTo>
                    <a:pt x="734" y="0"/>
                    <a:pt x="519" y="80"/>
                    <a:pt x="349" y="250"/>
                  </a:cubicBezTo>
                  <a:cubicBezTo>
                    <a:pt x="32" y="567"/>
                    <a:pt x="1" y="1137"/>
                    <a:pt x="349" y="1453"/>
                  </a:cubicBezTo>
                  <a:cubicBezTo>
                    <a:pt x="887" y="1928"/>
                    <a:pt x="1394" y="2403"/>
                    <a:pt x="1932" y="2878"/>
                  </a:cubicBezTo>
                  <a:cubicBezTo>
                    <a:pt x="2095" y="3025"/>
                    <a:pt x="2316" y="3104"/>
                    <a:pt x="2539" y="3104"/>
                  </a:cubicBezTo>
                  <a:cubicBezTo>
                    <a:pt x="2752" y="3104"/>
                    <a:pt x="2966" y="3033"/>
                    <a:pt x="3136" y="2878"/>
                  </a:cubicBezTo>
                  <a:cubicBezTo>
                    <a:pt x="3453" y="2562"/>
                    <a:pt x="3453" y="1960"/>
                    <a:pt x="3136" y="1675"/>
                  </a:cubicBezTo>
                  <a:cubicBezTo>
                    <a:pt x="2597" y="1200"/>
                    <a:pt x="2091" y="725"/>
                    <a:pt x="1552" y="250"/>
                  </a:cubicBezTo>
                  <a:cubicBezTo>
                    <a:pt x="1390" y="88"/>
                    <a:pt x="1170" y="0"/>
                    <a:pt x="947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 rot="-10441124">
              <a:off x="4944669" y="3556609"/>
              <a:ext cx="89194" cy="87855"/>
            </a:xfrm>
            <a:custGeom>
              <a:avLst/>
              <a:gdLst/>
              <a:ahLst/>
              <a:cxnLst/>
              <a:rect l="l" t="t" r="r" b="b"/>
              <a:pathLst>
                <a:path w="2598" h="2559" extrusionOk="0">
                  <a:moveTo>
                    <a:pt x="967" y="1"/>
                  </a:moveTo>
                  <a:cubicBezTo>
                    <a:pt x="732" y="1"/>
                    <a:pt x="495" y="88"/>
                    <a:pt x="349" y="250"/>
                  </a:cubicBezTo>
                  <a:cubicBezTo>
                    <a:pt x="1" y="630"/>
                    <a:pt x="33" y="1105"/>
                    <a:pt x="349" y="1454"/>
                  </a:cubicBezTo>
                  <a:lnTo>
                    <a:pt x="1046" y="2309"/>
                  </a:lnTo>
                  <a:cubicBezTo>
                    <a:pt x="1185" y="2479"/>
                    <a:pt x="1407" y="2558"/>
                    <a:pt x="1635" y="2558"/>
                  </a:cubicBezTo>
                  <a:cubicBezTo>
                    <a:pt x="1874" y="2558"/>
                    <a:pt x="2119" y="2471"/>
                    <a:pt x="2281" y="2309"/>
                  </a:cubicBezTo>
                  <a:cubicBezTo>
                    <a:pt x="2598" y="1961"/>
                    <a:pt x="2566" y="1486"/>
                    <a:pt x="2281" y="1105"/>
                  </a:cubicBezTo>
                  <a:lnTo>
                    <a:pt x="1553" y="250"/>
                  </a:lnTo>
                  <a:cubicBezTo>
                    <a:pt x="1414" y="80"/>
                    <a:pt x="1191" y="1"/>
                    <a:pt x="967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 rot="-10441124">
              <a:off x="4806917" y="3645965"/>
              <a:ext cx="104438" cy="97400"/>
            </a:xfrm>
            <a:custGeom>
              <a:avLst/>
              <a:gdLst/>
              <a:ahLst/>
              <a:cxnLst/>
              <a:rect l="l" t="t" r="r" b="b"/>
              <a:pathLst>
                <a:path w="3042" h="2837" extrusionOk="0">
                  <a:moveTo>
                    <a:pt x="942" y="1"/>
                  </a:moveTo>
                  <a:cubicBezTo>
                    <a:pt x="795" y="1"/>
                    <a:pt x="654" y="40"/>
                    <a:pt x="539" y="123"/>
                  </a:cubicBezTo>
                  <a:cubicBezTo>
                    <a:pt x="128" y="376"/>
                    <a:pt x="1" y="851"/>
                    <a:pt x="223" y="1295"/>
                  </a:cubicBezTo>
                  <a:cubicBezTo>
                    <a:pt x="539" y="1896"/>
                    <a:pt x="1046" y="2403"/>
                    <a:pt x="1679" y="2720"/>
                  </a:cubicBezTo>
                  <a:cubicBezTo>
                    <a:pt x="1812" y="2797"/>
                    <a:pt x="1965" y="2836"/>
                    <a:pt x="2118" y="2836"/>
                  </a:cubicBezTo>
                  <a:cubicBezTo>
                    <a:pt x="2401" y="2836"/>
                    <a:pt x="2686" y="2702"/>
                    <a:pt x="2851" y="2435"/>
                  </a:cubicBezTo>
                  <a:cubicBezTo>
                    <a:pt x="3041" y="2023"/>
                    <a:pt x="2946" y="1485"/>
                    <a:pt x="2534" y="1263"/>
                  </a:cubicBezTo>
                  <a:cubicBezTo>
                    <a:pt x="2439" y="1200"/>
                    <a:pt x="2313" y="1136"/>
                    <a:pt x="2218" y="1073"/>
                  </a:cubicBezTo>
                  <a:cubicBezTo>
                    <a:pt x="2217" y="1072"/>
                    <a:pt x="2216" y="1072"/>
                    <a:pt x="2215" y="1071"/>
                  </a:cubicBezTo>
                  <a:lnTo>
                    <a:pt x="2215" y="1071"/>
                  </a:lnTo>
                  <a:cubicBezTo>
                    <a:pt x="2208" y="1063"/>
                    <a:pt x="2198" y="1053"/>
                    <a:pt x="2186" y="1041"/>
                  </a:cubicBezTo>
                  <a:cubicBezTo>
                    <a:pt x="2123" y="1010"/>
                    <a:pt x="2091" y="946"/>
                    <a:pt x="2028" y="915"/>
                  </a:cubicBezTo>
                  <a:cubicBezTo>
                    <a:pt x="1996" y="883"/>
                    <a:pt x="1964" y="820"/>
                    <a:pt x="1933" y="788"/>
                  </a:cubicBezTo>
                  <a:cubicBezTo>
                    <a:pt x="1920" y="775"/>
                    <a:pt x="1910" y="766"/>
                    <a:pt x="1903" y="759"/>
                  </a:cubicBezTo>
                  <a:lnTo>
                    <a:pt x="1903" y="759"/>
                  </a:lnTo>
                  <a:cubicBezTo>
                    <a:pt x="1902" y="758"/>
                    <a:pt x="1902" y="757"/>
                    <a:pt x="1901" y="756"/>
                  </a:cubicBezTo>
                  <a:cubicBezTo>
                    <a:pt x="1838" y="661"/>
                    <a:pt x="1774" y="535"/>
                    <a:pt x="1711" y="440"/>
                  </a:cubicBezTo>
                  <a:cubicBezTo>
                    <a:pt x="1562" y="163"/>
                    <a:pt x="1242" y="1"/>
                    <a:pt x="94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rot="-10441124">
              <a:off x="4720451" y="3831542"/>
              <a:ext cx="89194" cy="82397"/>
            </a:xfrm>
            <a:custGeom>
              <a:avLst/>
              <a:gdLst/>
              <a:ahLst/>
              <a:cxnLst/>
              <a:rect l="l" t="t" r="r" b="b"/>
              <a:pathLst>
                <a:path w="2598" h="2400" extrusionOk="0">
                  <a:moveTo>
                    <a:pt x="935" y="1"/>
                  </a:moveTo>
                  <a:cubicBezTo>
                    <a:pt x="719" y="1"/>
                    <a:pt x="504" y="80"/>
                    <a:pt x="349" y="250"/>
                  </a:cubicBezTo>
                  <a:cubicBezTo>
                    <a:pt x="32" y="567"/>
                    <a:pt x="1" y="1105"/>
                    <a:pt x="349" y="1454"/>
                  </a:cubicBezTo>
                  <a:cubicBezTo>
                    <a:pt x="571" y="1675"/>
                    <a:pt x="824" y="1929"/>
                    <a:pt x="1046" y="2150"/>
                  </a:cubicBezTo>
                  <a:cubicBezTo>
                    <a:pt x="1224" y="2312"/>
                    <a:pt x="1460" y="2400"/>
                    <a:pt x="1691" y="2400"/>
                  </a:cubicBezTo>
                  <a:cubicBezTo>
                    <a:pt x="1911" y="2400"/>
                    <a:pt x="2126" y="2320"/>
                    <a:pt x="2281" y="2150"/>
                  </a:cubicBezTo>
                  <a:cubicBezTo>
                    <a:pt x="2566" y="1802"/>
                    <a:pt x="2598" y="1264"/>
                    <a:pt x="2281" y="947"/>
                  </a:cubicBezTo>
                  <a:cubicBezTo>
                    <a:pt x="2028" y="694"/>
                    <a:pt x="1774" y="472"/>
                    <a:pt x="1552" y="250"/>
                  </a:cubicBezTo>
                  <a:cubicBezTo>
                    <a:pt x="1390" y="88"/>
                    <a:pt x="1162" y="1"/>
                    <a:pt x="935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rot="-10441124">
              <a:off x="4608353" y="3967200"/>
              <a:ext cx="107665" cy="73814"/>
            </a:xfrm>
            <a:custGeom>
              <a:avLst/>
              <a:gdLst/>
              <a:ahLst/>
              <a:cxnLst/>
              <a:rect l="l" t="t" r="r" b="b"/>
              <a:pathLst>
                <a:path w="3136" h="2150" extrusionOk="0">
                  <a:moveTo>
                    <a:pt x="933" y="1"/>
                  </a:moveTo>
                  <a:cubicBezTo>
                    <a:pt x="566" y="1"/>
                    <a:pt x="175" y="261"/>
                    <a:pt x="96" y="633"/>
                  </a:cubicBezTo>
                  <a:cubicBezTo>
                    <a:pt x="1" y="1108"/>
                    <a:pt x="254" y="1520"/>
                    <a:pt x="697" y="1678"/>
                  </a:cubicBezTo>
                  <a:cubicBezTo>
                    <a:pt x="1109" y="1836"/>
                    <a:pt x="1552" y="1963"/>
                    <a:pt x="1964" y="2121"/>
                  </a:cubicBezTo>
                  <a:cubicBezTo>
                    <a:pt x="2031" y="2141"/>
                    <a:pt x="2100" y="2150"/>
                    <a:pt x="2169" y="2150"/>
                  </a:cubicBezTo>
                  <a:cubicBezTo>
                    <a:pt x="2553" y="2150"/>
                    <a:pt x="2933" y="1869"/>
                    <a:pt x="3041" y="1520"/>
                  </a:cubicBezTo>
                  <a:cubicBezTo>
                    <a:pt x="3136" y="1045"/>
                    <a:pt x="2882" y="601"/>
                    <a:pt x="2439" y="475"/>
                  </a:cubicBezTo>
                  <a:cubicBezTo>
                    <a:pt x="1996" y="316"/>
                    <a:pt x="1584" y="190"/>
                    <a:pt x="1141" y="31"/>
                  </a:cubicBezTo>
                  <a:cubicBezTo>
                    <a:pt x="1074" y="11"/>
                    <a:pt x="1004" y="1"/>
                    <a:pt x="933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rot="-10441124">
              <a:off x="4568853" y="4091076"/>
              <a:ext cx="91357" cy="78345"/>
            </a:xfrm>
            <a:custGeom>
              <a:avLst/>
              <a:gdLst/>
              <a:ahLst/>
              <a:cxnLst/>
              <a:rect l="l" t="t" r="r" b="b"/>
              <a:pathLst>
                <a:path w="2661" h="2282" extrusionOk="0">
                  <a:moveTo>
                    <a:pt x="982" y="1"/>
                  </a:moveTo>
                  <a:cubicBezTo>
                    <a:pt x="761" y="1"/>
                    <a:pt x="507" y="96"/>
                    <a:pt x="381" y="254"/>
                  </a:cubicBezTo>
                  <a:cubicBezTo>
                    <a:pt x="96" y="571"/>
                    <a:pt x="1" y="1173"/>
                    <a:pt x="381" y="1458"/>
                  </a:cubicBezTo>
                  <a:cubicBezTo>
                    <a:pt x="602" y="1648"/>
                    <a:pt x="856" y="1838"/>
                    <a:pt x="1077" y="2028"/>
                  </a:cubicBezTo>
                  <a:cubicBezTo>
                    <a:pt x="1267" y="2186"/>
                    <a:pt x="1426" y="2281"/>
                    <a:pt x="1679" y="2281"/>
                  </a:cubicBezTo>
                  <a:cubicBezTo>
                    <a:pt x="1901" y="2281"/>
                    <a:pt x="2122" y="2186"/>
                    <a:pt x="2281" y="2028"/>
                  </a:cubicBezTo>
                  <a:cubicBezTo>
                    <a:pt x="2566" y="1743"/>
                    <a:pt x="2661" y="1141"/>
                    <a:pt x="2281" y="824"/>
                  </a:cubicBezTo>
                  <a:cubicBezTo>
                    <a:pt x="2027" y="634"/>
                    <a:pt x="1806" y="444"/>
                    <a:pt x="1584" y="254"/>
                  </a:cubicBezTo>
                  <a:cubicBezTo>
                    <a:pt x="1394" y="128"/>
                    <a:pt x="1204" y="1"/>
                    <a:pt x="98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rot="-10441124">
              <a:off x="4998214" y="3273065"/>
              <a:ext cx="98979" cy="92181"/>
            </a:xfrm>
            <a:custGeom>
              <a:avLst/>
              <a:gdLst/>
              <a:ahLst/>
              <a:cxnLst/>
              <a:rect l="l" t="t" r="r" b="b"/>
              <a:pathLst>
                <a:path w="2883" h="2685" extrusionOk="0">
                  <a:moveTo>
                    <a:pt x="922" y="0"/>
                  </a:moveTo>
                  <a:cubicBezTo>
                    <a:pt x="702" y="0"/>
                    <a:pt x="488" y="80"/>
                    <a:pt x="349" y="250"/>
                  </a:cubicBezTo>
                  <a:cubicBezTo>
                    <a:pt x="32" y="598"/>
                    <a:pt x="0" y="1105"/>
                    <a:pt x="349" y="1453"/>
                  </a:cubicBezTo>
                  <a:lnTo>
                    <a:pt x="1330" y="2435"/>
                  </a:lnTo>
                  <a:cubicBezTo>
                    <a:pt x="1492" y="2597"/>
                    <a:pt x="1721" y="2685"/>
                    <a:pt x="1948" y="2685"/>
                  </a:cubicBezTo>
                  <a:cubicBezTo>
                    <a:pt x="2164" y="2685"/>
                    <a:pt x="2379" y="2605"/>
                    <a:pt x="2534" y="2435"/>
                  </a:cubicBezTo>
                  <a:cubicBezTo>
                    <a:pt x="2850" y="2118"/>
                    <a:pt x="2882" y="1580"/>
                    <a:pt x="2534" y="1232"/>
                  </a:cubicBezTo>
                  <a:lnTo>
                    <a:pt x="1552" y="250"/>
                  </a:lnTo>
                  <a:cubicBezTo>
                    <a:pt x="1390" y="88"/>
                    <a:pt x="1153" y="0"/>
                    <a:pt x="922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rot="-10441124">
              <a:off x="4880381" y="3367429"/>
              <a:ext cx="72887" cy="106669"/>
            </a:xfrm>
            <a:custGeom>
              <a:avLst/>
              <a:gdLst/>
              <a:ahLst/>
              <a:cxnLst/>
              <a:rect l="l" t="t" r="r" b="b"/>
              <a:pathLst>
                <a:path w="2123" h="3107" extrusionOk="0">
                  <a:moveTo>
                    <a:pt x="921" y="1"/>
                  </a:moveTo>
                  <a:cubicBezTo>
                    <a:pt x="845" y="1"/>
                    <a:pt x="769" y="11"/>
                    <a:pt x="698" y="33"/>
                  </a:cubicBezTo>
                  <a:cubicBezTo>
                    <a:pt x="222" y="160"/>
                    <a:pt x="1" y="603"/>
                    <a:pt x="96" y="1078"/>
                  </a:cubicBezTo>
                  <a:cubicBezTo>
                    <a:pt x="191" y="1554"/>
                    <a:pt x="286" y="2029"/>
                    <a:pt x="381" y="2504"/>
                  </a:cubicBezTo>
                  <a:cubicBezTo>
                    <a:pt x="459" y="2870"/>
                    <a:pt x="840" y="3106"/>
                    <a:pt x="1202" y="3106"/>
                  </a:cubicBezTo>
                  <a:cubicBezTo>
                    <a:pt x="1279" y="3106"/>
                    <a:pt x="1354" y="3096"/>
                    <a:pt x="1426" y="3074"/>
                  </a:cubicBezTo>
                  <a:cubicBezTo>
                    <a:pt x="1901" y="2947"/>
                    <a:pt x="2123" y="2504"/>
                    <a:pt x="2028" y="2029"/>
                  </a:cubicBezTo>
                  <a:cubicBezTo>
                    <a:pt x="1933" y="1554"/>
                    <a:pt x="1838" y="1078"/>
                    <a:pt x="1743" y="603"/>
                  </a:cubicBezTo>
                  <a:cubicBezTo>
                    <a:pt x="1664" y="237"/>
                    <a:pt x="1283" y="1"/>
                    <a:pt x="921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rot="-10441124">
              <a:off x="4758466" y="3444122"/>
              <a:ext cx="111201" cy="116522"/>
            </a:xfrm>
            <a:custGeom>
              <a:avLst/>
              <a:gdLst/>
              <a:ahLst/>
              <a:cxnLst/>
              <a:rect l="l" t="t" r="r" b="b"/>
              <a:pathLst>
                <a:path w="3239" h="3394" extrusionOk="0">
                  <a:moveTo>
                    <a:pt x="1172" y="1"/>
                  </a:moveTo>
                  <a:cubicBezTo>
                    <a:pt x="592" y="1"/>
                    <a:pt x="1" y="613"/>
                    <a:pt x="395" y="1270"/>
                  </a:cubicBezTo>
                  <a:cubicBezTo>
                    <a:pt x="712" y="1840"/>
                    <a:pt x="1060" y="2410"/>
                    <a:pt x="1377" y="2980"/>
                  </a:cubicBezTo>
                  <a:cubicBezTo>
                    <a:pt x="1552" y="3272"/>
                    <a:pt x="1810" y="3393"/>
                    <a:pt x="2069" y="3393"/>
                  </a:cubicBezTo>
                  <a:cubicBezTo>
                    <a:pt x="2653" y="3393"/>
                    <a:pt x="3238" y="2774"/>
                    <a:pt x="2865" y="2093"/>
                  </a:cubicBezTo>
                  <a:cubicBezTo>
                    <a:pt x="2517" y="1555"/>
                    <a:pt x="2200" y="985"/>
                    <a:pt x="1852" y="415"/>
                  </a:cubicBezTo>
                  <a:cubicBezTo>
                    <a:pt x="1686" y="122"/>
                    <a:pt x="1430" y="1"/>
                    <a:pt x="117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rot="-10441124">
              <a:off x="4654612" y="3584325"/>
              <a:ext cx="92456" cy="122737"/>
            </a:xfrm>
            <a:custGeom>
              <a:avLst/>
              <a:gdLst/>
              <a:ahLst/>
              <a:cxnLst/>
              <a:rect l="l" t="t" r="r" b="b"/>
              <a:pathLst>
                <a:path w="2693" h="3575" extrusionOk="0">
                  <a:moveTo>
                    <a:pt x="972" y="1"/>
                  </a:moveTo>
                  <a:cubicBezTo>
                    <a:pt x="903" y="1"/>
                    <a:pt x="833" y="10"/>
                    <a:pt x="761" y="29"/>
                  </a:cubicBezTo>
                  <a:cubicBezTo>
                    <a:pt x="349" y="156"/>
                    <a:pt x="1" y="662"/>
                    <a:pt x="191" y="1106"/>
                  </a:cubicBezTo>
                  <a:cubicBezTo>
                    <a:pt x="412" y="1707"/>
                    <a:pt x="634" y="2341"/>
                    <a:pt x="887" y="2942"/>
                  </a:cubicBezTo>
                  <a:cubicBezTo>
                    <a:pt x="1020" y="3314"/>
                    <a:pt x="1331" y="3574"/>
                    <a:pt x="1707" y="3574"/>
                  </a:cubicBezTo>
                  <a:cubicBezTo>
                    <a:pt x="1780" y="3574"/>
                    <a:pt x="1855" y="3565"/>
                    <a:pt x="1932" y="3544"/>
                  </a:cubicBezTo>
                  <a:cubicBezTo>
                    <a:pt x="2344" y="3417"/>
                    <a:pt x="2692" y="2911"/>
                    <a:pt x="2534" y="2499"/>
                  </a:cubicBezTo>
                  <a:cubicBezTo>
                    <a:pt x="2281" y="1866"/>
                    <a:pt x="2059" y="1264"/>
                    <a:pt x="1837" y="631"/>
                  </a:cubicBezTo>
                  <a:cubicBezTo>
                    <a:pt x="1676" y="281"/>
                    <a:pt x="1356" y="1"/>
                    <a:pt x="972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rot="-10441124">
              <a:off x="4584430" y="3739368"/>
              <a:ext cx="88096" cy="87855"/>
            </a:xfrm>
            <a:custGeom>
              <a:avLst/>
              <a:gdLst/>
              <a:ahLst/>
              <a:cxnLst/>
              <a:rect l="l" t="t" r="r" b="b"/>
              <a:pathLst>
                <a:path w="2566" h="2559" extrusionOk="0">
                  <a:moveTo>
                    <a:pt x="981" y="0"/>
                  </a:moveTo>
                  <a:cubicBezTo>
                    <a:pt x="842" y="0"/>
                    <a:pt x="701" y="36"/>
                    <a:pt x="570" y="117"/>
                  </a:cubicBezTo>
                  <a:cubicBezTo>
                    <a:pt x="190" y="338"/>
                    <a:pt x="0" y="877"/>
                    <a:pt x="254" y="1288"/>
                  </a:cubicBezTo>
                  <a:lnTo>
                    <a:pt x="824" y="2143"/>
                  </a:lnTo>
                  <a:cubicBezTo>
                    <a:pt x="996" y="2380"/>
                    <a:pt x="1286" y="2559"/>
                    <a:pt x="1583" y="2559"/>
                  </a:cubicBezTo>
                  <a:cubicBezTo>
                    <a:pt x="1723" y="2559"/>
                    <a:pt x="1864" y="2520"/>
                    <a:pt x="1995" y="2428"/>
                  </a:cubicBezTo>
                  <a:cubicBezTo>
                    <a:pt x="2376" y="2207"/>
                    <a:pt x="2566" y="1668"/>
                    <a:pt x="2312" y="1257"/>
                  </a:cubicBezTo>
                  <a:lnTo>
                    <a:pt x="1742" y="402"/>
                  </a:lnTo>
                  <a:cubicBezTo>
                    <a:pt x="1569" y="164"/>
                    <a:pt x="1279" y="0"/>
                    <a:pt x="981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8"/>
          <p:cNvSpPr txBox="1">
            <a:spLocks noGrp="1"/>
          </p:cNvSpPr>
          <p:nvPr>
            <p:ph type="title"/>
          </p:nvPr>
        </p:nvSpPr>
        <p:spPr>
          <a:xfrm>
            <a:off x="713100" y="1868100"/>
            <a:ext cx="7717800" cy="12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786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6932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8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768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28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7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27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90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3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8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611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065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14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8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54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8219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96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96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81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13"/>
          <p:cNvGrpSpPr/>
          <p:nvPr/>
        </p:nvGrpSpPr>
        <p:grpSpPr>
          <a:xfrm>
            <a:off x="-36129" y="-554169"/>
            <a:ext cx="1347764" cy="1847752"/>
            <a:chOff x="-36129" y="-554169"/>
            <a:chExt cx="1347764" cy="1847752"/>
          </a:xfrm>
        </p:grpSpPr>
        <p:sp>
          <p:nvSpPr>
            <p:cNvPr id="458" name="Google Shape;458;p13"/>
            <p:cNvSpPr/>
            <p:nvPr/>
          </p:nvSpPr>
          <p:spPr>
            <a:xfrm rot="10800000">
              <a:off x="-17467" y="-554169"/>
              <a:ext cx="920183" cy="1242366"/>
            </a:xfrm>
            <a:custGeom>
              <a:avLst/>
              <a:gdLst/>
              <a:ahLst/>
              <a:cxnLst/>
              <a:rect l="l" t="t" r="r" b="b"/>
              <a:pathLst>
                <a:path w="30683" h="41426" extrusionOk="0">
                  <a:moveTo>
                    <a:pt x="741" y="0"/>
                  </a:moveTo>
                  <a:cubicBezTo>
                    <a:pt x="180" y="0"/>
                    <a:pt x="0" y="1032"/>
                    <a:pt x="648" y="1286"/>
                  </a:cubicBezTo>
                  <a:cubicBezTo>
                    <a:pt x="16166" y="7556"/>
                    <a:pt x="26902" y="24562"/>
                    <a:pt x="29372" y="40967"/>
                  </a:cubicBezTo>
                  <a:cubicBezTo>
                    <a:pt x="29423" y="41287"/>
                    <a:pt x="29655" y="41426"/>
                    <a:pt x="29905" y="41426"/>
                  </a:cubicBezTo>
                  <a:cubicBezTo>
                    <a:pt x="30274" y="41426"/>
                    <a:pt x="30683" y="41122"/>
                    <a:pt x="30607" y="40650"/>
                  </a:cubicBezTo>
                  <a:cubicBezTo>
                    <a:pt x="28074" y="23834"/>
                    <a:pt x="17306" y="6638"/>
                    <a:pt x="965" y="51"/>
                  </a:cubicBezTo>
                  <a:cubicBezTo>
                    <a:pt x="885" y="16"/>
                    <a:pt x="810" y="0"/>
                    <a:pt x="741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 rot="10800000">
              <a:off x="926952" y="372281"/>
              <a:ext cx="254555" cy="246968"/>
            </a:xfrm>
            <a:custGeom>
              <a:avLst/>
              <a:gdLst/>
              <a:ahLst/>
              <a:cxnLst/>
              <a:rect l="l" t="t" r="r" b="b"/>
              <a:pathLst>
                <a:path w="8488" h="8235" extrusionOk="0">
                  <a:moveTo>
                    <a:pt x="8488" y="0"/>
                  </a:moveTo>
                  <a:cubicBezTo>
                    <a:pt x="0" y="1742"/>
                    <a:pt x="1172" y="8234"/>
                    <a:pt x="1172" y="8234"/>
                  </a:cubicBezTo>
                  <a:cubicBezTo>
                    <a:pt x="1742" y="4941"/>
                    <a:pt x="7538" y="2534"/>
                    <a:pt x="7538" y="2534"/>
                  </a:cubicBezTo>
                  <a:lnTo>
                    <a:pt x="8488" y="0"/>
                  </a:ln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 rot="10800000">
              <a:off x="881368" y="469179"/>
              <a:ext cx="381833" cy="212839"/>
            </a:xfrm>
            <a:custGeom>
              <a:avLst/>
              <a:gdLst/>
              <a:ahLst/>
              <a:cxnLst/>
              <a:rect l="l" t="t" r="r" b="b"/>
              <a:pathLst>
                <a:path w="12732" h="7097" extrusionOk="0">
                  <a:moveTo>
                    <a:pt x="9572" y="1"/>
                  </a:moveTo>
                  <a:cubicBezTo>
                    <a:pt x="1445" y="1"/>
                    <a:pt x="1" y="7097"/>
                    <a:pt x="1" y="7097"/>
                  </a:cubicBezTo>
                  <a:cubicBezTo>
                    <a:pt x="2015" y="3380"/>
                    <a:pt x="6562" y="2740"/>
                    <a:pt x="9454" y="2740"/>
                  </a:cubicBezTo>
                  <a:cubicBezTo>
                    <a:pt x="10973" y="2740"/>
                    <a:pt x="12035" y="2917"/>
                    <a:pt x="12035" y="2917"/>
                  </a:cubicBezTo>
                  <a:lnTo>
                    <a:pt x="12732" y="320"/>
                  </a:lnTo>
                  <a:cubicBezTo>
                    <a:pt x="11580" y="99"/>
                    <a:pt x="10529" y="1"/>
                    <a:pt x="9572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 rot="10800000">
              <a:off x="857617" y="636314"/>
              <a:ext cx="454019" cy="113032"/>
            </a:xfrm>
            <a:custGeom>
              <a:avLst/>
              <a:gdLst/>
              <a:ahLst/>
              <a:cxnLst/>
              <a:rect l="l" t="t" r="r" b="b"/>
              <a:pathLst>
                <a:path w="15139" h="3769" extrusionOk="0">
                  <a:moveTo>
                    <a:pt x="8812" y="0"/>
                  </a:moveTo>
                  <a:cubicBezTo>
                    <a:pt x="3176" y="0"/>
                    <a:pt x="1" y="3768"/>
                    <a:pt x="1" y="3768"/>
                  </a:cubicBezTo>
                  <a:cubicBezTo>
                    <a:pt x="1977" y="2465"/>
                    <a:pt x="4262" y="2037"/>
                    <a:pt x="6412" y="2037"/>
                  </a:cubicBezTo>
                  <a:cubicBezTo>
                    <a:pt x="10533" y="2037"/>
                    <a:pt x="14157" y="3610"/>
                    <a:pt x="14157" y="3610"/>
                  </a:cubicBezTo>
                  <a:lnTo>
                    <a:pt x="15139" y="1488"/>
                  </a:lnTo>
                  <a:cubicBezTo>
                    <a:pt x="12781" y="407"/>
                    <a:pt x="10664" y="0"/>
                    <a:pt x="8812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 rot="10800000">
              <a:off x="730334" y="721820"/>
              <a:ext cx="184289" cy="318194"/>
            </a:xfrm>
            <a:custGeom>
              <a:avLst/>
              <a:gdLst/>
              <a:ahLst/>
              <a:cxnLst/>
              <a:rect l="l" t="t" r="r" b="b"/>
              <a:pathLst>
                <a:path w="6145" h="10610" extrusionOk="0">
                  <a:moveTo>
                    <a:pt x="6144" y="1"/>
                  </a:moveTo>
                  <a:cubicBezTo>
                    <a:pt x="6144" y="1"/>
                    <a:pt x="1" y="2503"/>
                    <a:pt x="3072" y="10610"/>
                  </a:cubicBezTo>
                  <a:lnTo>
                    <a:pt x="4719" y="8425"/>
                  </a:lnTo>
                  <a:cubicBezTo>
                    <a:pt x="4719" y="8425"/>
                    <a:pt x="3674" y="2249"/>
                    <a:pt x="6144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 rot="10800000">
              <a:off x="788277" y="655333"/>
              <a:ext cx="282086" cy="431196"/>
            </a:xfrm>
            <a:custGeom>
              <a:avLst/>
              <a:gdLst/>
              <a:ahLst/>
              <a:cxnLst/>
              <a:rect l="l" t="t" r="r" b="b"/>
              <a:pathLst>
                <a:path w="9406" h="14378" extrusionOk="0">
                  <a:moveTo>
                    <a:pt x="6524" y="0"/>
                  </a:moveTo>
                  <a:cubicBezTo>
                    <a:pt x="6523" y="1"/>
                    <a:pt x="0" y="6239"/>
                    <a:pt x="7600" y="14378"/>
                  </a:cubicBezTo>
                  <a:lnTo>
                    <a:pt x="9405" y="12414"/>
                  </a:lnTo>
                  <a:cubicBezTo>
                    <a:pt x="9405" y="12414"/>
                    <a:pt x="3357" y="5637"/>
                    <a:pt x="6524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 rot="10800000">
              <a:off x="819617" y="618294"/>
              <a:ext cx="301100" cy="419800"/>
            </a:xfrm>
            <a:custGeom>
              <a:avLst/>
              <a:gdLst/>
              <a:ahLst/>
              <a:cxnLst/>
              <a:rect l="l" t="t" r="r" b="b"/>
              <a:pathLst>
                <a:path w="10040" h="13998" extrusionOk="0">
                  <a:moveTo>
                    <a:pt x="2629" y="0"/>
                  </a:moveTo>
                  <a:cubicBezTo>
                    <a:pt x="2628" y="1"/>
                    <a:pt x="1" y="8298"/>
                    <a:pt x="8773" y="13998"/>
                  </a:cubicBezTo>
                  <a:lnTo>
                    <a:pt x="10039" y="12034"/>
                  </a:lnTo>
                  <a:cubicBezTo>
                    <a:pt x="10039" y="12034"/>
                    <a:pt x="2470" y="6904"/>
                    <a:pt x="2629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 rot="10800000">
              <a:off x="728445" y="543106"/>
              <a:ext cx="234612" cy="257554"/>
            </a:xfrm>
            <a:custGeom>
              <a:avLst/>
              <a:gdLst/>
              <a:ahLst/>
              <a:cxnLst/>
              <a:rect l="l" t="t" r="r" b="b"/>
              <a:pathLst>
                <a:path w="7823" h="8588" extrusionOk="0">
                  <a:moveTo>
                    <a:pt x="6334" y="0"/>
                  </a:moveTo>
                  <a:cubicBezTo>
                    <a:pt x="6334" y="1"/>
                    <a:pt x="0" y="1964"/>
                    <a:pt x="254" y="8583"/>
                  </a:cubicBezTo>
                  <a:cubicBezTo>
                    <a:pt x="254" y="8583"/>
                    <a:pt x="333" y="8587"/>
                    <a:pt x="474" y="8587"/>
                  </a:cubicBezTo>
                  <a:cubicBezTo>
                    <a:pt x="1311" y="8587"/>
                    <a:pt x="4328" y="8425"/>
                    <a:pt x="5954" y="6176"/>
                  </a:cubicBezTo>
                  <a:cubicBezTo>
                    <a:pt x="7823" y="3516"/>
                    <a:pt x="6334" y="1"/>
                    <a:pt x="6334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 rot="10800000">
              <a:off x="427373" y="930761"/>
              <a:ext cx="317234" cy="132526"/>
            </a:xfrm>
            <a:custGeom>
              <a:avLst/>
              <a:gdLst/>
              <a:ahLst/>
              <a:cxnLst/>
              <a:rect l="l" t="t" r="r" b="b"/>
              <a:pathLst>
                <a:path w="10578" h="4419" extrusionOk="0">
                  <a:moveTo>
                    <a:pt x="3616" y="0"/>
                  </a:moveTo>
                  <a:cubicBezTo>
                    <a:pt x="1477" y="0"/>
                    <a:pt x="0" y="1030"/>
                    <a:pt x="0" y="1030"/>
                  </a:cubicBezTo>
                  <a:cubicBezTo>
                    <a:pt x="299" y="952"/>
                    <a:pt x="608" y="916"/>
                    <a:pt x="925" y="916"/>
                  </a:cubicBezTo>
                  <a:cubicBezTo>
                    <a:pt x="4064" y="916"/>
                    <a:pt x="7854" y="4419"/>
                    <a:pt x="7854" y="4419"/>
                  </a:cubicBezTo>
                  <a:lnTo>
                    <a:pt x="10578" y="4229"/>
                  </a:lnTo>
                  <a:cubicBezTo>
                    <a:pt x="8118" y="874"/>
                    <a:pt x="5586" y="0"/>
                    <a:pt x="3616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 rot="10800000">
              <a:off x="360884" y="903201"/>
              <a:ext cx="343835" cy="281096"/>
            </a:xfrm>
            <a:custGeom>
              <a:avLst/>
              <a:gdLst/>
              <a:ahLst/>
              <a:cxnLst/>
              <a:rect l="l" t="t" r="r" b="b"/>
              <a:pathLst>
                <a:path w="11465" h="9373" extrusionOk="0">
                  <a:moveTo>
                    <a:pt x="1692" y="0"/>
                  </a:moveTo>
                  <a:cubicBezTo>
                    <a:pt x="668" y="0"/>
                    <a:pt x="0" y="157"/>
                    <a:pt x="0" y="157"/>
                  </a:cubicBezTo>
                  <a:cubicBezTo>
                    <a:pt x="6429" y="600"/>
                    <a:pt x="8836" y="9372"/>
                    <a:pt x="8836" y="9372"/>
                  </a:cubicBezTo>
                  <a:lnTo>
                    <a:pt x="11464" y="8929"/>
                  </a:lnTo>
                  <a:cubicBezTo>
                    <a:pt x="9537" y="1081"/>
                    <a:pt x="4384" y="0"/>
                    <a:pt x="1692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 rot="10800000">
              <a:off x="320996" y="908901"/>
              <a:ext cx="251706" cy="384682"/>
            </a:xfrm>
            <a:custGeom>
              <a:avLst/>
              <a:gdLst/>
              <a:ahLst/>
              <a:cxnLst/>
              <a:rect l="l" t="t" r="r" b="b"/>
              <a:pathLst>
                <a:path w="8393" h="12827" extrusionOk="0">
                  <a:moveTo>
                    <a:pt x="0" y="0"/>
                  </a:moveTo>
                  <a:cubicBezTo>
                    <a:pt x="5859" y="3674"/>
                    <a:pt x="6049" y="12826"/>
                    <a:pt x="6049" y="12826"/>
                  </a:cubicBezTo>
                  <a:lnTo>
                    <a:pt x="8361" y="12826"/>
                  </a:lnTo>
                  <a:cubicBezTo>
                    <a:pt x="8393" y="2344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 rot="10800000">
              <a:off x="-36129" y="867121"/>
              <a:ext cx="327701" cy="114172"/>
            </a:xfrm>
            <a:custGeom>
              <a:avLst/>
              <a:gdLst/>
              <a:ahLst/>
              <a:cxnLst/>
              <a:rect l="l" t="t" r="r" b="b"/>
              <a:pathLst>
                <a:path w="10927" h="3807" extrusionOk="0">
                  <a:moveTo>
                    <a:pt x="6537" y="0"/>
                  </a:moveTo>
                  <a:cubicBezTo>
                    <a:pt x="4724" y="0"/>
                    <a:pt x="2468" y="743"/>
                    <a:pt x="0" y="3237"/>
                  </a:cubicBezTo>
                  <a:lnTo>
                    <a:pt x="2661" y="3807"/>
                  </a:lnTo>
                  <a:cubicBezTo>
                    <a:pt x="2661" y="3807"/>
                    <a:pt x="6333" y="1321"/>
                    <a:pt x="9328" y="1321"/>
                  </a:cubicBezTo>
                  <a:cubicBezTo>
                    <a:pt x="9895" y="1321"/>
                    <a:pt x="10437" y="1410"/>
                    <a:pt x="10926" y="1622"/>
                  </a:cubicBezTo>
                  <a:cubicBezTo>
                    <a:pt x="10926" y="1622"/>
                    <a:pt x="9215" y="0"/>
                    <a:pt x="6537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 rot="10800000">
              <a:off x="-19034" y="850028"/>
              <a:ext cx="378984" cy="249037"/>
            </a:xfrm>
            <a:custGeom>
              <a:avLst/>
              <a:gdLst/>
              <a:ahLst/>
              <a:cxnLst/>
              <a:rect l="l" t="t" r="r" b="b"/>
              <a:pathLst>
                <a:path w="12637" h="8304" extrusionOk="0">
                  <a:moveTo>
                    <a:pt x="9507" y="1"/>
                  </a:moveTo>
                  <a:cubicBezTo>
                    <a:pt x="6672" y="1"/>
                    <a:pt x="2559" y="1228"/>
                    <a:pt x="0" y="7480"/>
                  </a:cubicBezTo>
                  <a:lnTo>
                    <a:pt x="2534" y="8304"/>
                  </a:lnTo>
                  <a:cubicBezTo>
                    <a:pt x="2534" y="8304"/>
                    <a:pt x="5951" y="488"/>
                    <a:pt x="12038" y="488"/>
                  </a:cubicBezTo>
                  <a:cubicBezTo>
                    <a:pt x="12234" y="488"/>
                    <a:pt x="12434" y="496"/>
                    <a:pt x="12636" y="513"/>
                  </a:cubicBezTo>
                  <a:cubicBezTo>
                    <a:pt x="12636" y="513"/>
                    <a:pt x="11338" y="1"/>
                    <a:pt x="9507" y="1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 rot="10800000">
              <a:off x="94959" y="862385"/>
              <a:ext cx="304878" cy="353312"/>
            </a:xfrm>
            <a:custGeom>
              <a:avLst/>
              <a:gdLst/>
              <a:ahLst/>
              <a:cxnLst/>
              <a:rect l="l" t="t" r="r" b="b"/>
              <a:pathLst>
                <a:path w="10166" h="11781" extrusionOk="0">
                  <a:moveTo>
                    <a:pt x="10166" y="0"/>
                  </a:moveTo>
                  <a:cubicBezTo>
                    <a:pt x="10165" y="0"/>
                    <a:pt x="1520" y="1046"/>
                    <a:pt x="0" y="11433"/>
                  </a:cubicBezTo>
                  <a:lnTo>
                    <a:pt x="2312" y="11781"/>
                  </a:lnTo>
                  <a:cubicBezTo>
                    <a:pt x="2312" y="11781"/>
                    <a:pt x="3800" y="2755"/>
                    <a:pt x="10166" y="0"/>
                  </a:cubicBezTo>
                  <a:close/>
                </a:path>
              </a:pathLst>
            </a:custGeom>
            <a:solidFill>
              <a:srgbClr val="22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 rot="10800000">
              <a:off x="198486" y="803542"/>
              <a:ext cx="310576" cy="156248"/>
            </a:xfrm>
            <a:custGeom>
              <a:avLst/>
              <a:gdLst/>
              <a:ahLst/>
              <a:cxnLst/>
              <a:rect l="l" t="t" r="r" b="b"/>
              <a:pathLst>
                <a:path w="10356" h="5210" extrusionOk="0">
                  <a:moveTo>
                    <a:pt x="3849" y="1"/>
                  </a:moveTo>
                  <a:cubicBezTo>
                    <a:pt x="2671" y="1"/>
                    <a:pt x="1376" y="269"/>
                    <a:pt x="0" y="968"/>
                  </a:cubicBezTo>
                  <a:cubicBezTo>
                    <a:pt x="0" y="968"/>
                    <a:pt x="1362" y="4515"/>
                    <a:pt x="4560" y="5116"/>
                  </a:cubicBezTo>
                  <a:cubicBezTo>
                    <a:pt x="4884" y="5180"/>
                    <a:pt x="5200" y="5209"/>
                    <a:pt x="5509" y="5209"/>
                  </a:cubicBezTo>
                  <a:cubicBezTo>
                    <a:pt x="8257" y="5209"/>
                    <a:pt x="10356" y="2931"/>
                    <a:pt x="10356" y="2931"/>
                  </a:cubicBezTo>
                  <a:cubicBezTo>
                    <a:pt x="10356" y="2931"/>
                    <a:pt x="7743" y="1"/>
                    <a:pt x="3849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 rot="10800000">
              <a:off x="-14025" y="-512780"/>
              <a:ext cx="389270" cy="1416188"/>
            </a:xfrm>
            <a:custGeom>
              <a:avLst/>
              <a:gdLst/>
              <a:ahLst/>
              <a:cxnLst/>
              <a:rect l="l" t="t" r="r" b="b"/>
              <a:pathLst>
                <a:path w="12980" h="47222" extrusionOk="0">
                  <a:moveTo>
                    <a:pt x="712" y="1"/>
                  </a:moveTo>
                  <a:cubicBezTo>
                    <a:pt x="365" y="1"/>
                    <a:pt x="0" y="252"/>
                    <a:pt x="35" y="703"/>
                  </a:cubicBezTo>
                  <a:cubicBezTo>
                    <a:pt x="1429" y="16347"/>
                    <a:pt x="6401" y="32087"/>
                    <a:pt x="11626" y="46813"/>
                  </a:cubicBezTo>
                  <a:cubicBezTo>
                    <a:pt x="11730" y="47101"/>
                    <a:pt x="11951" y="47221"/>
                    <a:pt x="12176" y="47221"/>
                  </a:cubicBezTo>
                  <a:cubicBezTo>
                    <a:pt x="12571" y="47221"/>
                    <a:pt x="12979" y="46853"/>
                    <a:pt x="12798" y="46370"/>
                  </a:cubicBezTo>
                  <a:cubicBezTo>
                    <a:pt x="7604" y="31738"/>
                    <a:pt x="2695" y="16126"/>
                    <a:pt x="1302" y="545"/>
                  </a:cubicBezTo>
                  <a:cubicBezTo>
                    <a:pt x="1273" y="172"/>
                    <a:pt x="998" y="1"/>
                    <a:pt x="712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13"/>
          <p:cNvGrpSpPr/>
          <p:nvPr/>
        </p:nvGrpSpPr>
        <p:grpSpPr>
          <a:xfrm>
            <a:off x="7727991" y="3869501"/>
            <a:ext cx="1721948" cy="1789184"/>
            <a:chOff x="7727991" y="3869501"/>
            <a:chExt cx="1721948" cy="1789184"/>
          </a:xfrm>
        </p:grpSpPr>
        <p:sp>
          <p:nvSpPr>
            <p:cNvPr id="475" name="Google Shape;475;p13"/>
            <p:cNvSpPr/>
            <p:nvPr/>
          </p:nvSpPr>
          <p:spPr>
            <a:xfrm>
              <a:off x="8294060" y="4657619"/>
              <a:ext cx="435005" cy="1001066"/>
            </a:xfrm>
            <a:custGeom>
              <a:avLst/>
              <a:gdLst/>
              <a:ahLst/>
              <a:cxnLst/>
              <a:rect l="l" t="t" r="r" b="b"/>
              <a:pathLst>
                <a:path w="14505" h="33380" extrusionOk="0">
                  <a:moveTo>
                    <a:pt x="8012" y="0"/>
                  </a:moveTo>
                  <a:cubicBezTo>
                    <a:pt x="8012" y="0"/>
                    <a:pt x="7854" y="127"/>
                    <a:pt x="7569" y="349"/>
                  </a:cubicBezTo>
                  <a:cubicBezTo>
                    <a:pt x="7316" y="602"/>
                    <a:pt x="6936" y="919"/>
                    <a:pt x="6524" y="1362"/>
                  </a:cubicBezTo>
                  <a:cubicBezTo>
                    <a:pt x="5669" y="2249"/>
                    <a:pt x="4624" y="3515"/>
                    <a:pt x="3642" y="5036"/>
                  </a:cubicBezTo>
                  <a:cubicBezTo>
                    <a:pt x="2692" y="6556"/>
                    <a:pt x="1805" y="8361"/>
                    <a:pt x="1204" y="10293"/>
                  </a:cubicBezTo>
                  <a:cubicBezTo>
                    <a:pt x="570" y="12224"/>
                    <a:pt x="222" y="14283"/>
                    <a:pt x="127" y="16373"/>
                  </a:cubicBezTo>
                  <a:cubicBezTo>
                    <a:pt x="0" y="18463"/>
                    <a:pt x="190" y="20553"/>
                    <a:pt x="634" y="22548"/>
                  </a:cubicBezTo>
                  <a:cubicBezTo>
                    <a:pt x="1077" y="24512"/>
                    <a:pt x="1774" y="26380"/>
                    <a:pt x="2597" y="27996"/>
                  </a:cubicBezTo>
                  <a:cubicBezTo>
                    <a:pt x="3420" y="29579"/>
                    <a:pt x="4371" y="30941"/>
                    <a:pt x="5131" y="31891"/>
                  </a:cubicBezTo>
                  <a:cubicBezTo>
                    <a:pt x="5511" y="32366"/>
                    <a:pt x="5859" y="32746"/>
                    <a:pt x="6112" y="32999"/>
                  </a:cubicBezTo>
                  <a:cubicBezTo>
                    <a:pt x="6366" y="33253"/>
                    <a:pt x="6524" y="33379"/>
                    <a:pt x="6524" y="33379"/>
                  </a:cubicBezTo>
                  <a:cubicBezTo>
                    <a:pt x="6524" y="33379"/>
                    <a:pt x="6682" y="33253"/>
                    <a:pt x="6936" y="33031"/>
                  </a:cubicBezTo>
                  <a:cubicBezTo>
                    <a:pt x="7221" y="32809"/>
                    <a:pt x="7601" y="32461"/>
                    <a:pt x="8012" y="32017"/>
                  </a:cubicBezTo>
                  <a:cubicBezTo>
                    <a:pt x="8868" y="31131"/>
                    <a:pt x="9944" y="29896"/>
                    <a:pt x="10894" y="28344"/>
                  </a:cubicBezTo>
                  <a:cubicBezTo>
                    <a:pt x="11876" y="26824"/>
                    <a:pt x="12731" y="25050"/>
                    <a:pt x="13333" y="23119"/>
                  </a:cubicBezTo>
                  <a:cubicBezTo>
                    <a:pt x="13966" y="21187"/>
                    <a:pt x="14346" y="19097"/>
                    <a:pt x="14410" y="17006"/>
                  </a:cubicBezTo>
                  <a:cubicBezTo>
                    <a:pt x="14505" y="14916"/>
                    <a:pt x="14315" y="12826"/>
                    <a:pt x="13871" y="10863"/>
                  </a:cubicBezTo>
                  <a:cubicBezTo>
                    <a:pt x="13428" y="8868"/>
                    <a:pt x="12731" y="6999"/>
                    <a:pt x="11908" y="5416"/>
                  </a:cubicBezTo>
                  <a:cubicBezTo>
                    <a:pt x="11084" y="3800"/>
                    <a:pt x="10134" y="2439"/>
                    <a:pt x="9374" y="1489"/>
                  </a:cubicBezTo>
                  <a:cubicBezTo>
                    <a:pt x="8994" y="1014"/>
                    <a:pt x="8646" y="665"/>
                    <a:pt x="8392" y="412"/>
                  </a:cubicBezTo>
                  <a:cubicBezTo>
                    <a:pt x="8171" y="127"/>
                    <a:pt x="8012" y="0"/>
                    <a:pt x="8012" y="0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8363698" y="4703774"/>
              <a:ext cx="297621" cy="900540"/>
            </a:xfrm>
            <a:custGeom>
              <a:avLst/>
              <a:gdLst/>
              <a:ahLst/>
              <a:cxnLst/>
              <a:rect l="l" t="t" r="r" b="b"/>
              <a:pathLst>
                <a:path w="9924" h="30028" extrusionOk="0">
                  <a:moveTo>
                    <a:pt x="5610" y="1"/>
                  </a:moveTo>
                  <a:cubicBezTo>
                    <a:pt x="5486" y="1"/>
                    <a:pt x="5358" y="80"/>
                    <a:pt x="5342" y="235"/>
                  </a:cubicBezTo>
                  <a:cubicBezTo>
                    <a:pt x="5279" y="1755"/>
                    <a:pt x="5215" y="3275"/>
                    <a:pt x="5152" y="4763"/>
                  </a:cubicBezTo>
                  <a:cubicBezTo>
                    <a:pt x="4392" y="7234"/>
                    <a:pt x="2999" y="10527"/>
                    <a:pt x="497" y="11699"/>
                  </a:cubicBezTo>
                  <a:cubicBezTo>
                    <a:pt x="219" y="11838"/>
                    <a:pt x="380" y="12196"/>
                    <a:pt x="638" y="12196"/>
                  </a:cubicBezTo>
                  <a:cubicBezTo>
                    <a:pt x="674" y="12196"/>
                    <a:pt x="711" y="12189"/>
                    <a:pt x="750" y="12174"/>
                  </a:cubicBezTo>
                  <a:cubicBezTo>
                    <a:pt x="2840" y="11160"/>
                    <a:pt x="4202" y="8817"/>
                    <a:pt x="5057" y="6568"/>
                  </a:cubicBezTo>
                  <a:lnTo>
                    <a:pt x="5057" y="6568"/>
                  </a:lnTo>
                  <a:cubicBezTo>
                    <a:pt x="5025" y="7582"/>
                    <a:pt x="4962" y="8564"/>
                    <a:pt x="4930" y="9577"/>
                  </a:cubicBezTo>
                  <a:cubicBezTo>
                    <a:pt x="4234" y="12396"/>
                    <a:pt x="2840" y="15847"/>
                    <a:pt x="243" y="17494"/>
                  </a:cubicBezTo>
                  <a:cubicBezTo>
                    <a:pt x="0" y="17656"/>
                    <a:pt x="126" y="18003"/>
                    <a:pt x="345" y="18003"/>
                  </a:cubicBezTo>
                  <a:cubicBezTo>
                    <a:pt x="383" y="18003"/>
                    <a:pt x="423" y="17993"/>
                    <a:pt x="465" y="17969"/>
                  </a:cubicBezTo>
                  <a:cubicBezTo>
                    <a:pt x="2619" y="16607"/>
                    <a:pt x="3980" y="14137"/>
                    <a:pt x="4835" y="11699"/>
                  </a:cubicBezTo>
                  <a:lnTo>
                    <a:pt x="4835" y="11699"/>
                  </a:lnTo>
                  <a:cubicBezTo>
                    <a:pt x="4772" y="13409"/>
                    <a:pt x="4677" y="15119"/>
                    <a:pt x="4614" y="16798"/>
                  </a:cubicBezTo>
                  <a:cubicBezTo>
                    <a:pt x="4139" y="18919"/>
                    <a:pt x="3284" y="22466"/>
                    <a:pt x="1130" y="23575"/>
                  </a:cubicBezTo>
                  <a:cubicBezTo>
                    <a:pt x="885" y="23684"/>
                    <a:pt x="1015" y="24050"/>
                    <a:pt x="1257" y="24050"/>
                  </a:cubicBezTo>
                  <a:cubicBezTo>
                    <a:pt x="1297" y="24050"/>
                    <a:pt x="1339" y="24040"/>
                    <a:pt x="1383" y="24018"/>
                  </a:cubicBezTo>
                  <a:cubicBezTo>
                    <a:pt x="2967" y="23226"/>
                    <a:pt x="3917" y="21199"/>
                    <a:pt x="4487" y="19268"/>
                  </a:cubicBezTo>
                  <a:lnTo>
                    <a:pt x="4487" y="19268"/>
                  </a:lnTo>
                  <a:cubicBezTo>
                    <a:pt x="4329" y="22783"/>
                    <a:pt x="4170" y="26267"/>
                    <a:pt x="4012" y="29750"/>
                  </a:cubicBezTo>
                  <a:cubicBezTo>
                    <a:pt x="4012" y="29932"/>
                    <a:pt x="4150" y="30028"/>
                    <a:pt x="4287" y="30028"/>
                  </a:cubicBezTo>
                  <a:cubicBezTo>
                    <a:pt x="4412" y="30028"/>
                    <a:pt x="4535" y="29948"/>
                    <a:pt x="4550" y="29782"/>
                  </a:cubicBezTo>
                  <a:cubicBezTo>
                    <a:pt x="4709" y="26298"/>
                    <a:pt x="4867" y="22815"/>
                    <a:pt x="4994" y="19299"/>
                  </a:cubicBezTo>
                  <a:cubicBezTo>
                    <a:pt x="5437" y="21263"/>
                    <a:pt x="6165" y="23353"/>
                    <a:pt x="7686" y="24303"/>
                  </a:cubicBezTo>
                  <a:cubicBezTo>
                    <a:pt x="7730" y="24328"/>
                    <a:pt x="7774" y="24339"/>
                    <a:pt x="7817" y="24339"/>
                  </a:cubicBezTo>
                  <a:cubicBezTo>
                    <a:pt x="8046" y="24339"/>
                    <a:pt x="8211" y="24020"/>
                    <a:pt x="7971" y="23860"/>
                  </a:cubicBezTo>
                  <a:cubicBezTo>
                    <a:pt x="5912" y="22593"/>
                    <a:pt x="5405" y="18951"/>
                    <a:pt x="5120" y="16829"/>
                  </a:cubicBezTo>
                  <a:cubicBezTo>
                    <a:pt x="5184" y="15119"/>
                    <a:pt x="5279" y="13409"/>
                    <a:pt x="5342" y="11730"/>
                  </a:cubicBezTo>
                  <a:cubicBezTo>
                    <a:pt x="5975" y="14232"/>
                    <a:pt x="7116" y="16798"/>
                    <a:pt x="9142" y="18349"/>
                  </a:cubicBezTo>
                  <a:cubicBezTo>
                    <a:pt x="9188" y="18383"/>
                    <a:pt x="9234" y="18398"/>
                    <a:pt x="9278" y="18398"/>
                  </a:cubicBezTo>
                  <a:cubicBezTo>
                    <a:pt x="9479" y="18398"/>
                    <a:pt x="9630" y="18088"/>
                    <a:pt x="9396" y="17906"/>
                  </a:cubicBezTo>
                  <a:cubicBezTo>
                    <a:pt x="6957" y="16037"/>
                    <a:pt x="5880" y="12459"/>
                    <a:pt x="5437" y="9577"/>
                  </a:cubicBezTo>
                  <a:cubicBezTo>
                    <a:pt x="5500" y="8595"/>
                    <a:pt x="5532" y="7614"/>
                    <a:pt x="5564" y="6600"/>
                  </a:cubicBezTo>
                  <a:cubicBezTo>
                    <a:pt x="6260" y="8880"/>
                    <a:pt x="7369" y="11382"/>
                    <a:pt x="9396" y="12554"/>
                  </a:cubicBezTo>
                  <a:cubicBezTo>
                    <a:pt x="9438" y="12577"/>
                    <a:pt x="9480" y="12588"/>
                    <a:pt x="9520" y="12588"/>
                  </a:cubicBezTo>
                  <a:cubicBezTo>
                    <a:pt x="9752" y="12588"/>
                    <a:pt x="9924" y="12245"/>
                    <a:pt x="9681" y="12111"/>
                  </a:cubicBezTo>
                  <a:cubicBezTo>
                    <a:pt x="7274" y="10717"/>
                    <a:pt x="6197" y="7297"/>
                    <a:pt x="5659" y="4795"/>
                  </a:cubicBezTo>
                  <a:cubicBezTo>
                    <a:pt x="5722" y="3275"/>
                    <a:pt x="5785" y="1786"/>
                    <a:pt x="5849" y="266"/>
                  </a:cubicBezTo>
                  <a:cubicBezTo>
                    <a:pt x="5865" y="88"/>
                    <a:pt x="5740" y="1"/>
                    <a:pt x="5610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8618856" y="4556431"/>
              <a:ext cx="831083" cy="594912"/>
            </a:xfrm>
            <a:custGeom>
              <a:avLst/>
              <a:gdLst/>
              <a:ahLst/>
              <a:cxnLst/>
              <a:rect l="l" t="t" r="r" b="b"/>
              <a:pathLst>
                <a:path w="27712" h="19837" extrusionOk="0">
                  <a:moveTo>
                    <a:pt x="4822" y="1"/>
                  </a:moveTo>
                  <a:cubicBezTo>
                    <a:pt x="3745" y="1"/>
                    <a:pt x="2777" y="84"/>
                    <a:pt x="1996" y="207"/>
                  </a:cubicBezTo>
                  <a:cubicBezTo>
                    <a:pt x="1394" y="271"/>
                    <a:pt x="888" y="366"/>
                    <a:pt x="539" y="461"/>
                  </a:cubicBezTo>
                  <a:cubicBezTo>
                    <a:pt x="191" y="524"/>
                    <a:pt x="1" y="587"/>
                    <a:pt x="1" y="587"/>
                  </a:cubicBezTo>
                  <a:cubicBezTo>
                    <a:pt x="1" y="587"/>
                    <a:pt x="1" y="777"/>
                    <a:pt x="64" y="1126"/>
                  </a:cubicBezTo>
                  <a:cubicBezTo>
                    <a:pt x="128" y="1474"/>
                    <a:pt x="223" y="1981"/>
                    <a:pt x="381" y="2582"/>
                  </a:cubicBezTo>
                  <a:cubicBezTo>
                    <a:pt x="698" y="3754"/>
                    <a:pt x="1236" y="5306"/>
                    <a:pt x="2028" y="6921"/>
                  </a:cubicBezTo>
                  <a:cubicBezTo>
                    <a:pt x="2820" y="8536"/>
                    <a:pt x="3896" y="10215"/>
                    <a:pt x="5226" y="11735"/>
                  </a:cubicBezTo>
                  <a:cubicBezTo>
                    <a:pt x="6556" y="13287"/>
                    <a:pt x="8140" y="14680"/>
                    <a:pt x="9850" y="15852"/>
                  </a:cubicBezTo>
                  <a:cubicBezTo>
                    <a:pt x="11592" y="17024"/>
                    <a:pt x="13492" y="17974"/>
                    <a:pt x="15392" y="18607"/>
                  </a:cubicBezTo>
                  <a:cubicBezTo>
                    <a:pt x="17324" y="19272"/>
                    <a:pt x="19287" y="19652"/>
                    <a:pt x="21061" y="19779"/>
                  </a:cubicBezTo>
                  <a:cubicBezTo>
                    <a:pt x="21627" y="19818"/>
                    <a:pt x="22178" y="19836"/>
                    <a:pt x="22705" y="19836"/>
                  </a:cubicBezTo>
                  <a:cubicBezTo>
                    <a:pt x="23856" y="19836"/>
                    <a:pt x="24891" y="19751"/>
                    <a:pt x="25716" y="19620"/>
                  </a:cubicBezTo>
                  <a:cubicBezTo>
                    <a:pt x="26318" y="19557"/>
                    <a:pt x="26825" y="19462"/>
                    <a:pt x="27173" y="19367"/>
                  </a:cubicBezTo>
                  <a:cubicBezTo>
                    <a:pt x="27521" y="19304"/>
                    <a:pt x="27711" y="19240"/>
                    <a:pt x="27711" y="19240"/>
                  </a:cubicBezTo>
                  <a:cubicBezTo>
                    <a:pt x="27711" y="19240"/>
                    <a:pt x="27711" y="19050"/>
                    <a:pt x="27648" y="18670"/>
                  </a:cubicBezTo>
                  <a:cubicBezTo>
                    <a:pt x="27585" y="18322"/>
                    <a:pt x="27490" y="17847"/>
                    <a:pt x="27331" y="17245"/>
                  </a:cubicBezTo>
                  <a:cubicBezTo>
                    <a:pt x="27046" y="16042"/>
                    <a:pt x="26508" y="14490"/>
                    <a:pt x="25716" y="12875"/>
                  </a:cubicBezTo>
                  <a:cubicBezTo>
                    <a:pt x="24925" y="11260"/>
                    <a:pt x="23816" y="9581"/>
                    <a:pt x="22486" y="8061"/>
                  </a:cubicBezTo>
                  <a:cubicBezTo>
                    <a:pt x="21188" y="6509"/>
                    <a:pt x="19604" y="5116"/>
                    <a:pt x="17862" y="3976"/>
                  </a:cubicBezTo>
                  <a:cubicBezTo>
                    <a:pt x="16121" y="2804"/>
                    <a:pt x="14220" y="1886"/>
                    <a:pt x="12320" y="1221"/>
                  </a:cubicBezTo>
                  <a:cubicBezTo>
                    <a:pt x="10388" y="556"/>
                    <a:pt x="8425" y="207"/>
                    <a:pt x="6652" y="81"/>
                  </a:cubicBezTo>
                  <a:cubicBezTo>
                    <a:pt x="6018" y="25"/>
                    <a:pt x="5404" y="1"/>
                    <a:pt x="4822" y="1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8651666" y="4596378"/>
              <a:ext cx="757967" cy="510070"/>
            </a:xfrm>
            <a:custGeom>
              <a:avLst/>
              <a:gdLst/>
              <a:ahLst/>
              <a:cxnLst/>
              <a:rect l="l" t="t" r="r" b="b"/>
              <a:pathLst>
                <a:path w="25274" h="17008" extrusionOk="0">
                  <a:moveTo>
                    <a:pt x="379" y="1"/>
                  </a:moveTo>
                  <a:cubicBezTo>
                    <a:pt x="156" y="1"/>
                    <a:pt x="1" y="328"/>
                    <a:pt x="237" y="459"/>
                  </a:cubicBezTo>
                  <a:cubicBezTo>
                    <a:pt x="1504" y="1314"/>
                    <a:pt x="2739" y="2169"/>
                    <a:pt x="4006" y="2992"/>
                  </a:cubicBezTo>
                  <a:cubicBezTo>
                    <a:pt x="5684" y="4924"/>
                    <a:pt x="7806" y="7806"/>
                    <a:pt x="7489" y="10593"/>
                  </a:cubicBezTo>
                  <a:cubicBezTo>
                    <a:pt x="7473" y="10759"/>
                    <a:pt x="7613" y="10847"/>
                    <a:pt x="7755" y="10847"/>
                  </a:cubicBezTo>
                  <a:cubicBezTo>
                    <a:pt x="7883" y="10847"/>
                    <a:pt x="8013" y="10775"/>
                    <a:pt x="8028" y="10624"/>
                  </a:cubicBezTo>
                  <a:cubicBezTo>
                    <a:pt x="8281" y="8313"/>
                    <a:pt x="6951" y="5906"/>
                    <a:pt x="5494" y="4006"/>
                  </a:cubicBezTo>
                  <a:lnTo>
                    <a:pt x="5494" y="4006"/>
                  </a:lnTo>
                  <a:cubicBezTo>
                    <a:pt x="6349" y="4576"/>
                    <a:pt x="7173" y="5114"/>
                    <a:pt x="7996" y="5684"/>
                  </a:cubicBezTo>
                  <a:cubicBezTo>
                    <a:pt x="10023" y="7774"/>
                    <a:pt x="12271" y="10751"/>
                    <a:pt x="12335" y="13823"/>
                  </a:cubicBezTo>
                  <a:cubicBezTo>
                    <a:pt x="12335" y="14005"/>
                    <a:pt x="12473" y="14101"/>
                    <a:pt x="12605" y="14101"/>
                  </a:cubicBezTo>
                  <a:cubicBezTo>
                    <a:pt x="12726" y="14101"/>
                    <a:pt x="12841" y="14021"/>
                    <a:pt x="12841" y="13855"/>
                  </a:cubicBezTo>
                  <a:cubicBezTo>
                    <a:pt x="12810" y="11321"/>
                    <a:pt x="11416" y="8883"/>
                    <a:pt x="9769" y="6888"/>
                  </a:cubicBezTo>
                  <a:lnTo>
                    <a:pt x="9769" y="6888"/>
                  </a:lnTo>
                  <a:cubicBezTo>
                    <a:pt x="11163" y="7838"/>
                    <a:pt x="12588" y="8788"/>
                    <a:pt x="14013" y="9738"/>
                  </a:cubicBezTo>
                  <a:cubicBezTo>
                    <a:pt x="15565" y="11226"/>
                    <a:pt x="18162" y="13791"/>
                    <a:pt x="17972" y="16230"/>
                  </a:cubicBezTo>
                  <a:cubicBezTo>
                    <a:pt x="17955" y="16396"/>
                    <a:pt x="18087" y="16484"/>
                    <a:pt x="18220" y="16484"/>
                  </a:cubicBezTo>
                  <a:cubicBezTo>
                    <a:pt x="18341" y="16484"/>
                    <a:pt x="18463" y="16412"/>
                    <a:pt x="18478" y="16262"/>
                  </a:cubicBezTo>
                  <a:cubicBezTo>
                    <a:pt x="18637" y="14456"/>
                    <a:pt x="17370" y="12620"/>
                    <a:pt x="16072" y="11100"/>
                  </a:cubicBezTo>
                  <a:lnTo>
                    <a:pt x="16072" y="11100"/>
                  </a:lnTo>
                  <a:cubicBezTo>
                    <a:pt x="18954" y="13063"/>
                    <a:pt x="21867" y="15026"/>
                    <a:pt x="24781" y="16958"/>
                  </a:cubicBezTo>
                  <a:cubicBezTo>
                    <a:pt x="24826" y="16992"/>
                    <a:pt x="24873" y="17007"/>
                    <a:pt x="24917" y="17007"/>
                  </a:cubicBezTo>
                  <a:cubicBezTo>
                    <a:pt x="25119" y="17007"/>
                    <a:pt x="25273" y="16702"/>
                    <a:pt x="25066" y="16547"/>
                  </a:cubicBezTo>
                  <a:cubicBezTo>
                    <a:pt x="22152" y="14583"/>
                    <a:pt x="19270" y="12620"/>
                    <a:pt x="16357" y="10688"/>
                  </a:cubicBezTo>
                  <a:lnTo>
                    <a:pt x="16357" y="10688"/>
                  </a:lnTo>
                  <a:cubicBezTo>
                    <a:pt x="17503" y="11096"/>
                    <a:pt x="18768" y="11420"/>
                    <a:pt x="19947" y="11420"/>
                  </a:cubicBezTo>
                  <a:cubicBezTo>
                    <a:pt x="20691" y="11420"/>
                    <a:pt x="21401" y="11291"/>
                    <a:pt x="22025" y="10973"/>
                  </a:cubicBezTo>
                  <a:cubicBezTo>
                    <a:pt x="22270" y="10864"/>
                    <a:pt x="22141" y="10498"/>
                    <a:pt x="21919" y="10498"/>
                  </a:cubicBezTo>
                  <a:cubicBezTo>
                    <a:pt x="21882" y="10498"/>
                    <a:pt x="21844" y="10507"/>
                    <a:pt x="21804" y="10529"/>
                  </a:cubicBezTo>
                  <a:cubicBezTo>
                    <a:pt x="21254" y="10800"/>
                    <a:pt x="20629" y="10911"/>
                    <a:pt x="19972" y="10911"/>
                  </a:cubicBezTo>
                  <a:cubicBezTo>
                    <a:pt x="18017" y="10911"/>
                    <a:pt x="15767" y="9934"/>
                    <a:pt x="14298" y="9294"/>
                  </a:cubicBezTo>
                  <a:cubicBezTo>
                    <a:pt x="12873" y="8344"/>
                    <a:pt x="11448" y="7394"/>
                    <a:pt x="10055" y="6444"/>
                  </a:cubicBezTo>
                  <a:lnTo>
                    <a:pt x="10055" y="6444"/>
                  </a:lnTo>
                  <a:cubicBezTo>
                    <a:pt x="11501" y="6889"/>
                    <a:pt x="13056" y="7204"/>
                    <a:pt x="14574" y="7204"/>
                  </a:cubicBezTo>
                  <a:cubicBezTo>
                    <a:pt x="15648" y="7204"/>
                    <a:pt x="16703" y="7046"/>
                    <a:pt x="17687" y="6666"/>
                  </a:cubicBezTo>
                  <a:cubicBezTo>
                    <a:pt x="17945" y="6551"/>
                    <a:pt x="17788" y="6178"/>
                    <a:pt x="17521" y="6178"/>
                  </a:cubicBezTo>
                  <a:cubicBezTo>
                    <a:pt x="17493" y="6178"/>
                    <a:pt x="17464" y="6182"/>
                    <a:pt x="17433" y="6191"/>
                  </a:cubicBezTo>
                  <a:cubicBezTo>
                    <a:pt x="16521" y="6556"/>
                    <a:pt x="15531" y="6707"/>
                    <a:pt x="14518" y="6707"/>
                  </a:cubicBezTo>
                  <a:cubicBezTo>
                    <a:pt x="12366" y="6707"/>
                    <a:pt x="10111" y="6026"/>
                    <a:pt x="8281" y="5272"/>
                  </a:cubicBezTo>
                  <a:cubicBezTo>
                    <a:pt x="7458" y="4702"/>
                    <a:pt x="6634" y="4132"/>
                    <a:pt x="5779" y="3594"/>
                  </a:cubicBezTo>
                  <a:lnTo>
                    <a:pt x="5779" y="3594"/>
                  </a:lnTo>
                  <a:cubicBezTo>
                    <a:pt x="6998" y="3911"/>
                    <a:pt x="8331" y="4158"/>
                    <a:pt x="9617" y="4158"/>
                  </a:cubicBezTo>
                  <a:cubicBezTo>
                    <a:pt x="10769" y="4158"/>
                    <a:pt x="11883" y="3960"/>
                    <a:pt x="12841" y="3436"/>
                  </a:cubicBezTo>
                  <a:cubicBezTo>
                    <a:pt x="13114" y="3299"/>
                    <a:pt x="12964" y="2929"/>
                    <a:pt x="12736" y="2929"/>
                  </a:cubicBezTo>
                  <a:cubicBezTo>
                    <a:pt x="12699" y="2929"/>
                    <a:pt x="12660" y="2939"/>
                    <a:pt x="12620" y="2961"/>
                  </a:cubicBezTo>
                  <a:cubicBezTo>
                    <a:pt x="11704" y="3448"/>
                    <a:pt x="10646" y="3636"/>
                    <a:pt x="9552" y="3636"/>
                  </a:cubicBezTo>
                  <a:cubicBezTo>
                    <a:pt x="7732" y="3636"/>
                    <a:pt x="5814" y="3115"/>
                    <a:pt x="4291" y="2581"/>
                  </a:cubicBezTo>
                  <a:cubicBezTo>
                    <a:pt x="3056" y="1726"/>
                    <a:pt x="1789" y="902"/>
                    <a:pt x="522" y="47"/>
                  </a:cubicBezTo>
                  <a:cubicBezTo>
                    <a:pt x="473" y="15"/>
                    <a:pt x="424" y="1"/>
                    <a:pt x="379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8409313" y="4632907"/>
              <a:ext cx="327971" cy="589633"/>
            </a:xfrm>
            <a:custGeom>
              <a:avLst/>
              <a:gdLst/>
              <a:ahLst/>
              <a:cxnLst/>
              <a:rect l="l" t="t" r="r" b="b"/>
              <a:pathLst>
                <a:path w="10936" h="19661" extrusionOk="0">
                  <a:moveTo>
                    <a:pt x="3314" y="1"/>
                  </a:moveTo>
                  <a:cubicBezTo>
                    <a:pt x="3314" y="1"/>
                    <a:pt x="0" y="19660"/>
                    <a:pt x="3694" y="19660"/>
                  </a:cubicBezTo>
                  <a:cubicBezTo>
                    <a:pt x="4165" y="19660"/>
                    <a:pt x="4749" y="19341"/>
                    <a:pt x="5468" y="18622"/>
                  </a:cubicBezTo>
                  <a:cubicBezTo>
                    <a:pt x="6187" y="19341"/>
                    <a:pt x="6771" y="19660"/>
                    <a:pt x="7242" y="19660"/>
                  </a:cubicBezTo>
                  <a:cubicBezTo>
                    <a:pt x="10935" y="19660"/>
                    <a:pt x="7621" y="1"/>
                    <a:pt x="7621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8409313" y="3869501"/>
              <a:ext cx="327971" cy="589633"/>
            </a:xfrm>
            <a:custGeom>
              <a:avLst/>
              <a:gdLst/>
              <a:ahLst/>
              <a:cxnLst/>
              <a:rect l="l" t="t" r="r" b="b"/>
              <a:pathLst>
                <a:path w="10936" h="19661" extrusionOk="0">
                  <a:moveTo>
                    <a:pt x="3694" y="1"/>
                  </a:moveTo>
                  <a:cubicBezTo>
                    <a:pt x="0" y="1"/>
                    <a:pt x="3314" y="19660"/>
                    <a:pt x="3314" y="19660"/>
                  </a:cubicBezTo>
                  <a:lnTo>
                    <a:pt x="7621" y="19660"/>
                  </a:lnTo>
                  <a:cubicBezTo>
                    <a:pt x="7621" y="19660"/>
                    <a:pt x="10935" y="1"/>
                    <a:pt x="7242" y="1"/>
                  </a:cubicBezTo>
                  <a:cubicBezTo>
                    <a:pt x="6771" y="1"/>
                    <a:pt x="6187" y="320"/>
                    <a:pt x="5468" y="1039"/>
                  </a:cubicBezTo>
                  <a:cubicBezTo>
                    <a:pt x="4749" y="320"/>
                    <a:pt x="4165" y="1"/>
                    <a:pt x="3694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7846214" y="4440908"/>
              <a:ext cx="639717" cy="210410"/>
            </a:xfrm>
            <a:custGeom>
              <a:avLst/>
              <a:gdLst/>
              <a:ahLst/>
              <a:cxnLst/>
              <a:rect l="l" t="t" r="r" b="b"/>
              <a:pathLst>
                <a:path w="21331" h="7016" extrusionOk="0">
                  <a:moveTo>
                    <a:pt x="7441" y="1"/>
                  </a:moveTo>
                  <a:cubicBezTo>
                    <a:pt x="3063" y="1"/>
                    <a:pt x="1" y="781"/>
                    <a:pt x="2741" y="3521"/>
                  </a:cubicBezTo>
                  <a:cubicBezTo>
                    <a:pt x="9" y="6239"/>
                    <a:pt x="3046" y="7015"/>
                    <a:pt x="7404" y="7015"/>
                  </a:cubicBezTo>
                  <a:cubicBezTo>
                    <a:pt x="13199" y="7015"/>
                    <a:pt x="21330" y="5643"/>
                    <a:pt x="21330" y="5643"/>
                  </a:cubicBezTo>
                  <a:lnTo>
                    <a:pt x="21330" y="3521"/>
                  </a:lnTo>
                  <a:lnTo>
                    <a:pt x="21330" y="1367"/>
                  </a:lnTo>
                  <a:cubicBezTo>
                    <a:pt x="21330" y="1367"/>
                    <a:pt x="13234" y="1"/>
                    <a:pt x="7441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8660663" y="4440908"/>
              <a:ext cx="639687" cy="210410"/>
            </a:xfrm>
            <a:custGeom>
              <a:avLst/>
              <a:gdLst/>
              <a:ahLst/>
              <a:cxnLst/>
              <a:rect l="l" t="t" r="r" b="b"/>
              <a:pathLst>
                <a:path w="21330" h="7016" extrusionOk="0">
                  <a:moveTo>
                    <a:pt x="13890" y="1"/>
                  </a:moveTo>
                  <a:cubicBezTo>
                    <a:pt x="8097" y="1"/>
                    <a:pt x="0" y="1367"/>
                    <a:pt x="0" y="1367"/>
                  </a:cubicBezTo>
                  <a:lnTo>
                    <a:pt x="0" y="3521"/>
                  </a:lnTo>
                  <a:lnTo>
                    <a:pt x="0" y="5643"/>
                  </a:lnTo>
                  <a:cubicBezTo>
                    <a:pt x="0" y="5643"/>
                    <a:pt x="8132" y="7015"/>
                    <a:pt x="13927" y="7015"/>
                  </a:cubicBezTo>
                  <a:cubicBezTo>
                    <a:pt x="18285" y="7015"/>
                    <a:pt x="21322" y="6239"/>
                    <a:pt x="18590" y="3521"/>
                  </a:cubicBezTo>
                  <a:cubicBezTo>
                    <a:pt x="21330" y="781"/>
                    <a:pt x="18268" y="1"/>
                    <a:pt x="13890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7847653" y="4561679"/>
              <a:ext cx="709503" cy="508750"/>
            </a:xfrm>
            <a:custGeom>
              <a:avLst/>
              <a:gdLst/>
              <a:ahLst/>
              <a:cxnLst/>
              <a:rect l="l" t="t" r="r" b="b"/>
              <a:pathLst>
                <a:path w="23658" h="16964" extrusionOk="0">
                  <a:moveTo>
                    <a:pt x="20617" y="1"/>
                  </a:moveTo>
                  <a:cubicBezTo>
                    <a:pt x="20617" y="1"/>
                    <a:pt x="1" y="14695"/>
                    <a:pt x="8995" y="14695"/>
                  </a:cubicBezTo>
                  <a:cubicBezTo>
                    <a:pt x="8995" y="16304"/>
                    <a:pt x="9464" y="16964"/>
                    <a:pt x="10234" y="16964"/>
                  </a:cubicBezTo>
                  <a:cubicBezTo>
                    <a:pt x="13770" y="16964"/>
                    <a:pt x="23658" y="3041"/>
                    <a:pt x="23658" y="3041"/>
                  </a:cubicBezTo>
                  <a:lnTo>
                    <a:pt x="22137" y="1521"/>
                  </a:lnTo>
                  <a:lnTo>
                    <a:pt x="20617" y="1"/>
                  </a:ln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8589436" y="4021612"/>
              <a:ext cx="709503" cy="508750"/>
            </a:xfrm>
            <a:custGeom>
              <a:avLst/>
              <a:gdLst/>
              <a:ahLst/>
              <a:cxnLst/>
              <a:rect l="l" t="t" r="r" b="b"/>
              <a:pathLst>
                <a:path w="23658" h="16964" extrusionOk="0">
                  <a:moveTo>
                    <a:pt x="13424" y="0"/>
                  </a:moveTo>
                  <a:cubicBezTo>
                    <a:pt x="9887" y="0"/>
                    <a:pt x="0" y="13923"/>
                    <a:pt x="0" y="13923"/>
                  </a:cubicBezTo>
                  <a:lnTo>
                    <a:pt x="1520" y="15443"/>
                  </a:lnTo>
                  <a:lnTo>
                    <a:pt x="3040" y="16964"/>
                  </a:lnTo>
                  <a:cubicBezTo>
                    <a:pt x="3040" y="16964"/>
                    <a:pt x="23657" y="2269"/>
                    <a:pt x="14663" y="2269"/>
                  </a:cubicBezTo>
                  <a:cubicBezTo>
                    <a:pt x="14663" y="661"/>
                    <a:pt x="14194" y="0"/>
                    <a:pt x="13424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7847653" y="4021612"/>
              <a:ext cx="709503" cy="508750"/>
            </a:xfrm>
            <a:custGeom>
              <a:avLst/>
              <a:gdLst/>
              <a:ahLst/>
              <a:cxnLst/>
              <a:rect l="l" t="t" r="r" b="b"/>
              <a:pathLst>
                <a:path w="23658" h="16964" extrusionOk="0">
                  <a:moveTo>
                    <a:pt x="10234" y="0"/>
                  </a:moveTo>
                  <a:cubicBezTo>
                    <a:pt x="9464" y="0"/>
                    <a:pt x="8995" y="661"/>
                    <a:pt x="8995" y="2269"/>
                  </a:cubicBezTo>
                  <a:cubicBezTo>
                    <a:pt x="1" y="2269"/>
                    <a:pt x="20617" y="16964"/>
                    <a:pt x="20617" y="16964"/>
                  </a:cubicBezTo>
                  <a:lnTo>
                    <a:pt x="22137" y="15443"/>
                  </a:lnTo>
                  <a:lnTo>
                    <a:pt x="23658" y="13923"/>
                  </a:lnTo>
                  <a:cubicBezTo>
                    <a:pt x="23658" y="13923"/>
                    <a:pt x="13770" y="0"/>
                    <a:pt x="10234" y="0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8589436" y="4561679"/>
              <a:ext cx="709503" cy="508750"/>
            </a:xfrm>
            <a:custGeom>
              <a:avLst/>
              <a:gdLst/>
              <a:ahLst/>
              <a:cxnLst/>
              <a:rect l="l" t="t" r="r" b="b"/>
              <a:pathLst>
                <a:path w="23658" h="16964" extrusionOk="0">
                  <a:moveTo>
                    <a:pt x="3040" y="1"/>
                  </a:moveTo>
                  <a:lnTo>
                    <a:pt x="1520" y="1521"/>
                  </a:lnTo>
                  <a:lnTo>
                    <a:pt x="0" y="3041"/>
                  </a:lnTo>
                  <a:cubicBezTo>
                    <a:pt x="0" y="3041"/>
                    <a:pt x="9887" y="16964"/>
                    <a:pt x="13424" y="16964"/>
                  </a:cubicBezTo>
                  <a:cubicBezTo>
                    <a:pt x="14194" y="16964"/>
                    <a:pt x="14663" y="16304"/>
                    <a:pt x="14663" y="14695"/>
                  </a:cubicBezTo>
                  <a:cubicBezTo>
                    <a:pt x="23657" y="14695"/>
                    <a:pt x="3040" y="1"/>
                    <a:pt x="3040" y="1"/>
                  </a:cubicBezTo>
                  <a:close/>
                </a:path>
              </a:pathLst>
            </a:custGeom>
            <a:solidFill>
              <a:srgbClr val="D7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8135201" y="4601567"/>
              <a:ext cx="464695" cy="591913"/>
            </a:xfrm>
            <a:custGeom>
              <a:avLst/>
              <a:gdLst/>
              <a:ahLst/>
              <a:cxnLst/>
              <a:rect l="l" t="t" r="r" b="b"/>
              <a:pathLst>
                <a:path w="15495" h="19737" extrusionOk="0">
                  <a:moveTo>
                    <a:pt x="11504" y="1"/>
                  </a:moveTo>
                  <a:cubicBezTo>
                    <a:pt x="11504" y="1"/>
                    <a:pt x="0" y="18396"/>
                    <a:pt x="4868" y="18396"/>
                  </a:cubicBezTo>
                  <a:cubicBezTo>
                    <a:pt x="5260" y="18396"/>
                    <a:pt x="5757" y="18277"/>
                    <a:pt x="6374" y="18020"/>
                  </a:cubicBezTo>
                  <a:cubicBezTo>
                    <a:pt x="6872" y="19222"/>
                    <a:pt x="7416" y="19736"/>
                    <a:pt x="7983" y="19736"/>
                  </a:cubicBezTo>
                  <a:cubicBezTo>
                    <a:pt x="11344" y="19736"/>
                    <a:pt x="15495" y="1648"/>
                    <a:pt x="15495" y="1648"/>
                  </a:cubicBezTo>
                  <a:lnTo>
                    <a:pt x="13499" y="824"/>
                  </a:lnTo>
                  <a:lnTo>
                    <a:pt x="11504" y="1"/>
                  </a:ln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8310195" y="4613923"/>
              <a:ext cx="260253" cy="350793"/>
            </a:xfrm>
            <a:custGeom>
              <a:avLst/>
              <a:gdLst/>
              <a:ahLst/>
              <a:cxnLst/>
              <a:rect l="l" t="t" r="r" b="b"/>
              <a:pathLst>
                <a:path w="8678" h="11697" extrusionOk="0">
                  <a:moveTo>
                    <a:pt x="6683" y="0"/>
                  </a:moveTo>
                  <a:cubicBezTo>
                    <a:pt x="6683" y="0"/>
                    <a:pt x="1" y="10958"/>
                    <a:pt x="951" y="11655"/>
                  </a:cubicBezTo>
                  <a:cubicBezTo>
                    <a:pt x="988" y="11683"/>
                    <a:pt x="1031" y="11697"/>
                    <a:pt x="1079" y="11697"/>
                  </a:cubicBezTo>
                  <a:cubicBezTo>
                    <a:pt x="2209" y="11697"/>
                    <a:pt x="6112" y="4182"/>
                    <a:pt x="6113" y="4181"/>
                  </a:cubicBezTo>
                  <a:lnTo>
                    <a:pt x="6113" y="4181"/>
                  </a:lnTo>
                  <a:cubicBezTo>
                    <a:pt x="6112" y="4182"/>
                    <a:pt x="4086" y="11211"/>
                    <a:pt x="5099" y="11211"/>
                  </a:cubicBezTo>
                  <a:cubicBezTo>
                    <a:pt x="5101" y="11211"/>
                    <a:pt x="5102" y="11211"/>
                    <a:pt x="5104" y="11211"/>
                  </a:cubicBezTo>
                  <a:cubicBezTo>
                    <a:pt x="6120" y="11211"/>
                    <a:pt x="8678" y="856"/>
                    <a:pt x="8678" y="856"/>
                  </a:cubicBezTo>
                  <a:lnTo>
                    <a:pt x="6683" y="0"/>
                  </a:ln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8546699" y="3898891"/>
              <a:ext cx="464695" cy="591583"/>
            </a:xfrm>
            <a:custGeom>
              <a:avLst/>
              <a:gdLst/>
              <a:ahLst/>
              <a:cxnLst/>
              <a:rect l="l" t="t" r="r" b="b"/>
              <a:pathLst>
                <a:path w="15495" h="19726" extrusionOk="0">
                  <a:moveTo>
                    <a:pt x="7516" y="0"/>
                  </a:moveTo>
                  <a:cubicBezTo>
                    <a:pt x="4154" y="0"/>
                    <a:pt x="0" y="18079"/>
                    <a:pt x="0" y="18079"/>
                  </a:cubicBezTo>
                  <a:lnTo>
                    <a:pt x="1995" y="18902"/>
                  </a:lnTo>
                  <a:lnTo>
                    <a:pt x="3990" y="19725"/>
                  </a:lnTo>
                  <a:cubicBezTo>
                    <a:pt x="3990" y="19725"/>
                    <a:pt x="15494" y="1330"/>
                    <a:pt x="10627" y="1330"/>
                  </a:cubicBezTo>
                  <a:cubicBezTo>
                    <a:pt x="10235" y="1330"/>
                    <a:pt x="9738" y="1449"/>
                    <a:pt x="9121" y="1706"/>
                  </a:cubicBezTo>
                  <a:cubicBezTo>
                    <a:pt x="8624" y="511"/>
                    <a:pt x="8081" y="0"/>
                    <a:pt x="7516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8576120" y="4127328"/>
              <a:ext cx="260283" cy="350793"/>
            </a:xfrm>
            <a:custGeom>
              <a:avLst/>
              <a:gdLst/>
              <a:ahLst/>
              <a:cxnLst/>
              <a:rect l="l" t="t" r="r" b="b"/>
              <a:pathLst>
                <a:path w="8679" h="11697" extrusionOk="0">
                  <a:moveTo>
                    <a:pt x="7599" y="0"/>
                  </a:moveTo>
                  <a:cubicBezTo>
                    <a:pt x="6470" y="0"/>
                    <a:pt x="2566" y="7517"/>
                    <a:pt x="2566" y="7517"/>
                  </a:cubicBezTo>
                  <a:cubicBezTo>
                    <a:pt x="2566" y="7517"/>
                    <a:pt x="4593" y="486"/>
                    <a:pt x="3579" y="486"/>
                  </a:cubicBezTo>
                  <a:cubicBezTo>
                    <a:pt x="3578" y="486"/>
                    <a:pt x="3576" y="486"/>
                    <a:pt x="3575" y="486"/>
                  </a:cubicBezTo>
                  <a:cubicBezTo>
                    <a:pt x="2558" y="486"/>
                    <a:pt x="1" y="10873"/>
                    <a:pt x="1" y="10873"/>
                  </a:cubicBezTo>
                  <a:lnTo>
                    <a:pt x="1996" y="11697"/>
                  </a:lnTo>
                  <a:cubicBezTo>
                    <a:pt x="1996" y="11697"/>
                    <a:pt x="8678" y="739"/>
                    <a:pt x="7728" y="43"/>
                  </a:cubicBezTo>
                  <a:cubicBezTo>
                    <a:pt x="7691" y="14"/>
                    <a:pt x="7647" y="0"/>
                    <a:pt x="7599" y="0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7727991" y="4218379"/>
              <a:ext cx="789277" cy="353792"/>
            </a:xfrm>
            <a:custGeom>
              <a:avLst/>
              <a:gdLst/>
              <a:ahLst/>
              <a:cxnLst/>
              <a:rect l="l" t="t" r="r" b="b"/>
              <a:pathLst>
                <a:path w="26318" h="11797" extrusionOk="0">
                  <a:moveTo>
                    <a:pt x="9422" y="1"/>
                  </a:moveTo>
                  <a:cubicBezTo>
                    <a:pt x="8068" y="1"/>
                    <a:pt x="7490" y="749"/>
                    <a:pt x="8298" y="2707"/>
                  </a:cubicBezTo>
                  <a:cubicBezTo>
                    <a:pt x="0" y="6159"/>
                    <a:pt x="24671" y="11796"/>
                    <a:pt x="24671" y="11796"/>
                  </a:cubicBezTo>
                  <a:lnTo>
                    <a:pt x="25494" y="9833"/>
                  </a:lnTo>
                  <a:lnTo>
                    <a:pt x="26317" y="7837"/>
                  </a:lnTo>
                  <a:cubicBezTo>
                    <a:pt x="26317" y="7837"/>
                    <a:pt x="13804" y="1"/>
                    <a:pt x="9422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8135441" y="4308350"/>
              <a:ext cx="369477" cy="234372"/>
            </a:xfrm>
            <a:custGeom>
              <a:avLst/>
              <a:gdLst/>
              <a:ahLst/>
              <a:cxnLst/>
              <a:rect l="l" t="t" r="r" b="b"/>
              <a:pathLst>
                <a:path w="12320" h="7815" extrusionOk="0">
                  <a:moveTo>
                    <a:pt x="954" y="0"/>
                  </a:moveTo>
                  <a:cubicBezTo>
                    <a:pt x="830" y="0"/>
                    <a:pt x="742" y="28"/>
                    <a:pt x="697" y="87"/>
                  </a:cubicBezTo>
                  <a:cubicBezTo>
                    <a:pt x="0" y="1037"/>
                    <a:pt x="8139" y="5249"/>
                    <a:pt x="8139" y="5249"/>
                  </a:cubicBezTo>
                  <a:cubicBezTo>
                    <a:pt x="8139" y="5249"/>
                    <a:pt x="3660" y="3952"/>
                    <a:pt x="1852" y="3952"/>
                  </a:cubicBezTo>
                  <a:cubicBezTo>
                    <a:pt x="1400" y="3952"/>
                    <a:pt x="1115" y="4033"/>
                    <a:pt x="1109" y="4236"/>
                  </a:cubicBezTo>
                  <a:cubicBezTo>
                    <a:pt x="1109" y="5249"/>
                    <a:pt x="11496" y="7814"/>
                    <a:pt x="11496" y="7814"/>
                  </a:cubicBezTo>
                  <a:lnTo>
                    <a:pt x="12320" y="5819"/>
                  </a:lnTo>
                  <a:cubicBezTo>
                    <a:pt x="12320" y="5819"/>
                    <a:pt x="2760" y="0"/>
                    <a:pt x="954" y="0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8629323" y="4519903"/>
              <a:ext cx="789277" cy="353762"/>
            </a:xfrm>
            <a:custGeom>
              <a:avLst/>
              <a:gdLst/>
              <a:ahLst/>
              <a:cxnLst/>
              <a:rect l="l" t="t" r="r" b="b"/>
              <a:pathLst>
                <a:path w="26318" h="11796" extrusionOk="0">
                  <a:moveTo>
                    <a:pt x="1647" y="0"/>
                  </a:moveTo>
                  <a:lnTo>
                    <a:pt x="824" y="1995"/>
                  </a:lnTo>
                  <a:lnTo>
                    <a:pt x="0" y="3959"/>
                  </a:lnTo>
                  <a:cubicBezTo>
                    <a:pt x="0" y="3959"/>
                    <a:pt x="12532" y="11796"/>
                    <a:pt x="16909" y="11796"/>
                  </a:cubicBezTo>
                  <a:cubicBezTo>
                    <a:pt x="18261" y="11796"/>
                    <a:pt x="18835" y="11048"/>
                    <a:pt x="18020" y="9089"/>
                  </a:cubicBezTo>
                  <a:cubicBezTo>
                    <a:pt x="26317" y="5669"/>
                    <a:pt x="1647" y="0"/>
                    <a:pt x="1647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41679" y="4549323"/>
              <a:ext cx="369477" cy="234552"/>
            </a:xfrm>
            <a:custGeom>
              <a:avLst/>
              <a:gdLst/>
              <a:ahLst/>
              <a:cxnLst/>
              <a:rect l="l" t="t" r="r" b="b"/>
              <a:pathLst>
                <a:path w="12320" h="7821" extrusionOk="0">
                  <a:moveTo>
                    <a:pt x="823" y="1"/>
                  </a:moveTo>
                  <a:lnTo>
                    <a:pt x="0" y="1996"/>
                  </a:lnTo>
                  <a:cubicBezTo>
                    <a:pt x="0" y="1996"/>
                    <a:pt x="9551" y="7821"/>
                    <a:pt x="11360" y="7821"/>
                  </a:cubicBezTo>
                  <a:cubicBezTo>
                    <a:pt x="11489" y="7821"/>
                    <a:pt x="11578" y="7791"/>
                    <a:pt x="11623" y="7728"/>
                  </a:cubicBezTo>
                  <a:cubicBezTo>
                    <a:pt x="12319" y="6778"/>
                    <a:pt x="4181" y="2566"/>
                    <a:pt x="4180" y="2566"/>
                  </a:cubicBezTo>
                  <a:lnTo>
                    <a:pt x="4180" y="2566"/>
                  </a:lnTo>
                  <a:cubicBezTo>
                    <a:pt x="4181" y="2566"/>
                    <a:pt x="8680" y="3863"/>
                    <a:pt x="10480" y="3863"/>
                  </a:cubicBezTo>
                  <a:cubicBezTo>
                    <a:pt x="10930" y="3863"/>
                    <a:pt x="11211" y="3782"/>
                    <a:pt x="11211" y="3580"/>
                  </a:cubicBezTo>
                  <a:cubicBezTo>
                    <a:pt x="11211" y="2566"/>
                    <a:pt x="823" y="1"/>
                    <a:pt x="823" y="1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7727991" y="4519903"/>
              <a:ext cx="789277" cy="354572"/>
            </a:xfrm>
            <a:custGeom>
              <a:avLst/>
              <a:gdLst/>
              <a:ahLst/>
              <a:cxnLst/>
              <a:rect l="l" t="t" r="r" b="b"/>
              <a:pathLst>
                <a:path w="26318" h="11823" extrusionOk="0">
                  <a:moveTo>
                    <a:pt x="24671" y="0"/>
                  </a:moveTo>
                  <a:cubicBezTo>
                    <a:pt x="24671" y="0"/>
                    <a:pt x="0" y="5669"/>
                    <a:pt x="8329" y="9121"/>
                  </a:cubicBezTo>
                  <a:cubicBezTo>
                    <a:pt x="7516" y="11076"/>
                    <a:pt x="8085" y="11823"/>
                    <a:pt x="9429" y="11823"/>
                  </a:cubicBezTo>
                  <a:cubicBezTo>
                    <a:pt x="13790" y="11823"/>
                    <a:pt x="26317" y="3959"/>
                    <a:pt x="26317" y="3959"/>
                  </a:cubicBezTo>
                  <a:lnTo>
                    <a:pt x="25494" y="1995"/>
                  </a:lnTo>
                  <a:lnTo>
                    <a:pt x="24671" y="0"/>
                  </a:ln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106950" y="4549323"/>
              <a:ext cx="398927" cy="207171"/>
            </a:xfrm>
            <a:custGeom>
              <a:avLst/>
              <a:gdLst/>
              <a:ahLst/>
              <a:cxnLst/>
              <a:rect l="l" t="t" r="r" b="b"/>
              <a:pathLst>
                <a:path w="13302" h="6908" extrusionOk="0">
                  <a:moveTo>
                    <a:pt x="12446" y="1"/>
                  </a:moveTo>
                  <a:cubicBezTo>
                    <a:pt x="12446" y="1"/>
                    <a:pt x="0" y="3041"/>
                    <a:pt x="190" y="4181"/>
                  </a:cubicBezTo>
                  <a:cubicBezTo>
                    <a:pt x="218" y="4385"/>
                    <a:pt x="504" y="4469"/>
                    <a:pt x="959" y="4469"/>
                  </a:cubicBezTo>
                  <a:cubicBezTo>
                    <a:pt x="3122" y="4469"/>
                    <a:pt x="9089" y="2566"/>
                    <a:pt x="9089" y="2566"/>
                  </a:cubicBezTo>
                  <a:lnTo>
                    <a:pt x="9089" y="2566"/>
                  </a:lnTo>
                  <a:cubicBezTo>
                    <a:pt x="9089" y="2566"/>
                    <a:pt x="2692" y="6113"/>
                    <a:pt x="3421" y="6841"/>
                  </a:cubicBezTo>
                  <a:cubicBezTo>
                    <a:pt x="3464" y="6886"/>
                    <a:pt x="3539" y="6907"/>
                    <a:pt x="3642" y="6907"/>
                  </a:cubicBezTo>
                  <a:cubicBezTo>
                    <a:pt x="5215" y="6907"/>
                    <a:pt x="13301" y="2028"/>
                    <a:pt x="13301" y="2028"/>
                  </a:cubicBezTo>
                  <a:lnTo>
                    <a:pt x="12446" y="1"/>
                  </a:ln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29323" y="4217569"/>
              <a:ext cx="789277" cy="354602"/>
            </a:xfrm>
            <a:custGeom>
              <a:avLst/>
              <a:gdLst/>
              <a:ahLst/>
              <a:cxnLst/>
              <a:rect l="l" t="t" r="r" b="b"/>
              <a:pathLst>
                <a:path w="26318" h="11824" extrusionOk="0">
                  <a:moveTo>
                    <a:pt x="16903" y="0"/>
                  </a:moveTo>
                  <a:cubicBezTo>
                    <a:pt x="12528" y="0"/>
                    <a:pt x="0" y="7864"/>
                    <a:pt x="0" y="7864"/>
                  </a:cubicBezTo>
                  <a:lnTo>
                    <a:pt x="824" y="9828"/>
                  </a:lnTo>
                  <a:lnTo>
                    <a:pt x="1647" y="11823"/>
                  </a:lnTo>
                  <a:cubicBezTo>
                    <a:pt x="1647" y="11823"/>
                    <a:pt x="26317" y="6154"/>
                    <a:pt x="18020" y="2702"/>
                  </a:cubicBezTo>
                  <a:cubicBezTo>
                    <a:pt x="18826" y="747"/>
                    <a:pt x="18252" y="0"/>
                    <a:pt x="16903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641679" y="4336511"/>
              <a:ext cx="397967" cy="206211"/>
            </a:xfrm>
            <a:custGeom>
              <a:avLst/>
              <a:gdLst/>
              <a:ahLst/>
              <a:cxnLst/>
              <a:rect l="l" t="t" r="r" b="b"/>
              <a:pathLst>
                <a:path w="13270" h="6876" extrusionOk="0">
                  <a:moveTo>
                    <a:pt x="9628" y="0"/>
                  </a:moveTo>
                  <a:cubicBezTo>
                    <a:pt x="8059" y="0"/>
                    <a:pt x="0" y="4880"/>
                    <a:pt x="0" y="4880"/>
                  </a:cubicBezTo>
                  <a:lnTo>
                    <a:pt x="823" y="6875"/>
                  </a:lnTo>
                  <a:cubicBezTo>
                    <a:pt x="823" y="6875"/>
                    <a:pt x="13269" y="3835"/>
                    <a:pt x="13111" y="2695"/>
                  </a:cubicBezTo>
                  <a:cubicBezTo>
                    <a:pt x="13078" y="2500"/>
                    <a:pt x="12795" y="2419"/>
                    <a:pt x="12347" y="2419"/>
                  </a:cubicBezTo>
                  <a:cubicBezTo>
                    <a:pt x="10181" y="2419"/>
                    <a:pt x="4180" y="4310"/>
                    <a:pt x="4180" y="4310"/>
                  </a:cubicBezTo>
                  <a:cubicBezTo>
                    <a:pt x="4180" y="4310"/>
                    <a:pt x="10578" y="795"/>
                    <a:pt x="9849" y="66"/>
                  </a:cubicBezTo>
                  <a:cubicBezTo>
                    <a:pt x="9806" y="22"/>
                    <a:pt x="9731" y="0"/>
                    <a:pt x="9628" y="0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8134811" y="3898891"/>
              <a:ext cx="464965" cy="591583"/>
            </a:xfrm>
            <a:custGeom>
              <a:avLst/>
              <a:gdLst/>
              <a:ahLst/>
              <a:cxnLst/>
              <a:rect l="l" t="t" r="r" b="b"/>
              <a:pathLst>
                <a:path w="15504" h="19726" extrusionOk="0">
                  <a:moveTo>
                    <a:pt x="7982" y="0"/>
                  </a:moveTo>
                  <a:cubicBezTo>
                    <a:pt x="7419" y="0"/>
                    <a:pt x="6879" y="511"/>
                    <a:pt x="6387" y="1706"/>
                  </a:cubicBezTo>
                  <a:cubicBezTo>
                    <a:pt x="5774" y="1453"/>
                    <a:pt x="5280" y="1336"/>
                    <a:pt x="4890" y="1336"/>
                  </a:cubicBezTo>
                  <a:cubicBezTo>
                    <a:pt x="0" y="1336"/>
                    <a:pt x="11517" y="19725"/>
                    <a:pt x="11517" y="19725"/>
                  </a:cubicBezTo>
                  <a:lnTo>
                    <a:pt x="13512" y="18902"/>
                  </a:lnTo>
                  <a:lnTo>
                    <a:pt x="15476" y="18079"/>
                  </a:lnTo>
                  <a:cubicBezTo>
                    <a:pt x="15503" y="18079"/>
                    <a:pt x="11330" y="0"/>
                    <a:pt x="7982" y="0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8343424" y="4084862"/>
              <a:ext cx="226095" cy="393259"/>
            </a:xfrm>
            <a:custGeom>
              <a:avLst/>
              <a:gdLst/>
              <a:ahLst/>
              <a:cxnLst/>
              <a:rect l="l" t="t" r="r" b="b"/>
              <a:pathLst>
                <a:path w="7539" h="13113" extrusionOk="0">
                  <a:moveTo>
                    <a:pt x="3380" y="0"/>
                  </a:moveTo>
                  <a:cubicBezTo>
                    <a:pt x="3373" y="0"/>
                    <a:pt x="3365" y="1"/>
                    <a:pt x="3358" y="2"/>
                  </a:cubicBezTo>
                  <a:cubicBezTo>
                    <a:pt x="2218" y="192"/>
                    <a:pt x="5005" y="8933"/>
                    <a:pt x="5005" y="8933"/>
                  </a:cubicBezTo>
                  <a:cubicBezTo>
                    <a:pt x="5005" y="8933"/>
                    <a:pt x="1815" y="3179"/>
                    <a:pt x="864" y="3179"/>
                  </a:cubicBezTo>
                  <a:cubicBezTo>
                    <a:pt x="812" y="3179"/>
                    <a:pt x="767" y="3196"/>
                    <a:pt x="729" y="3232"/>
                  </a:cubicBezTo>
                  <a:cubicBezTo>
                    <a:pt x="1" y="3960"/>
                    <a:pt x="5543" y="13113"/>
                    <a:pt x="5543" y="13113"/>
                  </a:cubicBezTo>
                  <a:lnTo>
                    <a:pt x="7538" y="12289"/>
                  </a:lnTo>
                  <a:cubicBezTo>
                    <a:pt x="7538" y="12289"/>
                    <a:pt x="4568" y="0"/>
                    <a:pt x="3380" y="0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547629" y="4601567"/>
              <a:ext cx="464575" cy="591613"/>
            </a:xfrm>
            <a:custGeom>
              <a:avLst/>
              <a:gdLst/>
              <a:ahLst/>
              <a:cxnLst/>
              <a:rect l="l" t="t" r="r" b="b"/>
              <a:pathLst>
                <a:path w="15491" h="19727" extrusionOk="0">
                  <a:moveTo>
                    <a:pt x="3959" y="1"/>
                  </a:moveTo>
                  <a:lnTo>
                    <a:pt x="1964" y="824"/>
                  </a:lnTo>
                  <a:lnTo>
                    <a:pt x="1" y="1648"/>
                  </a:lnTo>
                  <a:cubicBezTo>
                    <a:pt x="1" y="1648"/>
                    <a:pt x="4155" y="19726"/>
                    <a:pt x="7497" y="19726"/>
                  </a:cubicBezTo>
                  <a:cubicBezTo>
                    <a:pt x="8059" y="19726"/>
                    <a:pt x="8597" y="19215"/>
                    <a:pt x="9090" y="18020"/>
                  </a:cubicBezTo>
                  <a:cubicBezTo>
                    <a:pt x="9710" y="18277"/>
                    <a:pt x="10209" y="18396"/>
                    <a:pt x="10602" y="18396"/>
                  </a:cubicBezTo>
                  <a:cubicBezTo>
                    <a:pt x="15490" y="18396"/>
                    <a:pt x="3959" y="1"/>
                    <a:pt x="3959" y="1"/>
                  </a:cubicBezTo>
                  <a:close/>
                </a:path>
              </a:pathLst>
            </a:custGeom>
            <a:solidFill>
              <a:srgbClr val="C64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577080" y="4613923"/>
              <a:ext cx="226065" cy="393259"/>
            </a:xfrm>
            <a:custGeom>
              <a:avLst/>
              <a:gdLst/>
              <a:ahLst/>
              <a:cxnLst/>
              <a:rect l="l" t="t" r="r" b="b"/>
              <a:pathLst>
                <a:path w="7538" h="13113" extrusionOk="0">
                  <a:moveTo>
                    <a:pt x="1996" y="0"/>
                  </a:moveTo>
                  <a:lnTo>
                    <a:pt x="1" y="824"/>
                  </a:lnTo>
                  <a:cubicBezTo>
                    <a:pt x="1" y="824"/>
                    <a:pt x="2971" y="13113"/>
                    <a:pt x="4158" y="13113"/>
                  </a:cubicBezTo>
                  <a:cubicBezTo>
                    <a:pt x="4166" y="13113"/>
                    <a:pt x="4173" y="13112"/>
                    <a:pt x="4181" y="13111"/>
                  </a:cubicBezTo>
                  <a:cubicBezTo>
                    <a:pt x="5321" y="12953"/>
                    <a:pt x="2566" y="4182"/>
                    <a:pt x="2566" y="4181"/>
                  </a:cubicBezTo>
                  <a:lnTo>
                    <a:pt x="2566" y="4181"/>
                  </a:lnTo>
                  <a:cubicBezTo>
                    <a:pt x="2566" y="4182"/>
                    <a:pt x="5727" y="9934"/>
                    <a:pt x="6675" y="9934"/>
                  </a:cubicBezTo>
                  <a:cubicBezTo>
                    <a:pt x="6727" y="9934"/>
                    <a:pt x="6772" y="9917"/>
                    <a:pt x="6809" y="9881"/>
                  </a:cubicBezTo>
                  <a:cubicBezTo>
                    <a:pt x="7538" y="9153"/>
                    <a:pt x="1996" y="0"/>
                    <a:pt x="1996" y="0"/>
                  </a:cubicBezTo>
                  <a:close/>
                </a:path>
              </a:pathLst>
            </a:custGeom>
            <a:solidFill>
              <a:srgbClr val="C7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417531" y="4389774"/>
              <a:ext cx="311536" cy="312496"/>
            </a:xfrm>
            <a:custGeom>
              <a:avLst/>
              <a:gdLst/>
              <a:ahLst/>
              <a:cxnLst/>
              <a:rect l="l" t="t" r="r" b="b"/>
              <a:pathLst>
                <a:path w="10388" h="10420" extrusionOk="0">
                  <a:moveTo>
                    <a:pt x="5194" y="1"/>
                  </a:moveTo>
                  <a:cubicBezTo>
                    <a:pt x="2312" y="1"/>
                    <a:pt x="0" y="2344"/>
                    <a:pt x="0" y="5226"/>
                  </a:cubicBezTo>
                  <a:cubicBezTo>
                    <a:pt x="0" y="8076"/>
                    <a:pt x="2312" y="10420"/>
                    <a:pt x="5194" y="10420"/>
                  </a:cubicBezTo>
                  <a:cubicBezTo>
                    <a:pt x="8076" y="10420"/>
                    <a:pt x="10388" y="8076"/>
                    <a:pt x="10388" y="5226"/>
                  </a:cubicBezTo>
                  <a:cubicBezTo>
                    <a:pt x="10388" y="2344"/>
                    <a:pt x="8076" y="1"/>
                    <a:pt x="5194" y="1"/>
                  </a:cubicBezTo>
                  <a:close/>
                </a:path>
              </a:pathLst>
            </a:custGeom>
            <a:solidFill>
              <a:srgbClr val="FE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3"/>
          <p:cNvSpPr/>
          <p:nvPr/>
        </p:nvSpPr>
        <p:spPr>
          <a:xfrm rot="10800000">
            <a:off x="3813905" y="-152408"/>
            <a:ext cx="5672347" cy="2310131"/>
          </a:xfrm>
          <a:custGeom>
            <a:avLst/>
            <a:gdLst/>
            <a:ahLst/>
            <a:cxnLst/>
            <a:rect l="l" t="t" r="r" b="b"/>
            <a:pathLst>
              <a:path w="165218" h="67287" extrusionOk="0">
                <a:moveTo>
                  <a:pt x="62963" y="1"/>
                </a:moveTo>
                <a:cubicBezTo>
                  <a:pt x="57638" y="1"/>
                  <a:pt x="52317" y="1221"/>
                  <a:pt x="47504" y="3537"/>
                </a:cubicBezTo>
                <a:cubicBezTo>
                  <a:pt x="47504" y="3537"/>
                  <a:pt x="33443" y="10979"/>
                  <a:pt x="25589" y="21557"/>
                </a:cubicBezTo>
                <a:cubicBezTo>
                  <a:pt x="17975" y="31780"/>
                  <a:pt x="10499" y="35581"/>
                  <a:pt x="3606" y="35581"/>
                </a:cubicBezTo>
                <a:cubicBezTo>
                  <a:pt x="2385" y="35581"/>
                  <a:pt x="1182" y="35462"/>
                  <a:pt x="0" y="35238"/>
                </a:cubicBezTo>
                <a:lnTo>
                  <a:pt x="0" y="67287"/>
                </a:lnTo>
                <a:lnTo>
                  <a:pt x="165218" y="67287"/>
                </a:lnTo>
                <a:cubicBezTo>
                  <a:pt x="164109" y="65133"/>
                  <a:pt x="162874" y="63075"/>
                  <a:pt x="161607" y="61016"/>
                </a:cubicBezTo>
                <a:cubicBezTo>
                  <a:pt x="160055" y="58514"/>
                  <a:pt x="158440" y="56044"/>
                  <a:pt x="156730" y="53669"/>
                </a:cubicBezTo>
                <a:cubicBezTo>
                  <a:pt x="153500" y="49140"/>
                  <a:pt x="149826" y="44833"/>
                  <a:pt x="145329" y="41540"/>
                </a:cubicBezTo>
                <a:cubicBezTo>
                  <a:pt x="143144" y="39956"/>
                  <a:pt x="140737" y="38626"/>
                  <a:pt x="138204" y="37708"/>
                </a:cubicBezTo>
                <a:cubicBezTo>
                  <a:pt x="135406" y="36707"/>
                  <a:pt x="132499" y="36308"/>
                  <a:pt x="129532" y="36308"/>
                </a:cubicBezTo>
                <a:cubicBezTo>
                  <a:pt x="129309" y="36308"/>
                  <a:pt x="129085" y="36310"/>
                  <a:pt x="128861" y="36315"/>
                </a:cubicBezTo>
                <a:cubicBezTo>
                  <a:pt x="124096" y="36384"/>
                  <a:pt x="119298" y="37306"/>
                  <a:pt x="114514" y="37306"/>
                </a:cubicBezTo>
                <a:cubicBezTo>
                  <a:pt x="112717" y="37306"/>
                  <a:pt x="110922" y="37176"/>
                  <a:pt x="109132" y="36821"/>
                </a:cubicBezTo>
                <a:cubicBezTo>
                  <a:pt x="106281" y="36251"/>
                  <a:pt x="103495" y="35079"/>
                  <a:pt x="101341" y="33053"/>
                </a:cubicBezTo>
                <a:cubicBezTo>
                  <a:pt x="99219" y="31026"/>
                  <a:pt x="97857" y="28366"/>
                  <a:pt x="96717" y="25674"/>
                </a:cubicBezTo>
                <a:cubicBezTo>
                  <a:pt x="95577" y="23045"/>
                  <a:pt x="94596" y="20322"/>
                  <a:pt x="93170" y="17788"/>
                </a:cubicBezTo>
                <a:cubicBezTo>
                  <a:pt x="91840" y="15413"/>
                  <a:pt x="90225" y="13228"/>
                  <a:pt x="88357" y="11233"/>
                </a:cubicBezTo>
                <a:cubicBezTo>
                  <a:pt x="84588" y="7211"/>
                  <a:pt x="79901" y="4044"/>
                  <a:pt x="74739" y="2112"/>
                </a:cubicBezTo>
                <a:cubicBezTo>
                  <a:pt x="70952" y="687"/>
                  <a:pt x="66956" y="1"/>
                  <a:pt x="62963" y="1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533400" y="539500"/>
            <a:ext cx="7907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ctrTitle" idx="2"/>
          </p:nvPr>
        </p:nvSpPr>
        <p:spPr>
          <a:xfrm>
            <a:off x="1624800" y="15913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subTitle" idx="1"/>
          </p:nvPr>
        </p:nvSpPr>
        <p:spPr>
          <a:xfrm>
            <a:off x="1624800" y="18919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300"/>
              <a:buNone/>
              <a:defRPr sz="1300">
                <a:solidFill>
                  <a:srgbClr val="34616B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ctrTitle" idx="3"/>
          </p:nvPr>
        </p:nvSpPr>
        <p:spPr>
          <a:xfrm>
            <a:off x="1624800" y="343490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4"/>
          </p:nvPr>
        </p:nvSpPr>
        <p:spPr>
          <a:xfrm>
            <a:off x="1624800" y="373549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300"/>
              <a:buNone/>
              <a:defRPr sz="1300">
                <a:solidFill>
                  <a:srgbClr val="34616B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ctrTitle" idx="5"/>
          </p:nvPr>
        </p:nvSpPr>
        <p:spPr>
          <a:xfrm>
            <a:off x="4887450" y="343490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6"/>
          </p:nvPr>
        </p:nvSpPr>
        <p:spPr>
          <a:xfrm>
            <a:off x="4887450" y="373549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300"/>
              <a:buNone/>
              <a:defRPr sz="1300">
                <a:solidFill>
                  <a:srgbClr val="34616B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ctrTitle" idx="7"/>
          </p:nvPr>
        </p:nvSpPr>
        <p:spPr>
          <a:xfrm>
            <a:off x="4887450" y="15913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500"/>
              <a:buFont typeface="Montserrat SemiBold"/>
              <a:buNone/>
              <a:defRPr sz="1500">
                <a:solidFill>
                  <a:srgbClr val="34616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subTitle" idx="8"/>
          </p:nvPr>
        </p:nvSpPr>
        <p:spPr>
          <a:xfrm>
            <a:off x="4887450" y="18919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1300"/>
              <a:buNone/>
              <a:defRPr sz="1300">
                <a:solidFill>
                  <a:srgbClr val="34616B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17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94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520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30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46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7;p3"/>
          <p:cNvSpPr/>
          <p:nvPr/>
        </p:nvSpPr>
        <p:spPr>
          <a:xfrm>
            <a:off x="4764881" y="-132159"/>
            <a:ext cx="4492229" cy="364331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Google Shape;138;p3"/>
          <p:cNvSpPr/>
          <p:nvPr/>
        </p:nvSpPr>
        <p:spPr>
          <a:xfrm rot="10800000" flipH="1">
            <a:off x="-2269331" y="426244"/>
            <a:ext cx="9647635" cy="4716066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oogle Shape;139;p3"/>
          <p:cNvGrpSpPr>
            <a:grpSpLocks/>
          </p:cNvGrpSpPr>
          <p:nvPr/>
        </p:nvGrpSpPr>
        <p:grpSpPr bwMode="auto">
          <a:xfrm rot="564120">
            <a:off x="-800100" y="-1537097"/>
            <a:ext cx="3618310" cy="2877741"/>
            <a:chOff x="-1221177" y="-856963"/>
            <a:chExt cx="3089277" cy="2457565"/>
          </a:xfrm>
        </p:grpSpPr>
        <p:grpSp>
          <p:nvGrpSpPr>
            <p:cNvPr id="8" name="Google Shape;140;p3"/>
            <p:cNvGrpSpPr>
              <a:grpSpLocks/>
            </p:cNvGrpSpPr>
            <p:nvPr/>
          </p:nvGrpSpPr>
          <p:grpSpPr bwMode="auto"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" name="Google Shape;141;p3"/>
              <p:cNvSpPr>
                <a:spLocks/>
              </p:cNvSpPr>
              <p:nvPr/>
            </p:nvSpPr>
            <p:spPr bwMode="auto">
              <a:xfrm>
                <a:off x="-1221177" y="-564373"/>
                <a:ext cx="3089277" cy="2164975"/>
              </a:xfrm>
              <a:custGeom>
                <a:avLst/>
                <a:gdLst>
                  <a:gd name="T0" fmla="*/ 0 w 65482"/>
                  <a:gd name="T1" fmla="*/ 2147483646 h 45890"/>
                  <a:gd name="T2" fmla="*/ 2147483646 w 65482"/>
                  <a:gd name="T3" fmla="*/ 2147483646 h 45890"/>
                  <a:gd name="T4" fmla="*/ 2147483646 w 65482"/>
                  <a:gd name="T5" fmla="*/ 2147483646 h 458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42;p3"/>
              <p:cNvSpPr>
                <a:spLocks/>
              </p:cNvSpPr>
              <p:nvPr/>
            </p:nvSpPr>
            <p:spPr bwMode="auto">
              <a:xfrm>
                <a:off x="-1050729" y="-637497"/>
                <a:ext cx="2826970" cy="2014998"/>
              </a:xfrm>
              <a:custGeom>
                <a:avLst/>
                <a:gdLst>
                  <a:gd name="T0" fmla="*/ 2147483646 w 59922"/>
                  <a:gd name="T1" fmla="*/ 2147483646 h 42711"/>
                  <a:gd name="T2" fmla="*/ 2147483646 w 59922"/>
                  <a:gd name="T3" fmla="*/ 2147483646 h 42711"/>
                  <a:gd name="T4" fmla="*/ 2147483646 w 59922"/>
                  <a:gd name="T5" fmla="*/ 0 h 427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143;p3"/>
              <p:cNvSpPr>
                <a:spLocks/>
              </p:cNvSpPr>
              <p:nvPr/>
            </p:nvSpPr>
            <p:spPr bwMode="auto">
              <a:xfrm>
                <a:off x="-880847" y="-710668"/>
                <a:ext cx="2564569" cy="1865729"/>
              </a:xfrm>
              <a:custGeom>
                <a:avLst/>
                <a:gdLst>
                  <a:gd name="T0" fmla="*/ 2147483646 w 54360"/>
                  <a:gd name="T1" fmla="*/ 2147483646 h 39547"/>
                  <a:gd name="T2" fmla="*/ 2147483646 w 54360"/>
                  <a:gd name="T3" fmla="*/ 2147483646 h 39547"/>
                  <a:gd name="T4" fmla="*/ 2147483646 w 54360"/>
                  <a:gd name="T5" fmla="*/ 2147483646 h 395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44;p3"/>
              <p:cNvSpPr>
                <a:spLocks/>
              </p:cNvSpPr>
              <p:nvPr/>
            </p:nvSpPr>
            <p:spPr bwMode="auto">
              <a:xfrm>
                <a:off x="-710353" y="-783792"/>
                <a:ext cx="2302168" cy="1715751"/>
              </a:xfrm>
              <a:custGeom>
                <a:avLst/>
                <a:gdLst>
                  <a:gd name="T0" fmla="*/ 0 w 48798"/>
                  <a:gd name="T1" fmla="*/ 2147483646 h 36368"/>
                  <a:gd name="T2" fmla="*/ 2147483646 w 48798"/>
                  <a:gd name="T3" fmla="*/ 2147483646 h 36368"/>
                  <a:gd name="T4" fmla="*/ 2147483646 w 48798"/>
                  <a:gd name="T5" fmla="*/ 0 h 363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145;p3"/>
              <p:cNvSpPr>
                <a:spLocks/>
              </p:cNvSpPr>
              <p:nvPr/>
            </p:nvSpPr>
            <p:spPr bwMode="auto">
              <a:xfrm>
                <a:off x="-540471" y="-856963"/>
                <a:ext cx="2040380" cy="1565868"/>
              </a:xfrm>
              <a:custGeom>
                <a:avLst/>
                <a:gdLst>
                  <a:gd name="T0" fmla="*/ 0 w 43249"/>
                  <a:gd name="T1" fmla="*/ 2147483646 h 33191"/>
                  <a:gd name="T2" fmla="*/ 2147483646 w 43249"/>
                  <a:gd name="T3" fmla="*/ 2147483646 h 33191"/>
                  <a:gd name="T4" fmla="*/ 2147483646 w 43249"/>
                  <a:gd name="T5" fmla="*/ 2147483646 h 331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46;p3"/>
            <p:cNvGrpSpPr>
              <a:grpSpLocks/>
            </p:cNvGrpSpPr>
            <p:nvPr/>
          </p:nvGrpSpPr>
          <p:grpSpPr bwMode="auto"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" name="Google Shape;147;p3"/>
              <p:cNvSpPr>
                <a:spLocks/>
              </p:cNvSpPr>
              <p:nvPr/>
            </p:nvSpPr>
            <p:spPr bwMode="auto">
              <a:xfrm>
                <a:off x="828772" y="325849"/>
                <a:ext cx="182624" cy="180501"/>
              </a:xfrm>
              <a:custGeom>
                <a:avLst/>
                <a:gdLst>
                  <a:gd name="T0" fmla="*/ 2147483646 w 3871"/>
                  <a:gd name="T1" fmla="*/ 2147483646 h 3826"/>
                  <a:gd name="T2" fmla="*/ 2147483646 w 3871"/>
                  <a:gd name="T3" fmla="*/ 2147483646 h 3826"/>
                  <a:gd name="T4" fmla="*/ 2147483646 w 3871"/>
                  <a:gd name="T5" fmla="*/ 2147483646 h 3826"/>
                  <a:gd name="T6" fmla="*/ 2147483646 w 3871"/>
                  <a:gd name="T7" fmla="*/ 2147483646 h 3826"/>
                  <a:gd name="T8" fmla="*/ 2147483646 w 3871"/>
                  <a:gd name="T9" fmla="*/ 2147483646 h 3826"/>
                  <a:gd name="T10" fmla="*/ 2147483646 w 3871"/>
                  <a:gd name="T11" fmla="*/ 2147483646 h 3826"/>
                  <a:gd name="T12" fmla="*/ 2147483646 w 3871"/>
                  <a:gd name="T13" fmla="*/ 2147483646 h 38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148;p3"/>
              <p:cNvSpPr>
                <a:spLocks/>
              </p:cNvSpPr>
              <p:nvPr/>
            </p:nvSpPr>
            <p:spPr bwMode="auto">
              <a:xfrm>
                <a:off x="828772" y="314668"/>
                <a:ext cx="182624" cy="201354"/>
              </a:xfrm>
              <a:custGeom>
                <a:avLst/>
                <a:gdLst>
                  <a:gd name="T0" fmla="*/ 2147483646 w 3871"/>
                  <a:gd name="T1" fmla="*/ 2147483646 h 4268"/>
                  <a:gd name="T2" fmla="*/ 2147483646 w 3871"/>
                  <a:gd name="T3" fmla="*/ 2147483646 h 4268"/>
                  <a:gd name="T4" fmla="*/ 2147483646 w 3871"/>
                  <a:gd name="T5" fmla="*/ 2147483646 h 4268"/>
                  <a:gd name="T6" fmla="*/ 2147483646 w 3871"/>
                  <a:gd name="T7" fmla="*/ 2147483646 h 4268"/>
                  <a:gd name="T8" fmla="*/ 2147483646 w 3871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49;p3"/>
              <p:cNvSpPr>
                <a:spLocks/>
              </p:cNvSpPr>
              <p:nvPr/>
            </p:nvSpPr>
            <p:spPr bwMode="auto">
              <a:xfrm>
                <a:off x="865664" y="494788"/>
                <a:ext cx="379118" cy="306559"/>
              </a:xfrm>
              <a:custGeom>
                <a:avLst/>
                <a:gdLst>
                  <a:gd name="T0" fmla="*/ 2147483646 w 8036"/>
                  <a:gd name="T1" fmla="*/ 2147483646 h 6498"/>
                  <a:gd name="T2" fmla="*/ 2147483646 w 8036"/>
                  <a:gd name="T3" fmla="*/ 2147483646 h 649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50;p3"/>
            <p:cNvGrpSpPr>
              <a:grpSpLocks/>
            </p:cNvGrpSpPr>
            <p:nvPr/>
          </p:nvGrpSpPr>
          <p:grpSpPr bwMode="auto"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1" name="Google Shape;151;p3"/>
              <p:cNvSpPr>
                <a:spLocks/>
              </p:cNvSpPr>
              <p:nvPr/>
            </p:nvSpPr>
            <p:spPr bwMode="auto">
              <a:xfrm>
                <a:off x="323987" y="1036281"/>
                <a:ext cx="204986" cy="187814"/>
              </a:xfrm>
              <a:custGeom>
                <a:avLst/>
                <a:gdLst>
                  <a:gd name="T0" fmla="*/ 2147483646 w 4345"/>
                  <a:gd name="T1" fmla="*/ 0 h 3981"/>
                  <a:gd name="T2" fmla="*/ 2147483646 w 4345"/>
                  <a:gd name="T3" fmla="*/ 2147483646 h 3981"/>
                  <a:gd name="T4" fmla="*/ 2147483646 w 4345"/>
                  <a:gd name="T5" fmla="*/ 2147483646 h 3981"/>
                  <a:gd name="T6" fmla="*/ 2147483646 w 4345"/>
                  <a:gd name="T7" fmla="*/ 2147483646 h 3981"/>
                  <a:gd name="T8" fmla="*/ 2147483646 w 4345"/>
                  <a:gd name="T9" fmla="*/ 2147483646 h 3981"/>
                  <a:gd name="T10" fmla="*/ 2147483646 w 4345"/>
                  <a:gd name="T11" fmla="*/ 2147483646 h 3981"/>
                  <a:gd name="T12" fmla="*/ 2147483646 w 4345"/>
                  <a:gd name="T13" fmla="*/ 0 h 39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152;p3"/>
              <p:cNvSpPr>
                <a:spLocks/>
              </p:cNvSpPr>
              <p:nvPr/>
            </p:nvSpPr>
            <p:spPr bwMode="auto">
              <a:xfrm>
                <a:off x="323987" y="1022552"/>
                <a:ext cx="204986" cy="212252"/>
              </a:xfrm>
              <a:custGeom>
                <a:avLst/>
                <a:gdLst>
                  <a:gd name="T0" fmla="*/ 2147483646 w 4345"/>
                  <a:gd name="T1" fmla="*/ 2147483646 h 4499"/>
                  <a:gd name="T2" fmla="*/ 2147483646 w 4345"/>
                  <a:gd name="T3" fmla="*/ 2147483646 h 4499"/>
                  <a:gd name="T4" fmla="*/ 2147483646 w 4345"/>
                  <a:gd name="T5" fmla="*/ 2147483646 h 4499"/>
                  <a:gd name="T6" fmla="*/ 2147483646 w 4345"/>
                  <a:gd name="T7" fmla="*/ 2147483646 h 4499"/>
                  <a:gd name="T8" fmla="*/ 2147483646 w 4345"/>
                  <a:gd name="T9" fmla="*/ 2147483646 h 4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153;p3"/>
              <p:cNvSpPr>
                <a:spLocks/>
              </p:cNvSpPr>
              <p:nvPr/>
            </p:nvSpPr>
            <p:spPr bwMode="auto">
              <a:xfrm>
                <a:off x="386259" y="610889"/>
                <a:ext cx="278772" cy="473379"/>
              </a:xfrm>
              <a:custGeom>
                <a:avLst/>
                <a:gdLst>
                  <a:gd name="T0" fmla="*/ 2147483646 w 5909"/>
                  <a:gd name="T1" fmla="*/ 2147483646 h 10034"/>
                  <a:gd name="T2" fmla="*/ 2147483646 w 5909"/>
                  <a:gd name="T3" fmla="*/ 0 h 10034"/>
                  <a:gd name="T4" fmla="*/ 2147483646 w 5909"/>
                  <a:gd name="T5" fmla="*/ 2147483646 h 10034"/>
                  <a:gd name="T6" fmla="*/ 2147483646 w 5909"/>
                  <a:gd name="T7" fmla="*/ 2147483646 h 100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oogle Shape;154;p3"/>
          <p:cNvGrpSpPr>
            <a:grpSpLocks/>
          </p:cNvGrpSpPr>
          <p:nvPr/>
        </p:nvGrpSpPr>
        <p:grpSpPr bwMode="auto">
          <a:xfrm rot="-651153">
            <a:off x="-404812" y="3008710"/>
            <a:ext cx="12676585" cy="3509963"/>
            <a:chOff x="-721976" y="-2758542"/>
            <a:chExt cx="9608356" cy="2661230"/>
          </a:xfrm>
        </p:grpSpPr>
        <p:grpSp>
          <p:nvGrpSpPr>
            <p:cNvPr id="23" name="Google Shape;155;p3"/>
            <p:cNvGrpSpPr>
              <a:grpSpLocks/>
            </p:cNvGrpSpPr>
            <p:nvPr/>
          </p:nvGrpSpPr>
          <p:grpSpPr bwMode="auto"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05" name="Google Shape;156;p3"/>
              <p:cNvSpPr>
                <a:spLocks/>
              </p:cNvSpPr>
              <p:nvPr/>
            </p:nvSpPr>
            <p:spPr bwMode="auto">
              <a:xfrm>
                <a:off x="3132300" y="-1689000"/>
                <a:ext cx="5182850" cy="1082200"/>
              </a:xfrm>
              <a:custGeom>
                <a:avLst/>
                <a:gdLst>
                  <a:gd name="T0" fmla="*/ 2147483646 w 207314"/>
                  <a:gd name="T1" fmla="*/ 2147483646 h 43288"/>
                  <a:gd name="T2" fmla="*/ 2147483646 w 207314"/>
                  <a:gd name="T3" fmla="*/ 2147483646 h 43288"/>
                  <a:gd name="T4" fmla="*/ 2147483646 w 207314"/>
                  <a:gd name="T5" fmla="*/ 2147483646 h 43288"/>
                  <a:gd name="T6" fmla="*/ 2147483646 w 207314"/>
                  <a:gd name="T7" fmla="*/ 2147483646 h 432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Google Shape;157;p3"/>
              <p:cNvSpPr>
                <a:spLocks/>
              </p:cNvSpPr>
              <p:nvPr/>
            </p:nvSpPr>
            <p:spPr bwMode="auto">
              <a:xfrm>
                <a:off x="3136475" y="-1588425"/>
                <a:ext cx="5181225" cy="1078050"/>
              </a:xfrm>
              <a:custGeom>
                <a:avLst/>
                <a:gdLst>
                  <a:gd name="T0" fmla="*/ 2147483646 w 207249"/>
                  <a:gd name="T1" fmla="*/ 2147483646 h 43122"/>
                  <a:gd name="T2" fmla="*/ 2147483646 w 207249"/>
                  <a:gd name="T3" fmla="*/ 2147483646 h 43122"/>
                  <a:gd name="T4" fmla="*/ 2147483646 w 207249"/>
                  <a:gd name="T5" fmla="*/ 2147483646 h 43122"/>
                  <a:gd name="T6" fmla="*/ 0 w 207249"/>
                  <a:gd name="T7" fmla="*/ 2147483646 h 431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Google Shape;158;p3"/>
              <p:cNvSpPr>
                <a:spLocks/>
              </p:cNvSpPr>
              <p:nvPr/>
            </p:nvSpPr>
            <p:spPr bwMode="auto">
              <a:xfrm>
                <a:off x="3140325" y="-1491675"/>
                <a:ext cx="5180275" cy="1073875"/>
              </a:xfrm>
              <a:custGeom>
                <a:avLst/>
                <a:gdLst>
                  <a:gd name="T0" fmla="*/ 2147483646 w 207211"/>
                  <a:gd name="T1" fmla="*/ 2147483646 h 42955"/>
                  <a:gd name="T2" fmla="*/ 2147483646 w 207211"/>
                  <a:gd name="T3" fmla="*/ 2147483646 h 42955"/>
                  <a:gd name="T4" fmla="*/ 2147483646 w 207211"/>
                  <a:gd name="T5" fmla="*/ 2147483646 h 42955"/>
                  <a:gd name="T6" fmla="*/ 0 w 207211"/>
                  <a:gd name="T7" fmla="*/ 2147483646 h 429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Google Shape;159;p3"/>
              <p:cNvSpPr>
                <a:spLocks/>
              </p:cNvSpPr>
              <p:nvPr/>
            </p:nvSpPr>
            <p:spPr bwMode="auto">
              <a:xfrm>
                <a:off x="3144475" y="-1400675"/>
                <a:ext cx="5178675" cy="1069700"/>
              </a:xfrm>
              <a:custGeom>
                <a:avLst/>
                <a:gdLst>
                  <a:gd name="T0" fmla="*/ 2147483646 w 207147"/>
                  <a:gd name="T1" fmla="*/ 2147483646 h 42788"/>
                  <a:gd name="T2" fmla="*/ 2147483646 w 207147"/>
                  <a:gd name="T3" fmla="*/ 2147483646 h 42788"/>
                  <a:gd name="T4" fmla="*/ 2147483646 w 207147"/>
                  <a:gd name="T5" fmla="*/ 2147483646 h 42788"/>
                  <a:gd name="T6" fmla="*/ 2147483646 w 207147"/>
                  <a:gd name="T7" fmla="*/ 2147483646 h 427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Google Shape;160;p3"/>
              <p:cNvSpPr>
                <a:spLocks/>
              </p:cNvSpPr>
              <p:nvPr/>
            </p:nvSpPr>
            <p:spPr bwMode="auto">
              <a:xfrm>
                <a:off x="3148325" y="-1316100"/>
                <a:ext cx="5177400" cy="1065525"/>
              </a:xfrm>
              <a:custGeom>
                <a:avLst/>
                <a:gdLst>
                  <a:gd name="T0" fmla="*/ 2147483646 w 207096"/>
                  <a:gd name="T1" fmla="*/ 2147483646 h 42621"/>
                  <a:gd name="T2" fmla="*/ 2147483646 w 207096"/>
                  <a:gd name="T3" fmla="*/ 2147483646 h 42621"/>
                  <a:gd name="T4" fmla="*/ 2147483646 w 207096"/>
                  <a:gd name="T5" fmla="*/ 2147483646 h 42621"/>
                  <a:gd name="T6" fmla="*/ 2147483646 w 207096"/>
                  <a:gd name="T7" fmla="*/ 2147483646 h 426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Google Shape;161;p3"/>
              <p:cNvSpPr>
                <a:spLocks/>
              </p:cNvSpPr>
              <p:nvPr/>
            </p:nvSpPr>
            <p:spPr bwMode="auto">
              <a:xfrm>
                <a:off x="5626650" y="-1213600"/>
                <a:ext cx="40075" cy="376450"/>
              </a:xfrm>
              <a:custGeom>
                <a:avLst/>
                <a:gdLst>
                  <a:gd name="T0" fmla="*/ 2147483646 w 1603"/>
                  <a:gd name="T1" fmla="*/ 2147483646 h 15058"/>
                  <a:gd name="T2" fmla="*/ 0 w 1603"/>
                  <a:gd name="T3" fmla="*/ 2147483646 h 1505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Google Shape;162;p3"/>
              <p:cNvSpPr>
                <a:spLocks/>
              </p:cNvSpPr>
              <p:nvPr/>
            </p:nvSpPr>
            <p:spPr bwMode="auto">
              <a:xfrm>
                <a:off x="4064875" y="-1176425"/>
                <a:ext cx="88125" cy="285775"/>
              </a:xfrm>
              <a:custGeom>
                <a:avLst/>
                <a:gdLst>
                  <a:gd name="T0" fmla="*/ 2147483646 w 3525"/>
                  <a:gd name="T1" fmla="*/ 0 h 11431"/>
                  <a:gd name="T2" fmla="*/ 2147483646 w 3525"/>
                  <a:gd name="T3" fmla="*/ 2147483646 h 1143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oogle Shape;163;p3"/>
            <p:cNvGrpSpPr>
              <a:grpSpLocks/>
            </p:cNvGrpSpPr>
            <p:nvPr/>
          </p:nvGrpSpPr>
          <p:grpSpPr bwMode="auto"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02" name="Google Shape;164;p3"/>
              <p:cNvSpPr>
                <a:spLocks/>
              </p:cNvSpPr>
              <p:nvPr/>
            </p:nvSpPr>
            <p:spPr bwMode="auto">
              <a:xfrm>
                <a:off x="640042" y="-1938858"/>
                <a:ext cx="187276" cy="147499"/>
              </a:xfrm>
              <a:custGeom>
                <a:avLst/>
                <a:gdLst>
                  <a:gd name="T0" fmla="*/ 2147483646 w 4049"/>
                  <a:gd name="T1" fmla="*/ 0 h 3189"/>
                  <a:gd name="T2" fmla="*/ 2147483646 w 4049"/>
                  <a:gd name="T3" fmla="*/ 2147483646 h 3189"/>
                  <a:gd name="T4" fmla="*/ 2147483646 w 4049"/>
                  <a:gd name="T5" fmla="*/ 2147483646 h 3189"/>
                  <a:gd name="T6" fmla="*/ 2147483646 w 4049"/>
                  <a:gd name="T7" fmla="*/ 2147483646 h 3189"/>
                  <a:gd name="T8" fmla="*/ 2147483646 w 4049"/>
                  <a:gd name="T9" fmla="*/ 2147483646 h 3189"/>
                  <a:gd name="T10" fmla="*/ 2147483646 w 4049"/>
                  <a:gd name="T11" fmla="*/ 0 h 3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Google Shape;165;p3"/>
              <p:cNvSpPr>
                <a:spLocks/>
              </p:cNvSpPr>
              <p:nvPr/>
            </p:nvSpPr>
            <p:spPr bwMode="auto">
              <a:xfrm>
                <a:off x="640042" y="-1938858"/>
                <a:ext cx="187323" cy="151754"/>
              </a:xfrm>
              <a:custGeom>
                <a:avLst/>
                <a:gdLst>
                  <a:gd name="T0" fmla="*/ 2147483646 w 4050"/>
                  <a:gd name="T1" fmla="*/ 2147483646 h 3281"/>
                  <a:gd name="T2" fmla="*/ 2147483646 w 4050"/>
                  <a:gd name="T3" fmla="*/ 2147483646 h 3281"/>
                  <a:gd name="T4" fmla="*/ 2147483646 w 4050"/>
                  <a:gd name="T5" fmla="*/ 2147483646 h 3281"/>
                  <a:gd name="T6" fmla="*/ 2147483646 w 4050"/>
                  <a:gd name="T7" fmla="*/ 0 h 3281"/>
                  <a:gd name="T8" fmla="*/ 2147483646 w 4050"/>
                  <a:gd name="T9" fmla="*/ 2147483646 h 3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Google Shape;166;p3"/>
              <p:cNvSpPr>
                <a:spLocks/>
              </p:cNvSpPr>
              <p:nvPr/>
            </p:nvSpPr>
            <p:spPr bwMode="auto">
              <a:xfrm>
                <a:off x="497816" y="-1885528"/>
                <a:ext cx="145233" cy="457622"/>
              </a:xfrm>
              <a:custGeom>
                <a:avLst/>
                <a:gdLst>
                  <a:gd name="T0" fmla="*/ 2147483646 w 3140"/>
                  <a:gd name="T1" fmla="*/ 2147483646 h 9894"/>
                  <a:gd name="T2" fmla="*/ 0 w 3140"/>
                  <a:gd name="T3" fmla="*/ 2147483646 h 989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oogle Shape;167;p3"/>
            <p:cNvGrpSpPr>
              <a:grpSpLocks/>
            </p:cNvGrpSpPr>
            <p:nvPr/>
          </p:nvGrpSpPr>
          <p:grpSpPr bwMode="auto"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99" name="Google Shape;168;p3"/>
              <p:cNvSpPr/>
              <p:nvPr/>
            </p:nvSpPr>
            <p:spPr>
              <a:xfrm>
                <a:off x="2700941" y="-2200756"/>
                <a:ext cx="117318" cy="115549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;p3"/>
              <p:cNvSpPr/>
              <p:nvPr/>
            </p:nvSpPr>
            <p:spPr>
              <a:xfrm>
                <a:off x="2700957" y="-2209953"/>
                <a:ext cx="115513" cy="133603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Google Shape;170;p3"/>
              <p:cNvSpPr/>
              <p:nvPr/>
            </p:nvSpPr>
            <p:spPr>
              <a:xfrm>
                <a:off x="2678348" y="-2540550"/>
                <a:ext cx="296003" cy="357479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oogle Shape;171;p3"/>
            <p:cNvGrpSpPr>
              <a:grpSpLocks/>
            </p:cNvGrpSpPr>
            <p:nvPr/>
          </p:nvGrpSpPr>
          <p:grpSpPr bwMode="auto"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96" name="Google Shape;172;p3"/>
              <p:cNvSpPr>
                <a:spLocks/>
              </p:cNvSpPr>
              <p:nvPr/>
            </p:nvSpPr>
            <p:spPr bwMode="auto">
              <a:xfrm>
                <a:off x="4663013" y="-723063"/>
                <a:ext cx="142319" cy="102449"/>
              </a:xfrm>
              <a:custGeom>
                <a:avLst/>
                <a:gdLst>
                  <a:gd name="T0" fmla="*/ 2147483646 w 3077"/>
                  <a:gd name="T1" fmla="*/ 0 h 2215"/>
                  <a:gd name="T2" fmla="*/ 2147483646 w 3077"/>
                  <a:gd name="T3" fmla="*/ 2147483646 h 2215"/>
                  <a:gd name="T4" fmla="*/ 2147483646 w 3077"/>
                  <a:gd name="T5" fmla="*/ 2147483646 h 2215"/>
                  <a:gd name="T6" fmla="*/ 2147483646 w 3077"/>
                  <a:gd name="T7" fmla="*/ 2147483646 h 2215"/>
                  <a:gd name="T8" fmla="*/ 2147483646 w 3077"/>
                  <a:gd name="T9" fmla="*/ 2147483646 h 2215"/>
                  <a:gd name="T10" fmla="*/ 2147483646 w 3077"/>
                  <a:gd name="T11" fmla="*/ 2147483646 h 2215"/>
                  <a:gd name="T12" fmla="*/ 2147483646 w 3077"/>
                  <a:gd name="T13" fmla="*/ 0 h 2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Google Shape;173;p3"/>
              <p:cNvSpPr>
                <a:spLocks/>
              </p:cNvSpPr>
              <p:nvPr/>
            </p:nvSpPr>
            <p:spPr bwMode="auto">
              <a:xfrm>
                <a:off x="4677501" y="-729770"/>
                <a:ext cx="142319" cy="113874"/>
              </a:xfrm>
              <a:custGeom>
                <a:avLst/>
                <a:gdLst>
                  <a:gd name="T0" fmla="*/ 2147483646 w 3077"/>
                  <a:gd name="T1" fmla="*/ 2147483646 h 2462"/>
                  <a:gd name="T2" fmla="*/ 2147483646 w 3077"/>
                  <a:gd name="T3" fmla="*/ 2147483646 h 2462"/>
                  <a:gd name="T4" fmla="*/ 2147483646 w 3077"/>
                  <a:gd name="T5" fmla="*/ 2147483646 h 2462"/>
                  <a:gd name="T6" fmla="*/ 2147483646 w 3077"/>
                  <a:gd name="T7" fmla="*/ 2147483646 h 2462"/>
                  <a:gd name="T8" fmla="*/ 2147483646 w 3077"/>
                  <a:gd name="T9" fmla="*/ 2147483646 h 2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Google Shape;174;p3"/>
              <p:cNvSpPr>
                <a:spLocks/>
              </p:cNvSpPr>
              <p:nvPr/>
            </p:nvSpPr>
            <p:spPr bwMode="auto">
              <a:xfrm>
                <a:off x="4811448" y="-1021947"/>
                <a:ext cx="235379" cy="393563"/>
              </a:xfrm>
              <a:custGeom>
                <a:avLst/>
                <a:gdLst>
                  <a:gd name="T0" fmla="*/ 2147483646 w 5089"/>
                  <a:gd name="T1" fmla="*/ 2147483646 h 8509"/>
                  <a:gd name="T2" fmla="*/ 2147483646 w 5089"/>
                  <a:gd name="T3" fmla="*/ 0 h 8509"/>
                  <a:gd name="T4" fmla="*/ 2147483646 w 5089"/>
                  <a:gd name="T5" fmla="*/ 2147483646 h 85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175;p3"/>
            <p:cNvGrpSpPr>
              <a:grpSpLocks/>
            </p:cNvGrpSpPr>
            <p:nvPr/>
          </p:nvGrpSpPr>
          <p:grpSpPr bwMode="auto"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93" name="Google Shape;176;p3"/>
              <p:cNvSpPr/>
              <p:nvPr/>
            </p:nvSpPr>
            <p:spPr>
              <a:xfrm>
                <a:off x="-53446" y="-1294419"/>
                <a:ext cx="144392" cy="103813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Google Shape;177;p3"/>
              <p:cNvSpPr/>
              <p:nvPr/>
            </p:nvSpPr>
            <p:spPr>
              <a:xfrm>
                <a:off x="-53531" y="-1299843"/>
                <a:ext cx="144392" cy="1155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Google Shape;178;p3"/>
              <p:cNvSpPr/>
              <p:nvPr/>
            </p:nvSpPr>
            <p:spPr>
              <a:xfrm>
                <a:off x="84424" y="-1596461"/>
                <a:ext cx="237343" cy="399906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179;p3"/>
            <p:cNvGrpSpPr>
              <a:grpSpLocks/>
            </p:cNvGrpSpPr>
            <p:nvPr/>
          </p:nvGrpSpPr>
          <p:grpSpPr bwMode="auto"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90" name="Google Shape;180;p3"/>
              <p:cNvSpPr>
                <a:spLocks/>
              </p:cNvSpPr>
              <p:nvPr/>
            </p:nvSpPr>
            <p:spPr bwMode="auto">
              <a:xfrm>
                <a:off x="1179391" y="-1173054"/>
                <a:ext cx="187924" cy="155501"/>
              </a:xfrm>
              <a:custGeom>
                <a:avLst/>
                <a:gdLst>
                  <a:gd name="T0" fmla="*/ 2147483646 w 4063"/>
                  <a:gd name="T1" fmla="*/ 2147483646 h 3362"/>
                  <a:gd name="T2" fmla="*/ 2147483646 w 4063"/>
                  <a:gd name="T3" fmla="*/ 2147483646 h 3362"/>
                  <a:gd name="T4" fmla="*/ 2147483646 w 4063"/>
                  <a:gd name="T5" fmla="*/ 2147483646 h 3362"/>
                  <a:gd name="T6" fmla="*/ 2147483646 w 4063"/>
                  <a:gd name="T7" fmla="*/ 2147483646 h 3362"/>
                  <a:gd name="T8" fmla="*/ 2147483646 w 4063"/>
                  <a:gd name="T9" fmla="*/ 2147483646 h 3362"/>
                  <a:gd name="T10" fmla="*/ 2147483646 w 4063"/>
                  <a:gd name="T11" fmla="*/ 2147483646 h 3362"/>
                  <a:gd name="T12" fmla="*/ 2147483646 w 4063"/>
                  <a:gd name="T13" fmla="*/ 2147483646 h 3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Google Shape;181;p3"/>
              <p:cNvSpPr>
                <a:spLocks/>
              </p:cNvSpPr>
              <p:nvPr/>
            </p:nvSpPr>
            <p:spPr bwMode="auto">
              <a:xfrm>
                <a:off x="1179391" y="-1181380"/>
                <a:ext cx="187924" cy="168960"/>
              </a:xfrm>
              <a:custGeom>
                <a:avLst/>
                <a:gdLst>
                  <a:gd name="T0" fmla="*/ 2147483646 w 4063"/>
                  <a:gd name="T1" fmla="*/ 2147483646 h 3653"/>
                  <a:gd name="T2" fmla="*/ 2147483646 w 4063"/>
                  <a:gd name="T3" fmla="*/ 2147483646 h 3653"/>
                  <a:gd name="T4" fmla="*/ 2147483646 w 4063"/>
                  <a:gd name="T5" fmla="*/ 2147483646 h 3653"/>
                  <a:gd name="T6" fmla="*/ 2147483646 w 4063"/>
                  <a:gd name="T7" fmla="*/ 2147483646 h 3653"/>
                  <a:gd name="T8" fmla="*/ 2147483646 w 4063"/>
                  <a:gd name="T9" fmla="*/ 2147483646 h 36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Google Shape;182;p3"/>
              <p:cNvSpPr>
                <a:spLocks/>
              </p:cNvSpPr>
              <p:nvPr/>
            </p:nvSpPr>
            <p:spPr bwMode="auto">
              <a:xfrm>
                <a:off x="1357786" y="-1551215"/>
                <a:ext cx="135797" cy="468862"/>
              </a:xfrm>
              <a:custGeom>
                <a:avLst/>
                <a:gdLst>
                  <a:gd name="T0" fmla="*/ 2147483646 w 2936"/>
                  <a:gd name="T1" fmla="*/ 2147483646 h 10137"/>
                  <a:gd name="T2" fmla="*/ 2147483646 w 2936"/>
                  <a:gd name="T3" fmla="*/ 0 h 101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oogle Shape;183;p3"/>
            <p:cNvGrpSpPr>
              <a:grpSpLocks/>
            </p:cNvGrpSpPr>
            <p:nvPr/>
          </p:nvGrpSpPr>
          <p:grpSpPr bwMode="auto"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87" name="Google Shape;184;p3"/>
              <p:cNvSpPr>
                <a:spLocks/>
              </p:cNvSpPr>
              <p:nvPr/>
            </p:nvSpPr>
            <p:spPr bwMode="auto">
              <a:xfrm>
                <a:off x="2654060" y="-1217159"/>
                <a:ext cx="253094" cy="185981"/>
              </a:xfrm>
              <a:custGeom>
                <a:avLst/>
                <a:gdLst>
                  <a:gd name="T0" fmla="*/ 2147483646 w 5472"/>
                  <a:gd name="T1" fmla="*/ 2147483646 h 4021"/>
                  <a:gd name="T2" fmla="*/ 2147483646 w 5472"/>
                  <a:gd name="T3" fmla="*/ 2147483646 h 4021"/>
                  <a:gd name="T4" fmla="*/ 2147483646 w 5472"/>
                  <a:gd name="T5" fmla="*/ 2147483646 h 4021"/>
                  <a:gd name="T6" fmla="*/ 2147483646 w 5472"/>
                  <a:gd name="T7" fmla="*/ 2147483646 h 4021"/>
                  <a:gd name="T8" fmla="*/ 2147483646 w 5472"/>
                  <a:gd name="T9" fmla="*/ 2147483646 h 4021"/>
                  <a:gd name="T10" fmla="*/ 2147483646 w 5472"/>
                  <a:gd name="T11" fmla="*/ 2147483646 h 4021"/>
                  <a:gd name="T12" fmla="*/ 2147483646 w 5472"/>
                  <a:gd name="T13" fmla="*/ 2147483646 h 40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Google Shape;185;p3"/>
              <p:cNvSpPr>
                <a:spLocks/>
              </p:cNvSpPr>
              <p:nvPr/>
            </p:nvSpPr>
            <p:spPr bwMode="auto">
              <a:xfrm>
                <a:off x="2654054" y="-1229991"/>
                <a:ext cx="253094" cy="211651"/>
              </a:xfrm>
              <a:custGeom>
                <a:avLst/>
                <a:gdLst>
                  <a:gd name="T0" fmla="*/ 2147483646 w 5472"/>
                  <a:gd name="T1" fmla="*/ 2147483646 h 4576"/>
                  <a:gd name="T2" fmla="*/ 2147483646 w 5472"/>
                  <a:gd name="T3" fmla="*/ 2147483646 h 4576"/>
                  <a:gd name="T4" fmla="*/ 2147483646 w 5472"/>
                  <a:gd name="T5" fmla="*/ 2147483646 h 4576"/>
                  <a:gd name="T6" fmla="*/ 2147483646 w 5472"/>
                  <a:gd name="T7" fmla="*/ 2147483646 h 4576"/>
                  <a:gd name="T8" fmla="*/ 2147483646 w 5472"/>
                  <a:gd name="T9" fmla="*/ 2147483646 h 4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Google Shape;186;p3"/>
              <p:cNvSpPr>
                <a:spLocks/>
              </p:cNvSpPr>
              <p:nvPr/>
            </p:nvSpPr>
            <p:spPr bwMode="auto">
              <a:xfrm>
                <a:off x="2894057" y="-1679843"/>
                <a:ext cx="51618" cy="535234"/>
              </a:xfrm>
              <a:custGeom>
                <a:avLst/>
                <a:gdLst>
                  <a:gd name="T0" fmla="*/ 2147483646 w 1116"/>
                  <a:gd name="T1" fmla="*/ 2147483646 h 11572"/>
                  <a:gd name="T2" fmla="*/ 2147483646 w 1116"/>
                  <a:gd name="T3" fmla="*/ 0 h 115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oogle Shape;187;p3"/>
            <p:cNvGrpSpPr>
              <a:grpSpLocks/>
            </p:cNvGrpSpPr>
            <p:nvPr/>
          </p:nvGrpSpPr>
          <p:grpSpPr bwMode="auto"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84" name="Google Shape;188;p3"/>
              <p:cNvSpPr>
                <a:spLocks/>
              </p:cNvSpPr>
              <p:nvPr/>
            </p:nvSpPr>
            <p:spPr bwMode="auto">
              <a:xfrm>
                <a:off x="5653703" y="-1355890"/>
                <a:ext cx="235934" cy="174788"/>
              </a:xfrm>
              <a:custGeom>
                <a:avLst/>
                <a:gdLst>
                  <a:gd name="T0" fmla="*/ 2147483646 w 5101"/>
                  <a:gd name="T1" fmla="*/ 0 h 3779"/>
                  <a:gd name="T2" fmla="*/ 2147483646 w 5101"/>
                  <a:gd name="T3" fmla="*/ 2147483646 h 3779"/>
                  <a:gd name="T4" fmla="*/ 2147483646 w 5101"/>
                  <a:gd name="T5" fmla="*/ 2147483646 h 3779"/>
                  <a:gd name="T6" fmla="*/ 2147483646 w 5101"/>
                  <a:gd name="T7" fmla="*/ 2147483646 h 3779"/>
                  <a:gd name="T8" fmla="*/ 2147483646 w 5101"/>
                  <a:gd name="T9" fmla="*/ 2147483646 h 3779"/>
                  <a:gd name="T10" fmla="*/ 2147483646 w 5101"/>
                  <a:gd name="T11" fmla="*/ 2147483646 h 3779"/>
                  <a:gd name="T12" fmla="*/ 2147483646 w 5101"/>
                  <a:gd name="T13" fmla="*/ 0 h 3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Google Shape;189;p3"/>
              <p:cNvSpPr>
                <a:spLocks/>
              </p:cNvSpPr>
              <p:nvPr/>
            </p:nvSpPr>
            <p:spPr bwMode="auto">
              <a:xfrm>
                <a:off x="5653703" y="-1368101"/>
                <a:ext cx="235934" cy="199210"/>
              </a:xfrm>
              <a:custGeom>
                <a:avLst/>
                <a:gdLst>
                  <a:gd name="T0" fmla="*/ 2147483646 w 5101"/>
                  <a:gd name="T1" fmla="*/ 2147483646 h 4307"/>
                  <a:gd name="T2" fmla="*/ 2147483646 w 5101"/>
                  <a:gd name="T3" fmla="*/ 2147483646 h 4307"/>
                  <a:gd name="T4" fmla="*/ 2147483646 w 5101"/>
                  <a:gd name="T5" fmla="*/ 2147483646 h 4307"/>
                  <a:gd name="T6" fmla="*/ 2147483646 w 5101"/>
                  <a:gd name="T7" fmla="*/ 2147483646 h 4307"/>
                  <a:gd name="T8" fmla="*/ 2147483646 w 5101"/>
                  <a:gd name="T9" fmla="*/ 2147483646 h 43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Google Shape;190;p3"/>
              <p:cNvSpPr>
                <a:spLocks/>
              </p:cNvSpPr>
              <p:nvPr/>
            </p:nvSpPr>
            <p:spPr bwMode="auto">
              <a:xfrm>
                <a:off x="5875945" y="-1792468"/>
                <a:ext cx="22571" cy="499712"/>
              </a:xfrm>
              <a:custGeom>
                <a:avLst/>
                <a:gdLst>
                  <a:gd name="T0" fmla="*/ 2147483646 w 488"/>
                  <a:gd name="T1" fmla="*/ 2147483646 h 10804"/>
                  <a:gd name="T2" fmla="*/ 2147483646 w 488"/>
                  <a:gd name="T3" fmla="*/ 2147483646 h 108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oogle Shape;191;p3"/>
            <p:cNvGrpSpPr>
              <a:grpSpLocks/>
            </p:cNvGrpSpPr>
            <p:nvPr/>
          </p:nvGrpSpPr>
          <p:grpSpPr bwMode="auto"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81" name="Google Shape;192;p3"/>
              <p:cNvSpPr>
                <a:spLocks/>
              </p:cNvSpPr>
              <p:nvPr/>
            </p:nvSpPr>
            <p:spPr bwMode="auto">
              <a:xfrm>
                <a:off x="4152398" y="-1776696"/>
                <a:ext cx="230014" cy="178118"/>
              </a:xfrm>
              <a:custGeom>
                <a:avLst/>
                <a:gdLst>
                  <a:gd name="T0" fmla="*/ 2147483646 w 4973"/>
                  <a:gd name="T1" fmla="*/ 2147483646 h 3851"/>
                  <a:gd name="T2" fmla="*/ 2147483646 w 4973"/>
                  <a:gd name="T3" fmla="*/ 2147483646 h 3851"/>
                  <a:gd name="T4" fmla="*/ 2147483646 w 4973"/>
                  <a:gd name="T5" fmla="*/ 2147483646 h 3851"/>
                  <a:gd name="T6" fmla="*/ 2147483646 w 4973"/>
                  <a:gd name="T7" fmla="*/ 2147483646 h 3851"/>
                  <a:gd name="T8" fmla="*/ 2147483646 w 4973"/>
                  <a:gd name="T9" fmla="*/ 2147483646 h 3851"/>
                  <a:gd name="T10" fmla="*/ 2147483646 w 4973"/>
                  <a:gd name="T11" fmla="*/ 2147483646 h 3851"/>
                  <a:gd name="T12" fmla="*/ 2147483646 w 4973"/>
                  <a:gd name="T13" fmla="*/ 2147483646 h 38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Google Shape;193;p3"/>
              <p:cNvSpPr>
                <a:spLocks/>
              </p:cNvSpPr>
              <p:nvPr/>
            </p:nvSpPr>
            <p:spPr bwMode="auto">
              <a:xfrm>
                <a:off x="4152398" y="-1786548"/>
                <a:ext cx="230014" cy="197406"/>
              </a:xfrm>
              <a:custGeom>
                <a:avLst/>
                <a:gdLst>
                  <a:gd name="T0" fmla="*/ 2147483646 w 4973"/>
                  <a:gd name="T1" fmla="*/ 2147483646 h 4268"/>
                  <a:gd name="T2" fmla="*/ 2147483646 w 4973"/>
                  <a:gd name="T3" fmla="*/ 2147483646 h 4268"/>
                  <a:gd name="T4" fmla="*/ 2147483646 w 4973"/>
                  <a:gd name="T5" fmla="*/ 2147483646 h 4268"/>
                  <a:gd name="T6" fmla="*/ 2147483646 w 4973"/>
                  <a:gd name="T7" fmla="*/ 2147483646 h 4268"/>
                  <a:gd name="T8" fmla="*/ 2147483646 w 4973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Google Shape;194;p3"/>
              <p:cNvSpPr>
                <a:spLocks/>
              </p:cNvSpPr>
              <p:nvPr/>
            </p:nvSpPr>
            <p:spPr bwMode="auto">
              <a:xfrm>
                <a:off x="4117986" y="-1675125"/>
                <a:ext cx="47455" cy="556001"/>
              </a:xfrm>
              <a:custGeom>
                <a:avLst/>
                <a:gdLst>
                  <a:gd name="T0" fmla="*/ 2147483646 w 1026"/>
                  <a:gd name="T1" fmla="*/ 2147483646 h 12021"/>
                  <a:gd name="T2" fmla="*/ 2147483646 w 1026"/>
                  <a:gd name="T3" fmla="*/ 2147483646 h 120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oogle Shape;195;p3"/>
            <p:cNvGrpSpPr>
              <a:grpSpLocks/>
            </p:cNvGrpSpPr>
            <p:nvPr/>
          </p:nvGrpSpPr>
          <p:grpSpPr bwMode="auto"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75" name="Google Shape;196;p3"/>
              <p:cNvSpPr>
                <a:spLocks/>
              </p:cNvSpPr>
              <p:nvPr/>
            </p:nvSpPr>
            <p:spPr bwMode="auto">
              <a:xfrm>
                <a:off x="1755510" y="-1204182"/>
                <a:ext cx="212808" cy="155593"/>
              </a:xfrm>
              <a:custGeom>
                <a:avLst/>
                <a:gdLst>
                  <a:gd name="T0" fmla="*/ 2147483646 w 4601"/>
                  <a:gd name="T1" fmla="*/ 2147483646 h 3364"/>
                  <a:gd name="T2" fmla="*/ 2147483646 w 4601"/>
                  <a:gd name="T3" fmla="*/ 2147483646 h 3364"/>
                  <a:gd name="T4" fmla="*/ 2147483646 w 4601"/>
                  <a:gd name="T5" fmla="*/ 2147483646 h 3364"/>
                  <a:gd name="T6" fmla="*/ 2147483646 w 4601"/>
                  <a:gd name="T7" fmla="*/ 2147483646 h 3364"/>
                  <a:gd name="T8" fmla="*/ 2147483646 w 4601"/>
                  <a:gd name="T9" fmla="*/ 2147483646 h 3364"/>
                  <a:gd name="T10" fmla="*/ 2147483646 w 4601"/>
                  <a:gd name="T11" fmla="*/ 2147483646 h 3364"/>
                  <a:gd name="T12" fmla="*/ 2147483646 w 4601"/>
                  <a:gd name="T13" fmla="*/ 2147483646 h 3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Google Shape;197;p3"/>
              <p:cNvSpPr>
                <a:spLocks/>
              </p:cNvSpPr>
              <p:nvPr/>
            </p:nvSpPr>
            <p:spPr bwMode="auto">
              <a:xfrm>
                <a:off x="1755510" y="-1214589"/>
                <a:ext cx="212808" cy="176083"/>
              </a:xfrm>
              <a:custGeom>
                <a:avLst/>
                <a:gdLst>
                  <a:gd name="T0" fmla="*/ 2147483646 w 4601"/>
                  <a:gd name="T1" fmla="*/ 2147483646 h 3807"/>
                  <a:gd name="T2" fmla="*/ 2147483646 w 4601"/>
                  <a:gd name="T3" fmla="*/ 2147483646 h 3807"/>
                  <a:gd name="T4" fmla="*/ 2147483646 w 4601"/>
                  <a:gd name="T5" fmla="*/ 2147483646 h 3807"/>
                  <a:gd name="T6" fmla="*/ 2147483646 w 4601"/>
                  <a:gd name="T7" fmla="*/ 2147483646 h 3807"/>
                  <a:gd name="T8" fmla="*/ 2147483646 w 4601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Google Shape;198;p3"/>
              <p:cNvSpPr>
                <a:spLocks/>
              </p:cNvSpPr>
              <p:nvPr/>
            </p:nvSpPr>
            <p:spPr bwMode="auto">
              <a:xfrm>
                <a:off x="2233805" y="-1347102"/>
                <a:ext cx="212854" cy="155362"/>
              </a:xfrm>
              <a:custGeom>
                <a:avLst/>
                <a:gdLst>
                  <a:gd name="T0" fmla="*/ 2147483646 w 4602"/>
                  <a:gd name="T1" fmla="*/ 2147483646 h 3359"/>
                  <a:gd name="T2" fmla="*/ 2147483646 w 4602"/>
                  <a:gd name="T3" fmla="*/ 2147483646 h 3359"/>
                  <a:gd name="T4" fmla="*/ 2147483646 w 4602"/>
                  <a:gd name="T5" fmla="*/ 2147483646 h 3359"/>
                  <a:gd name="T6" fmla="*/ 2147483646 w 4602"/>
                  <a:gd name="T7" fmla="*/ 2147483646 h 3359"/>
                  <a:gd name="T8" fmla="*/ 2147483646 w 4602"/>
                  <a:gd name="T9" fmla="*/ 2147483646 h 3359"/>
                  <a:gd name="T10" fmla="*/ 2147483646 w 4602"/>
                  <a:gd name="T11" fmla="*/ 2147483646 h 3359"/>
                  <a:gd name="T12" fmla="*/ 2147483646 w 4602"/>
                  <a:gd name="T13" fmla="*/ 2147483646 h 3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Google Shape;199;p3"/>
              <p:cNvSpPr>
                <a:spLocks/>
              </p:cNvSpPr>
              <p:nvPr/>
            </p:nvSpPr>
            <p:spPr bwMode="auto">
              <a:xfrm>
                <a:off x="2233805" y="-1357417"/>
                <a:ext cx="212854" cy="176083"/>
              </a:xfrm>
              <a:custGeom>
                <a:avLst/>
                <a:gdLst>
                  <a:gd name="T0" fmla="*/ 2147483646 w 4602"/>
                  <a:gd name="T1" fmla="*/ 2147483646 h 3807"/>
                  <a:gd name="T2" fmla="*/ 2147483646 w 4602"/>
                  <a:gd name="T3" fmla="*/ 2147483646 h 3807"/>
                  <a:gd name="T4" fmla="*/ 2147483646 w 4602"/>
                  <a:gd name="T5" fmla="*/ 2147483646 h 3807"/>
                  <a:gd name="T6" fmla="*/ 2147483646 w 4602"/>
                  <a:gd name="T7" fmla="*/ 2147483646 h 3807"/>
                  <a:gd name="T8" fmla="*/ 2147483646 w 4602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Google Shape;200;p3"/>
              <p:cNvSpPr>
                <a:spLocks/>
              </p:cNvSpPr>
              <p:nvPr/>
            </p:nvSpPr>
            <p:spPr bwMode="auto">
              <a:xfrm>
                <a:off x="1958187" y="-1841681"/>
                <a:ext cx="547722" cy="707756"/>
              </a:xfrm>
              <a:custGeom>
                <a:avLst/>
                <a:gdLst>
                  <a:gd name="T0" fmla="*/ 2147483646 w 11842"/>
                  <a:gd name="T1" fmla="*/ 2147483646 h 15302"/>
                  <a:gd name="T2" fmla="*/ 2147483646 w 11842"/>
                  <a:gd name="T3" fmla="*/ 2147483646 h 15302"/>
                  <a:gd name="T4" fmla="*/ 2147483646 w 11842"/>
                  <a:gd name="T5" fmla="*/ 2147483646 h 15302"/>
                  <a:gd name="T6" fmla="*/ 2147483646 w 11842"/>
                  <a:gd name="T7" fmla="*/ 2147483646 h 153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Google Shape;201;p3"/>
              <p:cNvSpPr>
                <a:spLocks/>
              </p:cNvSpPr>
              <p:nvPr/>
            </p:nvSpPr>
            <p:spPr bwMode="auto">
              <a:xfrm>
                <a:off x="2047686" y="-1705930"/>
                <a:ext cx="441018" cy="129831"/>
              </a:xfrm>
              <a:custGeom>
                <a:avLst/>
                <a:gdLst>
                  <a:gd name="T0" fmla="*/ 2147483646 w 9535"/>
                  <a:gd name="T1" fmla="*/ 2147483646 h 2807"/>
                  <a:gd name="T2" fmla="*/ 2147483646 w 9535"/>
                  <a:gd name="T3" fmla="*/ 0 h 28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Google Shape;202;p3"/>
            <p:cNvSpPr>
              <a:spLocks/>
            </p:cNvSpPr>
            <p:nvPr/>
          </p:nvSpPr>
          <p:spPr bwMode="auto">
            <a:xfrm>
              <a:off x="-182047" y="-2064526"/>
              <a:ext cx="19010" cy="34412"/>
            </a:xfrm>
            <a:custGeom>
              <a:avLst/>
              <a:gdLst>
                <a:gd name="T0" fmla="*/ 2147483646 w 411"/>
                <a:gd name="T1" fmla="*/ 2147483646 h 744"/>
                <a:gd name="T2" fmla="*/ 2147483646 w 411"/>
                <a:gd name="T3" fmla="*/ 2147483646 h 744"/>
                <a:gd name="T4" fmla="*/ 2147483646 w 411"/>
                <a:gd name="T5" fmla="*/ 2147483646 h 744"/>
                <a:gd name="T6" fmla="*/ 2147483646 w 411"/>
                <a:gd name="T7" fmla="*/ 2147483646 h 7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oogle Shape;203;p3"/>
            <p:cNvGrpSpPr>
              <a:grpSpLocks/>
            </p:cNvGrpSpPr>
            <p:nvPr/>
          </p:nvGrpSpPr>
          <p:grpSpPr bwMode="auto"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70" name="Google Shape;204;p3"/>
              <p:cNvSpPr>
                <a:spLocks/>
              </p:cNvSpPr>
              <p:nvPr/>
            </p:nvSpPr>
            <p:spPr bwMode="auto">
              <a:xfrm>
                <a:off x="135059" y="-2076228"/>
                <a:ext cx="203326" cy="150459"/>
              </a:xfrm>
              <a:custGeom>
                <a:avLst/>
                <a:gdLst>
                  <a:gd name="T0" fmla="*/ 2147483646 w 4396"/>
                  <a:gd name="T1" fmla="*/ 0 h 3253"/>
                  <a:gd name="T2" fmla="*/ 2147483646 w 4396"/>
                  <a:gd name="T3" fmla="*/ 2147483646 h 3253"/>
                  <a:gd name="T4" fmla="*/ 2147483646 w 4396"/>
                  <a:gd name="T5" fmla="*/ 2147483646 h 3253"/>
                  <a:gd name="T6" fmla="*/ 2147483646 w 4396"/>
                  <a:gd name="T7" fmla="*/ 2147483646 h 3253"/>
                  <a:gd name="T8" fmla="*/ 2147483646 w 4396"/>
                  <a:gd name="T9" fmla="*/ 2147483646 h 3253"/>
                  <a:gd name="T10" fmla="*/ 2147483646 w 4396"/>
                  <a:gd name="T11" fmla="*/ 2147483646 h 3253"/>
                  <a:gd name="T12" fmla="*/ 2147483646 w 4396"/>
                  <a:gd name="T13" fmla="*/ 0 h 32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Google Shape;205;p3"/>
              <p:cNvSpPr>
                <a:spLocks/>
              </p:cNvSpPr>
              <p:nvPr/>
            </p:nvSpPr>
            <p:spPr bwMode="auto">
              <a:xfrm>
                <a:off x="135059" y="-2080529"/>
                <a:ext cx="203326" cy="155362"/>
              </a:xfrm>
              <a:custGeom>
                <a:avLst/>
                <a:gdLst>
                  <a:gd name="T0" fmla="*/ 2147483646 w 4396"/>
                  <a:gd name="T1" fmla="*/ 2147483646 h 3359"/>
                  <a:gd name="T2" fmla="*/ 2147483646 w 4396"/>
                  <a:gd name="T3" fmla="*/ 2147483646 h 3359"/>
                  <a:gd name="T4" fmla="*/ 2147483646 w 4396"/>
                  <a:gd name="T5" fmla="*/ 2147483646 h 3359"/>
                  <a:gd name="T6" fmla="*/ 2147483646 w 4396"/>
                  <a:gd name="T7" fmla="*/ 2147483646 h 3359"/>
                  <a:gd name="T8" fmla="*/ 2147483646 w 4396"/>
                  <a:gd name="T9" fmla="*/ 2147483646 h 33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Google Shape;206;p3"/>
              <p:cNvSpPr>
                <a:spLocks/>
              </p:cNvSpPr>
              <p:nvPr/>
            </p:nvSpPr>
            <p:spPr bwMode="auto">
              <a:xfrm>
                <a:off x="-33854" y="-2385750"/>
                <a:ext cx="513912" cy="394765"/>
              </a:xfrm>
              <a:custGeom>
                <a:avLst/>
                <a:gdLst>
                  <a:gd name="T0" fmla="*/ 0 w 11111"/>
                  <a:gd name="T1" fmla="*/ 2147483646 h 8535"/>
                  <a:gd name="T2" fmla="*/ 2147483646 w 11111"/>
                  <a:gd name="T3" fmla="*/ 2147483646 h 8535"/>
                  <a:gd name="T4" fmla="*/ 2147483646 w 11111"/>
                  <a:gd name="T5" fmla="*/ 0 h 8535"/>
                  <a:gd name="T6" fmla="*/ 2147483646 w 11111"/>
                  <a:gd name="T7" fmla="*/ 2147483646 h 8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Google Shape;207;p3"/>
              <p:cNvSpPr>
                <a:spLocks/>
              </p:cNvSpPr>
              <p:nvPr/>
            </p:nvSpPr>
            <p:spPr bwMode="auto">
              <a:xfrm>
                <a:off x="-227097" y="-2110038"/>
                <a:ext cx="203974" cy="150506"/>
              </a:xfrm>
              <a:custGeom>
                <a:avLst/>
                <a:gdLst>
                  <a:gd name="T0" fmla="*/ 2147483646 w 4410"/>
                  <a:gd name="T1" fmla="*/ 2147483646 h 3254"/>
                  <a:gd name="T2" fmla="*/ 2147483646 w 4410"/>
                  <a:gd name="T3" fmla="*/ 2147483646 h 3254"/>
                  <a:gd name="T4" fmla="*/ 2147483646 w 4410"/>
                  <a:gd name="T5" fmla="*/ 2147483646 h 3254"/>
                  <a:gd name="T6" fmla="*/ 2147483646 w 4410"/>
                  <a:gd name="T7" fmla="*/ 2147483646 h 3254"/>
                  <a:gd name="T8" fmla="*/ 2147483646 w 4410"/>
                  <a:gd name="T9" fmla="*/ 2147483646 h 3254"/>
                  <a:gd name="T10" fmla="*/ 2147483646 w 4410"/>
                  <a:gd name="T11" fmla="*/ 2147483646 h 3254"/>
                  <a:gd name="T12" fmla="*/ 2147483646 w 4410"/>
                  <a:gd name="T13" fmla="*/ 2147483646 h 3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Google Shape;208;p3"/>
              <p:cNvSpPr>
                <a:spLocks/>
              </p:cNvSpPr>
              <p:nvPr/>
            </p:nvSpPr>
            <p:spPr bwMode="auto">
              <a:xfrm>
                <a:off x="-227097" y="-2114293"/>
                <a:ext cx="203974" cy="155316"/>
              </a:xfrm>
              <a:custGeom>
                <a:avLst/>
                <a:gdLst>
                  <a:gd name="T0" fmla="*/ 2147483646 w 4410"/>
                  <a:gd name="T1" fmla="*/ 2147483646 h 3358"/>
                  <a:gd name="T2" fmla="*/ 2147483646 w 4410"/>
                  <a:gd name="T3" fmla="*/ 2147483646 h 3358"/>
                  <a:gd name="T4" fmla="*/ 2147483646 w 4410"/>
                  <a:gd name="T5" fmla="*/ 2147483646 h 3358"/>
                  <a:gd name="T6" fmla="*/ 2147483646 w 4410"/>
                  <a:gd name="T7" fmla="*/ 2147483646 h 3358"/>
                  <a:gd name="T8" fmla="*/ 2147483646 w 4410"/>
                  <a:gd name="T9" fmla="*/ 2147483646 h 3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oogle Shape;209;p3"/>
            <p:cNvGrpSpPr>
              <a:grpSpLocks/>
            </p:cNvGrpSpPr>
            <p:nvPr/>
          </p:nvGrpSpPr>
          <p:grpSpPr bwMode="auto"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64" name="Google Shape;210;p3"/>
              <p:cNvSpPr>
                <a:spLocks/>
              </p:cNvSpPr>
              <p:nvPr/>
            </p:nvSpPr>
            <p:spPr bwMode="auto">
              <a:xfrm>
                <a:off x="4663302" y="-1698529"/>
                <a:ext cx="199163" cy="149349"/>
              </a:xfrm>
              <a:custGeom>
                <a:avLst/>
                <a:gdLst>
                  <a:gd name="T0" fmla="*/ 2147483646 w 4306"/>
                  <a:gd name="T1" fmla="*/ 2147483646 h 3229"/>
                  <a:gd name="T2" fmla="*/ 2147483646 w 4306"/>
                  <a:gd name="T3" fmla="*/ 2147483646 h 3229"/>
                  <a:gd name="T4" fmla="*/ 2147483646 w 4306"/>
                  <a:gd name="T5" fmla="*/ 2147483646 h 3229"/>
                  <a:gd name="T6" fmla="*/ 2147483646 w 4306"/>
                  <a:gd name="T7" fmla="*/ 2147483646 h 3229"/>
                  <a:gd name="T8" fmla="*/ 2147483646 w 4306"/>
                  <a:gd name="T9" fmla="*/ 2147483646 h 3229"/>
                  <a:gd name="T10" fmla="*/ 2147483646 w 4306"/>
                  <a:gd name="T11" fmla="*/ 2147483646 h 3229"/>
                  <a:gd name="T12" fmla="*/ 2147483646 w 4306"/>
                  <a:gd name="T13" fmla="*/ 2147483646 h 32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Google Shape;211;p3"/>
              <p:cNvSpPr>
                <a:spLocks/>
              </p:cNvSpPr>
              <p:nvPr/>
            </p:nvSpPr>
            <p:spPr bwMode="auto">
              <a:xfrm>
                <a:off x="4663302" y="-1708289"/>
                <a:ext cx="199163" cy="168960"/>
              </a:xfrm>
              <a:custGeom>
                <a:avLst/>
                <a:gdLst>
                  <a:gd name="T0" fmla="*/ 2147483646 w 4306"/>
                  <a:gd name="T1" fmla="*/ 2147483646 h 3653"/>
                  <a:gd name="T2" fmla="*/ 2147483646 w 4306"/>
                  <a:gd name="T3" fmla="*/ 2147483646 h 3653"/>
                  <a:gd name="T4" fmla="*/ 2147483646 w 4306"/>
                  <a:gd name="T5" fmla="*/ 2147483646 h 3653"/>
                  <a:gd name="T6" fmla="*/ 2147483646 w 4306"/>
                  <a:gd name="T7" fmla="*/ 2147483646 h 3653"/>
                  <a:gd name="T8" fmla="*/ 2147483646 w 4306"/>
                  <a:gd name="T9" fmla="*/ 2147483646 h 36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Google Shape;212;p3"/>
              <p:cNvSpPr>
                <a:spLocks/>
              </p:cNvSpPr>
              <p:nvPr/>
            </p:nvSpPr>
            <p:spPr bwMode="auto">
              <a:xfrm>
                <a:off x="5071062" y="-1513010"/>
                <a:ext cx="199210" cy="148794"/>
              </a:xfrm>
              <a:custGeom>
                <a:avLst/>
                <a:gdLst>
                  <a:gd name="T0" fmla="*/ 2147483646 w 4307"/>
                  <a:gd name="T1" fmla="*/ 2147483646 h 3217"/>
                  <a:gd name="T2" fmla="*/ 2147483646 w 4307"/>
                  <a:gd name="T3" fmla="*/ 2147483646 h 3217"/>
                  <a:gd name="T4" fmla="*/ 2147483646 w 4307"/>
                  <a:gd name="T5" fmla="*/ 2147483646 h 3217"/>
                  <a:gd name="T6" fmla="*/ 2147483646 w 4307"/>
                  <a:gd name="T7" fmla="*/ 2147483646 h 3217"/>
                  <a:gd name="T8" fmla="*/ 2147483646 w 4307"/>
                  <a:gd name="T9" fmla="*/ 2147483646 h 3217"/>
                  <a:gd name="T10" fmla="*/ 2147483646 w 4307"/>
                  <a:gd name="T11" fmla="*/ 2147483646 h 3217"/>
                  <a:gd name="T12" fmla="*/ 2147483646 w 4307"/>
                  <a:gd name="T13" fmla="*/ 2147483646 h 3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Google Shape;213;p3"/>
              <p:cNvSpPr>
                <a:spLocks/>
              </p:cNvSpPr>
              <p:nvPr/>
            </p:nvSpPr>
            <p:spPr bwMode="auto">
              <a:xfrm>
                <a:off x="5071062" y="-1522770"/>
                <a:ext cx="199210" cy="168359"/>
              </a:xfrm>
              <a:custGeom>
                <a:avLst/>
                <a:gdLst>
                  <a:gd name="T0" fmla="*/ 2147483646 w 4307"/>
                  <a:gd name="T1" fmla="*/ 2147483646 h 3640"/>
                  <a:gd name="T2" fmla="*/ 2147483646 w 4307"/>
                  <a:gd name="T3" fmla="*/ 2147483646 h 3640"/>
                  <a:gd name="T4" fmla="*/ 2147483646 w 4307"/>
                  <a:gd name="T5" fmla="*/ 2147483646 h 3640"/>
                  <a:gd name="T6" fmla="*/ 2147483646 w 4307"/>
                  <a:gd name="T7" fmla="*/ 2147483646 h 3640"/>
                  <a:gd name="T8" fmla="*/ 2147483646 w 4307"/>
                  <a:gd name="T9" fmla="*/ 2147483646 h 36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Google Shape;214;p3"/>
              <p:cNvSpPr>
                <a:spLocks/>
              </p:cNvSpPr>
              <p:nvPr/>
            </p:nvSpPr>
            <p:spPr bwMode="auto">
              <a:xfrm>
                <a:off x="4852936" y="-2165865"/>
                <a:ext cx="408410" cy="717191"/>
              </a:xfrm>
              <a:custGeom>
                <a:avLst/>
                <a:gdLst>
                  <a:gd name="T0" fmla="*/ 2147483646 w 8830"/>
                  <a:gd name="T1" fmla="*/ 2147483646 h 15506"/>
                  <a:gd name="T2" fmla="*/ 2147483646 w 8830"/>
                  <a:gd name="T3" fmla="*/ 2147483646 h 15506"/>
                  <a:gd name="T4" fmla="*/ 2147483646 w 8830"/>
                  <a:gd name="T5" fmla="*/ 2147483646 h 15506"/>
                  <a:gd name="T6" fmla="*/ 2147483646 w 8830"/>
                  <a:gd name="T7" fmla="*/ 2147483646 h 155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Google Shape;215;p3"/>
              <p:cNvSpPr>
                <a:spLocks/>
              </p:cNvSpPr>
              <p:nvPr/>
            </p:nvSpPr>
            <p:spPr bwMode="auto">
              <a:xfrm>
                <a:off x="4856498" y="-2055044"/>
                <a:ext cx="390649" cy="199811"/>
              </a:xfrm>
              <a:custGeom>
                <a:avLst/>
                <a:gdLst>
                  <a:gd name="T0" fmla="*/ 2147483646 w 8446"/>
                  <a:gd name="T1" fmla="*/ 2147483646 h 4320"/>
                  <a:gd name="T2" fmla="*/ 2147483646 w 8446"/>
                  <a:gd name="T3" fmla="*/ 2147483646 h 43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oogle Shape;216;p3"/>
            <p:cNvGrpSpPr>
              <a:grpSpLocks/>
            </p:cNvGrpSpPr>
            <p:nvPr/>
          </p:nvGrpSpPr>
          <p:grpSpPr bwMode="auto"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58" name="Google Shape;217;p3"/>
              <p:cNvSpPr>
                <a:spLocks/>
              </p:cNvSpPr>
              <p:nvPr/>
            </p:nvSpPr>
            <p:spPr bwMode="auto">
              <a:xfrm>
                <a:off x="6178204" y="-1165607"/>
                <a:ext cx="201568" cy="165214"/>
              </a:xfrm>
              <a:custGeom>
                <a:avLst/>
                <a:gdLst>
                  <a:gd name="T0" fmla="*/ 2147483646 w 4358"/>
                  <a:gd name="T1" fmla="*/ 2147483646 h 3572"/>
                  <a:gd name="T2" fmla="*/ 2147483646 w 4358"/>
                  <a:gd name="T3" fmla="*/ 2147483646 h 3572"/>
                  <a:gd name="T4" fmla="*/ 2147483646 w 4358"/>
                  <a:gd name="T5" fmla="*/ 2147483646 h 3572"/>
                  <a:gd name="T6" fmla="*/ 2147483646 w 4358"/>
                  <a:gd name="T7" fmla="*/ 2147483646 h 3572"/>
                  <a:gd name="T8" fmla="*/ 2147483646 w 4358"/>
                  <a:gd name="T9" fmla="*/ 2147483646 h 3572"/>
                  <a:gd name="T10" fmla="*/ 2147483646 w 4358"/>
                  <a:gd name="T11" fmla="*/ 2147483646 h 3572"/>
                  <a:gd name="T12" fmla="*/ 2147483646 w 4358"/>
                  <a:gd name="T13" fmla="*/ 2147483646 h 35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Google Shape;218;p3"/>
              <p:cNvSpPr>
                <a:spLocks/>
              </p:cNvSpPr>
              <p:nvPr/>
            </p:nvSpPr>
            <p:spPr bwMode="auto">
              <a:xfrm>
                <a:off x="6178204" y="-1175459"/>
                <a:ext cx="201568" cy="184964"/>
              </a:xfrm>
              <a:custGeom>
                <a:avLst/>
                <a:gdLst>
                  <a:gd name="T0" fmla="*/ 2147483646 w 4358"/>
                  <a:gd name="T1" fmla="*/ 2147483646 h 3999"/>
                  <a:gd name="T2" fmla="*/ 2147483646 w 4358"/>
                  <a:gd name="T3" fmla="*/ 2147483646 h 3999"/>
                  <a:gd name="T4" fmla="*/ 2147483646 w 4358"/>
                  <a:gd name="T5" fmla="*/ 2147483646 h 3999"/>
                  <a:gd name="T6" fmla="*/ 2147483646 w 4358"/>
                  <a:gd name="T7" fmla="*/ 2147483646 h 3999"/>
                  <a:gd name="T8" fmla="*/ 2147483646 w 4358"/>
                  <a:gd name="T9" fmla="*/ 2147483646 h 39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Google Shape;219;p3"/>
              <p:cNvSpPr>
                <a:spLocks/>
              </p:cNvSpPr>
              <p:nvPr/>
            </p:nvSpPr>
            <p:spPr bwMode="auto">
              <a:xfrm>
                <a:off x="6591330" y="-1103953"/>
                <a:ext cx="202170" cy="165214"/>
              </a:xfrm>
              <a:custGeom>
                <a:avLst/>
                <a:gdLst>
                  <a:gd name="T0" fmla="*/ 2147483646 w 4371"/>
                  <a:gd name="T1" fmla="*/ 2147483646 h 3572"/>
                  <a:gd name="T2" fmla="*/ 2147483646 w 4371"/>
                  <a:gd name="T3" fmla="*/ 2147483646 h 3572"/>
                  <a:gd name="T4" fmla="*/ 2147483646 w 4371"/>
                  <a:gd name="T5" fmla="*/ 2147483646 h 3572"/>
                  <a:gd name="T6" fmla="*/ 2147483646 w 4371"/>
                  <a:gd name="T7" fmla="*/ 2147483646 h 3572"/>
                  <a:gd name="T8" fmla="*/ 2147483646 w 4371"/>
                  <a:gd name="T9" fmla="*/ 2147483646 h 3572"/>
                  <a:gd name="T10" fmla="*/ 2147483646 w 4371"/>
                  <a:gd name="T11" fmla="*/ 2147483646 h 3572"/>
                  <a:gd name="T12" fmla="*/ 2147483646 w 4371"/>
                  <a:gd name="T13" fmla="*/ 2147483646 h 35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Google Shape;220;p3"/>
              <p:cNvSpPr>
                <a:spLocks/>
              </p:cNvSpPr>
              <p:nvPr/>
            </p:nvSpPr>
            <p:spPr bwMode="auto">
              <a:xfrm>
                <a:off x="6591330" y="-1113805"/>
                <a:ext cx="202170" cy="184964"/>
              </a:xfrm>
              <a:custGeom>
                <a:avLst/>
                <a:gdLst>
                  <a:gd name="T0" fmla="*/ 2147483646 w 4371"/>
                  <a:gd name="T1" fmla="*/ 2147483646 h 3999"/>
                  <a:gd name="T2" fmla="*/ 2147483646 w 4371"/>
                  <a:gd name="T3" fmla="*/ 2147483646 h 3999"/>
                  <a:gd name="T4" fmla="*/ 2147483646 w 4371"/>
                  <a:gd name="T5" fmla="*/ 2147483646 h 3999"/>
                  <a:gd name="T6" fmla="*/ 2147483646 w 4371"/>
                  <a:gd name="T7" fmla="*/ 2147483646 h 3999"/>
                  <a:gd name="T8" fmla="*/ 2147483646 w 4371"/>
                  <a:gd name="T9" fmla="*/ 2147483646 h 39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Google Shape;221;p3"/>
              <p:cNvSpPr>
                <a:spLocks/>
              </p:cNvSpPr>
              <p:nvPr/>
            </p:nvSpPr>
            <p:spPr bwMode="auto">
              <a:xfrm>
                <a:off x="6370244" y="-1653757"/>
                <a:ext cx="413775" cy="594483"/>
              </a:xfrm>
              <a:custGeom>
                <a:avLst/>
                <a:gdLst>
                  <a:gd name="T0" fmla="*/ 2147483646 w 8946"/>
                  <a:gd name="T1" fmla="*/ 2147483646 h 12853"/>
                  <a:gd name="T2" fmla="*/ 2147483646 w 8946"/>
                  <a:gd name="T3" fmla="*/ 0 h 12853"/>
                  <a:gd name="T4" fmla="*/ 2147483646 w 8946"/>
                  <a:gd name="T5" fmla="*/ 2147483646 h 12853"/>
                  <a:gd name="T6" fmla="*/ 2147483646 w 8946"/>
                  <a:gd name="T7" fmla="*/ 2147483646 h 128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Google Shape;222;p3"/>
              <p:cNvSpPr>
                <a:spLocks/>
              </p:cNvSpPr>
              <p:nvPr/>
            </p:nvSpPr>
            <p:spPr bwMode="auto">
              <a:xfrm>
                <a:off x="6373805" y="-1542334"/>
                <a:ext cx="395366" cy="81219"/>
              </a:xfrm>
              <a:custGeom>
                <a:avLst/>
                <a:gdLst>
                  <a:gd name="T0" fmla="*/ 2147483646 w 8548"/>
                  <a:gd name="T1" fmla="*/ 0 h 1756"/>
                  <a:gd name="T2" fmla="*/ 2147483646 w 8548"/>
                  <a:gd name="T3" fmla="*/ 2147483646 h 175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oogle Shape;223;p3"/>
            <p:cNvGrpSpPr>
              <a:grpSpLocks/>
            </p:cNvGrpSpPr>
            <p:nvPr/>
          </p:nvGrpSpPr>
          <p:grpSpPr bwMode="auto"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52" name="Google Shape;224;p3"/>
              <p:cNvSpPr>
                <a:spLocks/>
              </p:cNvSpPr>
              <p:nvPr/>
            </p:nvSpPr>
            <p:spPr bwMode="auto">
              <a:xfrm>
                <a:off x="3468974" y="-622186"/>
                <a:ext cx="124558" cy="95465"/>
              </a:xfrm>
              <a:custGeom>
                <a:avLst/>
                <a:gdLst>
                  <a:gd name="T0" fmla="*/ 2147483646 w 2693"/>
                  <a:gd name="T1" fmla="*/ 0 h 2064"/>
                  <a:gd name="T2" fmla="*/ 2147483646 w 2693"/>
                  <a:gd name="T3" fmla="*/ 2147483646 h 2064"/>
                  <a:gd name="T4" fmla="*/ 2147483646 w 2693"/>
                  <a:gd name="T5" fmla="*/ 2147483646 h 2064"/>
                  <a:gd name="T6" fmla="*/ 2147483646 w 2693"/>
                  <a:gd name="T7" fmla="*/ 2147483646 h 2064"/>
                  <a:gd name="T8" fmla="*/ 2147483646 w 2693"/>
                  <a:gd name="T9" fmla="*/ 2147483646 h 2064"/>
                  <a:gd name="T10" fmla="*/ 2147483646 w 2693"/>
                  <a:gd name="T11" fmla="*/ 2147483646 h 2064"/>
                  <a:gd name="T12" fmla="*/ 2147483646 w 2693"/>
                  <a:gd name="T13" fmla="*/ 0 h 20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Google Shape;225;p3"/>
              <p:cNvSpPr>
                <a:spLocks/>
              </p:cNvSpPr>
              <p:nvPr/>
            </p:nvSpPr>
            <p:spPr bwMode="auto">
              <a:xfrm>
                <a:off x="3468974" y="-624869"/>
                <a:ext cx="124558" cy="100830"/>
              </a:xfrm>
              <a:custGeom>
                <a:avLst/>
                <a:gdLst>
                  <a:gd name="T0" fmla="*/ 2147483646 w 2693"/>
                  <a:gd name="T1" fmla="*/ 2147483646 h 2180"/>
                  <a:gd name="T2" fmla="*/ 2147483646 w 2693"/>
                  <a:gd name="T3" fmla="*/ 2147483646 h 2180"/>
                  <a:gd name="T4" fmla="*/ 2147483646 w 2693"/>
                  <a:gd name="T5" fmla="*/ 2147483646 h 2180"/>
                  <a:gd name="T6" fmla="*/ 2147483646 w 2693"/>
                  <a:gd name="T7" fmla="*/ 2147483646 h 2180"/>
                  <a:gd name="T8" fmla="*/ 2147483646 w 2693"/>
                  <a:gd name="T9" fmla="*/ 2147483646 h 2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Google Shape;226;p3"/>
              <p:cNvSpPr>
                <a:spLocks/>
              </p:cNvSpPr>
              <p:nvPr/>
            </p:nvSpPr>
            <p:spPr bwMode="auto">
              <a:xfrm>
                <a:off x="3671096" y="-409424"/>
                <a:ext cx="124512" cy="95974"/>
              </a:xfrm>
              <a:custGeom>
                <a:avLst/>
                <a:gdLst>
                  <a:gd name="T0" fmla="*/ 2147483646 w 2692"/>
                  <a:gd name="T1" fmla="*/ 2147483646 h 2075"/>
                  <a:gd name="T2" fmla="*/ 2147483646 w 2692"/>
                  <a:gd name="T3" fmla="*/ 2147483646 h 2075"/>
                  <a:gd name="T4" fmla="*/ 2147483646 w 2692"/>
                  <a:gd name="T5" fmla="*/ 2147483646 h 2075"/>
                  <a:gd name="T6" fmla="*/ 2147483646 w 2692"/>
                  <a:gd name="T7" fmla="*/ 2147483646 h 2075"/>
                  <a:gd name="T8" fmla="*/ 2147483646 w 2692"/>
                  <a:gd name="T9" fmla="*/ 2147483646 h 2075"/>
                  <a:gd name="T10" fmla="*/ 2147483646 w 2692"/>
                  <a:gd name="T11" fmla="*/ 2147483646 h 2075"/>
                  <a:gd name="T12" fmla="*/ 2147483646 w 2692"/>
                  <a:gd name="T13" fmla="*/ 2147483646 h 20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Google Shape;227;p3"/>
              <p:cNvSpPr>
                <a:spLocks/>
              </p:cNvSpPr>
              <p:nvPr/>
            </p:nvSpPr>
            <p:spPr bwMode="auto">
              <a:xfrm>
                <a:off x="3671096" y="-412061"/>
                <a:ext cx="124512" cy="10078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Google Shape;228;p3"/>
              <p:cNvSpPr>
                <a:spLocks/>
              </p:cNvSpPr>
              <p:nvPr/>
            </p:nvSpPr>
            <p:spPr bwMode="auto">
              <a:xfrm>
                <a:off x="3588120" y="-880877"/>
                <a:ext cx="321871" cy="535835"/>
              </a:xfrm>
              <a:custGeom>
                <a:avLst/>
                <a:gdLst>
                  <a:gd name="T0" fmla="*/ 2147483646 w 6959"/>
                  <a:gd name="T1" fmla="*/ 2147483646 h 11585"/>
                  <a:gd name="T2" fmla="*/ 2147483646 w 6959"/>
                  <a:gd name="T3" fmla="*/ 0 h 11585"/>
                  <a:gd name="T4" fmla="*/ 2147483646 w 6959"/>
                  <a:gd name="T5" fmla="*/ 2147483646 h 11585"/>
                  <a:gd name="T6" fmla="*/ 2147483646 w 6959"/>
                  <a:gd name="T7" fmla="*/ 2147483646 h 115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Google Shape;229;p3"/>
              <p:cNvSpPr>
                <a:spLocks/>
              </p:cNvSpPr>
              <p:nvPr/>
            </p:nvSpPr>
            <p:spPr bwMode="auto">
              <a:xfrm>
                <a:off x="3694223" y="-813348"/>
                <a:ext cx="187924" cy="216970"/>
              </a:xfrm>
              <a:custGeom>
                <a:avLst/>
                <a:gdLst>
                  <a:gd name="T0" fmla="*/ 0 w 4063"/>
                  <a:gd name="T1" fmla="*/ 2147483646 h 4691"/>
                  <a:gd name="T2" fmla="*/ 2147483646 w 4063"/>
                  <a:gd name="T3" fmla="*/ 2147483646 h 46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oogle Shape;230;p3"/>
            <p:cNvGrpSpPr>
              <a:grpSpLocks/>
            </p:cNvGrpSpPr>
            <p:nvPr/>
          </p:nvGrpSpPr>
          <p:grpSpPr bwMode="auto"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46" name="Google Shape;231;p3"/>
              <p:cNvSpPr>
                <a:spLocks/>
              </p:cNvSpPr>
              <p:nvPr/>
            </p:nvSpPr>
            <p:spPr bwMode="auto">
              <a:xfrm>
                <a:off x="6221496" y="-2236123"/>
                <a:ext cx="124512" cy="96113"/>
              </a:xfrm>
              <a:custGeom>
                <a:avLst/>
                <a:gdLst>
                  <a:gd name="T0" fmla="*/ 2147483646 w 2692"/>
                  <a:gd name="T1" fmla="*/ 2147483646 h 2078"/>
                  <a:gd name="T2" fmla="*/ 2147483646 w 2692"/>
                  <a:gd name="T3" fmla="*/ 2147483646 h 2078"/>
                  <a:gd name="T4" fmla="*/ 2147483646 w 2692"/>
                  <a:gd name="T5" fmla="*/ 2147483646 h 2078"/>
                  <a:gd name="T6" fmla="*/ 2147483646 w 2692"/>
                  <a:gd name="T7" fmla="*/ 2147483646 h 2078"/>
                  <a:gd name="T8" fmla="*/ 2147483646 w 2692"/>
                  <a:gd name="T9" fmla="*/ 2147483646 h 2078"/>
                  <a:gd name="T10" fmla="*/ 2147483646 w 2692"/>
                  <a:gd name="T11" fmla="*/ 2147483646 h 2078"/>
                  <a:gd name="T12" fmla="*/ 2147483646 w 2692"/>
                  <a:gd name="T13" fmla="*/ 2147483646 h 20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Google Shape;232;p3"/>
              <p:cNvSpPr>
                <a:spLocks/>
              </p:cNvSpPr>
              <p:nvPr/>
            </p:nvSpPr>
            <p:spPr bwMode="auto">
              <a:xfrm>
                <a:off x="6221496" y="-2238759"/>
                <a:ext cx="124512" cy="101385"/>
              </a:xfrm>
              <a:custGeom>
                <a:avLst/>
                <a:gdLst>
                  <a:gd name="T0" fmla="*/ 2147483646 w 2692"/>
                  <a:gd name="T1" fmla="*/ 2147483646 h 2192"/>
                  <a:gd name="T2" fmla="*/ 2147483646 w 2692"/>
                  <a:gd name="T3" fmla="*/ 2147483646 h 2192"/>
                  <a:gd name="T4" fmla="*/ 2147483646 w 2692"/>
                  <a:gd name="T5" fmla="*/ 2147483646 h 2192"/>
                  <a:gd name="T6" fmla="*/ 2147483646 w 2692"/>
                  <a:gd name="T7" fmla="*/ 2147483646 h 2192"/>
                  <a:gd name="T8" fmla="*/ 2147483646 w 2692"/>
                  <a:gd name="T9" fmla="*/ 2147483646 h 2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Google Shape;233;p3"/>
              <p:cNvSpPr>
                <a:spLocks/>
              </p:cNvSpPr>
              <p:nvPr/>
            </p:nvSpPr>
            <p:spPr bwMode="auto">
              <a:xfrm>
                <a:off x="6424174" y="-2022760"/>
                <a:ext cx="124512" cy="95511"/>
              </a:xfrm>
              <a:custGeom>
                <a:avLst/>
                <a:gdLst>
                  <a:gd name="T0" fmla="*/ 2147483646 w 2692"/>
                  <a:gd name="T1" fmla="*/ 2147483646 h 2065"/>
                  <a:gd name="T2" fmla="*/ 2147483646 w 2692"/>
                  <a:gd name="T3" fmla="*/ 2147483646 h 2065"/>
                  <a:gd name="T4" fmla="*/ 2147483646 w 2692"/>
                  <a:gd name="T5" fmla="*/ 2147483646 h 2065"/>
                  <a:gd name="T6" fmla="*/ 2147483646 w 2692"/>
                  <a:gd name="T7" fmla="*/ 2147483646 h 2065"/>
                  <a:gd name="T8" fmla="*/ 2147483646 w 2692"/>
                  <a:gd name="T9" fmla="*/ 2147483646 h 2065"/>
                  <a:gd name="T10" fmla="*/ 2147483646 w 2692"/>
                  <a:gd name="T11" fmla="*/ 2147483646 h 2065"/>
                  <a:gd name="T12" fmla="*/ 2147483646 w 2692"/>
                  <a:gd name="T13" fmla="*/ 2147483646 h 20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Google Shape;234;p3"/>
              <p:cNvSpPr>
                <a:spLocks/>
              </p:cNvSpPr>
              <p:nvPr/>
            </p:nvSpPr>
            <p:spPr bwMode="auto">
              <a:xfrm>
                <a:off x="6424174" y="-2025396"/>
                <a:ext cx="124512" cy="10078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Google Shape;235;p3"/>
              <p:cNvSpPr>
                <a:spLocks/>
              </p:cNvSpPr>
              <p:nvPr/>
            </p:nvSpPr>
            <p:spPr bwMode="auto">
              <a:xfrm>
                <a:off x="6341198" y="-2494212"/>
                <a:ext cx="321316" cy="535234"/>
              </a:xfrm>
              <a:custGeom>
                <a:avLst/>
                <a:gdLst>
                  <a:gd name="T0" fmla="*/ 2147483646 w 6947"/>
                  <a:gd name="T1" fmla="*/ 2147483646 h 11572"/>
                  <a:gd name="T2" fmla="*/ 2147483646 w 6947"/>
                  <a:gd name="T3" fmla="*/ 0 h 11572"/>
                  <a:gd name="T4" fmla="*/ 2147483646 w 6947"/>
                  <a:gd name="T5" fmla="*/ 2147483646 h 11572"/>
                  <a:gd name="T6" fmla="*/ 2147483646 w 6947"/>
                  <a:gd name="T7" fmla="*/ 2147483646 h 115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Google Shape;236;p3"/>
              <p:cNvSpPr>
                <a:spLocks/>
              </p:cNvSpPr>
              <p:nvPr/>
            </p:nvSpPr>
            <p:spPr bwMode="auto">
              <a:xfrm>
                <a:off x="6446699" y="-2427238"/>
                <a:ext cx="188525" cy="217572"/>
              </a:xfrm>
              <a:custGeom>
                <a:avLst/>
                <a:gdLst>
                  <a:gd name="T0" fmla="*/ 2147483646 w 4076"/>
                  <a:gd name="T1" fmla="*/ 0 h 4704"/>
                  <a:gd name="T2" fmla="*/ 2147483646 w 4076"/>
                  <a:gd name="T3" fmla="*/ 2147483646 h 47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oogle Shape;237;p3"/>
            <p:cNvGrpSpPr>
              <a:grpSpLocks/>
            </p:cNvGrpSpPr>
            <p:nvPr/>
          </p:nvGrpSpPr>
          <p:grpSpPr bwMode="auto"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40" name="Google Shape;238;p3"/>
              <p:cNvSpPr>
                <a:spLocks/>
              </p:cNvSpPr>
              <p:nvPr/>
            </p:nvSpPr>
            <p:spPr bwMode="auto">
              <a:xfrm>
                <a:off x="3047014" y="-1493168"/>
                <a:ext cx="212206" cy="176685"/>
              </a:xfrm>
              <a:custGeom>
                <a:avLst/>
                <a:gdLst>
                  <a:gd name="T0" fmla="*/ 2147483646 w 4588"/>
                  <a:gd name="T1" fmla="*/ 2147483646 h 3820"/>
                  <a:gd name="T2" fmla="*/ 2147483646 w 4588"/>
                  <a:gd name="T3" fmla="*/ 2147483646 h 3820"/>
                  <a:gd name="T4" fmla="*/ 2147483646 w 4588"/>
                  <a:gd name="T5" fmla="*/ 2147483646 h 3820"/>
                  <a:gd name="T6" fmla="*/ 2147483646 w 4588"/>
                  <a:gd name="T7" fmla="*/ 2147483646 h 3820"/>
                  <a:gd name="T8" fmla="*/ 2147483646 w 4588"/>
                  <a:gd name="T9" fmla="*/ 2147483646 h 38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Google Shape;239;p3"/>
              <p:cNvSpPr>
                <a:spLocks/>
              </p:cNvSpPr>
              <p:nvPr/>
            </p:nvSpPr>
            <p:spPr bwMode="auto">
              <a:xfrm>
                <a:off x="3510508" y="-1728131"/>
                <a:ext cx="212808" cy="155362"/>
              </a:xfrm>
              <a:custGeom>
                <a:avLst/>
                <a:gdLst>
                  <a:gd name="T0" fmla="*/ 2147483646 w 4601"/>
                  <a:gd name="T1" fmla="*/ 2147483646 h 3359"/>
                  <a:gd name="T2" fmla="*/ 2147483646 w 4601"/>
                  <a:gd name="T3" fmla="*/ 2147483646 h 3359"/>
                  <a:gd name="T4" fmla="*/ 2147483646 w 4601"/>
                  <a:gd name="T5" fmla="*/ 2147483646 h 3359"/>
                  <a:gd name="T6" fmla="*/ 2147483646 w 4601"/>
                  <a:gd name="T7" fmla="*/ 2147483646 h 3359"/>
                  <a:gd name="T8" fmla="*/ 2147483646 w 4601"/>
                  <a:gd name="T9" fmla="*/ 2147483646 h 3359"/>
                  <a:gd name="T10" fmla="*/ 2147483646 w 4601"/>
                  <a:gd name="T11" fmla="*/ 2147483646 h 3359"/>
                  <a:gd name="T12" fmla="*/ 2147483646 w 4601"/>
                  <a:gd name="T13" fmla="*/ 2147483646 h 3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Google Shape;240;p3"/>
              <p:cNvSpPr>
                <a:spLocks/>
              </p:cNvSpPr>
              <p:nvPr/>
            </p:nvSpPr>
            <p:spPr bwMode="auto">
              <a:xfrm>
                <a:off x="3510508" y="-1738538"/>
                <a:ext cx="212808" cy="176083"/>
              </a:xfrm>
              <a:custGeom>
                <a:avLst/>
                <a:gdLst>
                  <a:gd name="T0" fmla="*/ 2147483646 w 4601"/>
                  <a:gd name="T1" fmla="*/ 2147483646 h 3807"/>
                  <a:gd name="T2" fmla="*/ 2147483646 w 4601"/>
                  <a:gd name="T3" fmla="*/ 2147483646 h 3807"/>
                  <a:gd name="T4" fmla="*/ 2147483646 w 4601"/>
                  <a:gd name="T5" fmla="*/ 2147483646 h 3807"/>
                  <a:gd name="T6" fmla="*/ 2147483646 w 4601"/>
                  <a:gd name="T7" fmla="*/ 2147483646 h 3807"/>
                  <a:gd name="T8" fmla="*/ 2147483646 w 4601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Google Shape;241;p3"/>
              <p:cNvSpPr>
                <a:spLocks/>
              </p:cNvSpPr>
              <p:nvPr/>
            </p:nvSpPr>
            <p:spPr bwMode="auto">
              <a:xfrm>
                <a:off x="3248535" y="-2155181"/>
                <a:ext cx="533476" cy="749799"/>
              </a:xfrm>
              <a:custGeom>
                <a:avLst/>
                <a:gdLst>
                  <a:gd name="T0" fmla="*/ 0 w 11534"/>
                  <a:gd name="T1" fmla="*/ 2147483646 h 16211"/>
                  <a:gd name="T2" fmla="*/ 2147483646 w 11534"/>
                  <a:gd name="T3" fmla="*/ 2147483646 h 16211"/>
                  <a:gd name="T4" fmla="*/ 2147483646 w 11534"/>
                  <a:gd name="T5" fmla="*/ 0 h 16211"/>
                  <a:gd name="T6" fmla="*/ 2147483646 w 11534"/>
                  <a:gd name="T7" fmla="*/ 2147483646 h 162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Google Shape;242;p3"/>
              <p:cNvSpPr>
                <a:spLocks/>
              </p:cNvSpPr>
              <p:nvPr/>
            </p:nvSpPr>
            <p:spPr bwMode="auto">
              <a:xfrm>
                <a:off x="3302465" y="-2007635"/>
                <a:ext cx="458779" cy="226498"/>
              </a:xfrm>
              <a:custGeom>
                <a:avLst/>
                <a:gdLst>
                  <a:gd name="T0" fmla="*/ 0 w 9919"/>
                  <a:gd name="T1" fmla="*/ 2147483646 h 4897"/>
                  <a:gd name="T2" fmla="*/ 2147483646 w 9919"/>
                  <a:gd name="T3" fmla="*/ 2147483646 h 489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Google Shape;243;p3"/>
              <p:cNvSpPr>
                <a:spLocks/>
              </p:cNvSpPr>
              <p:nvPr/>
            </p:nvSpPr>
            <p:spPr bwMode="auto">
              <a:xfrm>
                <a:off x="3047014" y="-1482761"/>
                <a:ext cx="212206" cy="155871"/>
              </a:xfrm>
              <a:custGeom>
                <a:avLst/>
                <a:gdLst>
                  <a:gd name="T0" fmla="*/ 2147483646 w 4588"/>
                  <a:gd name="T1" fmla="*/ 2147483646 h 3370"/>
                  <a:gd name="T2" fmla="*/ 2147483646 w 4588"/>
                  <a:gd name="T3" fmla="*/ 2147483646 h 3370"/>
                  <a:gd name="T4" fmla="*/ 2147483646 w 4588"/>
                  <a:gd name="T5" fmla="*/ 2147483646 h 3370"/>
                  <a:gd name="T6" fmla="*/ 2147483646 w 4588"/>
                  <a:gd name="T7" fmla="*/ 2147483646 h 3370"/>
                  <a:gd name="T8" fmla="*/ 2147483646 w 4588"/>
                  <a:gd name="T9" fmla="*/ 2147483646 h 3370"/>
                  <a:gd name="T10" fmla="*/ 2147483646 w 4588"/>
                  <a:gd name="T11" fmla="*/ 2147483646 h 3370"/>
                  <a:gd name="T12" fmla="*/ 2147483646 w 4588"/>
                  <a:gd name="T13" fmla="*/ 2147483646 h 33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anchor="ctr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7159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676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5;p17"/>
          <p:cNvSpPr/>
          <p:nvPr/>
        </p:nvSpPr>
        <p:spPr>
          <a:xfrm rot="10127380" flipH="1">
            <a:off x="328613" y="-627460"/>
            <a:ext cx="8947547" cy="623173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Google Shape;1147;p17"/>
          <p:cNvGrpSpPr>
            <a:grpSpLocks/>
          </p:cNvGrpSpPr>
          <p:nvPr/>
        </p:nvGrpSpPr>
        <p:grpSpPr bwMode="auto">
          <a:xfrm rot="-2853807">
            <a:off x="6886575" y="3870722"/>
            <a:ext cx="3293269" cy="1714500"/>
            <a:chOff x="-2001175" y="4949325"/>
            <a:chExt cx="4294904" cy="2236627"/>
          </a:xfrm>
        </p:grpSpPr>
        <p:sp>
          <p:nvSpPr>
            <p:cNvPr id="5" name="Google Shape;1148;p17"/>
            <p:cNvSpPr>
              <a:spLocks/>
            </p:cNvSpPr>
            <p:nvPr/>
          </p:nvSpPr>
          <p:spPr bwMode="auto">
            <a:xfrm>
              <a:off x="-1847246" y="4949325"/>
              <a:ext cx="4017470" cy="826835"/>
            </a:xfrm>
            <a:custGeom>
              <a:avLst/>
              <a:gdLst>
                <a:gd name="T0" fmla="*/ 0 w 111705"/>
                <a:gd name="T1" fmla="*/ 2147483646 h 22990"/>
                <a:gd name="T2" fmla="*/ 2147483646 w 111705"/>
                <a:gd name="T3" fmla="*/ 2147483646 h 22990"/>
                <a:gd name="T4" fmla="*/ 2147483646 w 111705"/>
                <a:gd name="T5" fmla="*/ 2147483646 h 229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Google Shape;1149;p17"/>
            <p:cNvSpPr>
              <a:spLocks/>
            </p:cNvSpPr>
            <p:nvPr/>
          </p:nvSpPr>
          <p:spPr bwMode="auto">
            <a:xfrm>
              <a:off x="-1885512" y="5029491"/>
              <a:ext cx="4086595" cy="992778"/>
            </a:xfrm>
            <a:custGeom>
              <a:avLst/>
              <a:gdLst>
                <a:gd name="T0" fmla="*/ 2147483646 w 113627"/>
                <a:gd name="T1" fmla="*/ 2147483646 h 27604"/>
                <a:gd name="T2" fmla="*/ 2147483646 w 113627"/>
                <a:gd name="T3" fmla="*/ 2147483646 h 27604"/>
                <a:gd name="T4" fmla="*/ 2147483646 w 113627"/>
                <a:gd name="T5" fmla="*/ 2147483646 h 276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Google Shape;1150;p17"/>
            <p:cNvSpPr>
              <a:spLocks/>
            </p:cNvSpPr>
            <p:nvPr/>
          </p:nvSpPr>
          <p:spPr bwMode="auto">
            <a:xfrm>
              <a:off x="-1924210" y="5109693"/>
              <a:ext cx="4156187" cy="1266975"/>
            </a:xfrm>
            <a:custGeom>
              <a:avLst/>
              <a:gdLst>
                <a:gd name="T0" fmla="*/ 0 w 115562"/>
                <a:gd name="T1" fmla="*/ 2147483646 h 35228"/>
                <a:gd name="T2" fmla="*/ 2147483646 w 115562"/>
                <a:gd name="T3" fmla="*/ 2147483646 h 35228"/>
                <a:gd name="T4" fmla="*/ 2147483646 w 115562"/>
                <a:gd name="T5" fmla="*/ 2147483646 h 35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Google Shape;1151;p17"/>
            <p:cNvSpPr>
              <a:spLocks/>
            </p:cNvSpPr>
            <p:nvPr/>
          </p:nvSpPr>
          <p:spPr bwMode="auto">
            <a:xfrm>
              <a:off x="-1962944" y="5189895"/>
              <a:ext cx="4225780" cy="1578971"/>
            </a:xfrm>
            <a:custGeom>
              <a:avLst/>
              <a:gdLst>
                <a:gd name="T0" fmla="*/ 2147483646 w 117497"/>
                <a:gd name="T1" fmla="*/ 2147483646 h 43903"/>
                <a:gd name="T2" fmla="*/ 2147483646 w 117497"/>
                <a:gd name="T3" fmla="*/ 2147483646 h 43903"/>
                <a:gd name="T4" fmla="*/ 2147483646 w 117497"/>
                <a:gd name="T5" fmla="*/ 2147483646 h 439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Google Shape;1152;p17"/>
            <p:cNvSpPr>
              <a:spLocks/>
            </p:cNvSpPr>
            <p:nvPr/>
          </p:nvSpPr>
          <p:spPr bwMode="auto">
            <a:xfrm>
              <a:off x="-2001175" y="5269629"/>
              <a:ext cx="4294904" cy="1916323"/>
            </a:xfrm>
            <a:custGeom>
              <a:avLst/>
              <a:gdLst>
                <a:gd name="T0" fmla="*/ 0 w 119419"/>
                <a:gd name="T1" fmla="*/ 2147483646 h 53283"/>
                <a:gd name="T2" fmla="*/ 2147483646 w 119419"/>
                <a:gd name="T3" fmla="*/ 2147483646 h 53283"/>
                <a:gd name="T4" fmla="*/ 2147483646 w 119419"/>
                <a:gd name="T5" fmla="*/ 2147483646 h 5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oogle Shape;1153;p17"/>
          <p:cNvGrpSpPr>
            <a:grpSpLocks/>
          </p:cNvGrpSpPr>
          <p:nvPr/>
        </p:nvGrpSpPr>
        <p:grpSpPr bwMode="auto">
          <a:xfrm rot="-4145951">
            <a:off x="7299127" y="4724996"/>
            <a:ext cx="1012031" cy="651272"/>
            <a:chOff x="-30260" y="4314762"/>
            <a:chExt cx="1135405" cy="730436"/>
          </a:xfrm>
        </p:grpSpPr>
        <p:sp>
          <p:nvSpPr>
            <p:cNvPr id="11" name="Google Shape;1154;p17"/>
            <p:cNvSpPr>
              <a:spLocks/>
            </p:cNvSpPr>
            <p:nvPr/>
          </p:nvSpPr>
          <p:spPr bwMode="auto">
            <a:xfrm rot="1144483">
              <a:off x="-7255" y="4548563"/>
              <a:ext cx="197034" cy="152973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155;p17"/>
            <p:cNvSpPr>
              <a:spLocks/>
            </p:cNvSpPr>
            <p:nvPr/>
          </p:nvSpPr>
          <p:spPr bwMode="auto">
            <a:xfrm rot="1144483">
              <a:off x="-7234" y="4537978"/>
              <a:ext cx="197034" cy="174022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Google Shape;1156;p17"/>
            <p:cNvSpPr>
              <a:spLocks/>
            </p:cNvSpPr>
            <p:nvPr/>
          </p:nvSpPr>
          <p:spPr bwMode="auto">
            <a:xfrm rot="1144483">
              <a:off x="433933" y="4773681"/>
              <a:ext cx="204121" cy="155663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Google Shape;1157;p17"/>
            <p:cNvSpPr>
              <a:spLocks/>
            </p:cNvSpPr>
            <p:nvPr/>
          </p:nvSpPr>
          <p:spPr bwMode="auto">
            <a:xfrm rot="1144483">
              <a:off x="433947" y="4763095"/>
              <a:ext cx="204121" cy="176754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Google Shape;1158;p17"/>
            <p:cNvSpPr>
              <a:spLocks/>
            </p:cNvSpPr>
            <p:nvPr/>
          </p:nvSpPr>
          <p:spPr bwMode="auto">
            <a:xfrm rot="1144483">
              <a:off x="176442" y="4444991"/>
              <a:ext cx="875957" cy="46997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Google Shape;1159;p17"/>
            <p:cNvSpPr>
              <a:spLocks/>
            </p:cNvSpPr>
            <p:nvPr/>
          </p:nvSpPr>
          <p:spPr bwMode="auto">
            <a:xfrm rot="1144483">
              <a:off x="533233" y="4562096"/>
              <a:ext cx="483170" cy="61352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oogle Shape;1160;p17"/>
          <p:cNvGrpSpPr>
            <a:grpSpLocks/>
          </p:cNvGrpSpPr>
          <p:nvPr/>
        </p:nvGrpSpPr>
        <p:grpSpPr bwMode="auto">
          <a:xfrm rot="-4279482">
            <a:off x="8114704" y="4279702"/>
            <a:ext cx="1044179" cy="442913"/>
            <a:chOff x="255847" y="3748111"/>
            <a:chExt cx="1370537" cy="581751"/>
          </a:xfrm>
        </p:grpSpPr>
        <p:sp>
          <p:nvSpPr>
            <p:cNvPr id="18" name="Google Shape;1161;p17"/>
            <p:cNvSpPr>
              <a:spLocks/>
            </p:cNvSpPr>
            <p:nvPr/>
          </p:nvSpPr>
          <p:spPr bwMode="auto">
            <a:xfrm>
              <a:off x="255847" y="4064917"/>
              <a:ext cx="279331" cy="148653"/>
            </a:xfrm>
            <a:custGeom>
              <a:avLst/>
              <a:gdLst>
                <a:gd name="T0" fmla="*/ 2147483646 w 4320"/>
                <a:gd name="T1" fmla="*/ 2147483646 h 2299"/>
                <a:gd name="T2" fmla="*/ 2147483646 w 4320"/>
                <a:gd name="T3" fmla="*/ 2147483646 h 2299"/>
                <a:gd name="T4" fmla="*/ 2147483646 w 4320"/>
                <a:gd name="T5" fmla="*/ 2147483646 h 2299"/>
                <a:gd name="T6" fmla="*/ 2147483646 w 4320"/>
                <a:gd name="T7" fmla="*/ 2147483646 h 2299"/>
                <a:gd name="T8" fmla="*/ 2147483646 w 4320"/>
                <a:gd name="T9" fmla="*/ 2147483646 h 2299"/>
                <a:gd name="T10" fmla="*/ 2147483646 w 4320"/>
                <a:gd name="T11" fmla="*/ 2147483646 h 2299"/>
                <a:gd name="T12" fmla="*/ 2147483646 w 4320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Google Shape;1162;p17"/>
            <p:cNvSpPr>
              <a:spLocks/>
            </p:cNvSpPr>
            <p:nvPr/>
          </p:nvSpPr>
          <p:spPr bwMode="auto">
            <a:xfrm>
              <a:off x="255848" y="4056349"/>
              <a:ext cx="279331" cy="165788"/>
            </a:xfrm>
            <a:custGeom>
              <a:avLst/>
              <a:gdLst>
                <a:gd name="T0" fmla="*/ 2147483646 w 4320"/>
                <a:gd name="T1" fmla="*/ 2147483646 h 2564"/>
                <a:gd name="T2" fmla="*/ 2147483646 w 4320"/>
                <a:gd name="T3" fmla="*/ 2147483646 h 2564"/>
                <a:gd name="T4" fmla="*/ 2147483646 w 4320"/>
                <a:gd name="T5" fmla="*/ 2147483646 h 2564"/>
                <a:gd name="T6" fmla="*/ 2147483646 w 4320"/>
                <a:gd name="T7" fmla="*/ 2147483646 h 2564"/>
                <a:gd name="T8" fmla="*/ 2147483646 w 4320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" name="Google Shape;1163;p17"/>
            <p:cNvSpPr>
              <a:spLocks/>
            </p:cNvSpPr>
            <p:nvPr/>
          </p:nvSpPr>
          <p:spPr bwMode="auto">
            <a:xfrm>
              <a:off x="882282" y="4172674"/>
              <a:ext cx="279267" cy="148653"/>
            </a:xfrm>
            <a:custGeom>
              <a:avLst/>
              <a:gdLst>
                <a:gd name="T0" fmla="*/ 2147483646 w 4319"/>
                <a:gd name="T1" fmla="*/ 2147483646 h 2299"/>
                <a:gd name="T2" fmla="*/ 2147483646 w 4319"/>
                <a:gd name="T3" fmla="*/ 2147483646 h 2299"/>
                <a:gd name="T4" fmla="*/ 2147483646 w 4319"/>
                <a:gd name="T5" fmla="*/ 2147483646 h 2299"/>
                <a:gd name="T6" fmla="*/ 2147483646 w 4319"/>
                <a:gd name="T7" fmla="*/ 2147483646 h 2299"/>
                <a:gd name="T8" fmla="*/ 2147483646 w 4319"/>
                <a:gd name="T9" fmla="*/ 2147483646 h 2299"/>
                <a:gd name="T10" fmla="*/ 2147483646 w 4319"/>
                <a:gd name="T11" fmla="*/ 2147483646 h 2299"/>
                <a:gd name="T12" fmla="*/ 2147483646 w 4319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Google Shape;1164;p17"/>
            <p:cNvSpPr>
              <a:spLocks/>
            </p:cNvSpPr>
            <p:nvPr/>
          </p:nvSpPr>
          <p:spPr bwMode="auto">
            <a:xfrm>
              <a:off x="882282" y="4164074"/>
              <a:ext cx="279267" cy="165788"/>
            </a:xfrm>
            <a:custGeom>
              <a:avLst/>
              <a:gdLst>
                <a:gd name="T0" fmla="*/ 2147483646 w 4319"/>
                <a:gd name="T1" fmla="*/ 2147483646 h 2564"/>
                <a:gd name="T2" fmla="*/ 2147483646 w 4319"/>
                <a:gd name="T3" fmla="*/ 2147483646 h 2564"/>
                <a:gd name="T4" fmla="*/ 2147483646 w 4319"/>
                <a:gd name="T5" fmla="*/ 2147483646 h 2564"/>
                <a:gd name="T6" fmla="*/ 2147483646 w 4319"/>
                <a:gd name="T7" fmla="*/ 2147483646 h 2564"/>
                <a:gd name="T8" fmla="*/ 2147483646 w 4319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Google Shape;1165;p17"/>
            <p:cNvSpPr>
              <a:spLocks/>
            </p:cNvSpPr>
            <p:nvPr/>
          </p:nvSpPr>
          <p:spPr bwMode="auto">
            <a:xfrm>
              <a:off x="506085" y="3748111"/>
              <a:ext cx="1120299" cy="527044"/>
            </a:xfrm>
            <a:custGeom>
              <a:avLst/>
              <a:gdLst>
                <a:gd name="T0" fmla="*/ 2147483646 w 17326"/>
                <a:gd name="T1" fmla="*/ 2147483646 h 8151"/>
                <a:gd name="T2" fmla="*/ 2147483646 w 17326"/>
                <a:gd name="T3" fmla="*/ 2147483646 h 8151"/>
                <a:gd name="T4" fmla="*/ 2147483646 w 17326"/>
                <a:gd name="T5" fmla="*/ 2147483646 h 8151"/>
                <a:gd name="T6" fmla="*/ 2147483646 w 17326"/>
                <a:gd name="T7" fmla="*/ 2147483646 h 8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Google Shape;1166;p17"/>
            <p:cNvSpPr>
              <a:spLocks/>
            </p:cNvSpPr>
            <p:nvPr/>
          </p:nvSpPr>
          <p:spPr bwMode="auto">
            <a:xfrm>
              <a:off x="928644" y="3847560"/>
              <a:ext cx="577608" cy="101969"/>
            </a:xfrm>
            <a:custGeom>
              <a:avLst/>
              <a:gdLst>
                <a:gd name="T0" fmla="*/ 2147483646 w 8933"/>
                <a:gd name="T1" fmla="*/ 0 h 1577"/>
                <a:gd name="T2" fmla="*/ 2147483646 w 8933"/>
                <a:gd name="T3" fmla="*/ 2147483646 h 157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oogle Shape;1167;p17"/>
          <p:cNvGrpSpPr>
            <a:grpSpLocks/>
          </p:cNvGrpSpPr>
          <p:nvPr/>
        </p:nvGrpSpPr>
        <p:grpSpPr bwMode="auto">
          <a:xfrm rot="-6092271">
            <a:off x="8523090" y="3516511"/>
            <a:ext cx="910828" cy="614363"/>
            <a:chOff x="192771" y="3915943"/>
            <a:chExt cx="674372" cy="454968"/>
          </a:xfrm>
        </p:grpSpPr>
        <p:sp>
          <p:nvSpPr>
            <p:cNvPr id="25" name="Google Shape;1168;p17"/>
            <p:cNvSpPr>
              <a:spLocks/>
            </p:cNvSpPr>
            <p:nvPr/>
          </p:nvSpPr>
          <p:spPr bwMode="auto">
            <a:xfrm rot="1144478">
              <a:off x="213405" y="4106019"/>
              <a:ext cx="222002" cy="145334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Google Shape;1169;p17"/>
            <p:cNvSpPr>
              <a:spLocks/>
            </p:cNvSpPr>
            <p:nvPr/>
          </p:nvSpPr>
          <p:spPr bwMode="auto">
            <a:xfrm rot="1144478">
              <a:off x="213564" y="4095954"/>
              <a:ext cx="222002" cy="164549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Google Shape;1170;p17"/>
            <p:cNvSpPr>
              <a:spLocks/>
            </p:cNvSpPr>
            <p:nvPr/>
          </p:nvSpPr>
          <p:spPr bwMode="auto">
            <a:xfrm rot="1144478">
              <a:off x="439909" y="3968516"/>
              <a:ext cx="380520" cy="34982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oogle Shape;1171;p17"/>
          <p:cNvGrpSpPr>
            <a:grpSpLocks/>
          </p:cNvGrpSpPr>
          <p:nvPr/>
        </p:nvGrpSpPr>
        <p:grpSpPr bwMode="auto">
          <a:xfrm rot="10604155" flipH="1">
            <a:off x="-728663" y="-642937"/>
            <a:ext cx="3692129" cy="2365772"/>
            <a:chOff x="5734826" y="-804276"/>
            <a:chExt cx="4389388" cy="2812835"/>
          </a:xfrm>
        </p:grpSpPr>
        <p:sp>
          <p:nvSpPr>
            <p:cNvPr id="29" name="Google Shape;1172;p17"/>
            <p:cNvSpPr>
              <a:spLocks/>
            </p:cNvSpPr>
            <p:nvPr/>
          </p:nvSpPr>
          <p:spPr bwMode="auto">
            <a:xfrm rot="17241418" flipH="1">
              <a:off x="7248663" y="-1224309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Google Shape;1173;p17"/>
            <p:cNvSpPr>
              <a:spLocks/>
            </p:cNvSpPr>
            <p:nvPr/>
          </p:nvSpPr>
          <p:spPr bwMode="auto">
            <a:xfrm rot="17241418" flipH="1">
              <a:off x="7326254" y="-1336692"/>
              <a:ext cx="1241840" cy="3851418"/>
            </a:xfrm>
            <a:custGeom>
              <a:avLst/>
              <a:gdLst>
                <a:gd name="T0" fmla="*/ 2147483646 w 42829"/>
                <a:gd name="T1" fmla="*/ 0 h 132829"/>
                <a:gd name="T2" fmla="*/ 2147483646 w 42829"/>
                <a:gd name="T3" fmla="*/ 2147483646 h 132829"/>
                <a:gd name="T4" fmla="*/ 2147483646 w 42829"/>
                <a:gd name="T5" fmla="*/ 2147483646 h 132829"/>
                <a:gd name="T6" fmla="*/ 2147483646 w 42829"/>
                <a:gd name="T7" fmla="*/ 2147483646 h 132829"/>
                <a:gd name="T8" fmla="*/ 2147483646 w 42829"/>
                <a:gd name="T9" fmla="*/ 2147483646 h 132829"/>
                <a:gd name="T10" fmla="*/ 2147483646 w 42829"/>
                <a:gd name="T11" fmla="*/ 2147483646 h 132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Google Shape;1174;p17"/>
            <p:cNvSpPr>
              <a:spLocks/>
            </p:cNvSpPr>
            <p:nvPr/>
          </p:nvSpPr>
          <p:spPr bwMode="auto">
            <a:xfrm rot="17241418" flipH="1">
              <a:off x="7403016" y="-1449372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Google Shape;1175;p17"/>
            <p:cNvSpPr>
              <a:spLocks/>
            </p:cNvSpPr>
            <p:nvPr/>
          </p:nvSpPr>
          <p:spPr bwMode="auto">
            <a:xfrm rot="17241418" flipH="1">
              <a:off x="7479458" y="-1562448"/>
              <a:ext cx="1242710" cy="3851447"/>
            </a:xfrm>
            <a:custGeom>
              <a:avLst/>
              <a:gdLst>
                <a:gd name="T0" fmla="*/ 2147483646 w 42859"/>
                <a:gd name="T1" fmla="*/ 2147483646 h 132830"/>
                <a:gd name="T2" fmla="*/ 2147483646 w 42859"/>
                <a:gd name="T3" fmla="*/ 2147483646 h 132830"/>
                <a:gd name="T4" fmla="*/ 2147483646 w 42859"/>
                <a:gd name="T5" fmla="*/ 2147483646 h 132830"/>
                <a:gd name="T6" fmla="*/ 2147483646 w 42859"/>
                <a:gd name="T7" fmla="*/ 2147483646 h 132830"/>
                <a:gd name="T8" fmla="*/ 2147483646 w 42859"/>
                <a:gd name="T9" fmla="*/ 2147483646 h 132830"/>
                <a:gd name="T10" fmla="*/ 2147483646 w 42859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3" name="Google Shape;1176;p17"/>
            <p:cNvSpPr>
              <a:spLocks/>
            </p:cNvSpPr>
            <p:nvPr/>
          </p:nvSpPr>
          <p:spPr bwMode="auto">
            <a:xfrm rot="17241418" flipH="1">
              <a:off x="7137186" y="-1084286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oogle Shape;1177;p17"/>
          <p:cNvGrpSpPr>
            <a:grpSpLocks/>
          </p:cNvGrpSpPr>
          <p:nvPr/>
        </p:nvGrpSpPr>
        <p:grpSpPr bwMode="auto">
          <a:xfrm rot="-3964310">
            <a:off x="464344" y="-61913"/>
            <a:ext cx="1096566" cy="706041"/>
            <a:chOff x="-30260" y="4314762"/>
            <a:chExt cx="1135405" cy="730436"/>
          </a:xfrm>
        </p:grpSpPr>
        <p:sp>
          <p:nvSpPr>
            <p:cNvPr id="35" name="Google Shape;1178;p17"/>
            <p:cNvSpPr>
              <a:spLocks/>
            </p:cNvSpPr>
            <p:nvPr/>
          </p:nvSpPr>
          <p:spPr bwMode="auto">
            <a:xfrm rot="1144483">
              <a:off x="-7255" y="4548563"/>
              <a:ext cx="197034" cy="152973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Google Shape;1179;p17"/>
            <p:cNvSpPr>
              <a:spLocks/>
            </p:cNvSpPr>
            <p:nvPr/>
          </p:nvSpPr>
          <p:spPr bwMode="auto">
            <a:xfrm rot="1144483">
              <a:off x="-7234" y="4537978"/>
              <a:ext cx="197034" cy="174022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Google Shape;1180;p17"/>
            <p:cNvSpPr>
              <a:spLocks/>
            </p:cNvSpPr>
            <p:nvPr/>
          </p:nvSpPr>
          <p:spPr bwMode="auto">
            <a:xfrm rot="1144483">
              <a:off x="433933" y="4773681"/>
              <a:ext cx="204121" cy="155663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Google Shape;1181;p17"/>
            <p:cNvSpPr>
              <a:spLocks/>
            </p:cNvSpPr>
            <p:nvPr/>
          </p:nvSpPr>
          <p:spPr bwMode="auto">
            <a:xfrm rot="1144483">
              <a:off x="433947" y="4763095"/>
              <a:ext cx="204121" cy="176754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Google Shape;1182;p17"/>
            <p:cNvSpPr>
              <a:spLocks/>
            </p:cNvSpPr>
            <p:nvPr/>
          </p:nvSpPr>
          <p:spPr bwMode="auto">
            <a:xfrm rot="1144483">
              <a:off x="176442" y="4444991"/>
              <a:ext cx="875957" cy="46997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Google Shape;1183;p17"/>
            <p:cNvSpPr>
              <a:spLocks/>
            </p:cNvSpPr>
            <p:nvPr/>
          </p:nvSpPr>
          <p:spPr bwMode="auto">
            <a:xfrm rot="1144483">
              <a:off x="533233" y="4562096"/>
              <a:ext cx="483170" cy="61352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Google Shape;1184;p17"/>
          <p:cNvGrpSpPr>
            <a:grpSpLocks/>
          </p:cNvGrpSpPr>
          <p:nvPr/>
        </p:nvGrpSpPr>
        <p:grpSpPr bwMode="auto">
          <a:xfrm rot="-5000475">
            <a:off x="-33933" y="366118"/>
            <a:ext cx="767953" cy="519113"/>
            <a:chOff x="192771" y="3915943"/>
            <a:chExt cx="674372" cy="454968"/>
          </a:xfrm>
        </p:grpSpPr>
        <p:sp>
          <p:nvSpPr>
            <p:cNvPr id="42" name="Google Shape;1185;p17"/>
            <p:cNvSpPr>
              <a:spLocks/>
            </p:cNvSpPr>
            <p:nvPr/>
          </p:nvSpPr>
          <p:spPr bwMode="auto">
            <a:xfrm rot="1144478">
              <a:off x="213405" y="4106019"/>
              <a:ext cx="222002" cy="145334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Google Shape;1186;p17"/>
            <p:cNvSpPr>
              <a:spLocks/>
            </p:cNvSpPr>
            <p:nvPr/>
          </p:nvSpPr>
          <p:spPr bwMode="auto">
            <a:xfrm rot="1144478">
              <a:off x="213564" y="4095954"/>
              <a:ext cx="222002" cy="164549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Google Shape;1187;p17"/>
            <p:cNvSpPr>
              <a:spLocks/>
            </p:cNvSpPr>
            <p:nvPr/>
          </p:nvSpPr>
          <p:spPr bwMode="auto">
            <a:xfrm rot="1144478">
              <a:off x="439909" y="3968516"/>
              <a:ext cx="380520" cy="34982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oogle Shape;1188;p17"/>
          <p:cNvGrpSpPr>
            <a:grpSpLocks/>
          </p:cNvGrpSpPr>
          <p:nvPr/>
        </p:nvGrpSpPr>
        <p:grpSpPr bwMode="auto">
          <a:xfrm rot="2306266" flipH="1">
            <a:off x="1413272" y="-133350"/>
            <a:ext cx="584597" cy="394097"/>
            <a:chOff x="897994" y="4240309"/>
            <a:chExt cx="967900" cy="652165"/>
          </a:xfrm>
        </p:grpSpPr>
        <p:sp>
          <p:nvSpPr>
            <p:cNvPr id="46" name="Google Shape;1189;p17"/>
            <p:cNvSpPr>
              <a:spLocks/>
            </p:cNvSpPr>
            <p:nvPr/>
          </p:nvSpPr>
          <p:spPr bwMode="auto">
            <a:xfrm>
              <a:off x="897994" y="4634158"/>
              <a:ext cx="370437" cy="243057"/>
            </a:xfrm>
            <a:custGeom>
              <a:avLst/>
              <a:gdLst>
                <a:gd name="T0" fmla="*/ 2147483646 w 5729"/>
                <a:gd name="T1" fmla="*/ 2147483646 h 3759"/>
                <a:gd name="T2" fmla="*/ 2147483646 w 5729"/>
                <a:gd name="T3" fmla="*/ 2147483646 h 3759"/>
                <a:gd name="T4" fmla="*/ 2147483646 w 5729"/>
                <a:gd name="T5" fmla="*/ 2147483646 h 3759"/>
                <a:gd name="T6" fmla="*/ 2147483646 w 5729"/>
                <a:gd name="T7" fmla="*/ 2147483646 h 3759"/>
                <a:gd name="T8" fmla="*/ 2147483646 w 5729"/>
                <a:gd name="T9" fmla="*/ 2147483646 h 3759"/>
                <a:gd name="T10" fmla="*/ 2147483646 w 5729"/>
                <a:gd name="T11" fmla="*/ 2147483646 h 3759"/>
                <a:gd name="T12" fmla="*/ 2147483646 w 5729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Google Shape;1190;p17"/>
            <p:cNvSpPr>
              <a:spLocks/>
            </p:cNvSpPr>
            <p:nvPr/>
          </p:nvSpPr>
          <p:spPr bwMode="auto">
            <a:xfrm>
              <a:off x="897994" y="4617281"/>
              <a:ext cx="370437" cy="275193"/>
            </a:xfrm>
            <a:custGeom>
              <a:avLst/>
              <a:gdLst>
                <a:gd name="T0" fmla="*/ 2147483646 w 5729"/>
                <a:gd name="T1" fmla="*/ 2147483646 h 4256"/>
                <a:gd name="T2" fmla="*/ 2147483646 w 5729"/>
                <a:gd name="T3" fmla="*/ 2147483646 h 4256"/>
                <a:gd name="T4" fmla="*/ 2147483646 w 5729"/>
                <a:gd name="T5" fmla="*/ 2147483646 h 4256"/>
                <a:gd name="T6" fmla="*/ 2147483646 w 5729"/>
                <a:gd name="T7" fmla="*/ 2147483646 h 4256"/>
                <a:gd name="T8" fmla="*/ 2147483646 w 5729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Google Shape;1191;p17"/>
            <p:cNvSpPr>
              <a:spLocks/>
            </p:cNvSpPr>
            <p:nvPr/>
          </p:nvSpPr>
          <p:spPr bwMode="auto">
            <a:xfrm>
              <a:off x="1109306" y="4705155"/>
              <a:ext cx="71320" cy="49788"/>
            </a:xfrm>
            <a:custGeom>
              <a:avLst/>
              <a:gdLst>
                <a:gd name="T0" fmla="*/ 0 w 1103"/>
                <a:gd name="T1" fmla="*/ 0 h 770"/>
                <a:gd name="T2" fmla="*/ 2147483646 w 1103"/>
                <a:gd name="T3" fmla="*/ 2147483646 h 7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" name="Google Shape;1192;p17"/>
            <p:cNvSpPr>
              <a:spLocks/>
            </p:cNvSpPr>
            <p:nvPr/>
          </p:nvSpPr>
          <p:spPr bwMode="auto">
            <a:xfrm>
              <a:off x="994145" y="4698495"/>
              <a:ext cx="65501" cy="19980"/>
            </a:xfrm>
            <a:custGeom>
              <a:avLst/>
              <a:gdLst>
                <a:gd name="T0" fmla="*/ 0 w 1013"/>
                <a:gd name="T1" fmla="*/ 2147483646 h 309"/>
                <a:gd name="T2" fmla="*/ 2147483646 w 1013"/>
                <a:gd name="T3" fmla="*/ 2147483646 h 30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Google Shape;1193;p17"/>
            <p:cNvSpPr>
              <a:spLocks/>
            </p:cNvSpPr>
            <p:nvPr/>
          </p:nvSpPr>
          <p:spPr bwMode="auto">
            <a:xfrm>
              <a:off x="1228605" y="4240309"/>
              <a:ext cx="637289" cy="585044"/>
            </a:xfrm>
            <a:custGeom>
              <a:avLst/>
              <a:gdLst>
                <a:gd name="T0" fmla="*/ 2147483646 w 9856"/>
                <a:gd name="T1" fmla="*/ 2147483646 h 9048"/>
                <a:gd name="T2" fmla="*/ 2147483646 w 9856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oogle Shape;1194;p17"/>
          <p:cNvGrpSpPr>
            <a:grpSpLocks/>
          </p:cNvGrpSpPr>
          <p:nvPr/>
        </p:nvGrpSpPr>
        <p:grpSpPr bwMode="auto">
          <a:xfrm rot="-1036137">
            <a:off x="152400" y="1175147"/>
            <a:ext cx="309563" cy="579834"/>
            <a:chOff x="5906877" y="4080403"/>
            <a:chExt cx="570948" cy="1069743"/>
          </a:xfrm>
        </p:grpSpPr>
        <p:sp>
          <p:nvSpPr>
            <p:cNvPr id="52" name="Google Shape;1195;p17"/>
            <p:cNvSpPr>
              <a:spLocks/>
            </p:cNvSpPr>
            <p:nvPr/>
          </p:nvSpPr>
          <p:spPr bwMode="auto">
            <a:xfrm>
              <a:off x="5941665" y="4813591"/>
              <a:ext cx="280948" cy="315218"/>
            </a:xfrm>
            <a:custGeom>
              <a:avLst/>
              <a:gdLst>
                <a:gd name="T0" fmla="*/ 2147483646 w 4345"/>
                <a:gd name="T1" fmla="*/ 2147483646 h 4875"/>
                <a:gd name="T2" fmla="*/ 2147483646 w 4345"/>
                <a:gd name="T3" fmla="*/ 2147483646 h 4875"/>
                <a:gd name="T4" fmla="*/ 2147483646 w 4345"/>
                <a:gd name="T5" fmla="*/ 2147483646 h 4875"/>
                <a:gd name="T6" fmla="*/ 2147483646 w 4345"/>
                <a:gd name="T7" fmla="*/ 2147483646 h 4875"/>
                <a:gd name="T8" fmla="*/ 2147483646 w 4345"/>
                <a:gd name="T9" fmla="*/ 2147483646 h 4875"/>
                <a:gd name="T10" fmla="*/ 2147483646 w 4345"/>
                <a:gd name="T11" fmla="*/ 2147483646 h 4875"/>
                <a:gd name="T12" fmla="*/ 2147483646 w 4345"/>
                <a:gd name="T13" fmla="*/ 2147483646 h 4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Google Shape;1196;p17"/>
            <p:cNvSpPr>
              <a:spLocks/>
            </p:cNvSpPr>
            <p:nvPr/>
          </p:nvSpPr>
          <p:spPr bwMode="auto">
            <a:xfrm>
              <a:off x="5941665" y="4791283"/>
              <a:ext cx="280948" cy="358863"/>
            </a:xfrm>
            <a:custGeom>
              <a:avLst/>
              <a:gdLst>
                <a:gd name="T0" fmla="*/ 2147483646 w 4345"/>
                <a:gd name="T1" fmla="*/ 2147483646 h 5550"/>
                <a:gd name="T2" fmla="*/ 2147483646 w 4345"/>
                <a:gd name="T3" fmla="*/ 2147483646 h 5550"/>
                <a:gd name="T4" fmla="*/ 2147483646 w 4345"/>
                <a:gd name="T5" fmla="*/ 2147483646 h 5550"/>
                <a:gd name="T6" fmla="*/ 2147483646 w 4345"/>
                <a:gd name="T7" fmla="*/ 2147483646 h 5550"/>
                <a:gd name="T8" fmla="*/ 2147483646 w 4345"/>
                <a:gd name="T9" fmla="*/ 2147483646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bg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Google Shape;1197;p17"/>
            <p:cNvSpPr>
              <a:spLocks/>
            </p:cNvSpPr>
            <p:nvPr/>
          </p:nvSpPr>
          <p:spPr bwMode="auto">
            <a:xfrm>
              <a:off x="5906877" y="4080403"/>
              <a:ext cx="570948" cy="786330"/>
            </a:xfrm>
            <a:custGeom>
              <a:avLst/>
              <a:gdLst>
                <a:gd name="T0" fmla="*/ 2147483646 w 8830"/>
                <a:gd name="T1" fmla="*/ 2147483646 h 12161"/>
                <a:gd name="T2" fmla="*/ 0 w 8830"/>
                <a:gd name="T3" fmla="*/ 0 h 12161"/>
                <a:gd name="T4" fmla="*/ 2147483646 w 8830"/>
                <a:gd name="T5" fmla="*/ 2147483646 h 121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bg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789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CC39719-0FEA-4A12-BFC5-F68E68DAED8A}" type="datetimeFigureOut">
              <a:rPr lang="en-US" sz="1350" kern="120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10/9/22</a:t>
            </a:fld>
            <a:endParaRPr lang="en-US"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1A5CDE-6751-41F3-935F-4C803455D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886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7;p3"/>
          <p:cNvSpPr/>
          <p:nvPr/>
        </p:nvSpPr>
        <p:spPr>
          <a:xfrm>
            <a:off x="4764881" y="-132159"/>
            <a:ext cx="4492229" cy="364331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Google Shape;138;p3"/>
          <p:cNvSpPr/>
          <p:nvPr/>
        </p:nvSpPr>
        <p:spPr>
          <a:xfrm rot="10800000" flipH="1">
            <a:off x="-2269331" y="426244"/>
            <a:ext cx="9647635" cy="4716066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oogle Shape;139;p3"/>
          <p:cNvGrpSpPr>
            <a:grpSpLocks/>
          </p:cNvGrpSpPr>
          <p:nvPr/>
        </p:nvGrpSpPr>
        <p:grpSpPr bwMode="auto">
          <a:xfrm rot="564120">
            <a:off x="-800100" y="-1537097"/>
            <a:ext cx="3618310" cy="2877741"/>
            <a:chOff x="-1221177" y="-856963"/>
            <a:chExt cx="3089277" cy="2457565"/>
          </a:xfrm>
        </p:grpSpPr>
        <p:grpSp>
          <p:nvGrpSpPr>
            <p:cNvPr id="8" name="Google Shape;140;p3"/>
            <p:cNvGrpSpPr>
              <a:grpSpLocks/>
            </p:cNvGrpSpPr>
            <p:nvPr/>
          </p:nvGrpSpPr>
          <p:grpSpPr bwMode="auto"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" name="Google Shape;141;p3"/>
              <p:cNvSpPr>
                <a:spLocks/>
              </p:cNvSpPr>
              <p:nvPr/>
            </p:nvSpPr>
            <p:spPr bwMode="auto">
              <a:xfrm>
                <a:off x="-1221177" y="-564373"/>
                <a:ext cx="3089277" cy="2164975"/>
              </a:xfrm>
              <a:custGeom>
                <a:avLst/>
                <a:gdLst>
                  <a:gd name="T0" fmla="*/ 0 w 65482"/>
                  <a:gd name="T1" fmla="*/ 2147483646 h 45890"/>
                  <a:gd name="T2" fmla="*/ 2147483646 w 65482"/>
                  <a:gd name="T3" fmla="*/ 2147483646 h 45890"/>
                  <a:gd name="T4" fmla="*/ 2147483646 w 65482"/>
                  <a:gd name="T5" fmla="*/ 2147483646 h 458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42;p3"/>
              <p:cNvSpPr>
                <a:spLocks/>
              </p:cNvSpPr>
              <p:nvPr/>
            </p:nvSpPr>
            <p:spPr bwMode="auto">
              <a:xfrm>
                <a:off x="-1050729" y="-637497"/>
                <a:ext cx="2826970" cy="2014998"/>
              </a:xfrm>
              <a:custGeom>
                <a:avLst/>
                <a:gdLst>
                  <a:gd name="T0" fmla="*/ 2147483646 w 59922"/>
                  <a:gd name="T1" fmla="*/ 2147483646 h 42711"/>
                  <a:gd name="T2" fmla="*/ 2147483646 w 59922"/>
                  <a:gd name="T3" fmla="*/ 2147483646 h 42711"/>
                  <a:gd name="T4" fmla="*/ 2147483646 w 59922"/>
                  <a:gd name="T5" fmla="*/ 0 h 427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143;p3"/>
              <p:cNvSpPr>
                <a:spLocks/>
              </p:cNvSpPr>
              <p:nvPr/>
            </p:nvSpPr>
            <p:spPr bwMode="auto">
              <a:xfrm>
                <a:off x="-880847" y="-710668"/>
                <a:ext cx="2564569" cy="1865729"/>
              </a:xfrm>
              <a:custGeom>
                <a:avLst/>
                <a:gdLst>
                  <a:gd name="T0" fmla="*/ 2147483646 w 54360"/>
                  <a:gd name="T1" fmla="*/ 2147483646 h 39547"/>
                  <a:gd name="T2" fmla="*/ 2147483646 w 54360"/>
                  <a:gd name="T3" fmla="*/ 2147483646 h 39547"/>
                  <a:gd name="T4" fmla="*/ 2147483646 w 54360"/>
                  <a:gd name="T5" fmla="*/ 2147483646 h 395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44;p3"/>
              <p:cNvSpPr>
                <a:spLocks/>
              </p:cNvSpPr>
              <p:nvPr/>
            </p:nvSpPr>
            <p:spPr bwMode="auto">
              <a:xfrm>
                <a:off x="-710353" y="-783792"/>
                <a:ext cx="2302168" cy="1715751"/>
              </a:xfrm>
              <a:custGeom>
                <a:avLst/>
                <a:gdLst>
                  <a:gd name="T0" fmla="*/ 0 w 48798"/>
                  <a:gd name="T1" fmla="*/ 2147483646 h 36368"/>
                  <a:gd name="T2" fmla="*/ 2147483646 w 48798"/>
                  <a:gd name="T3" fmla="*/ 2147483646 h 36368"/>
                  <a:gd name="T4" fmla="*/ 2147483646 w 48798"/>
                  <a:gd name="T5" fmla="*/ 0 h 363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145;p3"/>
              <p:cNvSpPr>
                <a:spLocks/>
              </p:cNvSpPr>
              <p:nvPr/>
            </p:nvSpPr>
            <p:spPr bwMode="auto">
              <a:xfrm>
                <a:off x="-540471" y="-856963"/>
                <a:ext cx="2040380" cy="1565868"/>
              </a:xfrm>
              <a:custGeom>
                <a:avLst/>
                <a:gdLst>
                  <a:gd name="T0" fmla="*/ 0 w 43249"/>
                  <a:gd name="T1" fmla="*/ 2147483646 h 33191"/>
                  <a:gd name="T2" fmla="*/ 2147483646 w 43249"/>
                  <a:gd name="T3" fmla="*/ 2147483646 h 33191"/>
                  <a:gd name="T4" fmla="*/ 2147483646 w 43249"/>
                  <a:gd name="T5" fmla="*/ 2147483646 h 331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46;p3"/>
            <p:cNvGrpSpPr>
              <a:grpSpLocks/>
            </p:cNvGrpSpPr>
            <p:nvPr/>
          </p:nvGrpSpPr>
          <p:grpSpPr bwMode="auto"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" name="Google Shape;147;p3"/>
              <p:cNvSpPr>
                <a:spLocks/>
              </p:cNvSpPr>
              <p:nvPr/>
            </p:nvSpPr>
            <p:spPr bwMode="auto">
              <a:xfrm>
                <a:off x="828772" y="325849"/>
                <a:ext cx="182624" cy="180501"/>
              </a:xfrm>
              <a:custGeom>
                <a:avLst/>
                <a:gdLst>
                  <a:gd name="T0" fmla="*/ 2147483646 w 3871"/>
                  <a:gd name="T1" fmla="*/ 2147483646 h 3826"/>
                  <a:gd name="T2" fmla="*/ 2147483646 w 3871"/>
                  <a:gd name="T3" fmla="*/ 2147483646 h 3826"/>
                  <a:gd name="T4" fmla="*/ 2147483646 w 3871"/>
                  <a:gd name="T5" fmla="*/ 2147483646 h 3826"/>
                  <a:gd name="T6" fmla="*/ 2147483646 w 3871"/>
                  <a:gd name="T7" fmla="*/ 2147483646 h 3826"/>
                  <a:gd name="T8" fmla="*/ 2147483646 w 3871"/>
                  <a:gd name="T9" fmla="*/ 2147483646 h 3826"/>
                  <a:gd name="T10" fmla="*/ 2147483646 w 3871"/>
                  <a:gd name="T11" fmla="*/ 2147483646 h 3826"/>
                  <a:gd name="T12" fmla="*/ 2147483646 w 3871"/>
                  <a:gd name="T13" fmla="*/ 2147483646 h 38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148;p3"/>
              <p:cNvSpPr>
                <a:spLocks/>
              </p:cNvSpPr>
              <p:nvPr/>
            </p:nvSpPr>
            <p:spPr bwMode="auto">
              <a:xfrm>
                <a:off x="828772" y="314668"/>
                <a:ext cx="182624" cy="201354"/>
              </a:xfrm>
              <a:custGeom>
                <a:avLst/>
                <a:gdLst>
                  <a:gd name="T0" fmla="*/ 2147483646 w 3871"/>
                  <a:gd name="T1" fmla="*/ 2147483646 h 4268"/>
                  <a:gd name="T2" fmla="*/ 2147483646 w 3871"/>
                  <a:gd name="T3" fmla="*/ 2147483646 h 4268"/>
                  <a:gd name="T4" fmla="*/ 2147483646 w 3871"/>
                  <a:gd name="T5" fmla="*/ 2147483646 h 4268"/>
                  <a:gd name="T6" fmla="*/ 2147483646 w 3871"/>
                  <a:gd name="T7" fmla="*/ 2147483646 h 4268"/>
                  <a:gd name="T8" fmla="*/ 2147483646 w 3871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49;p3"/>
              <p:cNvSpPr>
                <a:spLocks/>
              </p:cNvSpPr>
              <p:nvPr/>
            </p:nvSpPr>
            <p:spPr bwMode="auto">
              <a:xfrm>
                <a:off x="865664" y="494788"/>
                <a:ext cx="379118" cy="306559"/>
              </a:xfrm>
              <a:custGeom>
                <a:avLst/>
                <a:gdLst>
                  <a:gd name="T0" fmla="*/ 2147483646 w 8036"/>
                  <a:gd name="T1" fmla="*/ 2147483646 h 6498"/>
                  <a:gd name="T2" fmla="*/ 2147483646 w 8036"/>
                  <a:gd name="T3" fmla="*/ 2147483646 h 649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50;p3"/>
            <p:cNvGrpSpPr>
              <a:grpSpLocks/>
            </p:cNvGrpSpPr>
            <p:nvPr/>
          </p:nvGrpSpPr>
          <p:grpSpPr bwMode="auto"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1" name="Google Shape;151;p3"/>
              <p:cNvSpPr>
                <a:spLocks/>
              </p:cNvSpPr>
              <p:nvPr/>
            </p:nvSpPr>
            <p:spPr bwMode="auto">
              <a:xfrm>
                <a:off x="323987" y="1036281"/>
                <a:ext cx="204986" cy="187814"/>
              </a:xfrm>
              <a:custGeom>
                <a:avLst/>
                <a:gdLst>
                  <a:gd name="T0" fmla="*/ 2147483646 w 4345"/>
                  <a:gd name="T1" fmla="*/ 0 h 3981"/>
                  <a:gd name="T2" fmla="*/ 2147483646 w 4345"/>
                  <a:gd name="T3" fmla="*/ 2147483646 h 3981"/>
                  <a:gd name="T4" fmla="*/ 2147483646 w 4345"/>
                  <a:gd name="T5" fmla="*/ 2147483646 h 3981"/>
                  <a:gd name="T6" fmla="*/ 2147483646 w 4345"/>
                  <a:gd name="T7" fmla="*/ 2147483646 h 3981"/>
                  <a:gd name="T8" fmla="*/ 2147483646 w 4345"/>
                  <a:gd name="T9" fmla="*/ 2147483646 h 3981"/>
                  <a:gd name="T10" fmla="*/ 2147483646 w 4345"/>
                  <a:gd name="T11" fmla="*/ 2147483646 h 3981"/>
                  <a:gd name="T12" fmla="*/ 2147483646 w 4345"/>
                  <a:gd name="T13" fmla="*/ 0 h 39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152;p3"/>
              <p:cNvSpPr>
                <a:spLocks/>
              </p:cNvSpPr>
              <p:nvPr/>
            </p:nvSpPr>
            <p:spPr bwMode="auto">
              <a:xfrm>
                <a:off x="323987" y="1022552"/>
                <a:ext cx="204986" cy="212252"/>
              </a:xfrm>
              <a:custGeom>
                <a:avLst/>
                <a:gdLst>
                  <a:gd name="T0" fmla="*/ 2147483646 w 4345"/>
                  <a:gd name="T1" fmla="*/ 2147483646 h 4499"/>
                  <a:gd name="T2" fmla="*/ 2147483646 w 4345"/>
                  <a:gd name="T3" fmla="*/ 2147483646 h 4499"/>
                  <a:gd name="T4" fmla="*/ 2147483646 w 4345"/>
                  <a:gd name="T5" fmla="*/ 2147483646 h 4499"/>
                  <a:gd name="T6" fmla="*/ 2147483646 w 4345"/>
                  <a:gd name="T7" fmla="*/ 2147483646 h 4499"/>
                  <a:gd name="T8" fmla="*/ 2147483646 w 4345"/>
                  <a:gd name="T9" fmla="*/ 2147483646 h 4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153;p3"/>
              <p:cNvSpPr>
                <a:spLocks/>
              </p:cNvSpPr>
              <p:nvPr/>
            </p:nvSpPr>
            <p:spPr bwMode="auto">
              <a:xfrm>
                <a:off x="386259" y="610889"/>
                <a:ext cx="278772" cy="473379"/>
              </a:xfrm>
              <a:custGeom>
                <a:avLst/>
                <a:gdLst>
                  <a:gd name="T0" fmla="*/ 2147483646 w 5909"/>
                  <a:gd name="T1" fmla="*/ 2147483646 h 10034"/>
                  <a:gd name="T2" fmla="*/ 2147483646 w 5909"/>
                  <a:gd name="T3" fmla="*/ 0 h 10034"/>
                  <a:gd name="T4" fmla="*/ 2147483646 w 5909"/>
                  <a:gd name="T5" fmla="*/ 2147483646 h 10034"/>
                  <a:gd name="T6" fmla="*/ 2147483646 w 5909"/>
                  <a:gd name="T7" fmla="*/ 2147483646 h 100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oogle Shape;154;p3"/>
          <p:cNvGrpSpPr>
            <a:grpSpLocks/>
          </p:cNvGrpSpPr>
          <p:nvPr/>
        </p:nvGrpSpPr>
        <p:grpSpPr bwMode="auto">
          <a:xfrm rot="-651153">
            <a:off x="-404812" y="3008710"/>
            <a:ext cx="12676585" cy="3509963"/>
            <a:chOff x="-721976" y="-2758542"/>
            <a:chExt cx="9608356" cy="2661230"/>
          </a:xfrm>
        </p:grpSpPr>
        <p:grpSp>
          <p:nvGrpSpPr>
            <p:cNvPr id="23" name="Google Shape;155;p3"/>
            <p:cNvGrpSpPr>
              <a:grpSpLocks/>
            </p:cNvGrpSpPr>
            <p:nvPr/>
          </p:nvGrpSpPr>
          <p:grpSpPr bwMode="auto"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05" name="Google Shape;156;p3"/>
              <p:cNvSpPr>
                <a:spLocks/>
              </p:cNvSpPr>
              <p:nvPr/>
            </p:nvSpPr>
            <p:spPr bwMode="auto">
              <a:xfrm>
                <a:off x="3132300" y="-1689000"/>
                <a:ext cx="5182850" cy="1082200"/>
              </a:xfrm>
              <a:custGeom>
                <a:avLst/>
                <a:gdLst>
                  <a:gd name="T0" fmla="*/ 2147483646 w 207314"/>
                  <a:gd name="T1" fmla="*/ 2147483646 h 43288"/>
                  <a:gd name="T2" fmla="*/ 2147483646 w 207314"/>
                  <a:gd name="T3" fmla="*/ 2147483646 h 43288"/>
                  <a:gd name="T4" fmla="*/ 2147483646 w 207314"/>
                  <a:gd name="T5" fmla="*/ 2147483646 h 43288"/>
                  <a:gd name="T6" fmla="*/ 2147483646 w 207314"/>
                  <a:gd name="T7" fmla="*/ 2147483646 h 432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Google Shape;157;p3"/>
              <p:cNvSpPr>
                <a:spLocks/>
              </p:cNvSpPr>
              <p:nvPr/>
            </p:nvSpPr>
            <p:spPr bwMode="auto">
              <a:xfrm>
                <a:off x="3136475" y="-1588425"/>
                <a:ext cx="5181225" cy="1078050"/>
              </a:xfrm>
              <a:custGeom>
                <a:avLst/>
                <a:gdLst>
                  <a:gd name="T0" fmla="*/ 2147483646 w 207249"/>
                  <a:gd name="T1" fmla="*/ 2147483646 h 43122"/>
                  <a:gd name="T2" fmla="*/ 2147483646 w 207249"/>
                  <a:gd name="T3" fmla="*/ 2147483646 h 43122"/>
                  <a:gd name="T4" fmla="*/ 2147483646 w 207249"/>
                  <a:gd name="T5" fmla="*/ 2147483646 h 43122"/>
                  <a:gd name="T6" fmla="*/ 0 w 207249"/>
                  <a:gd name="T7" fmla="*/ 2147483646 h 431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Google Shape;158;p3"/>
              <p:cNvSpPr>
                <a:spLocks/>
              </p:cNvSpPr>
              <p:nvPr/>
            </p:nvSpPr>
            <p:spPr bwMode="auto">
              <a:xfrm>
                <a:off x="3140325" y="-1491675"/>
                <a:ext cx="5180275" cy="1073875"/>
              </a:xfrm>
              <a:custGeom>
                <a:avLst/>
                <a:gdLst>
                  <a:gd name="T0" fmla="*/ 2147483646 w 207211"/>
                  <a:gd name="T1" fmla="*/ 2147483646 h 42955"/>
                  <a:gd name="T2" fmla="*/ 2147483646 w 207211"/>
                  <a:gd name="T3" fmla="*/ 2147483646 h 42955"/>
                  <a:gd name="T4" fmla="*/ 2147483646 w 207211"/>
                  <a:gd name="T5" fmla="*/ 2147483646 h 42955"/>
                  <a:gd name="T6" fmla="*/ 0 w 207211"/>
                  <a:gd name="T7" fmla="*/ 2147483646 h 429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Google Shape;159;p3"/>
              <p:cNvSpPr>
                <a:spLocks/>
              </p:cNvSpPr>
              <p:nvPr/>
            </p:nvSpPr>
            <p:spPr bwMode="auto">
              <a:xfrm>
                <a:off x="3144475" y="-1400675"/>
                <a:ext cx="5178675" cy="1069700"/>
              </a:xfrm>
              <a:custGeom>
                <a:avLst/>
                <a:gdLst>
                  <a:gd name="T0" fmla="*/ 2147483646 w 207147"/>
                  <a:gd name="T1" fmla="*/ 2147483646 h 42788"/>
                  <a:gd name="T2" fmla="*/ 2147483646 w 207147"/>
                  <a:gd name="T3" fmla="*/ 2147483646 h 42788"/>
                  <a:gd name="T4" fmla="*/ 2147483646 w 207147"/>
                  <a:gd name="T5" fmla="*/ 2147483646 h 42788"/>
                  <a:gd name="T6" fmla="*/ 2147483646 w 207147"/>
                  <a:gd name="T7" fmla="*/ 2147483646 h 427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Google Shape;160;p3"/>
              <p:cNvSpPr>
                <a:spLocks/>
              </p:cNvSpPr>
              <p:nvPr/>
            </p:nvSpPr>
            <p:spPr bwMode="auto">
              <a:xfrm>
                <a:off x="3148325" y="-1316100"/>
                <a:ext cx="5177400" cy="1065525"/>
              </a:xfrm>
              <a:custGeom>
                <a:avLst/>
                <a:gdLst>
                  <a:gd name="T0" fmla="*/ 2147483646 w 207096"/>
                  <a:gd name="T1" fmla="*/ 2147483646 h 42621"/>
                  <a:gd name="T2" fmla="*/ 2147483646 w 207096"/>
                  <a:gd name="T3" fmla="*/ 2147483646 h 42621"/>
                  <a:gd name="T4" fmla="*/ 2147483646 w 207096"/>
                  <a:gd name="T5" fmla="*/ 2147483646 h 42621"/>
                  <a:gd name="T6" fmla="*/ 2147483646 w 207096"/>
                  <a:gd name="T7" fmla="*/ 2147483646 h 426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Google Shape;161;p3"/>
              <p:cNvSpPr>
                <a:spLocks/>
              </p:cNvSpPr>
              <p:nvPr/>
            </p:nvSpPr>
            <p:spPr bwMode="auto">
              <a:xfrm>
                <a:off x="5626650" y="-1213600"/>
                <a:ext cx="40075" cy="376450"/>
              </a:xfrm>
              <a:custGeom>
                <a:avLst/>
                <a:gdLst>
                  <a:gd name="T0" fmla="*/ 2147483646 w 1603"/>
                  <a:gd name="T1" fmla="*/ 2147483646 h 15058"/>
                  <a:gd name="T2" fmla="*/ 0 w 1603"/>
                  <a:gd name="T3" fmla="*/ 2147483646 h 1505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Google Shape;162;p3"/>
              <p:cNvSpPr>
                <a:spLocks/>
              </p:cNvSpPr>
              <p:nvPr/>
            </p:nvSpPr>
            <p:spPr bwMode="auto">
              <a:xfrm>
                <a:off x="4064875" y="-1176425"/>
                <a:ext cx="88125" cy="285775"/>
              </a:xfrm>
              <a:custGeom>
                <a:avLst/>
                <a:gdLst>
                  <a:gd name="T0" fmla="*/ 2147483646 w 3525"/>
                  <a:gd name="T1" fmla="*/ 0 h 11431"/>
                  <a:gd name="T2" fmla="*/ 2147483646 w 3525"/>
                  <a:gd name="T3" fmla="*/ 2147483646 h 1143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oogle Shape;163;p3"/>
            <p:cNvGrpSpPr>
              <a:grpSpLocks/>
            </p:cNvGrpSpPr>
            <p:nvPr/>
          </p:nvGrpSpPr>
          <p:grpSpPr bwMode="auto"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02" name="Google Shape;164;p3"/>
              <p:cNvSpPr>
                <a:spLocks/>
              </p:cNvSpPr>
              <p:nvPr/>
            </p:nvSpPr>
            <p:spPr bwMode="auto">
              <a:xfrm>
                <a:off x="640042" y="-1938858"/>
                <a:ext cx="187276" cy="147499"/>
              </a:xfrm>
              <a:custGeom>
                <a:avLst/>
                <a:gdLst>
                  <a:gd name="T0" fmla="*/ 2147483646 w 4049"/>
                  <a:gd name="T1" fmla="*/ 0 h 3189"/>
                  <a:gd name="T2" fmla="*/ 2147483646 w 4049"/>
                  <a:gd name="T3" fmla="*/ 2147483646 h 3189"/>
                  <a:gd name="T4" fmla="*/ 2147483646 w 4049"/>
                  <a:gd name="T5" fmla="*/ 2147483646 h 3189"/>
                  <a:gd name="T6" fmla="*/ 2147483646 w 4049"/>
                  <a:gd name="T7" fmla="*/ 2147483646 h 3189"/>
                  <a:gd name="T8" fmla="*/ 2147483646 w 4049"/>
                  <a:gd name="T9" fmla="*/ 2147483646 h 3189"/>
                  <a:gd name="T10" fmla="*/ 2147483646 w 4049"/>
                  <a:gd name="T11" fmla="*/ 0 h 3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Google Shape;165;p3"/>
              <p:cNvSpPr>
                <a:spLocks/>
              </p:cNvSpPr>
              <p:nvPr/>
            </p:nvSpPr>
            <p:spPr bwMode="auto">
              <a:xfrm>
                <a:off x="640042" y="-1938858"/>
                <a:ext cx="187323" cy="151754"/>
              </a:xfrm>
              <a:custGeom>
                <a:avLst/>
                <a:gdLst>
                  <a:gd name="T0" fmla="*/ 2147483646 w 4050"/>
                  <a:gd name="T1" fmla="*/ 2147483646 h 3281"/>
                  <a:gd name="T2" fmla="*/ 2147483646 w 4050"/>
                  <a:gd name="T3" fmla="*/ 2147483646 h 3281"/>
                  <a:gd name="T4" fmla="*/ 2147483646 w 4050"/>
                  <a:gd name="T5" fmla="*/ 2147483646 h 3281"/>
                  <a:gd name="T6" fmla="*/ 2147483646 w 4050"/>
                  <a:gd name="T7" fmla="*/ 0 h 3281"/>
                  <a:gd name="T8" fmla="*/ 2147483646 w 4050"/>
                  <a:gd name="T9" fmla="*/ 2147483646 h 3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Google Shape;166;p3"/>
              <p:cNvSpPr>
                <a:spLocks/>
              </p:cNvSpPr>
              <p:nvPr/>
            </p:nvSpPr>
            <p:spPr bwMode="auto">
              <a:xfrm>
                <a:off x="497816" y="-1885528"/>
                <a:ext cx="145233" cy="457622"/>
              </a:xfrm>
              <a:custGeom>
                <a:avLst/>
                <a:gdLst>
                  <a:gd name="T0" fmla="*/ 2147483646 w 3140"/>
                  <a:gd name="T1" fmla="*/ 2147483646 h 9894"/>
                  <a:gd name="T2" fmla="*/ 0 w 3140"/>
                  <a:gd name="T3" fmla="*/ 2147483646 h 989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oogle Shape;167;p3"/>
            <p:cNvGrpSpPr>
              <a:grpSpLocks/>
            </p:cNvGrpSpPr>
            <p:nvPr/>
          </p:nvGrpSpPr>
          <p:grpSpPr bwMode="auto"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99" name="Google Shape;168;p3"/>
              <p:cNvSpPr/>
              <p:nvPr/>
            </p:nvSpPr>
            <p:spPr>
              <a:xfrm>
                <a:off x="2700941" y="-2200756"/>
                <a:ext cx="117318" cy="115549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;p3"/>
              <p:cNvSpPr/>
              <p:nvPr/>
            </p:nvSpPr>
            <p:spPr>
              <a:xfrm>
                <a:off x="2700957" y="-2209953"/>
                <a:ext cx="115513" cy="133603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Google Shape;170;p3"/>
              <p:cNvSpPr/>
              <p:nvPr/>
            </p:nvSpPr>
            <p:spPr>
              <a:xfrm>
                <a:off x="2678348" y="-2540550"/>
                <a:ext cx="296003" cy="357479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oogle Shape;171;p3"/>
            <p:cNvGrpSpPr>
              <a:grpSpLocks/>
            </p:cNvGrpSpPr>
            <p:nvPr/>
          </p:nvGrpSpPr>
          <p:grpSpPr bwMode="auto"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96" name="Google Shape;172;p3"/>
              <p:cNvSpPr>
                <a:spLocks/>
              </p:cNvSpPr>
              <p:nvPr/>
            </p:nvSpPr>
            <p:spPr bwMode="auto">
              <a:xfrm>
                <a:off x="4663013" y="-723063"/>
                <a:ext cx="142319" cy="102449"/>
              </a:xfrm>
              <a:custGeom>
                <a:avLst/>
                <a:gdLst>
                  <a:gd name="T0" fmla="*/ 2147483646 w 3077"/>
                  <a:gd name="T1" fmla="*/ 0 h 2215"/>
                  <a:gd name="T2" fmla="*/ 2147483646 w 3077"/>
                  <a:gd name="T3" fmla="*/ 2147483646 h 2215"/>
                  <a:gd name="T4" fmla="*/ 2147483646 w 3077"/>
                  <a:gd name="T5" fmla="*/ 2147483646 h 2215"/>
                  <a:gd name="T6" fmla="*/ 2147483646 w 3077"/>
                  <a:gd name="T7" fmla="*/ 2147483646 h 2215"/>
                  <a:gd name="T8" fmla="*/ 2147483646 w 3077"/>
                  <a:gd name="T9" fmla="*/ 2147483646 h 2215"/>
                  <a:gd name="T10" fmla="*/ 2147483646 w 3077"/>
                  <a:gd name="T11" fmla="*/ 2147483646 h 2215"/>
                  <a:gd name="T12" fmla="*/ 2147483646 w 3077"/>
                  <a:gd name="T13" fmla="*/ 0 h 2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Google Shape;173;p3"/>
              <p:cNvSpPr>
                <a:spLocks/>
              </p:cNvSpPr>
              <p:nvPr/>
            </p:nvSpPr>
            <p:spPr bwMode="auto">
              <a:xfrm>
                <a:off x="4677501" y="-729770"/>
                <a:ext cx="142319" cy="113874"/>
              </a:xfrm>
              <a:custGeom>
                <a:avLst/>
                <a:gdLst>
                  <a:gd name="T0" fmla="*/ 2147483646 w 3077"/>
                  <a:gd name="T1" fmla="*/ 2147483646 h 2462"/>
                  <a:gd name="T2" fmla="*/ 2147483646 w 3077"/>
                  <a:gd name="T3" fmla="*/ 2147483646 h 2462"/>
                  <a:gd name="T4" fmla="*/ 2147483646 w 3077"/>
                  <a:gd name="T5" fmla="*/ 2147483646 h 2462"/>
                  <a:gd name="T6" fmla="*/ 2147483646 w 3077"/>
                  <a:gd name="T7" fmla="*/ 2147483646 h 2462"/>
                  <a:gd name="T8" fmla="*/ 2147483646 w 3077"/>
                  <a:gd name="T9" fmla="*/ 2147483646 h 2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Google Shape;174;p3"/>
              <p:cNvSpPr>
                <a:spLocks/>
              </p:cNvSpPr>
              <p:nvPr/>
            </p:nvSpPr>
            <p:spPr bwMode="auto">
              <a:xfrm>
                <a:off x="4811448" y="-1021947"/>
                <a:ext cx="235379" cy="393563"/>
              </a:xfrm>
              <a:custGeom>
                <a:avLst/>
                <a:gdLst>
                  <a:gd name="T0" fmla="*/ 2147483646 w 5089"/>
                  <a:gd name="T1" fmla="*/ 2147483646 h 8509"/>
                  <a:gd name="T2" fmla="*/ 2147483646 w 5089"/>
                  <a:gd name="T3" fmla="*/ 0 h 8509"/>
                  <a:gd name="T4" fmla="*/ 2147483646 w 5089"/>
                  <a:gd name="T5" fmla="*/ 2147483646 h 85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175;p3"/>
            <p:cNvGrpSpPr>
              <a:grpSpLocks/>
            </p:cNvGrpSpPr>
            <p:nvPr/>
          </p:nvGrpSpPr>
          <p:grpSpPr bwMode="auto"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93" name="Google Shape;176;p3"/>
              <p:cNvSpPr/>
              <p:nvPr/>
            </p:nvSpPr>
            <p:spPr>
              <a:xfrm>
                <a:off x="-53446" y="-1294419"/>
                <a:ext cx="144392" cy="103813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Google Shape;177;p3"/>
              <p:cNvSpPr/>
              <p:nvPr/>
            </p:nvSpPr>
            <p:spPr>
              <a:xfrm>
                <a:off x="-53531" y="-1299843"/>
                <a:ext cx="144392" cy="1155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Google Shape;178;p3"/>
              <p:cNvSpPr/>
              <p:nvPr/>
            </p:nvSpPr>
            <p:spPr>
              <a:xfrm>
                <a:off x="84424" y="-1596461"/>
                <a:ext cx="237343" cy="399906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179;p3"/>
            <p:cNvGrpSpPr>
              <a:grpSpLocks/>
            </p:cNvGrpSpPr>
            <p:nvPr/>
          </p:nvGrpSpPr>
          <p:grpSpPr bwMode="auto"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90" name="Google Shape;180;p3"/>
              <p:cNvSpPr>
                <a:spLocks/>
              </p:cNvSpPr>
              <p:nvPr/>
            </p:nvSpPr>
            <p:spPr bwMode="auto">
              <a:xfrm>
                <a:off x="1179391" y="-1173054"/>
                <a:ext cx="187924" cy="155501"/>
              </a:xfrm>
              <a:custGeom>
                <a:avLst/>
                <a:gdLst>
                  <a:gd name="T0" fmla="*/ 2147483646 w 4063"/>
                  <a:gd name="T1" fmla="*/ 2147483646 h 3362"/>
                  <a:gd name="T2" fmla="*/ 2147483646 w 4063"/>
                  <a:gd name="T3" fmla="*/ 2147483646 h 3362"/>
                  <a:gd name="T4" fmla="*/ 2147483646 w 4063"/>
                  <a:gd name="T5" fmla="*/ 2147483646 h 3362"/>
                  <a:gd name="T6" fmla="*/ 2147483646 w 4063"/>
                  <a:gd name="T7" fmla="*/ 2147483646 h 3362"/>
                  <a:gd name="T8" fmla="*/ 2147483646 w 4063"/>
                  <a:gd name="T9" fmla="*/ 2147483646 h 3362"/>
                  <a:gd name="T10" fmla="*/ 2147483646 w 4063"/>
                  <a:gd name="T11" fmla="*/ 2147483646 h 3362"/>
                  <a:gd name="T12" fmla="*/ 2147483646 w 4063"/>
                  <a:gd name="T13" fmla="*/ 2147483646 h 3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Google Shape;181;p3"/>
              <p:cNvSpPr>
                <a:spLocks/>
              </p:cNvSpPr>
              <p:nvPr/>
            </p:nvSpPr>
            <p:spPr bwMode="auto">
              <a:xfrm>
                <a:off x="1179391" y="-1181380"/>
                <a:ext cx="187924" cy="168960"/>
              </a:xfrm>
              <a:custGeom>
                <a:avLst/>
                <a:gdLst>
                  <a:gd name="T0" fmla="*/ 2147483646 w 4063"/>
                  <a:gd name="T1" fmla="*/ 2147483646 h 3653"/>
                  <a:gd name="T2" fmla="*/ 2147483646 w 4063"/>
                  <a:gd name="T3" fmla="*/ 2147483646 h 3653"/>
                  <a:gd name="T4" fmla="*/ 2147483646 w 4063"/>
                  <a:gd name="T5" fmla="*/ 2147483646 h 3653"/>
                  <a:gd name="T6" fmla="*/ 2147483646 w 4063"/>
                  <a:gd name="T7" fmla="*/ 2147483646 h 3653"/>
                  <a:gd name="T8" fmla="*/ 2147483646 w 4063"/>
                  <a:gd name="T9" fmla="*/ 2147483646 h 36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Google Shape;182;p3"/>
              <p:cNvSpPr>
                <a:spLocks/>
              </p:cNvSpPr>
              <p:nvPr/>
            </p:nvSpPr>
            <p:spPr bwMode="auto">
              <a:xfrm>
                <a:off x="1357786" y="-1551215"/>
                <a:ext cx="135797" cy="468862"/>
              </a:xfrm>
              <a:custGeom>
                <a:avLst/>
                <a:gdLst>
                  <a:gd name="T0" fmla="*/ 2147483646 w 2936"/>
                  <a:gd name="T1" fmla="*/ 2147483646 h 10137"/>
                  <a:gd name="T2" fmla="*/ 2147483646 w 2936"/>
                  <a:gd name="T3" fmla="*/ 0 h 101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oogle Shape;183;p3"/>
            <p:cNvGrpSpPr>
              <a:grpSpLocks/>
            </p:cNvGrpSpPr>
            <p:nvPr/>
          </p:nvGrpSpPr>
          <p:grpSpPr bwMode="auto"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87" name="Google Shape;184;p3"/>
              <p:cNvSpPr>
                <a:spLocks/>
              </p:cNvSpPr>
              <p:nvPr/>
            </p:nvSpPr>
            <p:spPr bwMode="auto">
              <a:xfrm>
                <a:off x="2654060" y="-1217159"/>
                <a:ext cx="253094" cy="185981"/>
              </a:xfrm>
              <a:custGeom>
                <a:avLst/>
                <a:gdLst>
                  <a:gd name="T0" fmla="*/ 2147483646 w 5472"/>
                  <a:gd name="T1" fmla="*/ 2147483646 h 4021"/>
                  <a:gd name="T2" fmla="*/ 2147483646 w 5472"/>
                  <a:gd name="T3" fmla="*/ 2147483646 h 4021"/>
                  <a:gd name="T4" fmla="*/ 2147483646 w 5472"/>
                  <a:gd name="T5" fmla="*/ 2147483646 h 4021"/>
                  <a:gd name="T6" fmla="*/ 2147483646 w 5472"/>
                  <a:gd name="T7" fmla="*/ 2147483646 h 4021"/>
                  <a:gd name="T8" fmla="*/ 2147483646 w 5472"/>
                  <a:gd name="T9" fmla="*/ 2147483646 h 4021"/>
                  <a:gd name="T10" fmla="*/ 2147483646 w 5472"/>
                  <a:gd name="T11" fmla="*/ 2147483646 h 4021"/>
                  <a:gd name="T12" fmla="*/ 2147483646 w 5472"/>
                  <a:gd name="T13" fmla="*/ 2147483646 h 40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Google Shape;185;p3"/>
              <p:cNvSpPr>
                <a:spLocks/>
              </p:cNvSpPr>
              <p:nvPr/>
            </p:nvSpPr>
            <p:spPr bwMode="auto">
              <a:xfrm>
                <a:off x="2654054" y="-1229991"/>
                <a:ext cx="253094" cy="211651"/>
              </a:xfrm>
              <a:custGeom>
                <a:avLst/>
                <a:gdLst>
                  <a:gd name="T0" fmla="*/ 2147483646 w 5472"/>
                  <a:gd name="T1" fmla="*/ 2147483646 h 4576"/>
                  <a:gd name="T2" fmla="*/ 2147483646 w 5472"/>
                  <a:gd name="T3" fmla="*/ 2147483646 h 4576"/>
                  <a:gd name="T4" fmla="*/ 2147483646 w 5472"/>
                  <a:gd name="T5" fmla="*/ 2147483646 h 4576"/>
                  <a:gd name="T6" fmla="*/ 2147483646 w 5472"/>
                  <a:gd name="T7" fmla="*/ 2147483646 h 4576"/>
                  <a:gd name="T8" fmla="*/ 2147483646 w 5472"/>
                  <a:gd name="T9" fmla="*/ 2147483646 h 4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Google Shape;186;p3"/>
              <p:cNvSpPr>
                <a:spLocks/>
              </p:cNvSpPr>
              <p:nvPr/>
            </p:nvSpPr>
            <p:spPr bwMode="auto">
              <a:xfrm>
                <a:off x="2894057" y="-1679843"/>
                <a:ext cx="51618" cy="535234"/>
              </a:xfrm>
              <a:custGeom>
                <a:avLst/>
                <a:gdLst>
                  <a:gd name="T0" fmla="*/ 2147483646 w 1116"/>
                  <a:gd name="T1" fmla="*/ 2147483646 h 11572"/>
                  <a:gd name="T2" fmla="*/ 2147483646 w 1116"/>
                  <a:gd name="T3" fmla="*/ 0 h 115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oogle Shape;187;p3"/>
            <p:cNvGrpSpPr>
              <a:grpSpLocks/>
            </p:cNvGrpSpPr>
            <p:nvPr/>
          </p:nvGrpSpPr>
          <p:grpSpPr bwMode="auto"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84" name="Google Shape;188;p3"/>
              <p:cNvSpPr>
                <a:spLocks/>
              </p:cNvSpPr>
              <p:nvPr/>
            </p:nvSpPr>
            <p:spPr bwMode="auto">
              <a:xfrm>
                <a:off x="5653703" y="-1355890"/>
                <a:ext cx="235934" cy="174788"/>
              </a:xfrm>
              <a:custGeom>
                <a:avLst/>
                <a:gdLst>
                  <a:gd name="T0" fmla="*/ 2147483646 w 5101"/>
                  <a:gd name="T1" fmla="*/ 0 h 3779"/>
                  <a:gd name="T2" fmla="*/ 2147483646 w 5101"/>
                  <a:gd name="T3" fmla="*/ 2147483646 h 3779"/>
                  <a:gd name="T4" fmla="*/ 2147483646 w 5101"/>
                  <a:gd name="T5" fmla="*/ 2147483646 h 3779"/>
                  <a:gd name="T6" fmla="*/ 2147483646 w 5101"/>
                  <a:gd name="T7" fmla="*/ 2147483646 h 3779"/>
                  <a:gd name="T8" fmla="*/ 2147483646 w 5101"/>
                  <a:gd name="T9" fmla="*/ 2147483646 h 3779"/>
                  <a:gd name="T10" fmla="*/ 2147483646 w 5101"/>
                  <a:gd name="T11" fmla="*/ 2147483646 h 3779"/>
                  <a:gd name="T12" fmla="*/ 2147483646 w 5101"/>
                  <a:gd name="T13" fmla="*/ 0 h 3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Google Shape;189;p3"/>
              <p:cNvSpPr>
                <a:spLocks/>
              </p:cNvSpPr>
              <p:nvPr/>
            </p:nvSpPr>
            <p:spPr bwMode="auto">
              <a:xfrm>
                <a:off x="5653703" y="-1368101"/>
                <a:ext cx="235934" cy="199210"/>
              </a:xfrm>
              <a:custGeom>
                <a:avLst/>
                <a:gdLst>
                  <a:gd name="T0" fmla="*/ 2147483646 w 5101"/>
                  <a:gd name="T1" fmla="*/ 2147483646 h 4307"/>
                  <a:gd name="T2" fmla="*/ 2147483646 w 5101"/>
                  <a:gd name="T3" fmla="*/ 2147483646 h 4307"/>
                  <a:gd name="T4" fmla="*/ 2147483646 w 5101"/>
                  <a:gd name="T5" fmla="*/ 2147483646 h 4307"/>
                  <a:gd name="T6" fmla="*/ 2147483646 w 5101"/>
                  <a:gd name="T7" fmla="*/ 2147483646 h 4307"/>
                  <a:gd name="T8" fmla="*/ 2147483646 w 5101"/>
                  <a:gd name="T9" fmla="*/ 2147483646 h 43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Google Shape;190;p3"/>
              <p:cNvSpPr>
                <a:spLocks/>
              </p:cNvSpPr>
              <p:nvPr/>
            </p:nvSpPr>
            <p:spPr bwMode="auto">
              <a:xfrm>
                <a:off x="5875945" y="-1792468"/>
                <a:ext cx="22571" cy="499712"/>
              </a:xfrm>
              <a:custGeom>
                <a:avLst/>
                <a:gdLst>
                  <a:gd name="T0" fmla="*/ 2147483646 w 488"/>
                  <a:gd name="T1" fmla="*/ 2147483646 h 10804"/>
                  <a:gd name="T2" fmla="*/ 2147483646 w 488"/>
                  <a:gd name="T3" fmla="*/ 2147483646 h 108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oogle Shape;191;p3"/>
            <p:cNvGrpSpPr>
              <a:grpSpLocks/>
            </p:cNvGrpSpPr>
            <p:nvPr/>
          </p:nvGrpSpPr>
          <p:grpSpPr bwMode="auto"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81" name="Google Shape;192;p3"/>
              <p:cNvSpPr>
                <a:spLocks/>
              </p:cNvSpPr>
              <p:nvPr/>
            </p:nvSpPr>
            <p:spPr bwMode="auto">
              <a:xfrm>
                <a:off x="4152398" y="-1776696"/>
                <a:ext cx="230014" cy="178118"/>
              </a:xfrm>
              <a:custGeom>
                <a:avLst/>
                <a:gdLst>
                  <a:gd name="T0" fmla="*/ 2147483646 w 4973"/>
                  <a:gd name="T1" fmla="*/ 2147483646 h 3851"/>
                  <a:gd name="T2" fmla="*/ 2147483646 w 4973"/>
                  <a:gd name="T3" fmla="*/ 2147483646 h 3851"/>
                  <a:gd name="T4" fmla="*/ 2147483646 w 4973"/>
                  <a:gd name="T5" fmla="*/ 2147483646 h 3851"/>
                  <a:gd name="T6" fmla="*/ 2147483646 w 4973"/>
                  <a:gd name="T7" fmla="*/ 2147483646 h 3851"/>
                  <a:gd name="T8" fmla="*/ 2147483646 w 4973"/>
                  <a:gd name="T9" fmla="*/ 2147483646 h 3851"/>
                  <a:gd name="T10" fmla="*/ 2147483646 w 4973"/>
                  <a:gd name="T11" fmla="*/ 2147483646 h 3851"/>
                  <a:gd name="T12" fmla="*/ 2147483646 w 4973"/>
                  <a:gd name="T13" fmla="*/ 2147483646 h 38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Google Shape;193;p3"/>
              <p:cNvSpPr>
                <a:spLocks/>
              </p:cNvSpPr>
              <p:nvPr/>
            </p:nvSpPr>
            <p:spPr bwMode="auto">
              <a:xfrm>
                <a:off x="4152398" y="-1786548"/>
                <a:ext cx="230014" cy="197406"/>
              </a:xfrm>
              <a:custGeom>
                <a:avLst/>
                <a:gdLst>
                  <a:gd name="T0" fmla="*/ 2147483646 w 4973"/>
                  <a:gd name="T1" fmla="*/ 2147483646 h 4268"/>
                  <a:gd name="T2" fmla="*/ 2147483646 w 4973"/>
                  <a:gd name="T3" fmla="*/ 2147483646 h 4268"/>
                  <a:gd name="T4" fmla="*/ 2147483646 w 4973"/>
                  <a:gd name="T5" fmla="*/ 2147483646 h 4268"/>
                  <a:gd name="T6" fmla="*/ 2147483646 w 4973"/>
                  <a:gd name="T7" fmla="*/ 2147483646 h 4268"/>
                  <a:gd name="T8" fmla="*/ 2147483646 w 4973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Google Shape;194;p3"/>
              <p:cNvSpPr>
                <a:spLocks/>
              </p:cNvSpPr>
              <p:nvPr/>
            </p:nvSpPr>
            <p:spPr bwMode="auto">
              <a:xfrm>
                <a:off x="4117986" y="-1675125"/>
                <a:ext cx="47455" cy="556001"/>
              </a:xfrm>
              <a:custGeom>
                <a:avLst/>
                <a:gdLst>
                  <a:gd name="T0" fmla="*/ 2147483646 w 1026"/>
                  <a:gd name="T1" fmla="*/ 2147483646 h 12021"/>
                  <a:gd name="T2" fmla="*/ 2147483646 w 1026"/>
                  <a:gd name="T3" fmla="*/ 2147483646 h 120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oogle Shape;195;p3"/>
            <p:cNvGrpSpPr>
              <a:grpSpLocks/>
            </p:cNvGrpSpPr>
            <p:nvPr/>
          </p:nvGrpSpPr>
          <p:grpSpPr bwMode="auto"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75" name="Google Shape;196;p3"/>
              <p:cNvSpPr>
                <a:spLocks/>
              </p:cNvSpPr>
              <p:nvPr/>
            </p:nvSpPr>
            <p:spPr bwMode="auto">
              <a:xfrm>
                <a:off x="1755510" y="-1204182"/>
                <a:ext cx="212808" cy="155593"/>
              </a:xfrm>
              <a:custGeom>
                <a:avLst/>
                <a:gdLst>
                  <a:gd name="T0" fmla="*/ 2147483646 w 4601"/>
                  <a:gd name="T1" fmla="*/ 2147483646 h 3364"/>
                  <a:gd name="T2" fmla="*/ 2147483646 w 4601"/>
                  <a:gd name="T3" fmla="*/ 2147483646 h 3364"/>
                  <a:gd name="T4" fmla="*/ 2147483646 w 4601"/>
                  <a:gd name="T5" fmla="*/ 2147483646 h 3364"/>
                  <a:gd name="T6" fmla="*/ 2147483646 w 4601"/>
                  <a:gd name="T7" fmla="*/ 2147483646 h 3364"/>
                  <a:gd name="T8" fmla="*/ 2147483646 w 4601"/>
                  <a:gd name="T9" fmla="*/ 2147483646 h 3364"/>
                  <a:gd name="T10" fmla="*/ 2147483646 w 4601"/>
                  <a:gd name="T11" fmla="*/ 2147483646 h 3364"/>
                  <a:gd name="T12" fmla="*/ 2147483646 w 4601"/>
                  <a:gd name="T13" fmla="*/ 2147483646 h 3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Google Shape;197;p3"/>
              <p:cNvSpPr>
                <a:spLocks/>
              </p:cNvSpPr>
              <p:nvPr/>
            </p:nvSpPr>
            <p:spPr bwMode="auto">
              <a:xfrm>
                <a:off x="1755510" y="-1214589"/>
                <a:ext cx="212808" cy="176083"/>
              </a:xfrm>
              <a:custGeom>
                <a:avLst/>
                <a:gdLst>
                  <a:gd name="T0" fmla="*/ 2147483646 w 4601"/>
                  <a:gd name="T1" fmla="*/ 2147483646 h 3807"/>
                  <a:gd name="T2" fmla="*/ 2147483646 w 4601"/>
                  <a:gd name="T3" fmla="*/ 2147483646 h 3807"/>
                  <a:gd name="T4" fmla="*/ 2147483646 w 4601"/>
                  <a:gd name="T5" fmla="*/ 2147483646 h 3807"/>
                  <a:gd name="T6" fmla="*/ 2147483646 w 4601"/>
                  <a:gd name="T7" fmla="*/ 2147483646 h 3807"/>
                  <a:gd name="T8" fmla="*/ 2147483646 w 4601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Google Shape;198;p3"/>
              <p:cNvSpPr>
                <a:spLocks/>
              </p:cNvSpPr>
              <p:nvPr/>
            </p:nvSpPr>
            <p:spPr bwMode="auto">
              <a:xfrm>
                <a:off x="2233805" y="-1347102"/>
                <a:ext cx="212854" cy="155362"/>
              </a:xfrm>
              <a:custGeom>
                <a:avLst/>
                <a:gdLst>
                  <a:gd name="T0" fmla="*/ 2147483646 w 4602"/>
                  <a:gd name="T1" fmla="*/ 2147483646 h 3359"/>
                  <a:gd name="T2" fmla="*/ 2147483646 w 4602"/>
                  <a:gd name="T3" fmla="*/ 2147483646 h 3359"/>
                  <a:gd name="T4" fmla="*/ 2147483646 w 4602"/>
                  <a:gd name="T5" fmla="*/ 2147483646 h 3359"/>
                  <a:gd name="T6" fmla="*/ 2147483646 w 4602"/>
                  <a:gd name="T7" fmla="*/ 2147483646 h 3359"/>
                  <a:gd name="T8" fmla="*/ 2147483646 w 4602"/>
                  <a:gd name="T9" fmla="*/ 2147483646 h 3359"/>
                  <a:gd name="T10" fmla="*/ 2147483646 w 4602"/>
                  <a:gd name="T11" fmla="*/ 2147483646 h 3359"/>
                  <a:gd name="T12" fmla="*/ 2147483646 w 4602"/>
                  <a:gd name="T13" fmla="*/ 2147483646 h 3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Google Shape;199;p3"/>
              <p:cNvSpPr>
                <a:spLocks/>
              </p:cNvSpPr>
              <p:nvPr/>
            </p:nvSpPr>
            <p:spPr bwMode="auto">
              <a:xfrm>
                <a:off x="2233805" y="-1357417"/>
                <a:ext cx="212854" cy="176083"/>
              </a:xfrm>
              <a:custGeom>
                <a:avLst/>
                <a:gdLst>
                  <a:gd name="T0" fmla="*/ 2147483646 w 4602"/>
                  <a:gd name="T1" fmla="*/ 2147483646 h 3807"/>
                  <a:gd name="T2" fmla="*/ 2147483646 w 4602"/>
                  <a:gd name="T3" fmla="*/ 2147483646 h 3807"/>
                  <a:gd name="T4" fmla="*/ 2147483646 w 4602"/>
                  <a:gd name="T5" fmla="*/ 2147483646 h 3807"/>
                  <a:gd name="T6" fmla="*/ 2147483646 w 4602"/>
                  <a:gd name="T7" fmla="*/ 2147483646 h 3807"/>
                  <a:gd name="T8" fmla="*/ 2147483646 w 4602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Google Shape;200;p3"/>
              <p:cNvSpPr>
                <a:spLocks/>
              </p:cNvSpPr>
              <p:nvPr/>
            </p:nvSpPr>
            <p:spPr bwMode="auto">
              <a:xfrm>
                <a:off x="1958187" y="-1841681"/>
                <a:ext cx="547722" cy="707756"/>
              </a:xfrm>
              <a:custGeom>
                <a:avLst/>
                <a:gdLst>
                  <a:gd name="T0" fmla="*/ 2147483646 w 11842"/>
                  <a:gd name="T1" fmla="*/ 2147483646 h 15302"/>
                  <a:gd name="T2" fmla="*/ 2147483646 w 11842"/>
                  <a:gd name="T3" fmla="*/ 2147483646 h 15302"/>
                  <a:gd name="T4" fmla="*/ 2147483646 w 11842"/>
                  <a:gd name="T5" fmla="*/ 2147483646 h 15302"/>
                  <a:gd name="T6" fmla="*/ 2147483646 w 11842"/>
                  <a:gd name="T7" fmla="*/ 2147483646 h 153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Google Shape;201;p3"/>
              <p:cNvSpPr>
                <a:spLocks/>
              </p:cNvSpPr>
              <p:nvPr/>
            </p:nvSpPr>
            <p:spPr bwMode="auto">
              <a:xfrm>
                <a:off x="2047686" y="-1705930"/>
                <a:ext cx="441018" cy="129831"/>
              </a:xfrm>
              <a:custGeom>
                <a:avLst/>
                <a:gdLst>
                  <a:gd name="T0" fmla="*/ 2147483646 w 9535"/>
                  <a:gd name="T1" fmla="*/ 2147483646 h 2807"/>
                  <a:gd name="T2" fmla="*/ 2147483646 w 9535"/>
                  <a:gd name="T3" fmla="*/ 0 h 28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Google Shape;202;p3"/>
            <p:cNvSpPr>
              <a:spLocks/>
            </p:cNvSpPr>
            <p:nvPr/>
          </p:nvSpPr>
          <p:spPr bwMode="auto">
            <a:xfrm>
              <a:off x="-182047" y="-2064526"/>
              <a:ext cx="19010" cy="34412"/>
            </a:xfrm>
            <a:custGeom>
              <a:avLst/>
              <a:gdLst>
                <a:gd name="T0" fmla="*/ 2147483646 w 411"/>
                <a:gd name="T1" fmla="*/ 2147483646 h 744"/>
                <a:gd name="T2" fmla="*/ 2147483646 w 411"/>
                <a:gd name="T3" fmla="*/ 2147483646 h 744"/>
                <a:gd name="T4" fmla="*/ 2147483646 w 411"/>
                <a:gd name="T5" fmla="*/ 2147483646 h 744"/>
                <a:gd name="T6" fmla="*/ 2147483646 w 411"/>
                <a:gd name="T7" fmla="*/ 2147483646 h 7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oogle Shape;203;p3"/>
            <p:cNvGrpSpPr>
              <a:grpSpLocks/>
            </p:cNvGrpSpPr>
            <p:nvPr/>
          </p:nvGrpSpPr>
          <p:grpSpPr bwMode="auto"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70" name="Google Shape;204;p3"/>
              <p:cNvSpPr>
                <a:spLocks/>
              </p:cNvSpPr>
              <p:nvPr/>
            </p:nvSpPr>
            <p:spPr bwMode="auto">
              <a:xfrm>
                <a:off x="135059" y="-2076228"/>
                <a:ext cx="203326" cy="150459"/>
              </a:xfrm>
              <a:custGeom>
                <a:avLst/>
                <a:gdLst>
                  <a:gd name="T0" fmla="*/ 2147483646 w 4396"/>
                  <a:gd name="T1" fmla="*/ 0 h 3253"/>
                  <a:gd name="T2" fmla="*/ 2147483646 w 4396"/>
                  <a:gd name="T3" fmla="*/ 2147483646 h 3253"/>
                  <a:gd name="T4" fmla="*/ 2147483646 w 4396"/>
                  <a:gd name="T5" fmla="*/ 2147483646 h 3253"/>
                  <a:gd name="T6" fmla="*/ 2147483646 w 4396"/>
                  <a:gd name="T7" fmla="*/ 2147483646 h 3253"/>
                  <a:gd name="T8" fmla="*/ 2147483646 w 4396"/>
                  <a:gd name="T9" fmla="*/ 2147483646 h 3253"/>
                  <a:gd name="T10" fmla="*/ 2147483646 w 4396"/>
                  <a:gd name="T11" fmla="*/ 2147483646 h 3253"/>
                  <a:gd name="T12" fmla="*/ 2147483646 w 4396"/>
                  <a:gd name="T13" fmla="*/ 0 h 32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Google Shape;205;p3"/>
              <p:cNvSpPr>
                <a:spLocks/>
              </p:cNvSpPr>
              <p:nvPr/>
            </p:nvSpPr>
            <p:spPr bwMode="auto">
              <a:xfrm>
                <a:off x="135059" y="-2080529"/>
                <a:ext cx="203326" cy="155362"/>
              </a:xfrm>
              <a:custGeom>
                <a:avLst/>
                <a:gdLst>
                  <a:gd name="T0" fmla="*/ 2147483646 w 4396"/>
                  <a:gd name="T1" fmla="*/ 2147483646 h 3359"/>
                  <a:gd name="T2" fmla="*/ 2147483646 w 4396"/>
                  <a:gd name="T3" fmla="*/ 2147483646 h 3359"/>
                  <a:gd name="T4" fmla="*/ 2147483646 w 4396"/>
                  <a:gd name="T5" fmla="*/ 2147483646 h 3359"/>
                  <a:gd name="T6" fmla="*/ 2147483646 w 4396"/>
                  <a:gd name="T7" fmla="*/ 2147483646 h 3359"/>
                  <a:gd name="T8" fmla="*/ 2147483646 w 4396"/>
                  <a:gd name="T9" fmla="*/ 2147483646 h 33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Google Shape;206;p3"/>
              <p:cNvSpPr>
                <a:spLocks/>
              </p:cNvSpPr>
              <p:nvPr/>
            </p:nvSpPr>
            <p:spPr bwMode="auto">
              <a:xfrm>
                <a:off x="-33854" y="-2385750"/>
                <a:ext cx="513912" cy="394765"/>
              </a:xfrm>
              <a:custGeom>
                <a:avLst/>
                <a:gdLst>
                  <a:gd name="T0" fmla="*/ 0 w 11111"/>
                  <a:gd name="T1" fmla="*/ 2147483646 h 8535"/>
                  <a:gd name="T2" fmla="*/ 2147483646 w 11111"/>
                  <a:gd name="T3" fmla="*/ 2147483646 h 8535"/>
                  <a:gd name="T4" fmla="*/ 2147483646 w 11111"/>
                  <a:gd name="T5" fmla="*/ 0 h 8535"/>
                  <a:gd name="T6" fmla="*/ 2147483646 w 11111"/>
                  <a:gd name="T7" fmla="*/ 2147483646 h 8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Google Shape;207;p3"/>
              <p:cNvSpPr>
                <a:spLocks/>
              </p:cNvSpPr>
              <p:nvPr/>
            </p:nvSpPr>
            <p:spPr bwMode="auto">
              <a:xfrm>
                <a:off x="-227097" y="-2110038"/>
                <a:ext cx="203974" cy="150506"/>
              </a:xfrm>
              <a:custGeom>
                <a:avLst/>
                <a:gdLst>
                  <a:gd name="T0" fmla="*/ 2147483646 w 4410"/>
                  <a:gd name="T1" fmla="*/ 2147483646 h 3254"/>
                  <a:gd name="T2" fmla="*/ 2147483646 w 4410"/>
                  <a:gd name="T3" fmla="*/ 2147483646 h 3254"/>
                  <a:gd name="T4" fmla="*/ 2147483646 w 4410"/>
                  <a:gd name="T5" fmla="*/ 2147483646 h 3254"/>
                  <a:gd name="T6" fmla="*/ 2147483646 w 4410"/>
                  <a:gd name="T7" fmla="*/ 2147483646 h 3254"/>
                  <a:gd name="T8" fmla="*/ 2147483646 w 4410"/>
                  <a:gd name="T9" fmla="*/ 2147483646 h 3254"/>
                  <a:gd name="T10" fmla="*/ 2147483646 w 4410"/>
                  <a:gd name="T11" fmla="*/ 2147483646 h 3254"/>
                  <a:gd name="T12" fmla="*/ 2147483646 w 4410"/>
                  <a:gd name="T13" fmla="*/ 2147483646 h 3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Google Shape;208;p3"/>
              <p:cNvSpPr>
                <a:spLocks/>
              </p:cNvSpPr>
              <p:nvPr/>
            </p:nvSpPr>
            <p:spPr bwMode="auto">
              <a:xfrm>
                <a:off x="-227097" y="-2114293"/>
                <a:ext cx="203974" cy="155316"/>
              </a:xfrm>
              <a:custGeom>
                <a:avLst/>
                <a:gdLst>
                  <a:gd name="T0" fmla="*/ 2147483646 w 4410"/>
                  <a:gd name="T1" fmla="*/ 2147483646 h 3358"/>
                  <a:gd name="T2" fmla="*/ 2147483646 w 4410"/>
                  <a:gd name="T3" fmla="*/ 2147483646 h 3358"/>
                  <a:gd name="T4" fmla="*/ 2147483646 w 4410"/>
                  <a:gd name="T5" fmla="*/ 2147483646 h 3358"/>
                  <a:gd name="T6" fmla="*/ 2147483646 w 4410"/>
                  <a:gd name="T7" fmla="*/ 2147483646 h 3358"/>
                  <a:gd name="T8" fmla="*/ 2147483646 w 4410"/>
                  <a:gd name="T9" fmla="*/ 2147483646 h 3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oogle Shape;209;p3"/>
            <p:cNvGrpSpPr>
              <a:grpSpLocks/>
            </p:cNvGrpSpPr>
            <p:nvPr/>
          </p:nvGrpSpPr>
          <p:grpSpPr bwMode="auto"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64" name="Google Shape;210;p3"/>
              <p:cNvSpPr>
                <a:spLocks/>
              </p:cNvSpPr>
              <p:nvPr/>
            </p:nvSpPr>
            <p:spPr bwMode="auto">
              <a:xfrm>
                <a:off x="4663302" y="-1698529"/>
                <a:ext cx="199163" cy="149349"/>
              </a:xfrm>
              <a:custGeom>
                <a:avLst/>
                <a:gdLst>
                  <a:gd name="T0" fmla="*/ 2147483646 w 4306"/>
                  <a:gd name="T1" fmla="*/ 2147483646 h 3229"/>
                  <a:gd name="T2" fmla="*/ 2147483646 w 4306"/>
                  <a:gd name="T3" fmla="*/ 2147483646 h 3229"/>
                  <a:gd name="T4" fmla="*/ 2147483646 w 4306"/>
                  <a:gd name="T5" fmla="*/ 2147483646 h 3229"/>
                  <a:gd name="T6" fmla="*/ 2147483646 w 4306"/>
                  <a:gd name="T7" fmla="*/ 2147483646 h 3229"/>
                  <a:gd name="T8" fmla="*/ 2147483646 w 4306"/>
                  <a:gd name="T9" fmla="*/ 2147483646 h 3229"/>
                  <a:gd name="T10" fmla="*/ 2147483646 w 4306"/>
                  <a:gd name="T11" fmla="*/ 2147483646 h 3229"/>
                  <a:gd name="T12" fmla="*/ 2147483646 w 4306"/>
                  <a:gd name="T13" fmla="*/ 2147483646 h 32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Google Shape;211;p3"/>
              <p:cNvSpPr>
                <a:spLocks/>
              </p:cNvSpPr>
              <p:nvPr/>
            </p:nvSpPr>
            <p:spPr bwMode="auto">
              <a:xfrm>
                <a:off x="4663302" y="-1708289"/>
                <a:ext cx="199163" cy="168960"/>
              </a:xfrm>
              <a:custGeom>
                <a:avLst/>
                <a:gdLst>
                  <a:gd name="T0" fmla="*/ 2147483646 w 4306"/>
                  <a:gd name="T1" fmla="*/ 2147483646 h 3653"/>
                  <a:gd name="T2" fmla="*/ 2147483646 w 4306"/>
                  <a:gd name="T3" fmla="*/ 2147483646 h 3653"/>
                  <a:gd name="T4" fmla="*/ 2147483646 w 4306"/>
                  <a:gd name="T5" fmla="*/ 2147483646 h 3653"/>
                  <a:gd name="T6" fmla="*/ 2147483646 w 4306"/>
                  <a:gd name="T7" fmla="*/ 2147483646 h 3653"/>
                  <a:gd name="T8" fmla="*/ 2147483646 w 4306"/>
                  <a:gd name="T9" fmla="*/ 2147483646 h 36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Google Shape;212;p3"/>
              <p:cNvSpPr>
                <a:spLocks/>
              </p:cNvSpPr>
              <p:nvPr/>
            </p:nvSpPr>
            <p:spPr bwMode="auto">
              <a:xfrm>
                <a:off x="5071062" y="-1513010"/>
                <a:ext cx="199210" cy="148794"/>
              </a:xfrm>
              <a:custGeom>
                <a:avLst/>
                <a:gdLst>
                  <a:gd name="T0" fmla="*/ 2147483646 w 4307"/>
                  <a:gd name="T1" fmla="*/ 2147483646 h 3217"/>
                  <a:gd name="T2" fmla="*/ 2147483646 w 4307"/>
                  <a:gd name="T3" fmla="*/ 2147483646 h 3217"/>
                  <a:gd name="T4" fmla="*/ 2147483646 w 4307"/>
                  <a:gd name="T5" fmla="*/ 2147483646 h 3217"/>
                  <a:gd name="T6" fmla="*/ 2147483646 w 4307"/>
                  <a:gd name="T7" fmla="*/ 2147483646 h 3217"/>
                  <a:gd name="T8" fmla="*/ 2147483646 w 4307"/>
                  <a:gd name="T9" fmla="*/ 2147483646 h 3217"/>
                  <a:gd name="T10" fmla="*/ 2147483646 w 4307"/>
                  <a:gd name="T11" fmla="*/ 2147483646 h 3217"/>
                  <a:gd name="T12" fmla="*/ 2147483646 w 4307"/>
                  <a:gd name="T13" fmla="*/ 2147483646 h 3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Google Shape;213;p3"/>
              <p:cNvSpPr>
                <a:spLocks/>
              </p:cNvSpPr>
              <p:nvPr/>
            </p:nvSpPr>
            <p:spPr bwMode="auto">
              <a:xfrm>
                <a:off x="5071062" y="-1522770"/>
                <a:ext cx="199210" cy="168359"/>
              </a:xfrm>
              <a:custGeom>
                <a:avLst/>
                <a:gdLst>
                  <a:gd name="T0" fmla="*/ 2147483646 w 4307"/>
                  <a:gd name="T1" fmla="*/ 2147483646 h 3640"/>
                  <a:gd name="T2" fmla="*/ 2147483646 w 4307"/>
                  <a:gd name="T3" fmla="*/ 2147483646 h 3640"/>
                  <a:gd name="T4" fmla="*/ 2147483646 w 4307"/>
                  <a:gd name="T5" fmla="*/ 2147483646 h 3640"/>
                  <a:gd name="T6" fmla="*/ 2147483646 w 4307"/>
                  <a:gd name="T7" fmla="*/ 2147483646 h 3640"/>
                  <a:gd name="T8" fmla="*/ 2147483646 w 4307"/>
                  <a:gd name="T9" fmla="*/ 2147483646 h 36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Google Shape;214;p3"/>
              <p:cNvSpPr>
                <a:spLocks/>
              </p:cNvSpPr>
              <p:nvPr/>
            </p:nvSpPr>
            <p:spPr bwMode="auto">
              <a:xfrm>
                <a:off x="4852936" y="-2165865"/>
                <a:ext cx="408410" cy="717191"/>
              </a:xfrm>
              <a:custGeom>
                <a:avLst/>
                <a:gdLst>
                  <a:gd name="T0" fmla="*/ 2147483646 w 8830"/>
                  <a:gd name="T1" fmla="*/ 2147483646 h 15506"/>
                  <a:gd name="T2" fmla="*/ 2147483646 w 8830"/>
                  <a:gd name="T3" fmla="*/ 2147483646 h 15506"/>
                  <a:gd name="T4" fmla="*/ 2147483646 w 8830"/>
                  <a:gd name="T5" fmla="*/ 2147483646 h 15506"/>
                  <a:gd name="T6" fmla="*/ 2147483646 w 8830"/>
                  <a:gd name="T7" fmla="*/ 2147483646 h 155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Google Shape;215;p3"/>
              <p:cNvSpPr>
                <a:spLocks/>
              </p:cNvSpPr>
              <p:nvPr/>
            </p:nvSpPr>
            <p:spPr bwMode="auto">
              <a:xfrm>
                <a:off x="4856498" y="-2055044"/>
                <a:ext cx="390649" cy="199811"/>
              </a:xfrm>
              <a:custGeom>
                <a:avLst/>
                <a:gdLst>
                  <a:gd name="T0" fmla="*/ 2147483646 w 8446"/>
                  <a:gd name="T1" fmla="*/ 2147483646 h 4320"/>
                  <a:gd name="T2" fmla="*/ 2147483646 w 8446"/>
                  <a:gd name="T3" fmla="*/ 2147483646 h 43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oogle Shape;216;p3"/>
            <p:cNvGrpSpPr>
              <a:grpSpLocks/>
            </p:cNvGrpSpPr>
            <p:nvPr/>
          </p:nvGrpSpPr>
          <p:grpSpPr bwMode="auto"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58" name="Google Shape;217;p3"/>
              <p:cNvSpPr>
                <a:spLocks/>
              </p:cNvSpPr>
              <p:nvPr/>
            </p:nvSpPr>
            <p:spPr bwMode="auto">
              <a:xfrm>
                <a:off x="6178204" y="-1165607"/>
                <a:ext cx="201568" cy="165214"/>
              </a:xfrm>
              <a:custGeom>
                <a:avLst/>
                <a:gdLst>
                  <a:gd name="T0" fmla="*/ 2147483646 w 4358"/>
                  <a:gd name="T1" fmla="*/ 2147483646 h 3572"/>
                  <a:gd name="T2" fmla="*/ 2147483646 w 4358"/>
                  <a:gd name="T3" fmla="*/ 2147483646 h 3572"/>
                  <a:gd name="T4" fmla="*/ 2147483646 w 4358"/>
                  <a:gd name="T5" fmla="*/ 2147483646 h 3572"/>
                  <a:gd name="T6" fmla="*/ 2147483646 w 4358"/>
                  <a:gd name="T7" fmla="*/ 2147483646 h 3572"/>
                  <a:gd name="T8" fmla="*/ 2147483646 w 4358"/>
                  <a:gd name="T9" fmla="*/ 2147483646 h 3572"/>
                  <a:gd name="T10" fmla="*/ 2147483646 w 4358"/>
                  <a:gd name="T11" fmla="*/ 2147483646 h 3572"/>
                  <a:gd name="T12" fmla="*/ 2147483646 w 4358"/>
                  <a:gd name="T13" fmla="*/ 2147483646 h 35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Google Shape;218;p3"/>
              <p:cNvSpPr>
                <a:spLocks/>
              </p:cNvSpPr>
              <p:nvPr/>
            </p:nvSpPr>
            <p:spPr bwMode="auto">
              <a:xfrm>
                <a:off x="6178204" y="-1175459"/>
                <a:ext cx="201568" cy="184964"/>
              </a:xfrm>
              <a:custGeom>
                <a:avLst/>
                <a:gdLst>
                  <a:gd name="T0" fmla="*/ 2147483646 w 4358"/>
                  <a:gd name="T1" fmla="*/ 2147483646 h 3999"/>
                  <a:gd name="T2" fmla="*/ 2147483646 w 4358"/>
                  <a:gd name="T3" fmla="*/ 2147483646 h 3999"/>
                  <a:gd name="T4" fmla="*/ 2147483646 w 4358"/>
                  <a:gd name="T5" fmla="*/ 2147483646 h 3999"/>
                  <a:gd name="T6" fmla="*/ 2147483646 w 4358"/>
                  <a:gd name="T7" fmla="*/ 2147483646 h 3999"/>
                  <a:gd name="T8" fmla="*/ 2147483646 w 4358"/>
                  <a:gd name="T9" fmla="*/ 2147483646 h 39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Google Shape;219;p3"/>
              <p:cNvSpPr>
                <a:spLocks/>
              </p:cNvSpPr>
              <p:nvPr/>
            </p:nvSpPr>
            <p:spPr bwMode="auto">
              <a:xfrm>
                <a:off x="6591330" y="-1103953"/>
                <a:ext cx="202170" cy="165214"/>
              </a:xfrm>
              <a:custGeom>
                <a:avLst/>
                <a:gdLst>
                  <a:gd name="T0" fmla="*/ 2147483646 w 4371"/>
                  <a:gd name="T1" fmla="*/ 2147483646 h 3572"/>
                  <a:gd name="T2" fmla="*/ 2147483646 w 4371"/>
                  <a:gd name="T3" fmla="*/ 2147483646 h 3572"/>
                  <a:gd name="T4" fmla="*/ 2147483646 w 4371"/>
                  <a:gd name="T5" fmla="*/ 2147483646 h 3572"/>
                  <a:gd name="T6" fmla="*/ 2147483646 w 4371"/>
                  <a:gd name="T7" fmla="*/ 2147483646 h 3572"/>
                  <a:gd name="T8" fmla="*/ 2147483646 w 4371"/>
                  <a:gd name="T9" fmla="*/ 2147483646 h 3572"/>
                  <a:gd name="T10" fmla="*/ 2147483646 w 4371"/>
                  <a:gd name="T11" fmla="*/ 2147483646 h 3572"/>
                  <a:gd name="T12" fmla="*/ 2147483646 w 4371"/>
                  <a:gd name="T13" fmla="*/ 2147483646 h 35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Google Shape;220;p3"/>
              <p:cNvSpPr>
                <a:spLocks/>
              </p:cNvSpPr>
              <p:nvPr/>
            </p:nvSpPr>
            <p:spPr bwMode="auto">
              <a:xfrm>
                <a:off x="6591330" y="-1113805"/>
                <a:ext cx="202170" cy="184964"/>
              </a:xfrm>
              <a:custGeom>
                <a:avLst/>
                <a:gdLst>
                  <a:gd name="T0" fmla="*/ 2147483646 w 4371"/>
                  <a:gd name="T1" fmla="*/ 2147483646 h 3999"/>
                  <a:gd name="T2" fmla="*/ 2147483646 w 4371"/>
                  <a:gd name="T3" fmla="*/ 2147483646 h 3999"/>
                  <a:gd name="T4" fmla="*/ 2147483646 w 4371"/>
                  <a:gd name="T5" fmla="*/ 2147483646 h 3999"/>
                  <a:gd name="T6" fmla="*/ 2147483646 w 4371"/>
                  <a:gd name="T7" fmla="*/ 2147483646 h 3999"/>
                  <a:gd name="T8" fmla="*/ 2147483646 w 4371"/>
                  <a:gd name="T9" fmla="*/ 2147483646 h 39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Google Shape;221;p3"/>
              <p:cNvSpPr>
                <a:spLocks/>
              </p:cNvSpPr>
              <p:nvPr/>
            </p:nvSpPr>
            <p:spPr bwMode="auto">
              <a:xfrm>
                <a:off x="6370244" y="-1653757"/>
                <a:ext cx="413775" cy="594483"/>
              </a:xfrm>
              <a:custGeom>
                <a:avLst/>
                <a:gdLst>
                  <a:gd name="T0" fmla="*/ 2147483646 w 8946"/>
                  <a:gd name="T1" fmla="*/ 2147483646 h 12853"/>
                  <a:gd name="T2" fmla="*/ 2147483646 w 8946"/>
                  <a:gd name="T3" fmla="*/ 0 h 12853"/>
                  <a:gd name="T4" fmla="*/ 2147483646 w 8946"/>
                  <a:gd name="T5" fmla="*/ 2147483646 h 12853"/>
                  <a:gd name="T6" fmla="*/ 2147483646 w 8946"/>
                  <a:gd name="T7" fmla="*/ 2147483646 h 128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Google Shape;222;p3"/>
              <p:cNvSpPr>
                <a:spLocks/>
              </p:cNvSpPr>
              <p:nvPr/>
            </p:nvSpPr>
            <p:spPr bwMode="auto">
              <a:xfrm>
                <a:off x="6373805" y="-1542334"/>
                <a:ext cx="395366" cy="81219"/>
              </a:xfrm>
              <a:custGeom>
                <a:avLst/>
                <a:gdLst>
                  <a:gd name="T0" fmla="*/ 2147483646 w 8548"/>
                  <a:gd name="T1" fmla="*/ 0 h 1756"/>
                  <a:gd name="T2" fmla="*/ 2147483646 w 8548"/>
                  <a:gd name="T3" fmla="*/ 2147483646 h 175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oogle Shape;223;p3"/>
            <p:cNvGrpSpPr>
              <a:grpSpLocks/>
            </p:cNvGrpSpPr>
            <p:nvPr/>
          </p:nvGrpSpPr>
          <p:grpSpPr bwMode="auto"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52" name="Google Shape;224;p3"/>
              <p:cNvSpPr>
                <a:spLocks/>
              </p:cNvSpPr>
              <p:nvPr/>
            </p:nvSpPr>
            <p:spPr bwMode="auto">
              <a:xfrm>
                <a:off x="3468974" y="-622186"/>
                <a:ext cx="124558" cy="95465"/>
              </a:xfrm>
              <a:custGeom>
                <a:avLst/>
                <a:gdLst>
                  <a:gd name="T0" fmla="*/ 2147483646 w 2693"/>
                  <a:gd name="T1" fmla="*/ 0 h 2064"/>
                  <a:gd name="T2" fmla="*/ 2147483646 w 2693"/>
                  <a:gd name="T3" fmla="*/ 2147483646 h 2064"/>
                  <a:gd name="T4" fmla="*/ 2147483646 w 2693"/>
                  <a:gd name="T5" fmla="*/ 2147483646 h 2064"/>
                  <a:gd name="T6" fmla="*/ 2147483646 w 2693"/>
                  <a:gd name="T7" fmla="*/ 2147483646 h 2064"/>
                  <a:gd name="T8" fmla="*/ 2147483646 w 2693"/>
                  <a:gd name="T9" fmla="*/ 2147483646 h 2064"/>
                  <a:gd name="T10" fmla="*/ 2147483646 w 2693"/>
                  <a:gd name="T11" fmla="*/ 2147483646 h 2064"/>
                  <a:gd name="T12" fmla="*/ 2147483646 w 2693"/>
                  <a:gd name="T13" fmla="*/ 0 h 20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Google Shape;225;p3"/>
              <p:cNvSpPr>
                <a:spLocks/>
              </p:cNvSpPr>
              <p:nvPr/>
            </p:nvSpPr>
            <p:spPr bwMode="auto">
              <a:xfrm>
                <a:off x="3468974" y="-624869"/>
                <a:ext cx="124558" cy="100830"/>
              </a:xfrm>
              <a:custGeom>
                <a:avLst/>
                <a:gdLst>
                  <a:gd name="T0" fmla="*/ 2147483646 w 2693"/>
                  <a:gd name="T1" fmla="*/ 2147483646 h 2180"/>
                  <a:gd name="T2" fmla="*/ 2147483646 w 2693"/>
                  <a:gd name="T3" fmla="*/ 2147483646 h 2180"/>
                  <a:gd name="T4" fmla="*/ 2147483646 w 2693"/>
                  <a:gd name="T5" fmla="*/ 2147483646 h 2180"/>
                  <a:gd name="T6" fmla="*/ 2147483646 w 2693"/>
                  <a:gd name="T7" fmla="*/ 2147483646 h 2180"/>
                  <a:gd name="T8" fmla="*/ 2147483646 w 2693"/>
                  <a:gd name="T9" fmla="*/ 2147483646 h 2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Google Shape;226;p3"/>
              <p:cNvSpPr>
                <a:spLocks/>
              </p:cNvSpPr>
              <p:nvPr/>
            </p:nvSpPr>
            <p:spPr bwMode="auto">
              <a:xfrm>
                <a:off x="3671096" y="-409424"/>
                <a:ext cx="124512" cy="95974"/>
              </a:xfrm>
              <a:custGeom>
                <a:avLst/>
                <a:gdLst>
                  <a:gd name="T0" fmla="*/ 2147483646 w 2692"/>
                  <a:gd name="T1" fmla="*/ 2147483646 h 2075"/>
                  <a:gd name="T2" fmla="*/ 2147483646 w 2692"/>
                  <a:gd name="T3" fmla="*/ 2147483646 h 2075"/>
                  <a:gd name="T4" fmla="*/ 2147483646 w 2692"/>
                  <a:gd name="T5" fmla="*/ 2147483646 h 2075"/>
                  <a:gd name="T6" fmla="*/ 2147483646 w 2692"/>
                  <a:gd name="T7" fmla="*/ 2147483646 h 2075"/>
                  <a:gd name="T8" fmla="*/ 2147483646 w 2692"/>
                  <a:gd name="T9" fmla="*/ 2147483646 h 2075"/>
                  <a:gd name="T10" fmla="*/ 2147483646 w 2692"/>
                  <a:gd name="T11" fmla="*/ 2147483646 h 2075"/>
                  <a:gd name="T12" fmla="*/ 2147483646 w 2692"/>
                  <a:gd name="T13" fmla="*/ 2147483646 h 20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Google Shape;227;p3"/>
              <p:cNvSpPr>
                <a:spLocks/>
              </p:cNvSpPr>
              <p:nvPr/>
            </p:nvSpPr>
            <p:spPr bwMode="auto">
              <a:xfrm>
                <a:off x="3671096" y="-412061"/>
                <a:ext cx="124512" cy="10078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Google Shape;228;p3"/>
              <p:cNvSpPr>
                <a:spLocks/>
              </p:cNvSpPr>
              <p:nvPr/>
            </p:nvSpPr>
            <p:spPr bwMode="auto">
              <a:xfrm>
                <a:off x="3588120" y="-880877"/>
                <a:ext cx="321871" cy="535835"/>
              </a:xfrm>
              <a:custGeom>
                <a:avLst/>
                <a:gdLst>
                  <a:gd name="T0" fmla="*/ 2147483646 w 6959"/>
                  <a:gd name="T1" fmla="*/ 2147483646 h 11585"/>
                  <a:gd name="T2" fmla="*/ 2147483646 w 6959"/>
                  <a:gd name="T3" fmla="*/ 0 h 11585"/>
                  <a:gd name="T4" fmla="*/ 2147483646 w 6959"/>
                  <a:gd name="T5" fmla="*/ 2147483646 h 11585"/>
                  <a:gd name="T6" fmla="*/ 2147483646 w 6959"/>
                  <a:gd name="T7" fmla="*/ 2147483646 h 115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Google Shape;229;p3"/>
              <p:cNvSpPr>
                <a:spLocks/>
              </p:cNvSpPr>
              <p:nvPr/>
            </p:nvSpPr>
            <p:spPr bwMode="auto">
              <a:xfrm>
                <a:off x="3694223" y="-813348"/>
                <a:ext cx="187924" cy="216970"/>
              </a:xfrm>
              <a:custGeom>
                <a:avLst/>
                <a:gdLst>
                  <a:gd name="T0" fmla="*/ 0 w 4063"/>
                  <a:gd name="T1" fmla="*/ 2147483646 h 4691"/>
                  <a:gd name="T2" fmla="*/ 2147483646 w 4063"/>
                  <a:gd name="T3" fmla="*/ 2147483646 h 46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oogle Shape;230;p3"/>
            <p:cNvGrpSpPr>
              <a:grpSpLocks/>
            </p:cNvGrpSpPr>
            <p:nvPr/>
          </p:nvGrpSpPr>
          <p:grpSpPr bwMode="auto"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46" name="Google Shape;231;p3"/>
              <p:cNvSpPr>
                <a:spLocks/>
              </p:cNvSpPr>
              <p:nvPr/>
            </p:nvSpPr>
            <p:spPr bwMode="auto">
              <a:xfrm>
                <a:off x="6221496" y="-2236123"/>
                <a:ext cx="124512" cy="96113"/>
              </a:xfrm>
              <a:custGeom>
                <a:avLst/>
                <a:gdLst>
                  <a:gd name="T0" fmla="*/ 2147483646 w 2692"/>
                  <a:gd name="T1" fmla="*/ 2147483646 h 2078"/>
                  <a:gd name="T2" fmla="*/ 2147483646 w 2692"/>
                  <a:gd name="T3" fmla="*/ 2147483646 h 2078"/>
                  <a:gd name="T4" fmla="*/ 2147483646 w 2692"/>
                  <a:gd name="T5" fmla="*/ 2147483646 h 2078"/>
                  <a:gd name="T6" fmla="*/ 2147483646 w 2692"/>
                  <a:gd name="T7" fmla="*/ 2147483646 h 2078"/>
                  <a:gd name="T8" fmla="*/ 2147483646 w 2692"/>
                  <a:gd name="T9" fmla="*/ 2147483646 h 2078"/>
                  <a:gd name="T10" fmla="*/ 2147483646 w 2692"/>
                  <a:gd name="T11" fmla="*/ 2147483646 h 2078"/>
                  <a:gd name="T12" fmla="*/ 2147483646 w 2692"/>
                  <a:gd name="T13" fmla="*/ 2147483646 h 20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Google Shape;232;p3"/>
              <p:cNvSpPr>
                <a:spLocks/>
              </p:cNvSpPr>
              <p:nvPr/>
            </p:nvSpPr>
            <p:spPr bwMode="auto">
              <a:xfrm>
                <a:off x="6221496" y="-2238759"/>
                <a:ext cx="124512" cy="101385"/>
              </a:xfrm>
              <a:custGeom>
                <a:avLst/>
                <a:gdLst>
                  <a:gd name="T0" fmla="*/ 2147483646 w 2692"/>
                  <a:gd name="T1" fmla="*/ 2147483646 h 2192"/>
                  <a:gd name="T2" fmla="*/ 2147483646 w 2692"/>
                  <a:gd name="T3" fmla="*/ 2147483646 h 2192"/>
                  <a:gd name="T4" fmla="*/ 2147483646 w 2692"/>
                  <a:gd name="T5" fmla="*/ 2147483646 h 2192"/>
                  <a:gd name="T6" fmla="*/ 2147483646 w 2692"/>
                  <a:gd name="T7" fmla="*/ 2147483646 h 2192"/>
                  <a:gd name="T8" fmla="*/ 2147483646 w 2692"/>
                  <a:gd name="T9" fmla="*/ 2147483646 h 2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Google Shape;233;p3"/>
              <p:cNvSpPr>
                <a:spLocks/>
              </p:cNvSpPr>
              <p:nvPr/>
            </p:nvSpPr>
            <p:spPr bwMode="auto">
              <a:xfrm>
                <a:off x="6424174" y="-2022760"/>
                <a:ext cx="124512" cy="95511"/>
              </a:xfrm>
              <a:custGeom>
                <a:avLst/>
                <a:gdLst>
                  <a:gd name="T0" fmla="*/ 2147483646 w 2692"/>
                  <a:gd name="T1" fmla="*/ 2147483646 h 2065"/>
                  <a:gd name="T2" fmla="*/ 2147483646 w 2692"/>
                  <a:gd name="T3" fmla="*/ 2147483646 h 2065"/>
                  <a:gd name="T4" fmla="*/ 2147483646 w 2692"/>
                  <a:gd name="T5" fmla="*/ 2147483646 h 2065"/>
                  <a:gd name="T6" fmla="*/ 2147483646 w 2692"/>
                  <a:gd name="T7" fmla="*/ 2147483646 h 2065"/>
                  <a:gd name="T8" fmla="*/ 2147483646 w 2692"/>
                  <a:gd name="T9" fmla="*/ 2147483646 h 2065"/>
                  <a:gd name="T10" fmla="*/ 2147483646 w 2692"/>
                  <a:gd name="T11" fmla="*/ 2147483646 h 2065"/>
                  <a:gd name="T12" fmla="*/ 2147483646 w 2692"/>
                  <a:gd name="T13" fmla="*/ 2147483646 h 20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Google Shape;234;p3"/>
              <p:cNvSpPr>
                <a:spLocks/>
              </p:cNvSpPr>
              <p:nvPr/>
            </p:nvSpPr>
            <p:spPr bwMode="auto">
              <a:xfrm>
                <a:off x="6424174" y="-2025396"/>
                <a:ext cx="124512" cy="10078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Google Shape;235;p3"/>
              <p:cNvSpPr>
                <a:spLocks/>
              </p:cNvSpPr>
              <p:nvPr/>
            </p:nvSpPr>
            <p:spPr bwMode="auto">
              <a:xfrm>
                <a:off x="6341198" y="-2494212"/>
                <a:ext cx="321316" cy="535234"/>
              </a:xfrm>
              <a:custGeom>
                <a:avLst/>
                <a:gdLst>
                  <a:gd name="T0" fmla="*/ 2147483646 w 6947"/>
                  <a:gd name="T1" fmla="*/ 2147483646 h 11572"/>
                  <a:gd name="T2" fmla="*/ 2147483646 w 6947"/>
                  <a:gd name="T3" fmla="*/ 0 h 11572"/>
                  <a:gd name="T4" fmla="*/ 2147483646 w 6947"/>
                  <a:gd name="T5" fmla="*/ 2147483646 h 11572"/>
                  <a:gd name="T6" fmla="*/ 2147483646 w 6947"/>
                  <a:gd name="T7" fmla="*/ 2147483646 h 115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Google Shape;236;p3"/>
              <p:cNvSpPr>
                <a:spLocks/>
              </p:cNvSpPr>
              <p:nvPr/>
            </p:nvSpPr>
            <p:spPr bwMode="auto">
              <a:xfrm>
                <a:off x="6446699" y="-2427238"/>
                <a:ext cx="188525" cy="217572"/>
              </a:xfrm>
              <a:custGeom>
                <a:avLst/>
                <a:gdLst>
                  <a:gd name="T0" fmla="*/ 2147483646 w 4076"/>
                  <a:gd name="T1" fmla="*/ 0 h 4704"/>
                  <a:gd name="T2" fmla="*/ 2147483646 w 4076"/>
                  <a:gd name="T3" fmla="*/ 2147483646 h 47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oogle Shape;237;p3"/>
            <p:cNvGrpSpPr>
              <a:grpSpLocks/>
            </p:cNvGrpSpPr>
            <p:nvPr/>
          </p:nvGrpSpPr>
          <p:grpSpPr bwMode="auto"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40" name="Google Shape;238;p3"/>
              <p:cNvSpPr>
                <a:spLocks/>
              </p:cNvSpPr>
              <p:nvPr/>
            </p:nvSpPr>
            <p:spPr bwMode="auto">
              <a:xfrm>
                <a:off x="3047014" y="-1493168"/>
                <a:ext cx="212206" cy="176685"/>
              </a:xfrm>
              <a:custGeom>
                <a:avLst/>
                <a:gdLst>
                  <a:gd name="T0" fmla="*/ 2147483646 w 4588"/>
                  <a:gd name="T1" fmla="*/ 2147483646 h 3820"/>
                  <a:gd name="T2" fmla="*/ 2147483646 w 4588"/>
                  <a:gd name="T3" fmla="*/ 2147483646 h 3820"/>
                  <a:gd name="T4" fmla="*/ 2147483646 w 4588"/>
                  <a:gd name="T5" fmla="*/ 2147483646 h 3820"/>
                  <a:gd name="T6" fmla="*/ 2147483646 w 4588"/>
                  <a:gd name="T7" fmla="*/ 2147483646 h 3820"/>
                  <a:gd name="T8" fmla="*/ 2147483646 w 4588"/>
                  <a:gd name="T9" fmla="*/ 2147483646 h 38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Google Shape;239;p3"/>
              <p:cNvSpPr>
                <a:spLocks/>
              </p:cNvSpPr>
              <p:nvPr/>
            </p:nvSpPr>
            <p:spPr bwMode="auto">
              <a:xfrm>
                <a:off x="3510508" y="-1728131"/>
                <a:ext cx="212808" cy="155362"/>
              </a:xfrm>
              <a:custGeom>
                <a:avLst/>
                <a:gdLst>
                  <a:gd name="T0" fmla="*/ 2147483646 w 4601"/>
                  <a:gd name="T1" fmla="*/ 2147483646 h 3359"/>
                  <a:gd name="T2" fmla="*/ 2147483646 w 4601"/>
                  <a:gd name="T3" fmla="*/ 2147483646 h 3359"/>
                  <a:gd name="T4" fmla="*/ 2147483646 w 4601"/>
                  <a:gd name="T5" fmla="*/ 2147483646 h 3359"/>
                  <a:gd name="T6" fmla="*/ 2147483646 w 4601"/>
                  <a:gd name="T7" fmla="*/ 2147483646 h 3359"/>
                  <a:gd name="T8" fmla="*/ 2147483646 w 4601"/>
                  <a:gd name="T9" fmla="*/ 2147483646 h 3359"/>
                  <a:gd name="T10" fmla="*/ 2147483646 w 4601"/>
                  <a:gd name="T11" fmla="*/ 2147483646 h 3359"/>
                  <a:gd name="T12" fmla="*/ 2147483646 w 4601"/>
                  <a:gd name="T13" fmla="*/ 2147483646 h 3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Google Shape;240;p3"/>
              <p:cNvSpPr>
                <a:spLocks/>
              </p:cNvSpPr>
              <p:nvPr/>
            </p:nvSpPr>
            <p:spPr bwMode="auto">
              <a:xfrm>
                <a:off x="3510508" y="-1738538"/>
                <a:ext cx="212808" cy="176083"/>
              </a:xfrm>
              <a:custGeom>
                <a:avLst/>
                <a:gdLst>
                  <a:gd name="T0" fmla="*/ 2147483646 w 4601"/>
                  <a:gd name="T1" fmla="*/ 2147483646 h 3807"/>
                  <a:gd name="T2" fmla="*/ 2147483646 w 4601"/>
                  <a:gd name="T3" fmla="*/ 2147483646 h 3807"/>
                  <a:gd name="T4" fmla="*/ 2147483646 w 4601"/>
                  <a:gd name="T5" fmla="*/ 2147483646 h 3807"/>
                  <a:gd name="T6" fmla="*/ 2147483646 w 4601"/>
                  <a:gd name="T7" fmla="*/ 2147483646 h 3807"/>
                  <a:gd name="T8" fmla="*/ 2147483646 w 4601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Google Shape;241;p3"/>
              <p:cNvSpPr>
                <a:spLocks/>
              </p:cNvSpPr>
              <p:nvPr/>
            </p:nvSpPr>
            <p:spPr bwMode="auto">
              <a:xfrm>
                <a:off x="3248535" y="-2155181"/>
                <a:ext cx="533476" cy="749799"/>
              </a:xfrm>
              <a:custGeom>
                <a:avLst/>
                <a:gdLst>
                  <a:gd name="T0" fmla="*/ 0 w 11534"/>
                  <a:gd name="T1" fmla="*/ 2147483646 h 16211"/>
                  <a:gd name="T2" fmla="*/ 2147483646 w 11534"/>
                  <a:gd name="T3" fmla="*/ 2147483646 h 16211"/>
                  <a:gd name="T4" fmla="*/ 2147483646 w 11534"/>
                  <a:gd name="T5" fmla="*/ 0 h 16211"/>
                  <a:gd name="T6" fmla="*/ 2147483646 w 11534"/>
                  <a:gd name="T7" fmla="*/ 2147483646 h 162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Google Shape;242;p3"/>
              <p:cNvSpPr>
                <a:spLocks/>
              </p:cNvSpPr>
              <p:nvPr/>
            </p:nvSpPr>
            <p:spPr bwMode="auto">
              <a:xfrm>
                <a:off x="3302465" y="-2007635"/>
                <a:ext cx="458779" cy="226498"/>
              </a:xfrm>
              <a:custGeom>
                <a:avLst/>
                <a:gdLst>
                  <a:gd name="T0" fmla="*/ 0 w 9919"/>
                  <a:gd name="T1" fmla="*/ 2147483646 h 4897"/>
                  <a:gd name="T2" fmla="*/ 2147483646 w 9919"/>
                  <a:gd name="T3" fmla="*/ 2147483646 h 489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Google Shape;243;p3"/>
              <p:cNvSpPr>
                <a:spLocks/>
              </p:cNvSpPr>
              <p:nvPr/>
            </p:nvSpPr>
            <p:spPr bwMode="auto">
              <a:xfrm>
                <a:off x="3047014" y="-1482761"/>
                <a:ext cx="212206" cy="155871"/>
              </a:xfrm>
              <a:custGeom>
                <a:avLst/>
                <a:gdLst>
                  <a:gd name="T0" fmla="*/ 2147483646 w 4588"/>
                  <a:gd name="T1" fmla="*/ 2147483646 h 3370"/>
                  <a:gd name="T2" fmla="*/ 2147483646 w 4588"/>
                  <a:gd name="T3" fmla="*/ 2147483646 h 3370"/>
                  <a:gd name="T4" fmla="*/ 2147483646 w 4588"/>
                  <a:gd name="T5" fmla="*/ 2147483646 h 3370"/>
                  <a:gd name="T6" fmla="*/ 2147483646 w 4588"/>
                  <a:gd name="T7" fmla="*/ 2147483646 h 3370"/>
                  <a:gd name="T8" fmla="*/ 2147483646 w 4588"/>
                  <a:gd name="T9" fmla="*/ 2147483646 h 3370"/>
                  <a:gd name="T10" fmla="*/ 2147483646 w 4588"/>
                  <a:gd name="T11" fmla="*/ 2147483646 h 3370"/>
                  <a:gd name="T12" fmla="*/ 2147483646 w 4588"/>
                  <a:gd name="T13" fmla="*/ 2147483646 h 33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anchor="ctr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93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5"/>
          <p:cNvSpPr/>
          <p:nvPr/>
        </p:nvSpPr>
        <p:spPr>
          <a:xfrm>
            <a:off x="4694387" y="-1"/>
            <a:ext cx="4449615" cy="3183631"/>
          </a:xfrm>
          <a:custGeom>
            <a:avLst/>
            <a:gdLst/>
            <a:ahLst/>
            <a:cxnLst/>
            <a:rect l="l" t="t" r="r" b="b"/>
            <a:pathLst>
              <a:path w="167910" h="120137" extrusionOk="0">
                <a:moveTo>
                  <a:pt x="58493" y="0"/>
                </a:moveTo>
                <a:cubicBezTo>
                  <a:pt x="55263" y="2407"/>
                  <a:pt x="52381" y="5352"/>
                  <a:pt x="49911" y="8582"/>
                </a:cubicBezTo>
                <a:cubicBezTo>
                  <a:pt x="44654" y="15549"/>
                  <a:pt x="41518" y="23878"/>
                  <a:pt x="39967" y="32429"/>
                </a:cubicBezTo>
                <a:cubicBezTo>
                  <a:pt x="39143" y="37053"/>
                  <a:pt x="38731" y="41708"/>
                  <a:pt x="38605" y="46395"/>
                </a:cubicBezTo>
                <a:cubicBezTo>
                  <a:pt x="38510" y="51367"/>
                  <a:pt x="38890" y="56307"/>
                  <a:pt x="38890" y="61279"/>
                </a:cubicBezTo>
                <a:cubicBezTo>
                  <a:pt x="38922" y="69640"/>
                  <a:pt x="37306" y="79426"/>
                  <a:pt x="29516" y="84176"/>
                </a:cubicBezTo>
                <a:cubicBezTo>
                  <a:pt x="25842" y="86393"/>
                  <a:pt x="21567" y="87248"/>
                  <a:pt x="17450" y="88261"/>
                </a:cubicBezTo>
                <a:cubicBezTo>
                  <a:pt x="13681" y="89180"/>
                  <a:pt x="9944" y="90320"/>
                  <a:pt x="6714" y="92536"/>
                </a:cubicBezTo>
                <a:cubicBezTo>
                  <a:pt x="3737" y="94532"/>
                  <a:pt x="1235" y="97445"/>
                  <a:pt x="634" y="101119"/>
                </a:cubicBezTo>
                <a:cubicBezTo>
                  <a:pt x="0" y="105109"/>
                  <a:pt x="1647" y="109099"/>
                  <a:pt x="4339" y="112045"/>
                </a:cubicBezTo>
                <a:cubicBezTo>
                  <a:pt x="7252" y="115243"/>
                  <a:pt x="11401" y="117048"/>
                  <a:pt x="15518" y="118157"/>
                </a:cubicBezTo>
                <a:cubicBezTo>
                  <a:pt x="19350" y="119170"/>
                  <a:pt x="23372" y="119740"/>
                  <a:pt x="27362" y="119993"/>
                </a:cubicBezTo>
                <a:cubicBezTo>
                  <a:pt x="28814" y="120089"/>
                  <a:pt x="30269" y="120137"/>
                  <a:pt x="31724" y="120137"/>
                </a:cubicBezTo>
                <a:cubicBezTo>
                  <a:pt x="37953" y="120137"/>
                  <a:pt x="44189" y="119273"/>
                  <a:pt x="50196" y="117682"/>
                </a:cubicBezTo>
                <a:cubicBezTo>
                  <a:pt x="57638" y="115718"/>
                  <a:pt x="64795" y="112583"/>
                  <a:pt x="71256" y="108466"/>
                </a:cubicBezTo>
                <a:cubicBezTo>
                  <a:pt x="77716" y="104349"/>
                  <a:pt x="83543" y="99219"/>
                  <a:pt x="88294" y="93233"/>
                </a:cubicBezTo>
                <a:cubicBezTo>
                  <a:pt x="93931" y="86203"/>
                  <a:pt x="97699" y="77747"/>
                  <a:pt x="103938" y="71192"/>
                </a:cubicBezTo>
                <a:cubicBezTo>
                  <a:pt x="103970" y="71192"/>
                  <a:pt x="103970" y="71192"/>
                  <a:pt x="103970" y="71160"/>
                </a:cubicBezTo>
                <a:cubicBezTo>
                  <a:pt x="105965" y="69102"/>
                  <a:pt x="108435" y="67486"/>
                  <a:pt x="111127" y="66473"/>
                </a:cubicBezTo>
                <a:cubicBezTo>
                  <a:pt x="113670" y="65497"/>
                  <a:pt x="117095" y="64505"/>
                  <a:pt x="120473" y="64505"/>
                </a:cubicBezTo>
                <a:cubicBezTo>
                  <a:pt x="123783" y="64505"/>
                  <a:pt x="127049" y="65457"/>
                  <a:pt x="129400" y="68310"/>
                </a:cubicBezTo>
                <a:cubicBezTo>
                  <a:pt x="136494" y="76892"/>
                  <a:pt x="135480" y="102607"/>
                  <a:pt x="159549" y="109638"/>
                </a:cubicBezTo>
                <a:cubicBezTo>
                  <a:pt x="162463" y="110493"/>
                  <a:pt x="165281" y="111189"/>
                  <a:pt x="167910" y="111791"/>
                </a:cubicBezTo>
                <a:lnTo>
                  <a:pt x="167910" y="0"/>
                </a:ln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15"/>
          <p:cNvGrpSpPr/>
          <p:nvPr/>
        </p:nvGrpSpPr>
        <p:grpSpPr>
          <a:xfrm>
            <a:off x="7447955" y="-433272"/>
            <a:ext cx="1794497" cy="1945554"/>
            <a:chOff x="7447955" y="-433272"/>
            <a:chExt cx="1794497" cy="1945554"/>
          </a:xfrm>
        </p:grpSpPr>
        <p:sp>
          <p:nvSpPr>
            <p:cNvPr id="565" name="Google Shape;565;p15"/>
            <p:cNvSpPr/>
            <p:nvPr/>
          </p:nvSpPr>
          <p:spPr>
            <a:xfrm rot="-8261362">
              <a:off x="8023987" y="-285378"/>
              <a:ext cx="920171" cy="1242350"/>
            </a:xfrm>
            <a:custGeom>
              <a:avLst/>
              <a:gdLst/>
              <a:ahLst/>
              <a:cxnLst/>
              <a:rect l="l" t="t" r="r" b="b"/>
              <a:pathLst>
                <a:path w="30683" h="41426" extrusionOk="0">
                  <a:moveTo>
                    <a:pt x="741" y="0"/>
                  </a:moveTo>
                  <a:cubicBezTo>
                    <a:pt x="180" y="0"/>
                    <a:pt x="0" y="1032"/>
                    <a:pt x="648" y="1286"/>
                  </a:cubicBezTo>
                  <a:cubicBezTo>
                    <a:pt x="16166" y="7556"/>
                    <a:pt x="26902" y="24562"/>
                    <a:pt x="29372" y="40967"/>
                  </a:cubicBezTo>
                  <a:cubicBezTo>
                    <a:pt x="29423" y="41287"/>
                    <a:pt x="29655" y="41426"/>
                    <a:pt x="29905" y="41426"/>
                  </a:cubicBezTo>
                  <a:cubicBezTo>
                    <a:pt x="30274" y="41426"/>
                    <a:pt x="30683" y="41122"/>
                    <a:pt x="30607" y="40650"/>
                  </a:cubicBezTo>
                  <a:cubicBezTo>
                    <a:pt x="28074" y="23834"/>
                    <a:pt x="17306" y="6638"/>
                    <a:pt x="965" y="51"/>
                  </a:cubicBezTo>
                  <a:cubicBezTo>
                    <a:pt x="885" y="16"/>
                    <a:pt x="810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 rot="-8261362">
              <a:off x="8520465" y="941081"/>
              <a:ext cx="254552" cy="246964"/>
            </a:xfrm>
            <a:custGeom>
              <a:avLst/>
              <a:gdLst/>
              <a:ahLst/>
              <a:cxnLst/>
              <a:rect l="l" t="t" r="r" b="b"/>
              <a:pathLst>
                <a:path w="8488" h="8235" extrusionOk="0">
                  <a:moveTo>
                    <a:pt x="8488" y="0"/>
                  </a:moveTo>
                  <a:cubicBezTo>
                    <a:pt x="0" y="1742"/>
                    <a:pt x="1172" y="8234"/>
                    <a:pt x="1172" y="8234"/>
                  </a:cubicBezTo>
                  <a:cubicBezTo>
                    <a:pt x="1742" y="4941"/>
                    <a:pt x="7538" y="2534"/>
                    <a:pt x="7538" y="2534"/>
                  </a:cubicBezTo>
                  <a:lnTo>
                    <a:pt x="8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 rot="-8261362">
              <a:off x="8416435" y="1029338"/>
              <a:ext cx="381828" cy="212836"/>
            </a:xfrm>
            <a:custGeom>
              <a:avLst/>
              <a:gdLst/>
              <a:ahLst/>
              <a:cxnLst/>
              <a:rect l="l" t="t" r="r" b="b"/>
              <a:pathLst>
                <a:path w="12732" h="7097" extrusionOk="0">
                  <a:moveTo>
                    <a:pt x="9572" y="1"/>
                  </a:moveTo>
                  <a:cubicBezTo>
                    <a:pt x="1445" y="1"/>
                    <a:pt x="1" y="7097"/>
                    <a:pt x="1" y="7097"/>
                  </a:cubicBezTo>
                  <a:cubicBezTo>
                    <a:pt x="2015" y="3380"/>
                    <a:pt x="6562" y="2740"/>
                    <a:pt x="9454" y="2740"/>
                  </a:cubicBezTo>
                  <a:cubicBezTo>
                    <a:pt x="10973" y="2740"/>
                    <a:pt x="12035" y="2917"/>
                    <a:pt x="12035" y="2917"/>
                  </a:cubicBezTo>
                  <a:lnTo>
                    <a:pt x="12732" y="320"/>
                  </a:lnTo>
                  <a:cubicBezTo>
                    <a:pt x="11580" y="99"/>
                    <a:pt x="10529" y="1"/>
                    <a:pt x="9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 rot="-8261362">
              <a:off x="8310553" y="1174241"/>
              <a:ext cx="454013" cy="113031"/>
            </a:xfrm>
            <a:custGeom>
              <a:avLst/>
              <a:gdLst/>
              <a:ahLst/>
              <a:cxnLst/>
              <a:rect l="l" t="t" r="r" b="b"/>
              <a:pathLst>
                <a:path w="15139" h="3769" extrusionOk="0">
                  <a:moveTo>
                    <a:pt x="8812" y="0"/>
                  </a:moveTo>
                  <a:cubicBezTo>
                    <a:pt x="3176" y="0"/>
                    <a:pt x="1" y="3768"/>
                    <a:pt x="1" y="3768"/>
                  </a:cubicBezTo>
                  <a:cubicBezTo>
                    <a:pt x="1977" y="2465"/>
                    <a:pt x="4262" y="2037"/>
                    <a:pt x="6412" y="2037"/>
                  </a:cubicBezTo>
                  <a:cubicBezTo>
                    <a:pt x="10533" y="2037"/>
                    <a:pt x="14157" y="3610"/>
                    <a:pt x="14157" y="3610"/>
                  </a:cubicBezTo>
                  <a:lnTo>
                    <a:pt x="15139" y="1488"/>
                  </a:lnTo>
                  <a:cubicBezTo>
                    <a:pt x="12781" y="407"/>
                    <a:pt x="10664" y="0"/>
                    <a:pt x="8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 rot="-8261362">
              <a:off x="8124946" y="1034271"/>
              <a:ext cx="184286" cy="318190"/>
            </a:xfrm>
            <a:custGeom>
              <a:avLst/>
              <a:gdLst/>
              <a:ahLst/>
              <a:cxnLst/>
              <a:rect l="l" t="t" r="r" b="b"/>
              <a:pathLst>
                <a:path w="6145" h="10610" extrusionOk="0">
                  <a:moveTo>
                    <a:pt x="6144" y="1"/>
                  </a:moveTo>
                  <a:cubicBezTo>
                    <a:pt x="6144" y="1"/>
                    <a:pt x="1" y="2503"/>
                    <a:pt x="3072" y="10610"/>
                  </a:cubicBezTo>
                  <a:lnTo>
                    <a:pt x="4719" y="8425"/>
                  </a:lnTo>
                  <a:cubicBezTo>
                    <a:pt x="4719" y="8425"/>
                    <a:pt x="3674" y="2249"/>
                    <a:pt x="6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 rot="-8261362">
              <a:off x="8161775" y="1042310"/>
              <a:ext cx="282082" cy="431191"/>
            </a:xfrm>
            <a:custGeom>
              <a:avLst/>
              <a:gdLst/>
              <a:ahLst/>
              <a:cxnLst/>
              <a:rect l="l" t="t" r="r" b="b"/>
              <a:pathLst>
                <a:path w="9406" h="14378" extrusionOk="0">
                  <a:moveTo>
                    <a:pt x="6524" y="0"/>
                  </a:moveTo>
                  <a:cubicBezTo>
                    <a:pt x="6523" y="1"/>
                    <a:pt x="0" y="6239"/>
                    <a:pt x="7600" y="14378"/>
                  </a:cubicBezTo>
                  <a:lnTo>
                    <a:pt x="9405" y="12414"/>
                  </a:lnTo>
                  <a:cubicBezTo>
                    <a:pt x="9405" y="12414"/>
                    <a:pt x="3357" y="5637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 rot="-8261362">
              <a:off x="8211243" y="1043903"/>
              <a:ext cx="301096" cy="419795"/>
            </a:xfrm>
            <a:custGeom>
              <a:avLst/>
              <a:gdLst/>
              <a:ahLst/>
              <a:cxnLst/>
              <a:rect l="l" t="t" r="r" b="b"/>
              <a:pathLst>
                <a:path w="10040" h="13998" extrusionOk="0">
                  <a:moveTo>
                    <a:pt x="2629" y="0"/>
                  </a:moveTo>
                  <a:cubicBezTo>
                    <a:pt x="2628" y="1"/>
                    <a:pt x="1" y="8298"/>
                    <a:pt x="8773" y="13998"/>
                  </a:cubicBezTo>
                  <a:lnTo>
                    <a:pt x="10039" y="12034"/>
                  </a:lnTo>
                  <a:cubicBezTo>
                    <a:pt x="10039" y="12034"/>
                    <a:pt x="2470" y="6904"/>
                    <a:pt x="2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 rot="-8261362">
              <a:off x="8257711" y="925682"/>
              <a:ext cx="234609" cy="257551"/>
            </a:xfrm>
            <a:custGeom>
              <a:avLst/>
              <a:gdLst/>
              <a:ahLst/>
              <a:cxnLst/>
              <a:rect l="l" t="t" r="r" b="b"/>
              <a:pathLst>
                <a:path w="7823" h="8588" extrusionOk="0">
                  <a:moveTo>
                    <a:pt x="6334" y="0"/>
                  </a:moveTo>
                  <a:cubicBezTo>
                    <a:pt x="6334" y="1"/>
                    <a:pt x="0" y="1964"/>
                    <a:pt x="254" y="8583"/>
                  </a:cubicBezTo>
                  <a:cubicBezTo>
                    <a:pt x="254" y="8583"/>
                    <a:pt x="333" y="8587"/>
                    <a:pt x="474" y="8587"/>
                  </a:cubicBezTo>
                  <a:cubicBezTo>
                    <a:pt x="1311" y="8587"/>
                    <a:pt x="4328" y="8425"/>
                    <a:pt x="5954" y="6176"/>
                  </a:cubicBezTo>
                  <a:cubicBezTo>
                    <a:pt x="7823" y="3516"/>
                    <a:pt x="6334" y="1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 rot="-8261362">
              <a:off x="7805437" y="1053769"/>
              <a:ext cx="317230" cy="132524"/>
            </a:xfrm>
            <a:custGeom>
              <a:avLst/>
              <a:gdLst/>
              <a:ahLst/>
              <a:cxnLst/>
              <a:rect l="l" t="t" r="r" b="b"/>
              <a:pathLst>
                <a:path w="10578" h="4419" extrusionOk="0">
                  <a:moveTo>
                    <a:pt x="3616" y="0"/>
                  </a:moveTo>
                  <a:cubicBezTo>
                    <a:pt x="1477" y="0"/>
                    <a:pt x="0" y="1030"/>
                    <a:pt x="0" y="1030"/>
                  </a:cubicBezTo>
                  <a:cubicBezTo>
                    <a:pt x="299" y="952"/>
                    <a:pt x="608" y="916"/>
                    <a:pt x="925" y="916"/>
                  </a:cubicBezTo>
                  <a:cubicBezTo>
                    <a:pt x="4064" y="916"/>
                    <a:pt x="7854" y="4419"/>
                    <a:pt x="7854" y="4419"/>
                  </a:cubicBezTo>
                  <a:lnTo>
                    <a:pt x="10578" y="4229"/>
                  </a:lnTo>
                  <a:cubicBezTo>
                    <a:pt x="8118" y="874"/>
                    <a:pt x="5586" y="0"/>
                    <a:pt x="36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 rot="-8261362">
              <a:off x="7721347" y="978232"/>
              <a:ext cx="343831" cy="281093"/>
            </a:xfrm>
            <a:custGeom>
              <a:avLst/>
              <a:gdLst/>
              <a:ahLst/>
              <a:cxnLst/>
              <a:rect l="l" t="t" r="r" b="b"/>
              <a:pathLst>
                <a:path w="11465" h="9373" extrusionOk="0">
                  <a:moveTo>
                    <a:pt x="1692" y="0"/>
                  </a:moveTo>
                  <a:cubicBezTo>
                    <a:pt x="668" y="0"/>
                    <a:pt x="0" y="157"/>
                    <a:pt x="0" y="157"/>
                  </a:cubicBezTo>
                  <a:cubicBezTo>
                    <a:pt x="6429" y="600"/>
                    <a:pt x="8836" y="9372"/>
                    <a:pt x="8836" y="9372"/>
                  </a:cubicBezTo>
                  <a:lnTo>
                    <a:pt x="11464" y="8929"/>
                  </a:lnTo>
                  <a:cubicBezTo>
                    <a:pt x="9537" y="1081"/>
                    <a:pt x="438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 rot="-8261362">
              <a:off x="7665147" y="911091"/>
              <a:ext cx="251703" cy="384677"/>
            </a:xfrm>
            <a:custGeom>
              <a:avLst/>
              <a:gdLst/>
              <a:ahLst/>
              <a:cxnLst/>
              <a:rect l="l" t="t" r="r" b="b"/>
              <a:pathLst>
                <a:path w="8393" h="12827" extrusionOk="0">
                  <a:moveTo>
                    <a:pt x="0" y="0"/>
                  </a:moveTo>
                  <a:cubicBezTo>
                    <a:pt x="5859" y="3674"/>
                    <a:pt x="6049" y="12826"/>
                    <a:pt x="6049" y="12826"/>
                  </a:cubicBezTo>
                  <a:lnTo>
                    <a:pt x="8361" y="12826"/>
                  </a:lnTo>
                  <a:cubicBezTo>
                    <a:pt x="8393" y="2344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 rot="-8261362">
              <a:off x="7510341" y="700604"/>
              <a:ext cx="327696" cy="114170"/>
            </a:xfrm>
            <a:custGeom>
              <a:avLst/>
              <a:gdLst/>
              <a:ahLst/>
              <a:cxnLst/>
              <a:rect l="l" t="t" r="r" b="b"/>
              <a:pathLst>
                <a:path w="10927" h="3807" extrusionOk="0">
                  <a:moveTo>
                    <a:pt x="6537" y="0"/>
                  </a:moveTo>
                  <a:cubicBezTo>
                    <a:pt x="4724" y="0"/>
                    <a:pt x="2468" y="743"/>
                    <a:pt x="0" y="3237"/>
                  </a:cubicBezTo>
                  <a:lnTo>
                    <a:pt x="2661" y="3807"/>
                  </a:lnTo>
                  <a:cubicBezTo>
                    <a:pt x="2661" y="3807"/>
                    <a:pt x="6333" y="1321"/>
                    <a:pt x="9328" y="1321"/>
                  </a:cubicBezTo>
                  <a:cubicBezTo>
                    <a:pt x="9895" y="1321"/>
                    <a:pt x="10437" y="1410"/>
                    <a:pt x="10926" y="1622"/>
                  </a:cubicBezTo>
                  <a:cubicBezTo>
                    <a:pt x="10926" y="1622"/>
                    <a:pt x="9215" y="0"/>
                    <a:pt x="6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 rot="-8261362">
              <a:off x="7482412" y="699167"/>
              <a:ext cx="378979" cy="249034"/>
            </a:xfrm>
            <a:custGeom>
              <a:avLst/>
              <a:gdLst/>
              <a:ahLst/>
              <a:cxnLst/>
              <a:rect l="l" t="t" r="r" b="b"/>
              <a:pathLst>
                <a:path w="12637" h="8304" extrusionOk="0">
                  <a:moveTo>
                    <a:pt x="9507" y="1"/>
                  </a:moveTo>
                  <a:cubicBezTo>
                    <a:pt x="6672" y="1"/>
                    <a:pt x="2559" y="1228"/>
                    <a:pt x="0" y="7480"/>
                  </a:cubicBezTo>
                  <a:lnTo>
                    <a:pt x="2534" y="8304"/>
                  </a:lnTo>
                  <a:cubicBezTo>
                    <a:pt x="2534" y="8304"/>
                    <a:pt x="5951" y="488"/>
                    <a:pt x="12038" y="488"/>
                  </a:cubicBezTo>
                  <a:cubicBezTo>
                    <a:pt x="12234" y="488"/>
                    <a:pt x="12434" y="496"/>
                    <a:pt x="12636" y="513"/>
                  </a:cubicBezTo>
                  <a:cubicBezTo>
                    <a:pt x="12636" y="513"/>
                    <a:pt x="11338" y="1"/>
                    <a:pt x="9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 rot="-8261362">
              <a:off x="7532942" y="746515"/>
              <a:ext cx="304874" cy="353308"/>
            </a:xfrm>
            <a:custGeom>
              <a:avLst/>
              <a:gdLst/>
              <a:ahLst/>
              <a:cxnLst/>
              <a:rect l="l" t="t" r="r" b="b"/>
              <a:pathLst>
                <a:path w="10166" h="11781" extrusionOk="0">
                  <a:moveTo>
                    <a:pt x="10166" y="0"/>
                  </a:moveTo>
                  <a:cubicBezTo>
                    <a:pt x="10165" y="0"/>
                    <a:pt x="1520" y="1046"/>
                    <a:pt x="0" y="11433"/>
                  </a:cubicBezTo>
                  <a:lnTo>
                    <a:pt x="2312" y="11781"/>
                  </a:lnTo>
                  <a:cubicBezTo>
                    <a:pt x="2312" y="11781"/>
                    <a:pt x="3800" y="2755"/>
                    <a:pt x="10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 rot="-8261362">
              <a:off x="7714702" y="800280"/>
              <a:ext cx="310572" cy="156246"/>
            </a:xfrm>
            <a:custGeom>
              <a:avLst/>
              <a:gdLst/>
              <a:ahLst/>
              <a:cxnLst/>
              <a:rect l="l" t="t" r="r" b="b"/>
              <a:pathLst>
                <a:path w="10356" h="5210" extrusionOk="0">
                  <a:moveTo>
                    <a:pt x="3849" y="1"/>
                  </a:moveTo>
                  <a:cubicBezTo>
                    <a:pt x="2671" y="1"/>
                    <a:pt x="1376" y="269"/>
                    <a:pt x="0" y="968"/>
                  </a:cubicBezTo>
                  <a:cubicBezTo>
                    <a:pt x="0" y="968"/>
                    <a:pt x="1362" y="4515"/>
                    <a:pt x="4560" y="5116"/>
                  </a:cubicBezTo>
                  <a:cubicBezTo>
                    <a:pt x="4884" y="5180"/>
                    <a:pt x="5200" y="5209"/>
                    <a:pt x="5509" y="5209"/>
                  </a:cubicBezTo>
                  <a:cubicBezTo>
                    <a:pt x="8257" y="5209"/>
                    <a:pt x="10356" y="2931"/>
                    <a:pt x="10356" y="2931"/>
                  </a:cubicBezTo>
                  <a:cubicBezTo>
                    <a:pt x="10356" y="2931"/>
                    <a:pt x="7743" y="1"/>
                    <a:pt x="38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 rot="-8261362">
              <a:off x="8009316" y="-453804"/>
              <a:ext cx="389265" cy="1416169"/>
            </a:xfrm>
            <a:custGeom>
              <a:avLst/>
              <a:gdLst/>
              <a:ahLst/>
              <a:cxnLst/>
              <a:rect l="l" t="t" r="r" b="b"/>
              <a:pathLst>
                <a:path w="12980" h="47222" extrusionOk="0">
                  <a:moveTo>
                    <a:pt x="712" y="1"/>
                  </a:moveTo>
                  <a:cubicBezTo>
                    <a:pt x="365" y="1"/>
                    <a:pt x="0" y="252"/>
                    <a:pt x="35" y="703"/>
                  </a:cubicBezTo>
                  <a:cubicBezTo>
                    <a:pt x="1429" y="16347"/>
                    <a:pt x="6401" y="32087"/>
                    <a:pt x="11626" y="46813"/>
                  </a:cubicBezTo>
                  <a:cubicBezTo>
                    <a:pt x="11730" y="47101"/>
                    <a:pt x="11951" y="47221"/>
                    <a:pt x="12176" y="47221"/>
                  </a:cubicBezTo>
                  <a:cubicBezTo>
                    <a:pt x="12571" y="47221"/>
                    <a:pt x="12979" y="46853"/>
                    <a:pt x="12798" y="46370"/>
                  </a:cubicBezTo>
                  <a:cubicBezTo>
                    <a:pt x="7604" y="31738"/>
                    <a:pt x="2695" y="16126"/>
                    <a:pt x="1302" y="545"/>
                  </a:cubicBezTo>
                  <a:cubicBezTo>
                    <a:pt x="1273" y="172"/>
                    <a:pt x="998" y="1"/>
                    <a:pt x="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15"/>
          <p:cNvSpPr/>
          <p:nvPr/>
        </p:nvSpPr>
        <p:spPr>
          <a:xfrm>
            <a:off x="5" y="2833367"/>
            <a:ext cx="5672347" cy="2310131"/>
          </a:xfrm>
          <a:custGeom>
            <a:avLst/>
            <a:gdLst/>
            <a:ahLst/>
            <a:cxnLst/>
            <a:rect l="l" t="t" r="r" b="b"/>
            <a:pathLst>
              <a:path w="165218" h="67287" extrusionOk="0">
                <a:moveTo>
                  <a:pt x="62963" y="1"/>
                </a:moveTo>
                <a:cubicBezTo>
                  <a:pt x="57638" y="1"/>
                  <a:pt x="52317" y="1221"/>
                  <a:pt x="47504" y="3537"/>
                </a:cubicBezTo>
                <a:cubicBezTo>
                  <a:pt x="47504" y="3537"/>
                  <a:pt x="33443" y="10979"/>
                  <a:pt x="25589" y="21557"/>
                </a:cubicBezTo>
                <a:cubicBezTo>
                  <a:pt x="17975" y="31780"/>
                  <a:pt x="10499" y="35581"/>
                  <a:pt x="3606" y="35581"/>
                </a:cubicBezTo>
                <a:cubicBezTo>
                  <a:pt x="2385" y="35581"/>
                  <a:pt x="1182" y="35462"/>
                  <a:pt x="0" y="35238"/>
                </a:cubicBezTo>
                <a:lnTo>
                  <a:pt x="0" y="67287"/>
                </a:lnTo>
                <a:lnTo>
                  <a:pt x="165218" y="67287"/>
                </a:lnTo>
                <a:cubicBezTo>
                  <a:pt x="164109" y="65133"/>
                  <a:pt x="162874" y="63075"/>
                  <a:pt x="161607" y="61016"/>
                </a:cubicBezTo>
                <a:cubicBezTo>
                  <a:pt x="160055" y="58514"/>
                  <a:pt x="158440" y="56044"/>
                  <a:pt x="156730" y="53669"/>
                </a:cubicBezTo>
                <a:cubicBezTo>
                  <a:pt x="153500" y="49140"/>
                  <a:pt x="149826" y="44833"/>
                  <a:pt x="145329" y="41540"/>
                </a:cubicBezTo>
                <a:cubicBezTo>
                  <a:pt x="143144" y="39956"/>
                  <a:pt x="140737" y="38626"/>
                  <a:pt x="138204" y="37708"/>
                </a:cubicBezTo>
                <a:cubicBezTo>
                  <a:pt x="135406" y="36707"/>
                  <a:pt x="132499" y="36308"/>
                  <a:pt x="129532" y="36308"/>
                </a:cubicBezTo>
                <a:cubicBezTo>
                  <a:pt x="129309" y="36308"/>
                  <a:pt x="129085" y="36310"/>
                  <a:pt x="128861" y="36315"/>
                </a:cubicBezTo>
                <a:cubicBezTo>
                  <a:pt x="124096" y="36384"/>
                  <a:pt x="119298" y="37306"/>
                  <a:pt x="114514" y="37306"/>
                </a:cubicBezTo>
                <a:cubicBezTo>
                  <a:pt x="112717" y="37306"/>
                  <a:pt x="110922" y="37176"/>
                  <a:pt x="109132" y="36821"/>
                </a:cubicBezTo>
                <a:cubicBezTo>
                  <a:pt x="106281" y="36251"/>
                  <a:pt x="103495" y="35079"/>
                  <a:pt x="101341" y="33053"/>
                </a:cubicBezTo>
                <a:cubicBezTo>
                  <a:pt x="99219" y="31026"/>
                  <a:pt x="97857" y="28366"/>
                  <a:pt x="96717" y="25674"/>
                </a:cubicBezTo>
                <a:cubicBezTo>
                  <a:pt x="95577" y="23045"/>
                  <a:pt x="94596" y="20322"/>
                  <a:pt x="93170" y="17788"/>
                </a:cubicBezTo>
                <a:cubicBezTo>
                  <a:pt x="91840" y="15413"/>
                  <a:pt x="90225" y="13228"/>
                  <a:pt x="88357" y="11233"/>
                </a:cubicBezTo>
                <a:cubicBezTo>
                  <a:pt x="84588" y="7211"/>
                  <a:pt x="79901" y="4044"/>
                  <a:pt x="74739" y="2112"/>
                </a:cubicBezTo>
                <a:cubicBezTo>
                  <a:pt x="70952" y="687"/>
                  <a:pt x="66956" y="1"/>
                  <a:pt x="62963" y="1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2" name="Google Shape;582;p15"/>
          <p:cNvGrpSpPr/>
          <p:nvPr/>
        </p:nvGrpSpPr>
        <p:grpSpPr>
          <a:xfrm>
            <a:off x="-495250" y="3368074"/>
            <a:ext cx="2617715" cy="2625961"/>
            <a:chOff x="-495250" y="3368074"/>
            <a:chExt cx="2617715" cy="2625961"/>
          </a:xfrm>
        </p:grpSpPr>
        <p:sp>
          <p:nvSpPr>
            <p:cNvPr id="583" name="Google Shape;583;p15"/>
            <p:cNvSpPr/>
            <p:nvPr/>
          </p:nvSpPr>
          <p:spPr>
            <a:xfrm rot="-5400000" flipH="1">
              <a:off x="268818" y="4140388"/>
              <a:ext cx="1840957" cy="1866337"/>
            </a:xfrm>
            <a:custGeom>
              <a:avLst/>
              <a:gdLst/>
              <a:ahLst/>
              <a:cxnLst/>
              <a:rect l="l" t="t" r="r" b="b"/>
              <a:pathLst>
                <a:path w="59190" h="60006" extrusionOk="0">
                  <a:moveTo>
                    <a:pt x="47619" y="0"/>
                  </a:moveTo>
                  <a:cubicBezTo>
                    <a:pt x="47405" y="0"/>
                    <a:pt x="47206" y="122"/>
                    <a:pt x="47156" y="401"/>
                  </a:cubicBezTo>
                  <a:cubicBezTo>
                    <a:pt x="46649" y="3442"/>
                    <a:pt x="45730" y="6450"/>
                    <a:pt x="44559" y="9395"/>
                  </a:cubicBezTo>
                  <a:cubicBezTo>
                    <a:pt x="43874" y="9050"/>
                    <a:pt x="42440" y="8866"/>
                    <a:pt x="40664" y="8866"/>
                  </a:cubicBezTo>
                  <a:cubicBezTo>
                    <a:pt x="34794" y="8866"/>
                    <a:pt x="25192" y="10869"/>
                    <a:pt x="26602" y="15634"/>
                  </a:cubicBezTo>
                  <a:cubicBezTo>
                    <a:pt x="27077" y="17217"/>
                    <a:pt x="28392" y="17839"/>
                    <a:pt x="30115" y="17839"/>
                  </a:cubicBezTo>
                  <a:cubicBezTo>
                    <a:pt x="34252" y="17839"/>
                    <a:pt x="40737" y="14252"/>
                    <a:pt x="43577" y="11771"/>
                  </a:cubicBezTo>
                  <a:lnTo>
                    <a:pt x="43577" y="11771"/>
                  </a:lnTo>
                  <a:cubicBezTo>
                    <a:pt x="42880" y="13386"/>
                    <a:pt x="42120" y="14937"/>
                    <a:pt x="41328" y="16458"/>
                  </a:cubicBezTo>
                  <a:cubicBezTo>
                    <a:pt x="40473" y="18168"/>
                    <a:pt x="39555" y="19814"/>
                    <a:pt x="38605" y="21461"/>
                  </a:cubicBezTo>
                  <a:cubicBezTo>
                    <a:pt x="37768" y="20323"/>
                    <a:pt x="32364" y="19007"/>
                    <a:pt x="27512" y="19007"/>
                  </a:cubicBezTo>
                  <a:cubicBezTo>
                    <a:pt x="23186" y="19007"/>
                    <a:pt x="19298" y="20053"/>
                    <a:pt x="19477" y="23203"/>
                  </a:cubicBezTo>
                  <a:cubicBezTo>
                    <a:pt x="19625" y="25566"/>
                    <a:pt x="21876" y="26411"/>
                    <a:pt x="24789" y="26411"/>
                  </a:cubicBezTo>
                  <a:cubicBezTo>
                    <a:pt x="29332" y="26411"/>
                    <a:pt x="35485" y="24354"/>
                    <a:pt x="37781" y="22791"/>
                  </a:cubicBezTo>
                  <a:lnTo>
                    <a:pt x="37781" y="22791"/>
                  </a:lnTo>
                  <a:cubicBezTo>
                    <a:pt x="35945" y="25832"/>
                    <a:pt x="33886" y="28745"/>
                    <a:pt x="31701" y="31500"/>
                  </a:cubicBezTo>
                  <a:cubicBezTo>
                    <a:pt x="30351" y="30187"/>
                    <a:pt x="24275" y="28454"/>
                    <a:pt x="19352" y="28454"/>
                  </a:cubicBezTo>
                  <a:cubicBezTo>
                    <a:pt x="15727" y="28454"/>
                    <a:pt x="12726" y="29394"/>
                    <a:pt x="12700" y="32134"/>
                  </a:cubicBezTo>
                  <a:cubicBezTo>
                    <a:pt x="12670" y="34812"/>
                    <a:pt x="15482" y="35737"/>
                    <a:pt x="18969" y="35737"/>
                  </a:cubicBezTo>
                  <a:cubicBezTo>
                    <a:pt x="22861" y="35737"/>
                    <a:pt x="27593" y="34585"/>
                    <a:pt x="30149" y="33432"/>
                  </a:cubicBezTo>
                  <a:lnTo>
                    <a:pt x="30149" y="33432"/>
                  </a:lnTo>
                  <a:cubicBezTo>
                    <a:pt x="28186" y="35807"/>
                    <a:pt x="26127" y="38087"/>
                    <a:pt x="23942" y="40241"/>
                  </a:cubicBezTo>
                  <a:cubicBezTo>
                    <a:pt x="22819" y="38566"/>
                    <a:pt x="15097" y="35345"/>
                    <a:pt x="9838" y="35345"/>
                  </a:cubicBezTo>
                  <a:cubicBezTo>
                    <a:pt x="7241" y="35345"/>
                    <a:pt x="5244" y="36131"/>
                    <a:pt x="4941" y="38277"/>
                  </a:cubicBezTo>
                  <a:cubicBezTo>
                    <a:pt x="4444" y="41755"/>
                    <a:pt x="9148" y="42893"/>
                    <a:pt x="14015" y="42893"/>
                  </a:cubicBezTo>
                  <a:cubicBezTo>
                    <a:pt x="17213" y="42893"/>
                    <a:pt x="20481" y="42401"/>
                    <a:pt x="22390" y="41761"/>
                  </a:cubicBezTo>
                  <a:lnTo>
                    <a:pt x="22390" y="41761"/>
                  </a:lnTo>
                  <a:cubicBezTo>
                    <a:pt x="20965" y="43123"/>
                    <a:pt x="19508" y="44421"/>
                    <a:pt x="18020" y="45720"/>
                  </a:cubicBezTo>
                  <a:cubicBezTo>
                    <a:pt x="14220" y="45846"/>
                    <a:pt x="0" y="53067"/>
                    <a:pt x="3832" y="58007"/>
                  </a:cubicBezTo>
                  <a:cubicBezTo>
                    <a:pt x="4464" y="58826"/>
                    <a:pt x="5265" y="59179"/>
                    <a:pt x="6167" y="59179"/>
                  </a:cubicBezTo>
                  <a:cubicBezTo>
                    <a:pt x="11055" y="59179"/>
                    <a:pt x="18917" y="48839"/>
                    <a:pt x="18970" y="46353"/>
                  </a:cubicBezTo>
                  <a:cubicBezTo>
                    <a:pt x="20300" y="45213"/>
                    <a:pt x="21599" y="44041"/>
                    <a:pt x="22865" y="42838"/>
                  </a:cubicBezTo>
                  <a:lnTo>
                    <a:pt x="22865" y="42838"/>
                  </a:lnTo>
                  <a:cubicBezTo>
                    <a:pt x="20617" y="47778"/>
                    <a:pt x="18463" y="59749"/>
                    <a:pt x="23942" y="60002"/>
                  </a:cubicBezTo>
                  <a:cubicBezTo>
                    <a:pt x="23996" y="60005"/>
                    <a:pt x="24049" y="60006"/>
                    <a:pt x="24101" y="60006"/>
                  </a:cubicBezTo>
                  <a:cubicBezTo>
                    <a:pt x="30505" y="60006"/>
                    <a:pt x="27059" y="42822"/>
                    <a:pt x="24860" y="40874"/>
                  </a:cubicBezTo>
                  <a:cubicBezTo>
                    <a:pt x="27077" y="38689"/>
                    <a:pt x="29167" y="36377"/>
                    <a:pt x="31163" y="33970"/>
                  </a:cubicBezTo>
                  <a:lnTo>
                    <a:pt x="31163" y="33970"/>
                  </a:lnTo>
                  <a:cubicBezTo>
                    <a:pt x="29546" y="38882"/>
                    <a:pt x="28814" y="51180"/>
                    <a:pt x="34061" y="51180"/>
                  </a:cubicBezTo>
                  <a:cubicBezTo>
                    <a:pt x="34159" y="51180"/>
                    <a:pt x="34259" y="51175"/>
                    <a:pt x="34361" y="51167"/>
                  </a:cubicBezTo>
                  <a:cubicBezTo>
                    <a:pt x="41075" y="50597"/>
                    <a:pt x="35090" y="33337"/>
                    <a:pt x="32714" y="32070"/>
                  </a:cubicBezTo>
                  <a:cubicBezTo>
                    <a:pt x="34520" y="29758"/>
                    <a:pt x="36198" y="27383"/>
                    <a:pt x="37781" y="24945"/>
                  </a:cubicBezTo>
                  <a:lnTo>
                    <a:pt x="37781" y="24945"/>
                  </a:lnTo>
                  <a:cubicBezTo>
                    <a:pt x="36834" y="30386"/>
                    <a:pt x="37243" y="40725"/>
                    <a:pt x="41915" y="40725"/>
                  </a:cubicBezTo>
                  <a:cubicBezTo>
                    <a:pt x="42084" y="40725"/>
                    <a:pt x="42257" y="40712"/>
                    <a:pt x="42437" y="40684"/>
                  </a:cubicBezTo>
                  <a:cubicBezTo>
                    <a:pt x="48866" y="39671"/>
                    <a:pt x="42342" y="23836"/>
                    <a:pt x="39682" y="21873"/>
                  </a:cubicBezTo>
                  <a:cubicBezTo>
                    <a:pt x="40600" y="20289"/>
                    <a:pt x="41455" y="18674"/>
                    <a:pt x="42278" y="17028"/>
                  </a:cubicBezTo>
                  <a:cubicBezTo>
                    <a:pt x="43165" y="15286"/>
                    <a:pt x="43989" y="13512"/>
                    <a:pt x="44780" y="11707"/>
                  </a:cubicBezTo>
                  <a:lnTo>
                    <a:pt x="44780" y="11707"/>
                  </a:lnTo>
                  <a:cubicBezTo>
                    <a:pt x="44634" y="16447"/>
                    <a:pt x="47218" y="27621"/>
                    <a:pt x="51783" y="27621"/>
                  </a:cubicBezTo>
                  <a:cubicBezTo>
                    <a:pt x="52159" y="27621"/>
                    <a:pt x="52548" y="27545"/>
                    <a:pt x="52951" y="27383"/>
                  </a:cubicBezTo>
                  <a:cubicBezTo>
                    <a:pt x="59190" y="24818"/>
                    <a:pt x="48232" y="9997"/>
                    <a:pt x="45635" y="9617"/>
                  </a:cubicBezTo>
                  <a:cubicBezTo>
                    <a:pt x="46775" y="6704"/>
                    <a:pt x="47726" y="3727"/>
                    <a:pt x="48232" y="686"/>
                  </a:cubicBezTo>
                  <a:cubicBezTo>
                    <a:pt x="48289" y="270"/>
                    <a:pt x="47938" y="0"/>
                    <a:pt x="47619" y="0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 rot="-5400000" flipH="1">
              <a:off x="-555578" y="3544317"/>
              <a:ext cx="2030060" cy="1677576"/>
            </a:xfrm>
            <a:custGeom>
              <a:avLst/>
              <a:gdLst/>
              <a:ahLst/>
              <a:cxnLst/>
              <a:rect l="l" t="t" r="r" b="b"/>
              <a:pathLst>
                <a:path w="65270" h="53937" extrusionOk="0">
                  <a:moveTo>
                    <a:pt x="61539" y="0"/>
                  </a:moveTo>
                  <a:cubicBezTo>
                    <a:pt x="52956" y="0"/>
                    <a:pt x="32612" y="376"/>
                    <a:pt x="33538" y="3954"/>
                  </a:cubicBezTo>
                  <a:cubicBezTo>
                    <a:pt x="34382" y="7309"/>
                    <a:pt x="40512" y="7744"/>
                    <a:pt x="43632" y="7744"/>
                  </a:cubicBezTo>
                  <a:cubicBezTo>
                    <a:pt x="44722" y="7744"/>
                    <a:pt x="45445" y="7691"/>
                    <a:pt x="45445" y="7691"/>
                  </a:cubicBezTo>
                  <a:lnTo>
                    <a:pt x="45445" y="7691"/>
                  </a:lnTo>
                  <a:cubicBezTo>
                    <a:pt x="45444" y="7691"/>
                    <a:pt x="12383" y="13645"/>
                    <a:pt x="13713" y="21752"/>
                  </a:cubicBezTo>
                  <a:cubicBezTo>
                    <a:pt x="14115" y="24260"/>
                    <a:pt x="17629" y="24789"/>
                    <a:pt x="20523" y="24789"/>
                  </a:cubicBezTo>
                  <a:cubicBezTo>
                    <a:pt x="22635" y="24789"/>
                    <a:pt x="24417" y="24507"/>
                    <a:pt x="24417" y="24507"/>
                  </a:cubicBezTo>
                  <a:lnTo>
                    <a:pt x="24417" y="24507"/>
                  </a:lnTo>
                  <a:cubicBezTo>
                    <a:pt x="24416" y="24507"/>
                    <a:pt x="0" y="38790"/>
                    <a:pt x="10989" y="50602"/>
                  </a:cubicBezTo>
                  <a:cubicBezTo>
                    <a:pt x="13206" y="52985"/>
                    <a:pt x="15625" y="53936"/>
                    <a:pt x="18075" y="53936"/>
                  </a:cubicBezTo>
                  <a:cubicBezTo>
                    <a:pt x="27768" y="53936"/>
                    <a:pt x="37939" y="39044"/>
                    <a:pt x="37940" y="39043"/>
                  </a:cubicBezTo>
                  <a:lnTo>
                    <a:pt x="37940" y="39043"/>
                  </a:lnTo>
                  <a:cubicBezTo>
                    <a:pt x="37939" y="39044"/>
                    <a:pt x="35596" y="49177"/>
                    <a:pt x="39966" y="49937"/>
                  </a:cubicBezTo>
                  <a:cubicBezTo>
                    <a:pt x="40127" y="49965"/>
                    <a:pt x="40287" y="49979"/>
                    <a:pt x="40448" y="49979"/>
                  </a:cubicBezTo>
                  <a:cubicBezTo>
                    <a:pt x="48015" y="49979"/>
                    <a:pt x="56243" y="19285"/>
                    <a:pt x="56244" y="19282"/>
                  </a:cubicBezTo>
                  <a:lnTo>
                    <a:pt x="56244" y="19282"/>
                  </a:lnTo>
                  <a:cubicBezTo>
                    <a:pt x="56244" y="19284"/>
                    <a:pt x="54661" y="29954"/>
                    <a:pt x="59094" y="31442"/>
                  </a:cubicBezTo>
                  <a:cubicBezTo>
                    <a:pt x="59191" y="31474"/>
                    <a:pt x="59285" y="31490"/>
                    <a:pt x="59379" y="31490"/>
                  </a:cubicBezTo>
                  <a:cubicBezTo>
                    <a:pt x="63603" y="31490"/>
                    <a:pt x="65270" y="27"/>
                    <a:pt x="65270" y="27"/>
                  </a:cubicBezTo>
                  <a:cubicBezTo>
                    <a:pt x="65270" y="27"/>
                    <a:pt x="63820" y="0"/>
                    <a:pt x="61539" y="0"/>
                  </a:cubicBezTo>
                  <a:close/>
                </a:path>
              </a:pathLst>
            </a:custGeom>
            <a:solidFill>
              <a:srgbClr val="799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 rot="-5400000" flipH="1">
              <a:off x="-547440" y="3800450"/>
              <a:ext cx="1779156" cy="1674776"/>
            </a:xfrm>
            <a:custGeom>
              <a:avLst/>
              <a:gdLst/>
              <a:ahLst/>
              <a:cxnLst/>
              <a:rect l="l" t="t" r="r" b="b"/>
              <a:pathLst>
                <a:path w="57203" h="53847" extrusionOk="0">
                  <a:moveTo>
                    <a:pt x="56803" y="1"/>
                  </a:moveTo>
                  <a:cubicBezTo>
                    <a:pt x="56743" y="1"/>
                    <a:pt x="56680" y="24"/>
                    <a:pt x="56625" y="80"/>
                  </a:cubicBezTo>
                  <a:cubicBezTo>
                    <a:pt x="53996" y="2551"/>
                    <a:pt x="51336" y="4989"/>
                    <a:pt x="48707" y="7459"/>
                  </a:cubicBezTo>
                  <a:lnTo>
                    <a:pt x="48581" y="7459"/>
                  </a:lnTo>
                  <a:cubicBezTo>
                    <a:pt x="45419" y="8687"/>
                    <a:pt x="41909" y="9298"/>
                    <a:pt x="38402" y="9298"/>
                  </a:cubicBezTo>
                  <a:cubicBezTo>
                    <a:pt x="35304" y="9298"/>
                    <a:pt x="32209" y="8821"/>
                    <a:pt x="29357" y="7871"/>
                  </a:cubicBezTo>
                  <a:cubicBezTo>
                    <a:pt x="29329" y="7863"/>
                    <a:pt x="29303" y="7860"/>
                    <a:pt x="29278" y="7860"/>
                  </a:cubicBezTo>
                  <a:cubicBezTo>
                    <a:pt x="28992" y="7860"/>
                    <a:pt x="28908" y="8322"/>
                    <a:pt x="29199" y="8409"/>
                  </a:cubicBezTo>
                  <a:cubicBezTo>
                    <a:pt x="32105" y="9367"/>
                    <a:pt x="35252" y="9850"/>
                    <a:pt x="38401" y="9850"/>
                  </a:cubicBezTo>
                  <a:cubicBezTo>
                    <a:pt x="41602" y="9850"/>
                    <a:pt x="44804" y="9352"/>
                    <a:pt x="47757" y="8346"/>
                  </a:cubicBezTo>
                  <a:lnTo>
                    <a:pt x="47757" y="8346"/>
                  </a:lnTo>
                  <a:cubicBezTo>
                    <a:pt x="44369" y="11481"/>
                    <a:pt x="40980" y="14648"/>
                    <a:pt x="37591" y="17783"/>
                  </a:cubicBezTo>
                  <a:cubicBezTo>
                    <a:pt x="37528" y="17783"/>
                    <a:pt x="37496" y="17783"/>
                    <a:pt x="37433" y="17847"/>
                  </a:cubicBezTo>
                  <a:cubicBezTo>
                    <a:pt x="32129" y="21506"/>
                    <a:pt x="25183" y="24234"/>
                    <a:pt x="18426" y="24234"/>
                  </a:cubicBezTo>
                  <a:cubicBezTo>
                    <a:pt x="15944" y="24234"/>
                    <a:pt x="13488" y="23866"/>
                    <a:pt x="11148" y="23040"/>
                  </a:cubicBezTo>
                  <a:cubicBezTo>
                    <a:pt x="11115" y="23027"/>
                    <a:pt x="11083" y="23021"/>
                    <a:pt x="11054" y="23021"/>
                  </a:cubicBezTo>
                  <a:cubicBezTo>
                    <a:pt x="10803" y="23021"/>
                    <a:pt x="10706" y="23462"/>
                    <a:pt x="10989" y="23547"/>
                  </a:cubicBezTo>
                  <a:cubicBezTo>
                    <a:pt x="13391" y="24398"/>
                    <a:pt x="15911" y="24777"/>
                    <a:pt x="18455" y="24777"/>
                  </a:cubicBezTo>
                  <a:cubicBezTo>
                    <a:pt x="24433" y="24777"/>
                    <a:pt x="30544" y="22682"/>
                    <a:pt x="35565" y="19683"/>
                  </a:cubicBezTo>
                  <a:lnTo>
                    <a:pt x="35565" y="19683"/>
                  </a:lnTo>
                  <a:cubicBezTo>
                    <a:pt x="30656" y="24244"/>
                    <a:pt x="25716" y="28836"/>
                    <a:pt x="20807" y="33396"/>
                  </a:cubicBezTo>
                  <a:cubicBezTo>
                    <a:pt x="20744" y="33396"/>
                    <a:pt x="20649" y="33428"/>
                    <a:pt x="20553" y="33523"/>
                  </a:cubicBezTo>
                  <a:cubicBezTo>
                    <a:pt x="20522" y="33586"/>
                    <a:pt x="20490" y="33618"/>
                    <a:pt x="20458" y="33681"/>
                  </a:cubicBezTo>
                  <a:cubicBezTo>
                    <a:pt x="14600" y="37355"/>
                    <a:pt x="7411" y="40902"/>
                    <a:pt x="380" y="41123"/>
                  </a:cubicBezTo>
                  <a:cubicBezTo>
                    <a:pt x="0" y="41123"/>
                    <a:pt x="0" y="41662"/>
                    <a:pt x="349" y="41662"/>
                  </a:cubicBezTo>
                  <a:cubicBezTo>
                    <a:pt x="6682" y="41472"/>
                    <a:pt x="13143" y="38653"/>
                    <a:pt x="18653" y="35423"/>
                  </a:cubicBezTo>
                  <a:lnTo>
                    <a:pt x="18653" y="35423"/>
                  </a:lnTo>
                  <a:lnTo>
                    <a:pt x="8393" y="44987"/>
                  </a:lnTo>
                  <a:cubicBezTo>
                    <a:pt x="5922" y="47267"/>
                    <a:pt x="3484" y="49547"/>
                    <a:pt x="1045" y="51827"/>
                  </a:cubicBezTo>
                  <a:cubicBezTo>
                    <a:pt x="843" y="52004"/>
                    <a:pt x="1024" y="52303"/>
                    <a:pt x="1251" y="52303"/>
                  </a:cubicBezTo>
                  <a:cubicBezTo>
                    <a:pt x="1308" y="52303"/>
                    <a:pt x="1368" y="52284"/>
                    <a:pt x="1425" y="52239"/>
                  </a:cubicBezTo>
                  <a:cubicBezTo>
                    <a:pt x="7189" y="46855"/>
                    <a:pt x="12953" y="41472"/>
                    <a:pt x="18748" y="36088"/>
                  </a:cubicBezTo>
                  <a:lnTo>
                    <a:pt x="18748" y="36088"/>
                  </a:lnTo>
                  <a:cubicBezTo>
                    <a:pt x="15201" y="41282"/>
                    <a:pt x="12066" y="47394"/>
                    <a:pt x="11433" y="53569"/>
                  </a:cubicBezTo>
                  <a:cubicBezTo>
                    <a:pt x="11416" y="53751"/>
                    <a:pt x="11555" y="53847"/>
                    <a:pt x="11697" y="53847"/>
                  </a:cubicBezTo>
                  <a:cubicBezTo>
                    <a:pt x="11826" y="53847"/>
                    <a:pt x="11956" y="53767"/>
                    <a:pt x="11971" y="53601"/>
                  </a:cubicBezTo>
                  <a:cubicBezTo>
                    <a:pt x="12700" y="46634"/>
                    <a:pt x="16658" y="39793"/>
                    <a:pt x="20712" y="34283"/>
                  </a:cubicBezTo>
                  <a:cubicBezTo>
                    <a:pt x="25684" y="29627"/>
                    <a:pt x="30656" y="25004"/>
                    <a:pt x="35628" y="20380"/>
                  </a:cubicBezTo>
                  <a:lnTo>
                    <a:pt x="35628" y="20380"/>
                  </a:lnTo>
                  <a:cubicBezTo>
                    <a:pt x="31004" y="27157"/>
                    <a:pt x="28059" y="36183"/>
                    <a:pt x="30244" y="44258"/>
                  </a:cubicBezTo>
                  <a:cubicBezTo>
                    <a:pt x="30284" y="44391"/>
                    <a:pt x="30401" y="44451"/>
                    <a:pt x="30517" y="44451"/>
                  </a:cubicBezTo>
                  <a:cubicBezTo>
                    <a:pt x="30679" y="44451"/>
                    <a:pt x="30838" y="44334"/>
                    <a:pt x="30783" y="44132"/>
                  </a:cubicBezTo>
                  <a:cubicBezTo>
                    <a:pt x="28344" y="35233"/>
                    <a:pt x="32334" y="25194"/>
                    <a:pt x="37813" y="18353"/>
                  </a:cubicBezTo>
                  <a:lnTo>
                    <a:pt x="47979" y="8884"/>
                  </a:lnTo>
                  <a:lnTo>
                    <a:pt x="47979" y="8884"/>
                  </a:lnTo>
                  <a:cubicBezTo>
                    <a:pt x="45635" y="14553"/>
                    <a:pt x="45160" y="21235"/>
                    <a:pt x="46649" y="27157"/>
                  </a:cubicBezTo>
                  <a:cubicBezTo>
                    <a:pt x="46689" y="27303"/>
                    <a:pt x="46807" y="27366"/>
                    <a:pt x="46923" y="27366"/>
                  </a:cubicBezTo>
                  <a:cubicBezTo>
                    <a:pt x="47084" y="27366"/>
                    <a:pt x="47242" y="27246"/>
                    <a:pt x="47187" y="27062"/>
                  </a:cubicBezTo>
                  <a:cubicBezTo>
                    <a:pt x="45635" y="20855"/>
                    <a:pt x="46237" y="13698"/>
                    <a:pt x="48992" y="7934"/>
                  </a:cubicBezTo>
                  <a:cubicBezTo>
                    <a:pt x="49214" y="7744"/>
                    <a:pt x="49436" y="7523"/>
                    <a:pt x="49657" y="7333"/>
                  </a:cubicBezTo>
                  <a:cubicBezTo>
                    <a:pt x="52096" y="5052"/>
                    <a:pt x="54534" y="2772"/>
                    <a:pt x="57005" y="492"/>
                  </a:cubicBezTo>
                  <a:cubicBezTo>
                    <a:pt x="57202" y="295"/>
                    <a:pt x="57015" y="1"/>
                    <a:pt x="56803" y="1"/>
                  </a:cubicBezTo>
                  <a:close/>
                </a:path>
              </a:pathLst>
            </a:custGeom>
            <a:solidFill>
              <a:srgbClr val="346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" name="Google Shape;586;p15"/>
          <p:cNvSpPr/>
          <p:nvPr/>
        </p:nvSpPr>
        <p:spPr>
          <a:xfrm>
            <a:off x="1799038" y="1396141"/>
            <a:ext cx="5601390" cy="2000391"/>
          </a:xfrm>
          <a:custGeom>
            <a:avLst/>
            <a:gdLst/>
            <a:ahLst/>
            <a:cxnLst/>
            <a:rect l="l" t="t" r="r" b="b"/>
            <a:pathLst>
              <a:path w="175194" h="62566" extrusionOk="0">
                <a:moveTo>
                  <a:pt x="165016" y="1"/>
                </a:moveTo>
                <a:cubicBezTo>
                  <a:pt x="164807" y="1"/>
                  <a:pt x="164600" y="3"/>
                  <a:pt x="164395" y="5"/>
                </a:cubicBezTo>
                <a:lnTo>
                  <a:pt x="1" y="3964"/>
                </a:lnTo>
                <a:lnTo>
                  <a:pt x="2977" y="52069"/>
                </a:lnTo>
                <a:cubicBezTo>
                  <a:pt x="3104" y="54381"/>
                  <a:pt x="3389" y="56914"/>
                  <a:pt x="5321" y="58498"/>
                </a:cubicBezTo>
                <a:cubicBezTo>
                  <a:pt x="7063" y="59860"/>
                  <a:pt x="9628" y="60018"/>
                  <a:pt x="11971" y="60113"/>
                </a:cubicBezTo>
                <a:cubicBezTo>
                  <a:pt x="58655" y="61755"/>
                  <a:pt x="105387" y="62566"/>
                  <a:pt x="152104" y="62566"/>
                </a:cubicBezTo>
                <a:cubicBezTo>
                  <a:pt x="158534" y="62566"/>
                  <a:pt x="164964" y="62550"/>
                  <a:pt x="171394" y="62520"/>
                </a:cubicBezTo>
                <a:cubicBezTo>
                  <a:pt x="174719" y="43930"/>
                  <a:pt x="175194" y="24960"/>
                  <a:pt x="172882" y="6276"/>
                </a:cubicBezTo>
                <a:cubicBezTo>
                  <a:pt x="172660" y="4566"/>
                  <a:pt x="172375" y="2760"/>
                  <a:pt x="171014" y="1525"/>
                </a:cubicBezTo>
                <a:cubicBezTo>
                  <a:pt x="169511" y="196"/>
                  <a:pt x="167191" y="1"/>
                  <a:pt x="1650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686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686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68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15"/>
          <p:cNvSpPr/>
          <p:nvPr/>
        </p:nvSpPr>
        <p:spPr>
          <a:xfrm>
            <a:off x="2297200" y="3491233"/>
            <a:ext cx="4564554" cy="721587"/>
          </a:xfrm>
          <a:custGeom>
            <a:avLst/>
            <a:gdLst/>
            <a:ahLst/>
            <a:cxnLst/>
            <a:rect l="l" t="t" r="r" b="b"/>
            <a:pathLst>
              <a:path w="142765" h="22569" extrusionOk="0">
                <a:moveTo>
                  <a:pt x="9280" y="0"/>
                </a:moveTo>
                <a:cubicBezTo>
                  <a:pt x="6936" y="0"/>
                  <a:pt x="4308" y="95"/>
                  <a:pt x="2661" y="1552"/>
                </a:cubicBezTo>
                <a:cubicBezTo>
                  <a:pt x="1299" y="2755"/>
                  <a:pt x="1014" y="4592"/>
                  <a:pt x="792" y="6271"/>
                </a:cubicBezTo>
                <a:cubicBezTo>
                  <a:pt x="1" y="13238"/>
                  <a:pt x="444" y="14758"/>
                  <a:pt x="1394" y="21693"/>
                </a:cubicBezTo>
                <a:cubicBezTo>
                  <a:pt x="35219" y="21875"/>
                  <a:pt x="57843" y="22569"/>
                  <a:pt x="83500" y="22569"/>
                </a:cubicBezTo>
                <a:cubicBezTo>
                  <a:pt x="98176" y="22569"/>
                  <a:pt x="113845" y="22342"/>
                  <a:pt x="133169" y="21662"/>
                </a:cubicBezTo>
                <a:cubicBezTo>
                  <a:pt x="135513" y="21598"/>
                  <a:pt x="138078" y="21440"/>
                  <a:pt x="139788" y="20047"/>
                </a:cubicBezTo>
                <a:cubicBezTo>
                  <a:pt x="141751" y="18495"/>
                  <a:pt x="142005" y="15930"/>
                  <a:pt x="142163" y="13618"/>
                </a:cubicBezTo>
                <a:cubicBezTo>
                  <a:pt x="142454" y="8874"/>
                  <a:pt x="142539" y="7499"/>
                  <a:pt x="142541" y="7499"/>
                </a:cubicBezTo>
                <a:lnTo>
                  <a:pt x="142541" y="7499"/>
                </a:lnTo>
                <a:cubicBezTo>
                  <a:pt x="142543" y="7499"/>
                  <a:pt x="142386" y="10109"/>
                  <a:pt x="142388" y="10109"/>
                </a:cubicBezTo>
                <a:cubicBezTo>
                  <a:pt x="142389" y="10109"/>
                  <a:pt x="142474" y="8734"/>
                  <a:pt x="142765" y="3991"/>
                </a:cubicBezTo>
                <a:lnTo>
                  <a:pt x="92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6D7B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88" name="Google Shape;588;p15"/>
          <p:cNvSpPr txBox="1">
            <a:spLocks noGrp="1"/>
          </p:cNvSpPr>
          <p:nvPr>
            <p:ph type="subTitle" idx="1"/>
          </p:nvPr>
        </p:nvSpPr>
        <p:spPr>
          <a:xfrm>
            <a:off x="1799050" y="2104400"/>
            <a:ext cx="5573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>
                <a:solidFill>
                  <a:srgbClr val="226868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6868"/>
              </a:buClr>
              <a:buSzPts val="1800"/>
              <a:buNone/>
              <a:defRPr sz="1800">
                <a:solidFill>
                  <a:srgbClr val="226868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15"/>
          <p:cNvSpPr txBox="1">
            <a:spLocks noGrp="1"/>
          </p:cNvSpPr>
          <p:nvPr>
            <p:ph type="subTitle" idx="2"/>
          </p:nvPr>
        </p:nvSpPr>
        <p:spPr>
          <a:xfrm>
            <a:off x="2297200" y="3673375"/>
            <a:ext cx="4564500" cy="3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Fredoka One"/>
              <a:buNone/>
              <a:defRPr sz="14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400"/>
              <a:buNone/>
              <a:defRPr>
                <a:solidFill>
                  <a:srgbClr val="3C6D7B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15"/>
          <p:cNvSpPr txBox="1"/>
          <p:nvPr/>
        </p:nvSpPr>
        <p:spPr>
          <a:xfrm>
            <a:off x="3805500" y="1367975"/>
            <a:ext cx="1533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D75C43"/>
                </a:solidFill>
                <a:latin typeface="Fredoka One"/>
                <a:ea typeface="Fredoka One"/>
                <a:cs typeface="Fredoka One"/>
                <a:sym typeface="Fredoka One"/>
              </a:rPr>
              <a:t>“</a:t>
            </a:r>
            <a:endParaRPr sz="7200">
              <a:solidFill>
                <a:srgbClr val="D75C4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380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5;p17"/>
          <p:cNvSpPr/>
          <p:nvPr/>
        </p:nvSpPr>
        <p:spPr>
          <a:xfrm rot="10127380" flipH="1">
            <a:off x="328613" y="-627460"/>
            <a:ext cx="8947547" cy="623173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Google Shape;1147;p17"/>
          <p:cNvGrpSpPr>
            <a:grpSpLocks/>
          </p:cNvGrpSpPr>
          <p:nvPr/>
        </p:nvGrpSpPr>
        <p:grpSpPr bwMode="auto">
          <a:xfrm rot="-2853807">
            <a:off x="6886575" y="3870722"/>
            <a:ext cx="3293269" cy="1714500"/>
            <a:chOff x="-2001175" y="4949325"/>
            <a:chExt cx="4294904" cy="2236627"/>
          </a:xfrm>
        </p:grpSpPr>
        <p:sp>
          <p:nvSpPr>
            <p:cNvPr id="5" name="Google Shape;1148;p17"/>
            <p:cNvSpPr>
              <a:spLocks/>
            </p:cNvSpPr>
            <p:nvPr/>
          </p:nvSpPr>
          <p:spPr bwMode="auto">
            <a:xfrm>
              <a:off x="-1847246" y="4949325"/>
              <a:ext cx="4017470" cy="826835"/>
            </a:xfrm>
            <a:custGeom>
              <a:avLst/>
              <a:gdLst>
                <a:gd name="T0" fmla="*/ 0 w 111705"/>
                <a:gd name="T1" fmla="*/ 2147483646 h 22990"/>
                <a:gd name="T2" fmla="*/ 2147483646 w 111705"/>
                <a:gd name="T3" fmla="*/ 2147483646 h 22990"/>
                <a:gd name="T4" fmla="*/ 2147483646 w 111705"/>
                <a:gd name="T5" fmla="*/ 2147483646 h 229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Google Shape;1149;p17"/>
            <p:cNvSpPr>
              <a:spLocks/>
            </p:cNvSpPr>
            <p:nvPr/>
          </p:nvSpPr>
          <p:spPr bwMode="auto">
            <a:xfrm>
              <a:off x="-1885512" y="5029491"/>
              <a:ext cx="4086595" cy="992778"/>
            </a:xfrm>
            <a:custGeom>
              <a:avLst/>
              <a:gdLst>
                <a:gd name="T0" fmla="*/ 2147483646 w 113627"/>
                <a:gd name="T1" fmla="*/ 2147483646 h 27604"/>
                <a:gd name="T2" fmla="*/ 2147483646 w 113627"/>
                <a:gd name="T3" fmla="*/ 2147483646 h 27604"/>
                <a:gd name="T4" fmla="*/ 2147483646 w 113627"/>
                <a:gd name="T5" fmla="*/ 2147483646 h 276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Google Shape;1150;p17"/>
            <p:cNvSpPr>
              <a:spLocks/>
            </p:cNvSpPr>
            <p:nvPr/>
          </p:nvSpPr>
          <p:spPr bwMode="auto">
            <a:xfrm>
              <a:off x="-1924210" y="5109693"/>
              <a:ext cx="4156187" cy="1266975"/>
            </a:xfrm>
            <a:custGeom>
              <a:avLst/>
              <a:gdLst>
                <a:gd name="T0" fmla="*/ 0 w 115562"/>
                <a:gd name="T1" fmla="*/ 2147483646 h 35228"/>
                <a:gd name="T2" fmla="*/ 2147483646 w 115562"/>
                <a:gd name="T3" fmla="*/ 2147483646 h 35228"/>
                <a:gd name="T4" fmla="*/ 2147483646 w 115562"/>
                <a:gd name="T5" fmla="*/ 2147483646 h 35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Google Shape;1151;p17"/>
            <p:cNvSpPr>
              <a:spLocks/>
            </p:cNvSpPr>
            <p:nvPr/>
          </p:nvSpPr>
          <p:spPr bwMode="auto">
            <a:xfrm>
              <a:off x="-1962944" y="5189895"/>
              <a:ext cx="4225780" cy="1578971"/>
            </a:xfrm>
            <a:custGeom>
              <a:avLst/>
              <a:gdLst>
                <a:gd name="T0" fmla="*/ 2147483646 w 117497"/>
                <a:gd name="T1" fmla="*/ 2147483646 h 43903"/>
                <a:gd name="T2" fmla="*/ 2147483646 w 117497"/>
                <a:gd name="T3" fmla="*/ 2147483646 h 43903"/>
                <a:gd name="T4" fmla="*/ 2147483646 w 117497"/>
                <a:gd name="T5" fmla="*/ 2147483646 h 439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Google Shape;1152;p17"/>
            <p:cNvSpPr>
              <a:spLocks/>
            </p:cNvSpPr>
            <p:nvPr/>
          </p:nvSpPr>
          <p:spPr bwMode="auto">
            <a:xfrm>
              <a:off x="-2001175" y="5269629"/>
              <a:ext cx="4294904" cy="1916323"/>
            </a:xfrm>
            <a:custGeom>
              <a:avLst/>
              <a:gdLst>
                <a:gd name="T0" fmla="*/ 0 w 119419"/>
                <a:gd name="T1" fmla="*/ 2147483646 h 53283"/>
                <a:gd name="T2" fmla="*/ 2147483646 w 119419"/>
                <a:gd name="T3" fmla="*/ 2147483646 h 53283"/>
                <a:gd name="T4" fmla="*/ 2147483646 w 119419"/>
                <a:gd name="T5" fmla="*/ 2147483646 h 5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oogle Shape;1153;p17"/>
          <p:cNvGrpSpPr>
            <a:grpSpLocks/>
          </p:cNvGrpSpPr>
          <p:nvPr/>
        </p:nvGrpSpPr>
        <p:grpSpPr bwMode="auto">
          <a:xfrm rot="-4145951">
            <a:off x="7299127" y="4724996"/>
            <a:ext cx="1012031" cy="651272"/>
            <a:chOff x="-30260" y="4314762"/>
            <a:chExt cx="1135405" cy="730436"/>
          </a:xfrm>
        </p:grpSpPr>
        <p:sp>
          <p:nvSpPr>
            <p:cNvPr id="11" name="Google Shape;1154;p17"/>
            <p:cNvSpPr>
              <a:spLocks/>
            </p:cNvSpPr>
            <p:nvPr/>
          </p:nvSpPr>
          <p:spPr bwMode="auto">
            <a:xfrm rot="1144483">
              <a:off x="-7255" y="4548563"/>
              <a:ext cx="197034" cy="152973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155;p17"/>
            <p:cNvSpPr>
              <a:spLocks/>
            </p:cNvSpPr>
            <p:nvPr/>
          </p:nvSpPr>
          <p:spPr bwMode="auto">
            <a:xfrm rot="1144483">
              <a:off x="-7234" y="4537978"/>
              <a:ext cx="197034" cy="174022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Google Shape;1156;p17"/>
            <p:cNvSpPr>
              <a:spLocks/>
            </p:cNvSpPr>
            <p:nvPr/>
          </p:nvSpPr>
          <p:spPr bwMode="auto">
            <a:xfrm rot="1144483">
              <a:off x="433933" y="4773681"/>
              <a:ext cx="204121" cy="155663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Google Shape;1157;p17"/>
            <p:cNvSpPr>
              <a:spLocks/>
            </p:cNvSpPr>
            <p:nvPr/>
          </p:nvSpPr>
          <p:spPr bwMode="auto">
            <a:xfrm rot="1144483">
              <a:off x="433947" y="4763095"/>
              <a:ext cx="204121" cy="176754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Google Shape;1158;p17"/>
            <p:cNvSpPr>
              <a:spLocks/>
            </p:cNvSpPr>
            <p:nvPr/>
          </p:nvSpPr>
          <p:spPr bwMode="auto">
            <a:xfrm rot="1144483">
              <a:off x="176442" y="4444991"/>
              <a:ext cx="875957" cy="46997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Google Shape;1159;p17"/>
            <p:cNvSpPr>
              <a:spLocks/>
            </p:cNvSpPr>
            <p:nvPr/>
          </p:nvSpPr>
          <p:spPr bwMode="auto">
            <a:xfrm rot="1144483">
              <a:off x="533233" y="4562096"/>
              <a:ext cx="483170" cy="61352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oogle Shape;1160;p17"/>
          <p:cNvGrpSpPr>
            <a:grpSpLocks/>
          </p:cNvGrpSpPr>
          <p:nvPr/>
        </p:nvGrpSpPr>
        <p:grpSpPr bwMode="auto">
          <a:xfrm rot="-4279482">
            <a:off x="8114704" y="4279702"/>
            <a:ext cx="1044179" cy="442913"/>
            <a:chOff x="255847" y="3748111"/>
            <a:chExt cx="1370537" cy="581751"/>
          </a:xfrm>
        </p:grpSpPr>
        <p:sp>
          <p:nvSpPr>
            <p:cNvPr id="18" name="Google Shape;1161;p17"/>
            <p:cNvSpPr>
              <a:spLocks/>
            </p:cNvSpPr>
            <p:nvPr/>
          </p:nvSpPr>
          <p:spPr bwMode="auto">
            <a:xfrm>
              <a:off x="255847" y="4064917"/>
              <a:ext cx="279331" cy="148653"/>
            </a:xfrm>
            <a:custGeom>
              <a:avLst/>
              <a:gdLst>
                <a:gd name="T0" fmla="*/ 2147483646 w 4320"/>
                <a:gd name="T1" fmla="*/ 2147483646 h 2299"/>
                <a:gd name="T2" fmla="*/ 2147483646 w 4320"/>
                <a:gd name="T3" fmla="*/ 2147483646 h 2299"/>
                <a:gd name="T4" fmla="*/ 2147483646 w 4320"/>
                <a:gd name="T5" fmla="*/ 2147483646 h 2299"/>
                <a:gd name="T6" fmla="*/ 2147483646 w 4320"/>
                <a:gd name="T7" fmla="*/ 2147483646 h 2299"/>
                <a:gd name="T8" fmla="*/ 2147483646 w 4320"/>
                <a:gd name="T9" fmla="*/ 2147483646 h 2299"/>
                <a:gd name="T10" fmla="*/ 2147483646 w 4320"/>
                <a:gd name="T11" fmla="*/ 2147483646 h 2299"/>
                <a:gd name="T12" fmla="*/ 2147483646 w 4320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Google Shape;1162;p17"/>
            <p:cNvSpPr>
              <a:spLocks/>
            </p:cNvSpPr>
            <p:nvPr/>
          </p:nvSpPr>
          <p:spPr bwMode="auto">
            <a:xfrm>
              <a:off x="255848" y="4056349"/>
              <a:ext cx="279331" cy="165788"/>
            </a:xfrm>
            <a:custGeom>
              <a:avLst/>
              <a:gdLst>
                <a:gd name="T0" fmla="*/ 2147483646 w 4320"/>
                <a:gd name="T1" fmla="*/ 2147483646 h 2564"/>
                <a:gd name="T2" fmla="*/ 2147483646 w 4320"/>
                <a:gd name="T3" fmla="*/ 2147483646 h 2564"/>
                <a:gd name="T4" fmla="*/ 2147483646 w 4320"/>
                <a:gd name="T5" fmla="*/ 2147483646 h 2564"/>
                <a:gd name="T6" fmla="*/ 2147483646 w 4320"/>
                <a:gd name="T7" fmla="*/ 2147483646 h 2564"/>
                <a:gd name="T8" fmla="*/ 2147483646 w 4320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" name="Google Shape;1163;p17"/>
            <p:cNvSpPr>
              <a:spLocks/>
            </p:cNvSpPr>
            <p:nvPr/>
          </p:nvSpPr>
          <p:spPr bwMode="auto">
            <a:xfrm>
              <a:off x="882282" y="4172674"/>
              <a:ext cx="279267" cy="148653"/>
            </a:xfrm>
            <a:custGeom>
              <a:avLst/>
              <a:gdLst>
                <a:gd name="T0" fmla="*/ 2147483646 w 4319"/>
                <a:gd name="T1" fmla="*/ 2147483646 h 2299"/>
                <a:gd name="T2" fmla="*/ 2147483646 w 4319"/>
                <a:gd name="T3" fmla="*/ 2147483646 h 2299"/>
                <a:gd name="T4" fmla="*/ 2147483646 w 4319"/>
                <a:gd name="T5" fmla="*/ 2147483646 h 2299"/>
                <a:gd name="T6" fmla="*/ 2147483646 w 4319"/>
                <a:gd name="T7" fmla="*/ 2147483646 h 2299"/>
                <a:gd name="T8" fmla="*/ 2147483646 w 4319"/>
                <a:gd name="T9" fmla="*/ 2147483646 h 2299"/>
                <a:gd name="T10" fmla="*/ 2147483646 w 4319"/>
                <a:gd name="T11" fmla="*/ 2147483646 h 2299"/>
                <a:gd name="T12" fmla="*/ 2147483646 w 4319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Google Shape;1164;p17"/>
            <p:cNvSpPr>
              <a:spLocks/>
            </p:cNvSpPr>
            <p:nvPr/>
          </p:nvSpPr>
          <p:spPr bwMode="auto">
            <a:xfrm>
              <a:off x="882282" y="4164074"/>
              <a:ext cx="279267" cy="165788"/>
            </a:xfrm>
            <a:custGeom>
              <a:avLst/>
              <a:gdLst>
                <a:gd name="T0" fmla="*/ 2147483646 w 4319"/>
                <a:gd name="T1" fmla="*/ 2147483646 h 2564"/>
                <a:gd name="T2" fmla="*/ 2147483646 w 4319"/>
                <a:gd name="T3" fmla="*/ 2147483646 h 2564"/>
                <a:gd name="T4" fmla="*/ 2147483646 w 4319"/>
                <a:gd name="T5" fmla="*/ 2147483646 h 2564"/>
                <a:gd name="T6" fmla="*/ 2147483646 w 4319"/>
                <a:gd name="T7" fmla="*/ 2147483646 h 2564"/>
                <a:gd name="T8" fmla="*/ 2147483646 w 4319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Google Shape;1165;p17"/>
            <p:cNvSpPr>
              <a:spLocks/>
            </p:cNvSpPr>
            <p:nvPr/>
          </p:nvSpPr>
          <p:spPr bwMode="auto">
            <a:xfrm>
              <a:off x="506085" y="3748111"/>
              <a:ext cx="1120299" cy="527044"/>
            </a:xfrm>
            <a:custGeom>
              <a:avLst/>
              <a:gdLst>
                <a:gd name="T0" fmla="*/ 2147483646 w 17326"/>
                <a:gd name="T1" fmla="*/ 2147483646 h 8151"/>
                <a:gd name="T2" fmla="*/ 2147483646 w 17326"/>
                <a:gd name="T3" fmla="*/ 2147483646 h 8151"/>
                <a:gd name="T4" fmla="*/ 2147483646 w 17326"/>
                <a:gd name="T5" fmla="*/ 2147483646 h 8151"/>
                <a:gd name="T6" fmla="*/ 2147483646 w 17326"/>
                <a:gd name="T7" fmla="*/ 2147483646 h 8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Google Shape;1166;p17"/>
            <p:cNvSpPr>
              <a:spLocks/>
            </p:cNvSpPr>
            <p:nvPr/>
          </p:nvSpPr>
          <p:spPr bwMode="auto">
            <a:xfrm>
              <a:off x="928644" y="3847560"/>
              <a:ext cx="577608" cy="101969"/>
            </a:xfrm>
            <a:custGeom>
              <a:avLst/>
              <a:gdLst>
                <a:gd name="T0" fmla="*/ 2147483646 w 8933"/>
                <a:gd name="T1" fmla="*/ 0 h 1577"/>
                <a:gd name="T2" fmla="*/ 2147483646 w 8933"/>
                <a:gd name="T3" fmla="*/ 2147483646 h 157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oogle Shape;1167;p17"/>
          <p:cNvGrpSpPr>
            <a:grpSpLocks/>
          </p:cNvGrpSpPr>
          <p:nvPr/>
        </p:nvGrpSpPr>
        <p:grpSpPr bwMode="auto">
          <a:xfrm rot="-6092271">
            <a:off x="8523090" y="3516511"/>
            <a:ext cx="910828" cy="614363"/>
            <a:chOff x="192771" y="3915943"/>
            <a:chExt cx="674372" cy="454968"/>
          </a:xfrm>
        </p:grpSpPr>
        <p:sp>
          <p:nvSpPr>
            <p:cNvPr id="25" name="Google Shape;1168;p17"/>
            <p:cNvSpPr>
              <a:spLocks/>
            </p:cNvSpPr>
            <p:nvPr/>
          </p:nvSpPr>
          <p:spPr bwMode="auto">
            <a:xfrm rot="1144478">
              <a:off x="213405" y="4106019"/>
              <a:ext cx="222002" cy="145334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Google Shape;1169;p17"/>
            <p:cNvSpPr>
              <a:spLocks/>
            </p:cNvSpPr>
            <p:nvPr/>
          </p:nvSpPr>
          <p:spPr bwMode="auto">
            <a:xfrm rot="1144478">
              <a:off x="213564" y="4095954"/>
              <a:ext cx="222002" cy="164549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Google Shape;1170;p17"/>
            <p:cNvSpPr>
              <a:spLocks/>
            </p:cNvSpPr>
            <p:nvPr/>
          </p:nvSpPr>
          <p:spPr bwMode="auto">
            <a:xfrm rot="1144478">
              <a:off x="439909" y="3968516"/>
              <a:ext cx="380520" cy="34982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oogle Shape;1171;p17"/>
          <p:cNvGrpSpPr>
            <a:grpSpLocks/>
          </p:cNvGrpSpPr>
          <p:nvPr/>
        </p:nvGrpSpPr>
        <p:grpSpPr bwMode="auto">
          <a:xfrm rot="10604155" flipH="1">
            <a:off x="-728663" y="-642937"/>
            <a:ext cx="3692129" cy="2365772"/>
            <a:chOff x="5734826" y="-804276"/>
            <a:chExt cx="4389388" cy="2812835"/>
          </a:xfrm>
        </p:grpSpPr>
        <p:sp>
          <p:nvSpPr>
            <p:cNvPr id="29" name="Google Shape;1172;p17"/>
            <p:cNvSpPr>
              <a:spLocks/>
            </p:cNvSpPr>
            <p:nvPr/>
          </p:nvSpPr>
          <p:spPr bwMode="auto">
            <a:xfrm rot="17241418" flipH="1">
              <a:off x="7248663" y="-1224309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Google Shape;1173;p17"/>
            <p:cNvSpPr>
              <a:spLocks/>
            </p:cNvSpPr>
            <p:nvPr/>
          </p:nvSpPr>
          <p:spPr bwMode="auto">
            <a:xfrm rot="17241418" flipH="1">
              <a:off x="7326254" y="-1336692"/>
              <a:ext cx="1241840" cy="3851418"/>
            </a:xfrm>
            <a:custGeom>
              <a:avLst/>
              <a:gdLst>
                <a:gd name="T0" fmla="*/ 2147483646 w 42829"/>
                <a:gd name="T1" fmla="*/ 0 h 132829"/>
                <a:gd name="T2" fmla="*/ 2147483646 w 42829"/>
                <a:gd name="T3" fmla="*/ 2147483646 h 132829"/>
                <a:gd name="T4" fmla="*/ 2147483646 w 42829"/>
                <a:gd name="T5" fmla="*/ 2147483646 h 132829"/>
                <a:gd name="T6" fmla="*/ 2147483646 w 42829"/>
                <a:gd name="T7" fmla="*/ 2147483646 h 132829"/>
                <a:gd name="T8" fmla="*/ 2147483646 w 42829"/>
                <a:gd name="T9" fmla="*/ 2147483646 h 132829"/>
                <a:gd name="T10" fmla="*/ 2147483646 w 42829"/>
                <a:gd name="T11" fmla="*/ 2147483646 h 132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Google Shape;1174;p17"/>
            <p:cNvSpPr>
              <a:spLocks/>
            </p:cNvSpPr>
            <p:nvPr/>
          </p:nvSpPr>
          <p:spPr bwMode="auto">
            <a:xfrm rot="17241418" flipH="1">
              <a:off x="7403016" y="-1449372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Google Shape;1175;p17"/>
            <p:cNvSpPr>
              <a:spLocks/>
            </p:cNvSpPr>
            <p:nvPr/>
          </p:nvSpPr>
          <p:spPr bwMode="auto">
            <a:xfrm rot="17241418" flipH="1">
              <a:off x="7479458" y="-1562448"/>
              <a:ext cx="1242710" cy="3851447"/>
            </a:xfrm>
            <a:custGeom>
              <a:avLst/>
              <a:gdLst>
                <a:gd name="T0" fmla="*/ 2147483646 w 42859"/>
                <a:gd name="T1" fmla="*/ 2147483646 h 132830"/>
                <a:gd name="T2" fmla="*/ 2147483646 w 42859"/>
                <a:gd name="T3" fmla="*/ 2147483646 h 132830"/>
                <a:gd name="T4" fmla="*/ 2147483646 w 42859"/>
                <a:gd name="T5" fmla="*/ 2147483646 h 132830"/>
                <a:gd name="T6" fmla="*/ 2147483646 w 42859"/>
                <a:gd name="T7" fmla="*/ 2147483646 h 132830"/>
                <a:gd name="T8" fmla="*/ 2147483646 w 42859"/>
                <a:gd name="T9" fmla="*/ 2147483646 h 132830"/>
                <a:gd name="T10" fmla="*/ 2147483646 w 42859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3" name="Google Shape;1176;p17"/>
            <p:cNvSpPr>
              <a:spLocks/>
            </p:cNvSpPr>
            <p:nvPr/>
          </p:nvSpPr>
          <p:spPr bwMode="auto">
            <a:xfrm rot="17241418" flipH="1">
              <a:off x="7137186" y="-1084286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oogle Shape;1177;p17"/>
          <p:cNvGrpSpPr>
            <a:grpSpLocks/>
          </p:cNvGrpSpPr>
          <p:nvPr/>
        </p:nvGrpSpPr>
        <p:grpSpPr bwMode="auto">
          <a:xfrm rot="-3964310">
            <a:off x="464344" y="-61913"/>
            <a:ext cx="1096566" cy="706041"/>
            <a:chOff x="-30260" y="4314762"/>
            <a:chExt cx="1135405" cy="730436"/>
          </a:xfrm>
        </p:grpSpPr>
        <p:sp>
          <p:nvSpPr>
            <p:cNvPr id="35" name="Google Shape;1178;p17"/>
            <p:cNvSpPr>
              <a:spLocks/>
            </p:cNvSpPr>
            <p:nvPr/>
          </p:nvSpPr>
          <p:spPr bwMode="auto">
            <a:xfrm rot="1144483">
              <a:off x="-7255" y="4548563"/>
              <a:ext cx="197034" cy="152973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Google Shape;1179;p17"/>
            <p:cNvSpPr>
              <a:spLocks/>
            </p:cNvSpPr>
            <p:nvPr/>
          </p:nvSpPr>
          <p:spPr bwMode="auto">
            <a:xfrm rot="1144483">
              <a:off x="-7234" y="4537978"/>
              <a:ext cx="197034" cy="174022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Google Shape;1180;p17"/>
            <p:cNvSpPr>
              <a:spLocks/>
            </p:cNvSpPr>
            <p:nvPr/>
          </p:nvSpPr>
          <p:spPr bwMode="auto">
            <a:xfrm rot="1144483">
              <a:off x="433933" y="4773681"/>
              <a:ext cx="204121" cy="155663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Google Shape;1181;p17"/>
            <p:cNvSpPr>
              <a:spLocks/>
            </p:cNvSpPr>
            <p:nvPr/>
          </p:nvSpPr>
          <p:spPr bwMode="auto">
            <a:xfrm rot="1144483">
              <a:off x="433947" y="4763095"/>
              <a:ext cx="204121" cy="176754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Google Shape;1182;p17"/>
            <p:cNvSpPr>
              <a:spLocks/>
            </p:cNvSpPr>
            <p:nvPr/>
          </p:nvSpPr>
          <p:spPr bwMode="auto">
            <a:xfrm rot="1144483">
              <a:off x="176442" y="4444991"/>
              <a:ext cx="875957" cy="46997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Google Shape;1183;p17"/>
            <p:cNvSpPr>
              <a:spLocks/>
            </p:cNvSpPr>
            <p:nvPr/>
          </p:nvSpPr>
          <p:spPr bwMode="auto">
            <a:xfrm rot="1144483">
              <a:off x="533233" y="4562096"/>
              <a:ext cx="483170" cy="61352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Google Shape;1184;p17"/>
          <p:cNvGrpSpPr>
            <a:grpSpLocks/>
          </p:cNvGrpSpPr>
          <p:nvPr/>
        </p:nvGrpSpPr>
        <p:grpSpPr bwMode="auto">
          <a:xfrm rot="-5000475">
            <a:off x="-33933" y="366118"/>
            <a:ext cx="767953" cy="519113"/>
            <a:chOff x="192771" y="3915943"/>
            <a:chExt cx="674372" cy="454968"/>
          </a:xfrm>
        </p:grpSpPr>
        <p:sp>
          <p:nvSpPr>
            <p:cNvPr id="42" name="Google Shape;1185;p17"/>
            <p:cNvSpPr>
              <a:spLocks/>
            </p:cNvSpPr>
            <p:nvPr/>
          </p:nvSpPr>
          <p:spPr bwMode="auto">
            <a:xfrm rot="1144478">
              <a:off x="213405" y="4106019"/>
              <a:ext cx="222002" cy="145334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Google Shape;1186;p17"/>
            <p:cNvSpPr>
              <a:spLocks/>
            </p:cNvSpPr>
            <p:nvPr/>
          </p:nvSpPr>
          <p:spPr bwMode="auto">
            <a:xfrm rot="1144478">
              <a:off x="213564" y="4095954"/>
              <a:ext cx="222002" cy="164549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Google Shape;1187;p17"/>
            <p:cNvSpPr>
              <a:spLocks/>
            </p:cNvSpPr>
            <p:nvPr/>
          </p:nvSpPr>
          <p:spPr bwMode="auto">
            <a:xfrm rot="1144478">
              <a:off x="439909" y="3968516"/>
              <a:ext cx="380520" cy="34982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oogle Shape;1188;p17"/>
          <p:cNvGrpSpPr>
            <a:grpSpLocks/>
          </p:cNvGrpSpPr>
          <p:nvPr/>
        </p:nvGrpSpPr>
        <p:grpSpPr bwMode="auto">
          <a:xfrm rot="2306266" flipH="1">
            <a:off x="1413272" y="-133350"/>
            <a:ext cx="584597" cy="394097"/>
            <a:chOff x="897994" y="4240309"/>
            <a:chExt cx="967900" cy="652165"/>
          </a:xfrm>
        </p:grpSpPr>
        <p:sp>
          <p:nvSpPr>
            <p:cNvPr id="46" name="Google Shape;1189;p17"/>
            <p:cNvSpPr>
              <a:spLocks/>
            </p:cNvSpPr>
            <p:nvPr/>
          </p:nvSpPr>
          <p:spPr bwMode="auto">
            <a:xfrm>
              <a:off x="897994" y="4634158"/>
              <a:ext cx="370437" cy="243057"/>
            </a:xfrm>
            <a:custGeom>
              <a:avLst/>
              <a:gdLst>
                <a:gd name="T0" fmla="*/ 2147483646 w 5729"/>
                <a:gd name="T1" fmla="*/ 2147483646 h 3759"/>
                <a:gd name="T2" fmla="*/ 2147483646 w 5729"/>
                <a:gd name="T3" fmla="*/ 2147483646 h 3759"/>
                <a:gd name="T4" fmla="*/ 2147483646 w 5729"/>
                <a:gd name="T5" fmla="*/ 2147483646 h 3759"/>
                <a:gd name="T6" fmla="*/ 2147483646 w 5729"/>
                <a:gd name="T7" fmla="*/ 2147483646 h 3759"/>
                <a:gd name="T8" fmla="*/ 2147483646 w 5729"/>
                <a:gd name="T9" fmla="*/ 2147483646 h 3759"/>
                <a:gd name="T10" fmla="*/ 2147483646 w 5729"/>
                <a:gd name="T11" fmla="*/ 2147483646 h 3759"/>
                <a:gd name="T12" fmla="*/ 2147483646 w 5729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Google Shape;1190;p17"/>
            <p:cNvSpPr>
              <a:spLocks/>
            </p:cNvSpPr>
            <p:nvPr/>
          </p:nvSpPr>
          <p:spPr bwMode="auto">
            <a:xfrm>
              <a:off x="897994" y="4617281"/>
              <a:ext cx="370437" cy="275193"/>
            </a:xfrm>
            <a:custGeom>
              <a:avLst/>
              <a:gdLst>
                <a:gd name="T0" fmla="*/ 2147483646 w 5729"/>
                <a:gd name="T1" fmla="*/ 2147483646 h 4256"/>
                <a:gd name="T2" fmla="*/ 2147483646 w 5729"/>
                <a:gd name="T3" fmla="*/ 2147483646 h 4256"/>
                <a:gd name="T4" fmla="*/ 2147483646 w 5729"/>
                <a:gd name="T5" fmla="*/ 2147483646 h 4256"/>
                <a:gd name="T6" fmla="*/ 2147483646 w 5729"/>
                <a:gd name="T7" fmla="*/ 2147483646 h 4256"/>
                <a:gd name="T8" fmla="*/ 2147483646 w 5729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Google Shape;1191;p17"/>
            <p:cNvSpPr>
              <a:spLocks/>
            </p:cNvSpPr>
            <p:nvPr/>
          </p:nvSpPr>
          <p:spPr bwMode="auto">
            <a:xfrm>
              <a:off x="1109306" y="4705155"/>
              <a:ext cx="71320" cy="49788"/>
            </a:xfrm>
            <a:custGeom>
              <a:avLst/>
              <a:gdLst>
                <a:gd name="T0" fmla="*/ 0 w 1103"/>
                <a:gd name="T1" fmla="*/ 0 h 770"/>
                <a:gd name="T2" fmla="*/ 2147483646 w 1103"/>
                <a:gd name="T3" fmla="*/ 2147483646 h 7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" name="Google Shape;1192;p17"/>
            <p:cNvSpPr>
              <a:spLocks/>
            </p:cNvSpPr>
            <p:nvPr/>
          </p:nvSpPr>
          <p:spPr bwMode="auto">
            <a:xfrm>
              <a:off x="994145" y="4698495"/>
              <a:ext cx="65501" cy="19980"/>
            </a:xfrm>
            <a:custGeom>
              <a:avLst/>
              <a:gdLst>
                <a:gd name="T0" fmla="*/ 0 w 1013"/>
                <a:gd name="T1" fmla="*/ 2147483646 h 309"/>
                <a:gd name="T2" fmla="*/ 2147483646 w 1013"/>
                <a:gd name="T3" fmla="*/ 2147483646 h 30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Google Shape;1193;p17"/>
            <p:cNvSpPr>
              <a:spLocks/>
            </p:cNvSpPr>
            <p:nvPr/>
          </p:nvSpPr>
          <p:spPr bwMode="auto">
            <a:xfrm>
              <a:off x="1228605" y="4240309"/>
              <a:ext cx="637289" cy="585044"/>
            </a:xfrm>
            <a:custGeom>
              <a:avLst/>
              <a:gdLst>
                <a:gd name="T0" fmla="*/ 2147483646 w 9856"/>
                <a:gd name="T1" fmla="*/ 2147483646 h 9048"/>
                <a:gd name="T2" fmla="*/ 2147483646 w 9856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oogle Shape;1194;p17"/>
          <p:cNvGrpSpPr>
            <a:grpSpLocks/>
          </p:cNvGrpSpPr>
          <p:nvPr/>
        </p:nvGrpSpPr>
        <p:grpSpPr bwMode="auto">
          <a:xfrm rot="-1036137">
            <a:off x="152400" y="1175147"/>
            <a:ext cx="309563" cy="579834"/>
            <a:chOff x="5906877" y="4080403"/>
            <a:chExt cx="570948" cy="1069743"/>
          </a:xfrm>
        </p:grpSpPr>
        <p:sp>
          <p:nvSpPr>
            <p:cNvPr id="52" name="Google Shape;1195;p17"/>
            <p:cNvSpPr>
              <a:spLocks/>
            </p:cNvSpPr>
            <p:nvPr/>
          </p:nvSpPr>
          <p:spPr bwMode="auto">
            <a:xfrm>
              <a:off x="5941665" y="4813591"/>
              <a:ext cx="280948" cy="315218"/>
            </a:xfrm>
            <a:custGeom>
              <a:avLst/>
              <a:gdLst>
                <a:gd name="T0" fmla="*/ 2147483646 w 4345"/>
                <a:gd name="T1" fmla="*/ 2147483646 h 4875"/>
                <a:gd name="T2" fmla="*/ 2147483646 w 4345"/>
                <a:gd name="T3" fmla="*/ 2147483646 h 4875"/>
                <a:gd name="T4" fmla="*/ 2147483646 w 4345"/>
                <a:gd name="T5" fmla="*/ 2147483646 h 4875"/>
                <a:gd name="T6" fmla="*/ 2147483646 w 4345"/>
                <a:gd name="T7" fmla="*/ 2147483646 h 4875"/>
                <a:gd name="T8" fmla="*/ 2147483646 w 4345"/>
                <a:gd name="T9" fmla="*/ 2147483646 h 4875"/>
                <a:gd name="T10" fmla="*/ 2147483646 w 4345"/>
                <a:gd name="T11" fmla="*/ 2147483646 h 4875"/>
                <a:gd name="T12" fmla="*/ 2147483646 w 4345"/>
                <a:gd name="T13" fmla="*/ 2147483646 h 4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Google Shape;1196;p17"/>
            <p:cNvSpPr>
              <a:spLocks/>
            </p:cNvSpPr>
            <p:nvPr/>
          </p:nvSpPr>
          <p:spPr bwMode="auto">
            <a:xfrm>
              <a:off x="5941665" y="4791283"/>
              <a:ext cx="280948" cy="358863"/>
            </a:xfrm>
            <a:custGeom>
              <a:avLst/>
              <a:gdLst>
                <a:gd name="T0" fmla="*/ 2147483646 w 4345"/>
                <a:gd name="T1" fmla="*/ 2147483646 h 5550"/>
                <a:gd name="T2" fmla="*/ 2147483646 w 4345"/>
                <a:gd name="T3" fmla="*/ 2147483646 h 5550"/>
                <a:gd name="T4" fmla="*/ 2147483646 w 4345"/>
                <a:gd name="T5" fmla="*/ 2147483646 h 5550"/>
                <a:gd name="T6" fmla="*/ 2147483646 w 4345"/>
                <a:gd name="T7" fmla="*/ 2147483646 h 5550"/>
                <a:gd name="T8" fmla="*/ 2147483646 w 4345"/>
                <a:gd name="T9" fmla="*/ 2147483646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bg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Google Shape;1197;p17"/>
            <p:cNvSpPr>
              <a:spLocks/>
            </p:cNvSpPr>
            <p:nvPr/>
          </p:nvSpPr>
          <p:spPr bwMode="auto">
            <a:xfrm>
              <a:off x="5906877" y="4080403"/>
              <a:ext cx="570948" cy="786330"/>
            </a:xfrm>
            <a:custGeom>
              <a:avLst/>
              <a:gdLst>
                <a:gd name="T0" fmla="*/ 2147483646 w 8830"/>
                <a:gd name="T1" fmla="*/ 2147483646 h 12161"/>
                <a:gd name="T2" fmla="*/ 0 w 8830"/>
                <a:gd name="T3" fmla="*/ 0 h 12161"/>
                <a:gd name="T4" fmla="*/ 2147483646 w 8830"/>
                <a:gd name="T5" fmla="*/ 2147483646 h 121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bg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421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CC39719-0FEA-4A12-BFC5-F68E68DAED8A}" type="datetimeFigureOut">
              <a:rPr lang="en-US" sz="1350" kern="120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10/9/22</a:t>
            </a:fld>
            <a:endParaRPr lang="en-US"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1A5CDE-6751-41F3-935F-4C803455D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4524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7;p3"/>
          <p:cNvSpPr/>
          <p:nvPr/>
        </p:nvSpPr>
        <p:spPr>
          <a:xfrm>
            <a:off x="4764881" y="-132159"/>
            <a:ext cx="4492229" cy="364331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Google Shape;138;p3"/>
          <p:cNvSpPr/>
          <p:nvPr/>
        </p:nvSpPr>
        <p:spPr>
          <a:xfrm rot="10800000" flipH="1">
            <a:off x="-2269331" y="426244"/>
            <a:ext cx="9647635" cy="4716066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oogle Shape;139;p3"/>
          <p:cNvGrpSpPr>
            <a:grpSpLocks/>
          </p:cNvGrpSpPr>
          <p:nvPr/>
        </p:nvGrpSpPr>
        <p:grpSpPr bwMode="auto">
          <a:xfrm rot="564120">
            <a:off x="-800100" y="-1537097"/>
            <a:ext cx="3618310" cy="2877741"/>
            <a:chOff x="-1221177" y="-856963"/>
            <a:chExt cx="3089277" cy="2457565"/>
          </a:xfrm>
        </p:grpSpPr>
        <p:grpSp>
          <p:nvGrpSpPr>
            <p:cNvPr id="8" name="Google Shape;140;p3"/>
            <p:cNvGrpSpPr>
              <a:grpSpLocks/>
            </p:cNvGrpSpPr>
            <p:nvPr/>
          </p:nvGrpSpPr>
          <p:grpSpPr bwMode="auto"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" name="Google Shape;141;p3"/>
              <p:cNvSpPr>
                <a:spLocks/>
              </p:cNvSpPr>
              <p:nvPr/>
            </p:nvSpPr>
            <p:spPr bwMode="auto">
              <a:xfrm>
                <a:off x="-1221177" y="-564373"/>
                <a:ext cx="3089277" cy="2164975"/>
              </a:xfrm>
              <a:custGeom>
                <a:avLst/>
                <a:gdLst>
                  <a:gd name="T0" fmla="*/ 0 w 65482"/>
                  <a:gd name="T1" fmla="*/ 2147483646 h 45890"/>
                  <a:gd name="T2" fmla="*/ 2147483646 w 65482"/>
                  <a:gd name="T3" fmla="*/ 2147483646 h 45890"/>
                  <a:gd name="T4" fmla="*/ 2147483646 w 65482"/>
                  <a:gd name="T5" fmla="*/ 2147483646 h 458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42;p3"/>
              <p:cNvSpPr>
                <a:spLocks/>
              </p:cNvSpPr>
              <p:nvPr/>
            </p:nvSpPr>
            <p:spPr bwMode="auto">
              <a:xfrm>
                <a:off x="-1050729" y="-637497"/>
                <a:ext cx="2826970" cy="2014998"/>
              </a:xfrm>
              <a:custGeom>
                <a:avLst/>
                <a:gdLst>
                  <a:gd name="T0" fmla="*/ 2147483646 w 59922"/>
                  <a:gd name="T1" fmla="*/ 2147483646 h 42711"/>
                  <a:gd name="T2" fmla="*/ 2147483646 w 59922"/>
                  <a:gd name="T3" fmla="*/ 2147483646 h 42711"/>
                  <a:gd name="T4" fmla="*/ 2147483646 w 59922"/>
                  <a:gd name="T5" fmla="*/ 0 h 427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143;p3"/>
              <p:cNvSpPr>
                <a:spLocks/>
              </p:cNvSpPr>
              <p:nvPr/>
            </p:nvSpPr>
            <p:spPr bwMode="auto">
              <a:xfrm>
                <a:off x="-880847" y="-710668"/>
                <a:ext cx="2564569" cy="1865729"/>
              </a:xfrm>
              <a:custGeom>
                <a:avLst/>
                <a:gdLst>
                  <a:gd name="T0" fmla="*/ 2147483646 w 54360"/>
                  <a:gd name="T1" fmla="*/ 2147483646 h 39547"/>
                  <a:gd name="T2" fmla="*/ 2147483646 w 54360"/>
                  <a:gd name="T3" fmla="*/ 2147483646 h 39547"/>
                  <a:gd name="T4" fmla="*/ 2147483646 w 54360"/>
                  <a:gd name="T5" fmla="*/ 2147483646 h 395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44;p3"/>
              <p:cNvSpPr>
                <a:spLocks/>
              </p:cNvSpPr>
              <p:nvPr/>
            </p:nvSpPr>
            <p:spPr bwMode="auto">
              <a:xfrm>
                <a:off x="-710353" y="-783792"/>
                <a:ext cx="2302168" cy="1715751"/>
              </a:xfrm>
              <a:custGeom>
                <a:avLst/>
                <a:gdLst>
                  <a:gd name="T0" fmla="*/ 0 w 48798"/>
                  <a:gd name="T1" fmla="*/ 2147483646 h 36368"/>
                  <a:gd name="T2" fmla="*/ 2147483646 w 48798"/>
                  <a:gd name="T3" fmla="*/ 2147483646 h 36368"/>
                  <a:gd name="T4" fmla="*/ 2147483646 w 48798"/>
                  <a:gd name="T5" fmla="*/ 0 h 363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145;p3"/>
              <p:cNvSpPr>
                <a:spLocks/>
              </p:cNvSpPr>
              <p:nvPr/>
            </p:nvSpPr>
            <p:spPr bwMode="auto">
              <a:xfrm>
                <a:off x="-540471" y="-856963"/>
                <a:ext cx="2040380" cy="1565868"/>
              </a:xfrm>
              <a:custGeom>
                <a:avLst/>
                <a:gdLst>
                  <a:gd name="T0" fmla="*/ 0 w 43249"/>
                  <a:gd name="T1" fmla="*/ 2147483646 h 33191"/>
                  <a:gd name="T2" fmla="*/ 2147483646 w 43249"/>
                  <a:gd name="T3" fmla="*/ 2147483646 h 33191"/>
                  <a:gd name="T4" fmla="*/ 2147483646 w 43249"/>
                  <a:gd name="T5" fmla="*/ 2147483646 h 331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46;p3"/>
            <p:cNvGrpSpPr>
              <a:grpSpLocks/>
            </p:cNvGrpSpPr>
            <p:nvPr/>
          </p:nvGrpSpPr>
          <p:grpSpPr bwMode="auto"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" name="Google Shape;147;p3"/>
              <p:cNvSpPr>
                <a:spLocks/>
              </p:cNvSpPr>
              <p:nvPr/>
            </p:nvSpPr>
            <p:spPr bwMode="auto">
              <a:xfrm>
                <a:off x="828772" y="325849"/>
                <a:ext cx="182624" cy="180501"/>
              </a:xfrm>
              <a:custGeom>
                <a:avLst/>
                <a:gdLst>
                  <a:gd name="T0" fmla="*/ 2147483646 w 3871"/>
                  <a:gd name="T1" fmla="*/ 2147483646 h 3826"/>
                  <a:gd name="T2" fmla="*/ 2147483646 w 3871"/>
                  <a:gd name="T3" fmla="*/ 2147483646 h 3826"/>
                  <a:gd name="T4" fmla="*/ 2147483646 w 3871"/>
                  <a:gd name="T5" fmla="*/ 2147483646 h 3826"/>
                  <a:gd name="T6" fmla="*/ 2147483646 w 3871"/>
                  <a:gd name="T7" fmla="*/ 2147483646 h 3826"/>
                  <a:gd name="T8" fmla="*/ 2147483646 w 3871"/>
                  <a:gd name="T9" fmla="*/ 2147483646 h 3826"/>
                  <a:gd name="T10" fmla="*/ 2147483646 w 3871"/>
                  <a:gd name="T11" fmla="*/ 2147483646 h 3826"/>
                  <a:gd name="T12" fmla="*/ 2147483646 w 3871"/>
                  <a:gd name="T13" fmla="*/ 2147483646 h 38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Google Shape;148;p3"/>
              <p:cNvSpPr>
                <a:spLocks/>
              </p:cNvSpPr>
              <p:nvPr/>
            </p:nvSpPr>
            <p:spPr bwMode="auto">
              <a:xfrm>
                <a:off x="828772" y="314668"/>
                <a:ext cx="182624" cy="201354"/>
              </a:xfrm>
              <a:custGeom>
                <a:avLst/>
                <a:gdLst>
                  <a:gd name="T0" fmla="*/ 2147483646 w 3871"/>
                  <a:gd name="T1" fmla="*/ 2147483646 h 4268"/>
                  <a:gd name="T2" fmla="*/ 2147483646 w 3871"/>
                  <a:gd name="T3" fmla="*/ 2147483646 h 4268"/>
                  <a:gd name="T4" fmla="*/ 2147483646 w 3871"/>
                  <a:gd name="T5" fmla="*/ 2147483646 h 4268"/>
                  <a:gd name="T6" fmla="*/ 2147483646 w 3871"/>
                  <a:gd name="T7" fmla="*/ 2147483646 h 4268"/>
                  <a:gd name="T8" fmla="*/ 2147483646 w 3871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49;p3"/>
              <p:cNvSpPr>
                <a:spLocks/>
              </p:cNvSpPr>
              <p:nvPr/>
            </p:nvSpPr>
            <p:spPr bwMode="auto">
              <a:xfrm>
                <a:off x="865664" y="494788"/>
                <a:ext cx="379118" cy="306559"/>
              </a:xfrm>
              <a:custGeom>
                <a:avLst/>
                <a:gdLst>
                  <a:gd name="T0" fmla="*/ 2147483646 w 8036"/>
                  <a:gd name="T1" fmla="*/ 2147483646 h 6498"/>
                  <a:gd name="T2" fmla="*/ 2147483646 w 8036"/>
                  <a:gd name="T3" fmla="*/ 2147483646 h 649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50;p3"/>
            <p:cNvGrpSpPr>
              <a:grpSpLocks/>
            </p:cNvGrpSpPr>
            <p:nvPr/>
          </p:nvGrpSpPr>
          <p:grpSpPr bwMode="auto"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1" name="Google Shape;151;p3"/>
              <p:cNvSpPr>
                <a:spLocks/>
              </p:cNvSpPr>
              <p:nvPr/>
            </p:nvSpPr>
            <p:spPr bwMode="auto">
              <a:xfrm>
                <a:off x="323987" y="1036281"/>
                <a:ext cx="204986" cy="187814"/>
              </a:xfrm>
              <a:custGeom>
                <a:avLst/>
                <a:gdLst>
                  <a:gd name="T0" fmla="*/ 2147483646 w 4345"/>
                  <a:gd name="T1" fmla="*/ 0 h 3981"/>
                  <a:gd name="T2" fmla="*/ 2147483646 w 4345"/>
                  <a:gd name="T3" fmla="*/ 2147483646 h 3981"/>
                  <a:gd name="T4" fmla="*/ 2147483646 w 4345"/>
                  <a:gd name="T5" fmla="*/ 2147483646 h 3981"/>
                  <a:gd name="T6" fmla="*/ 2147483646 w 4345"/>
                  <a:gd name="T7" fmla="*/ 2147483646 h 3981"/>
                  <a:gd name="T8" fmla="*/ 2147483646 w 4345"/>
                  <a:gd name="T9" fmla="*/ 2147483646 h 3981"/>
                  <a:gd name="T10" fmla="*/ 2147483646 w 4345"/>
                  <a:gd name="T11" fmla="*/ 2147483646 h 3981"/>
                  <a:gd name="T12" fmla="*/ 2147483646 w 4345"/>
                  <a:gd name="T13" fmla="*/ 0 h 39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Google Shape;152;p3"/>
              <p:cNvSpPr>
                <a:spLocks/>
              </p:cNvSpPr>
              <p:nvPr/>
            </p:nvSpPr>
            <p:spPr bwMode="auto">
              <a:xfrm>
                <a:off x="323987" y="1022552"/>
                <a:ext cx="204986" cy="212252"/>
              </a:xfrm>
              <a:custGeom>
                <a:avLst/>
                <a:gdLst>
                  <a:gd name="T0" fmla="*/ 2147483646 w 4345"/>
                  <a:gd name="T1" fmla="*/ 2147483646 h 4499"/>
                  <a:gd name="T2" fmla="*/ 2147483646 w 4345"/>
                  <a:gd name="T3" fmla="*/ 2147483646 h 4499"/>
                  <a:gd name="T4" fmla="*/ 2147483646 w 4345"/>
                  <a:gd name="T5" fmla="*/ 2147483646 h 4499"/>
                  <a:gd name="T6" fmla="*/ 2147483646 w 4345"/>
                  <a:gd name="T7" fmla="*/ 2147483646 h 4499"/>
                  <a:gd name="T8" fmla="*/ 2147483646 w 4345"/>
                  <a:gd name="T9" fmla="*/ 2147483646 h 4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153;p3"/>
              <p:cNvSpPr>
                <a:spLocks/>
              </p:cNvSpPr>
              <p:nvPr/>
            </p:nvSpPr>
            <p:spPr bwMode="auto">
              <a:xfrm>
                <a:off x="386259" y="610889"/>
                <a:ext cx="278772" cy="473379"/>
              </a:xfrm>
              <a:custGeom>
                <a:avLst/>
                <a:gdLst>
                  <a:gd name="T0" fmla="*/ 2147483646 w 5909"/>
                  <a:gd name="T1" fmla="*/ 2147483646 h 10034"/>
                  <a:gd name="T2" fmla="*/ 2147483646 w 5909"/>
                  <a:gd name="T3" fmla="*/ 0 h 10034"/>
                  <a:gd name="T4" fmla="*/ 2147483646 w 5909"/>
                  <a:gd name="T5" fmla="*/ 2147483646 h 10034"/>
                  <a:gd name="T6" fmla="*/ 2147483646 w 5909"/>
                  <a:gd name="T7" fmla="*/ 2147483646 h 100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oogle Shape;154;p3"/>
          <p:cNvGrpSpPr>
            <a:grpSpLocks/>
          </p:cNvGrpSpPr>
          <p:nvPr/>
        </p:nvGrpSpPr>
        <p:grpSpPr bwMode="auto">
          <a:xfrm rot="-651153">
            <a:off x="-404812" y="3008710"/>
            <a:ext cx="12676585" cy="3509963"/>
            <a:chOff x="-721976" y="-2758542"/>
            <a:chExt cx="9608356" cy="2661230"/>
          </a:xfrm>
        </p:grpSpPr>
        <p:grpSp>
          <p:nvGrpSpPr>
            <p:cNvPr id="23" name="Google Shape;155;p3"/>
            <p:cNvGrpSpPr>
              <a:grpSpLocks/>
            </p:cNvGrpSpPr>
            <p:nvPr/>
          </p:nvGrpSpPr>
          <p:grpSpPr bwMode="auto"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05" name="Google Shape;156;p3"/>
              <p:cNvSpPr>
                <a:spLocks/>
              </p:cNvSpPr>
              <p:nvPr/>
            </p:nvSpPr>
            <p:spPr bwMode="auto">
              <a:xfrm>
                <a:off x="3132300" y="-1689000"/>
                <a:ext cx="5182850" cy="1082200"/>
              </a:xfrm>
              <a:custGeom>
                <a:avLst/>
                <a:gdLst>
                  <a:gd name="T0" fmla="*/ 2147483646 w 207314"/>
                  <a:gd name="T1" fmla="*/ 2147483646 h 43288"/>
                  <a:gd name="T2" fmla="*/ 2147483646 w 207314"/>
                  <a:gd name="T3" fmla="*/ 2147483646 h 43288"/>
                  <a:gd name="T4" fmla="*/ 2147483646 w 207314"/>
                  <a:gd name="T5" fmla="*/ 2147483646 h 43288"/>
                  <a:gd name="T6" fmla="*/ 2147483646 w 207314"/>
                  <a:gd name="T7" fmla="*/ 2147483646 h 432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Google Shape;157;p3"/>
              <p:cNvSpPr>
                <a:spLocks/>
              </p:cNvSpPr>
              <p:nvPr/>
            </p:nvSpPr>
            <p:spPr bwMode="auto">
              <a:xfrm>
                <a:off x="3136475" y="-1588425"/>
                <a:ext cx="5181225" cy="1078050"/>
              </a:xfrm>
              <a:custGeom>
                <a:avLst/>
                <a:gdLst>
                  <a:gd name="T0" fmla="*/ 2147483646 w 207249"/>
                  <a:gd name="T1" fmla="*/ 2147483646 h 43122"/>
                  <a:gd name="T2" fmla="*/ 2147483646 w 207249"/>
                  <a:gd name="T3" fmla="*/ 2147483646 h 43122"/>
                  <a:gd name="T4" fmla="*/ 2147483646 w 207249"/>
                  <a:gd name="T5" fmla="*/ 2147483646 h 43122"/>
                  <a:gd name="T6" fmla="*/ 0 w 207249"/>
                  <a:gd name="T7" fmla="*/ 2147483646 h 431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Google Shape;158;p3"/>
              <p:cNvSpPr>
                <a:spLocks/>
              </p:cNvSpPr>
              <p:nvPr/>
            </p:nvSpPr>
            <p:spPr bwMode="auto">
              <a:xfrm>
                <a:off x="3140325" y="-1491675"/>
                <a:ext cx="5180275" cy="1073875"/>
              </a:xfrm>
              <a:custGeom>
                <a:avLst/>
                <a:gdLst>
                  <a:gd name="T0" fmla="*/ 2147483646 w 207211"/>
                  <a:gd name="T1" fmla="*/ 2147483646 h 42955"/>
                  <a:gd name="T2" fmla="*/ 2147483646 w 207211"/>
                  <a:gd name="T3" fmla="*/ 2147483646 h 42955"/>
                  <a:gd name="T4" fmla="*/ 2147483646 w 207211"/>
                  <a:gd name="T5" fmla="*/ 2147483646 h 42955"/>
                  <a:gd name="T6" fmla="*/ 0 w 207211"/>
                  <a:gd name="T7" fmla="*/ 2147483646 h 429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Google Shape;159;p3"/>
              <p:cNvSpPr>
                <a:spLocks/>
              </p:cNvSpPr>
              <p:nvPr/>
            </p:nvSpPr>
            <p:spPr bwMode="auto">
              <a:xfrm>
                <a:off x="3144475" y="-1400675"/>
                <a:ext cx="5178675" cy="1069700"/>
              </a:xfrm>
              <a:custGeom>
                <a:avLst/>
                <a:gdLst>
                  <a:gd name="T0" fmla="*/ 2147483646 w 207147"/>
                  <a:gd name="T1" fmla="*/ 2147483646 h 42788"/>
                  <a:gd name="T2" fmla="*/ 2147483646 w 207147"/>
                  <a:gd name="T3" fmla="*/ 2147483646 h 42788"/>
                  <a:gd name="T4" fmla="*/ 2147483646 w 207147"/>
                  <a:gd name="T5" fmla="*/ 2147483646 h 42788"/>
                  <a:gd name="T6" fmla="*/ 2147483646 w 207147"/>
                  <a:gd name="T7" fmla="*/ 2147483646 h 4278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Google Shape;160;p3"/>
              <p:cNvSpPr>
                <a:spLocks/>
              </p:cNvSpPr>
              <p:nvPr/>
            </p:nvSpPr>
            <p:spPr bwMode="auto">
              <a:xfrm>
                <a:off x="3148325" y="-1316100"/>
                <a:ext cx="5177400" cy="1065525"/>
              </a:xfrm>
              <a:custGeom>
                <a:avLst/>
                <a:gdLst>
                  <a:gd name="T0" fmla="*/ 2147483646 w 207096"/>
                  <a:gd name="T1" fmla="*/ 2147483646 h 42621"/>
                  <a:gd name="T2" fmla="*/ 2147483646 w 207096"/>
                  <a:gd name="T3" fmla="*/ 2147483646 h 42621"/>
                  <a:gd name="T4" fmla="*/ 2147483646 w 207096"/>
                  <a:gd name="T5" fmla="*/ 2147483646 h 42621"/>
                  <a:gd name="T6" fmla="*/ 2147483646 w 207096"/>
                  <a:gd name="T7" fmla="*/ 2147483646 h 426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Google Shape;161;p3"/>
              <p:cNvSpPr>
                <a:spLocks/>
              </p:cNvSpPr>
              <p:nvPr/>
            </p:nvSpPr>
            <p:spPr bwMode="auto">
              <a:xfrm>
                <a:off x="5626650" y="-1213600"/>
                <a:ext cx="40075" cy="376450"/>
              </a:xfrm>
              <a:custGeom>
                <a:avLst/>
                <a:gdLst>
                  <a:gd name="T0" fmla="*/ 2147483646 w 1603"/>
                  <a:gd name="T1" fmla="*/ 2147483646 h 15058"/>
                  <a:gd name="T2" fmla="*/ 0 w 1603"/>
                  <a:gd name="T3" fmla="*/ 2147483646 h 1505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Google Shape;162;p3"/>
              <p:cNvSpPr>
                <a:spLocks/>
              </p:cNvSpPr>
              <p:nvPr/>
            </p:nvSpPr>
            <p:spPr bwMode="auto">
              <a:xfrm>
                <a:off x="4064875" y="-1176425"/>
                <a:ext cx="88125" cy="285775"/>
              </a:xfrm>
              <a:custGeom>
                <a:avLst/>
                <a:gdLst>
                  <a:gd name="T0" fmla="*/ 2147483646 w 3525"/>
                  <a:gd name="T1" fmla="*/ 0 h 11431"/>
                  <a:gd name="T2" fmla="*/ 2147483646 w 3525"/>
                  <a:gd name="T3" fmla="*/ 2147483646 h 1143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oogle Shape;163;p3"/>
            <p:cNvGrpSpPr>
              <a:grpSpLocks/>
            </p:cNvGrpSpPr>
            <p:nvPr/>
          </p:nvGrpSpPr>
          <p:grpSpPr bwMode="auto"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02" name="Google Shape;164;p3"/>
              <p:cNvSpPr>
                <a:spLocks/>
              </p:cNvSpPr>
              <p:nvPr/>
            </p:nvSpPr>
            <p:spPr bwMode="auto">
              <a:xfrm>
                <a:off x="640042" y="-1938858"/>
                <a:ext cx="187276" cy="147499"/>
              </a:xfrm>
              <a:custGeom>
                <a:avLst/>
                <a:gdLst>
                  <a:gd name="T0" fmla="*/ 2147483646 w 4049"/>
                  <a:gd name="T1" fmla="*/ 0 h 3189"/>
                  <a:gd name="T2" fmla="*/ 2147483646 w 4049"/>
                  <a:gd name="T3" fmla="*/ 2147483646 h 3189"/>
                  <a:gd name="T4" fmla="*/ 2147483646 w 4049"/>
                  <a:gd name="T5" fmla="*/ 2147483646 h 3189"/>
                  <a:gd name="T6" fmla="*/ 2147483646 w 4049"/>
                  <a:gd name="T7" fmla="*/ 2147483646 h 3189"/>
                  <a:gd name="T8" fmla="*/ 2147483646 w 4049"/>
                  <a:gd name="T9" fmla="*/ 2147483646 h 3189"/>
                  <a:gd name="T10" fmla="*/ 2147483646 w 4049"/>
                  <a:gd name="T11" fmla="*/ 0 h 3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Google Shape;165;p3"/>
              <p:cNvSpPr>
                <a:spLocks/>
              </p:cNvSpPr>
              <p:nvPr/>
            </p:nvSpPr>
            <p:spPr bwMode="auto">
              <a:xfrm>
                <a:off x="640042" y="-1938858"/>
                <a:ext cx="187323" cy="151754"/>
              </a:xfrm>
              <a:custGeom>
                <a:avLst/>
                <a:gdLst>
                  <a:gd name="T0" fmla="*/ 2147483646 w 4050"/>
                  <a:gd name="T1" fmla="*/ 2147483646 h 3281"/>
                  <a:gd name="T2" fmla="*/ 2147483646 w 4050"/>
                  <a:gd name="T3" fmla="*/ 2147483646 h 3281"/>
                  <a:gd name="T4" fmla="*/ 2147483646 w 4050"/>
                  <a:gd name="T5" fmla="*/ 2147483646 h 3281"/>
                  <a:gd name="T6" fmla="*/ 2147483646 w 4050"/>
                  <a:gd name="T7" fmla="*/ 0 h 3281"/>
                  <a:gd name="T8" fmla="*/ 2147483646 w 4050"/>
                  <a:gd name="T9" fmla="*/ 2147483646 h 3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Google Shape;166;p3"/>
              <p:cNvSpPr>
                <a:spLocks/>
              </p:cNvSpPr>
              <p:nvPr/>
            </p:nvSpPr>
            <p:spPr bwMode="auto">
              <a:xfrm>
                <a:off x="497816" y="-1885528"/>
                <a:ext cx="145233" cy="457622"/>
              </a:xfrm>
              <a:custGeom>
                <a:avLst/>
                <a:gdLst>
                  <a:gd name="T0" fmla="*/ 2147483646 w 3140"/>
                  <a:gd name="T1" fmla="*/ 2147483646 h 9894"/>
                  <a:gd name="T2" fmla="*/ 0 w 3140"/>
                  <a:gd name="T3" fmla="*/ 2147483646 h 989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oogle Shape;167;p3"/>
            <p:cNvGrpSpPr>
              <a:grpSpLocks/>
            </p:cNvGrpSpPr>
            <p:nvPr/>
          </p:nvGrpSpPr>
          <p:grpSpPr bwMode="auto"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99" name="Google Shape;168;p3"/>
              <p:cNvSpPr/>
              <p:nvPr/>
            </p:nvSpPr>
            <p:spPr>
              <a:xfrm>
                <a:off x="2712606" y="-2176010"/>
                <a:ext cx="121831" cy="1173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;p3"/>
              <p:cNvSpPr/>
              <p:nvPr/>
            </p:nvSpPr>
            <p:spPr>
              <a:xfrm>
                <a:off x="2711805" y="-2185199"/>
                <a:ext cx="121830" cy="134506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Google Shape;170;p3"/>
              <p:cNvSpPr/>
              <p:nvPr/>
            </p:nvSpPr>
            <p:spPr>
              <a:xfrm>
                <a:off x="2687937" y="-2520645"/>
                <a:ext cx="311344" cy="362895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oogle Shape;171;p3"/>
            <p:cNvGrpSpPr>
              <a:grpSpLocks/>
            </p:cNvGrpSpPr>
            <p:nvPr/>
          </p:nvGrpSpPr>
          <p:grpSpPr bwMode="auto"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96" name="Google Shape;172;p3"/>
              <p:cNvSpPr>
                <a:spLocks/>
              </p:cNvSpPr>
              <p:nvPr/>
            </p:nvSpPr>
            <p:spPr bwMode="auto">
              <a:xfrm>
                <a:off x="4663013" y="-723063"/>
                <a:ext cx="142319" cy="102449"/>
              </a:xfrm>
              <a:custGeom>
                <a:avLst/>
                <a:gdLst>
                  <a:gd name="T0" fmla="*/ 2147483646 w 3077"/>
                  <a:gd name="T1" fmla="*/ 0 h 2215"/>
                  <a:gd name="T2" fmla="*/ 2147483646 w 3077"/>
                  <a:gd name="T3" fmla="*/ 2147483646 h 2215"/>
                  <a:gd name="T4" fmla="*/ 2147483646 w 3077"/>
                  <a:gd name="T5" fmla="*/ 2147483646 h 2215"/>
                  <a:gd name="T6" fmla="*/ 2147483646 w 3077"/>
                  <a:gd name="T7" fmla="*/ 2147483646 h 2215"/>
                  <a:gd name="T8" fmla="*/ 2147483646 w 3077"/>
                  <a:gd name="T9" fmla="*/ 2147483646 h 2215"/>
                  <a:gd name="T10" fmla="*/ 2147483646 w 3077"/>
                  <a:gd name="T11" fmla="*/ 2147483646 h 2215"/>
                  <a:gd name="T12" fmla="*/ 2147483646 w 3077"/>
                  <a:gd name="T13" fmla="*/ 0 h 2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Google Shape;173;p3"/>
              <p:cNvSpPr>
                <a:spLocks/>
              </p:cNvSpPr>
              <p:nvPr/>
            </p:nvSpPr>
            <p:spPr bwMode="auto">
              <a:xfrm>
                <a:off x="4677501" y="-729770"/>
                <a:ext cx="142319" cy="113874"/>
              </a:xfrm>
              <a:custGeom>
                <a:avLst/>
                <a:gdLst>
                  <a:gd name="T0" fmla="*/ 2147483646 w 3077"/>
                  <a:gd name="T1" fmla="*/ 2147483646 h 2462"/>
                  <a:gd name="T2" fmla="*/ 2147483646 w 3077"/>
                  <a:gd name="T3" fmla="*/ 2147483646 h 2462"/>
                  <a:gd name="T4" fmla="*/ 2147483646 w 3077"/>
                  <a:gd name="T5" fmla="*/ 2147483646 h 2462"/>
                  <a:gd name="T6" fmla="*/ 2147483646 w 3077"/>
                  <a:gd name="T7" fmla="*/ 2147483646 h 2462"/>
                  <a:gd name="T8" fmla="*/ 2147483646 w 3077"/>
                  <a:gd name="T9" fmla="*/ 2147483646 h 2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Google Shape;174;p3"/>
              <p:cNvSpPr>
                <a:spLocks/>
              </p:cNvSpPr>
              <p:nvPr/>
            </p:nvSpPr>
            <p:spPr bwMode="auto">
              <a:xfrm>
                <a:off x="4811448" y="-1021947"/>
                <a:ext cx="235379" cy="393563"/>
              </a:xfrm>
              <a:custGeom>
                <a:avLst/>
                <a:gdLst>
                  <a:gd name="T0" fmla="*/ 2147483646 w 5089"/>
                  <a:gd name="T1" fmla="*/ 2147483646 h 8509"/>
                  <a:gd name="T2" fmla="*/ 2147483646 w 5089"/>
                  <a:gd name="T3" fmla="*/ 0 h 8509"/>
                  <a:gd name="T4" fmla="*/ 2147483646 w 5089"/>
                  <a:gd name="T5" fmla="*/ 2147483646 h 85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175;p3"/>
            <p:cNvGrpSpPr>
              <a:grpSpLocks/>
            </p:cNvGrpSpPr>
            <p:nvPr/>
          </p:nvGrpSpPr>
          <p:grpSpPr bwMode="auto"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93" name="Google Shape;176;p3"/>
              <p:cNvSpPr/>
              <p:nvPr/>
            </p:nvSpPr>
            <p:spPr>
              <a:xfrm>
                <a:off x="-41400" y="-1270968"/>
                <a:ext cx="144392" cy="103813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Google Shape;177;p3"/>
              <p:cNvSpPr/>
              <p:nvPr/>
            </p:nvSpPr>
            <p:spPr>
              <a:xfrm>
                <a:off x="-40506" y="-1276300"/>
                <a:ext cx="143489" cy="114646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Google Shape;178;p3"/>
              <p:cNvSpPr/>
              <p:nvPr/>
            </p:nvSpPr>
            <p:spPr>
              <a:xfrm>
                <a:off x="96137" y="-1569517"/>
                <a:ext cx="236441" cy="396296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91425" tIns="91425" rIns="91425" bIns="91425" anchor="ctr"/>
              <a:lstStyle/>
              <a:p>
                <a:pPr eaLnBrk="0" fontAlgn="base" hangingPunct="0">
                  <a:buClrTx/>
                  <a:buFontTx/>
                  <a:buNone/>
                  <a:defRPr/>
                </a:pPr>
                <a:endParaRPr sz="1350" kern="120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179;p3"/>
            <p:cNvGrpSpPr>
              <a:grpSpLocks/>
            </p:cNvGrpSpPr>
            <p:nvPr/>
          </p:nvGrpSpPr>
          <p:grpSpPr bwMode="auto"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90" name="Google Shape;180;p3"/>
              <p:cNvSpPr>
                <a:spLocks/>
              </p:cNvSpPr>
              <p:nvPr/>
            </p:nvSpPr>
            <p:spPr bwMode="auto">
              <a:xfrm>
                <a:off x="1179391" y="-1173054"/>
                <a:ext cx="187924" cy="155501"/>
              </a:xfrm>
              <a:custGeom>
                <a:avLst/>
                <a:gdLst>
                  <a:gd name="T0" fmla="*/ 2147483646 w 4063"/>
                  <a:gd name="T1" fmla="*/ 2147483646 h 3362"/>
                  <a:gd name="T2" fmla="*/ 2147483646 w 4063"/>
                  <a:gd name="T3" fmla="*/ 2147483646 h 3362"/>
                  <a:gd name="T4" fmla="*/ 2147483646 w 4063"/>
                  <a:gd name="T5" fmla="*/ 2147483646 h 3362"/>
                  <a:gd name="T6" fmla="*/ 2147483646 w 4063"/>
                  <a:gd name="T7" fmla="*/ 2147483646 h 3362"/>
                  <a:gd name="T8" fmla="*/ 2147483646 w 4063"/>
                  <a:gd name="T9" fmla="*/ 2147483646 h 3362"/>
                  <a:gd name="T10" fmla="*/ 2147483646 w 4063"/>
                  <a:gd name="T11" fmla="*/ 2147483646 h 3362"/>
                  <a:gd name="T12" fmla="*/ 2147483646 w 4063"/>
                  <a:gd name="T13" fmla="*/ 2147483646 h 3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Google Shape;181;p3"/>
              <p:cNvSpPr>
                <a:spLocks/>
              </p:cNvSpPr>
              <p:nvPr/>
            </p:nvSpPr>
            <p:spPr bwMode="auto">
              <a:xfrm>
                <a:off x="1179391" y="-1181380"/>
                <a:ext cx="187924" cy="168960"/>
              </a:xfrm>
              <a:custGeom>
                <a:avLst/>
                <a:gdLst>
                  <a:gd name="T0" fmla="*/ 2147483646 w 4063"/>
                  <a:gd name="T1" fmla="*/ 2147483646 h 3653"/>
                  <a:gd name="T2" fmla="*/ 2147483646 w 4063"/>
                  <a:gd name="T3" fmla="*/ 2147483646 h 3653"/>
                  <a:gd name="T4" fmla="*/ 2147483646 w 4063"/>
                  <a:gd name="T5" fmla="*/ 2147483646 h 3653"/>
                  <a:gd name="T6" fmla="*/ 2147483646 w 4063"/>
                  <a:gd name="T7" fmla="*/ 2147483646 h 3653"/>
                  <a:gd name="T8" fmla="*/ 2147483646 w 4063"/>
                  <a:gd name="T9" fmla="*/ 2147483646 h 36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Google Shape;182;p3"/>
              <p:cNvSpPr>
                <a:spLocks/>
              </p:cNvSpPr>
              <p:nvPr/>
            </p:nvSpPr>
            <p:spPr bwMode="auto">
              <a:xfrm>
                <a:off x="1357786" y="-1551215"/>
                <a:ext cx="135797" cy="468862"/>
              </a:xfrm>
              <a:custGeom>
                <a:avLst/>
                <a:gdLst>
                  <a:gd name="T0" fmla="*/ 2147483646 w 2936"/>
                  <a:gd name="T1" fmla="*/ 2147483646 h 10137"/>
                  <a:gd name="T2" fmla="*/ 2147483646 w 2936"/>
                  <a:gd name="T3" fmla="*/ 0 h 101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oogle Shape;183;p3"/>
            <p:cNvGrpSpPr>
              <a:grpSpLocks/>
            </p:cNvGrpSpPr>
            <p:nvPr/>
          </p:nvGrpSpPr>
          <p:grpSpPr bwMode="auto"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87" name="Google Shape;184;p3"/>
              <p:cNvSpPr>
                <a:spLocks/>
              </p:cNvSpPr>
              <p:nvPr/>
            </p:nvSpPr>
            <p:spPr bwMode="auto">
              <a:xfrm>
                <a:off x="2654060" y="-1217159"/>
                <a:ext cx="253094" cy="185981"/>
              </a:xfrm>
              <a:custGeom>
                <a:avLst/>
                <a:gdLst>
                  <a:gd name="T0" fmla="*/ 2147483646 w 5472"/>
                  <a:gd name="T1" fmla="*/ 2147483646 h 4021"/>
                  <a:gd name="T2" fmla="*/ 2147483646 w 5472"/>
                  <a:gd name="T3" fmla="*/ 2147483646 h 4021"/>
                  <a:gd name="T4" fmla="*/ 2147483646 w 5472"/>
                  <a:gd name="T5" fmla="*/ 2147483646 h 4021"/>
                  <a:gd name="T6" fmla="*/ 2147483646 w 5472"/>
                  <a:gd name="T7" fmla="*/ 2147483646 h 4021"/>
                  <a:gd name="T8" fmla="*/ 2147483646 w 5472"/>
                  <a:gd name="T9" fmla="*/ 2147483646 h 4021"/>
                  <a:gd name="T10" fmla="*/ 2147483646 w 5472"/>
                  <a:gd name="T11" fmla="*/ 2147483646 h 4021"/>
                  <a:gd name="T12" fmla="*/ 2147483646 w 5472"/>
                  <a:gd name="T13" fmla="*/ 2147483646 h 40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Google Shape;185;p3"/>
              <p:cNvSpPr>
                <a:spLocks/>
              </p:cNvSpPr>
              <p:nvPr/>
            </p:nvSpPr>
            <p:spPr bwMode="auto">
              <a:xfrm>
                <a:off x="2654054" y="-1229991"/>
                <a:ext cx="253094" cy="211651"/>
              </a:xfrm>
              <a:custGeom>
                <a:avLst/>
                <a:gdLst>
                  <a:gd name="T0" fmla="*/ 2147483646 w 5472"/>
                  <a:gd name="T1" fmla="*/ 2147483646 h 4576"/>
                  <a:gd name="T2" fmla="*/ 2147483646 w 5472"/>
                  <a:gd name="T3" fmla="*/ 2147483646 h 4576"/>
                  <a:gd name="T4" fmla="*/ 2147483646 w 5472"/>
                  <a:gd name="T5" fmla="*/ 2147483646 h 4576"/>
                  <a:gd name="T6" fmla="*/ 2147483646 w 5472"/>
                  <a:gd name="T7" fmla="*/ 2147483646 h 4576"/>
                  <a:gd name="T8" fmla="*/ 2147483646 w 5472"/>
                  <a:gd name="T9" fmla="*/ 2147483646 h 4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Google Shape;186;p3"/>
              <p:cNvSpPr>
                <a:spLocks/>
              </p:cNvSpPr>
              <p:nvPr/>
            </p:nvSpPr>
            <p:spPr bwMode="auto">
              <a:xfrm>
                <a:off x="2894057" y="-1679843"/>
                <a:ext cx="51618" cy="535234"/>
              </a:xfrm>
              <a:custGeom>
                <a:avLst/>
                <a:gdLst>
                  <a:gd name="T0" fmla="*/ 2147483646 w 1116"/>
                  <a:gd name="T1" fmla="*/ 2147483646 h 11572"/>
                  <a:gd name="T2" fmla="*/ 2147483646 w 1116"/>
                  <a:gd name="T3" fmla="*/ 0 h 115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oogle Shape;187;p3"/>
            <p:cNvGrpSpPr>
              <a:grpSpLocks/>
            </p:cNvGrpSpPr>
            <p:nvPr/>
          </p:nvGrpSpPr>
          <p:grpSpPr bwMode="auto"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84" name="Google Shape;188;p3"/>
              <p:cNvSpPr>
                <a:spLocks/>
              </p:cNvSpPr>
              <p:nvPr/>
            </p:nvSpPr>
            <p:spPr bwMode="auto">
              <a:xfrm>
                <a:off x="5653703" y="-1355890"/>
                <a:ext cx="235934" cy="174788"/>
              </a:xfrm>
              <a:custGeom>
                <a:avLst/>
                <a:gdLst>
                  <a:gd name="T0" fmla="*/ 2147483646 w 5101"/>
                  <a:gd name="T1" fmla="*/ 0 h 3779"/>
                  <a:gd name="T2" fmla="*/ 2147483646 w 5101"/>
                  <a:gd name="T3" fmla="*/ 2147483646 h 3779"/>
                  <a:gd name="T4" fmla="*/ 2147483646 w 5101"/>
                  <a:gd name="T5" fmla="*/ 2147483646 h 3779"/>
                  <a:gd name="T6" fmla="*/ 2147483646 w 5101"/>
                  <a:gd name="T7" fmla="*/ 2147483646 h 3779"/>
                  <a:gd name="T8" fmla="*/ 2147483646 w 5101"/>
                  <a:gd name="T9" fmla="*/ 2147483646 h 3779"/>
                  <a:gd name="T10" fmla="*/ 2147483646 w 5101"/>
                  <a:gd name="T11" fmla="*/ 2147483646 h 3779"/>
                  <a:gd name="T12" fmla="*/ 2147483646 w 5101"/>
                  <a:gd name="T13" fmla="*/ 0 h 3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Google Shape;189;p3"/>
              <p:cNvSpPr>
                <a:spLocks/>
              </p:cNvSpPr>
              <p:nvPr/>
            </p:nvSpPr>
            <p:spPr bwMode="auto">
              <a:xfrm>
                <a:off x="5653703" y="-1368101"/>
                <a:ext cx="235934" cy="199210"/>
              </a:xfrm>
              <a:custGeom>
                <a:avLst/>
                <a:gdLst>
                  <a:gd name="T0" fmla="*/ 2147483646 w 5101"/>
                  <a:gd name="T1" fmla="*/ 2147483646 h 4307"/>
                  <a:gd name="T2" fmla="*/ 2147483646 w 5101"/>
                  <a:gd name="T3" fmla="*/ 2147483646 h 4307"/>
                  <a:gd name="T4" fmla="*/ 2147483646 w 5101"/>
                  <a:gd name="T5" fmla="*/ 2147483646 h 4307"/>
                  <a:gd name="T6" fmla="*/ 2147483646 w 5101"/>
                  <a:gd name="T7" fmla="*/ 2147483646 h 4307"/>
                  <a:gd name="T8" fmla="*/ 2147483646 w 5101"/>
                  <a:gd name="T9" fmla="*/ 2147483646 h 43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Google Shape;190;p3"/>
              <p:cNvSpPr>
                <a:spLocks/>
              </p:cNvSpPr>
              <p:nvPr/>
            </p:nvSpPr>
            <p:spPr bwMode="auto">
              <a:xfrm>
                <a:off x="5875945" y="-1792468"/>
                <a:ext cx="22571" cy="499712"/>
              </a:xfrm>
              <a:custGeom>
                <a:avLst/>
                <a:gdLst>
                  <a:gd name="T0" fmla="*/ 2147483646 w 488"/>
                  <a:gd name="T1" fmla="*/ 2147483646 h 10804"/>
                  <a:gd name="T2" fmla="*/ 2147483646 w 488"/>
                  <a:gd name="T3" fmla="*/ 2147483646 h 108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oogle Shape;191;p3"/>
            <p:cNvGrpSpPr>
              <a:grpSpLocks/>
            </p:cNvGrpSpPr>
            <p:nvPr/>
          </p:nvGrpSpPr>
          <p:grpSpPr bwMode="auto"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81" name="Google Shape;192;p3"/>
              <p:cNvSpPr>
                <a:spLocks/>
              </p:cNvSpPr>
              <p:nvPr/>
            </p:nvSpPr>
            <p:spPr bwMode="auto">
              <a:xfrm>
                <a:off x="4152398" y="-1776696"/>
                <a:ext cx="230014" cy="178118"/>
              </a:xfrm>
              <a:custGeom>
                <a:avLst/>
                <a:gdLst>
                  <a:gd name="T0" fmla="*/ 2147483646 w 4973"/>
                  <a:gd name="T1" fmla="*/ 2147483646 h 3851"/>
                  <a:gd name="T2" fmla="*/ 2147483646 w 4973"/>
                  <a:gd name="T3" fmla="*/ 2147483646 h 3851"/>
                  <a:gd name="T4" fmla="*/ 2147483646 w 4973"/>
                  <a:gd name="T5" fmla="*/ 2147483646 h 3851"/>
                  <a:gd name="T6" fmla="*/ 2147483646 w 4973"/>
                  <a:gd name="T7" fmla="*/ 2147483646 h 3851"/>
                  <a:gd name="T8" fmla="*/ 2147483646 w 4973"/>
                  <a:gd name="T9" fmla="*/ 2147483646 h 3851"/>
                  <a:gd name="T10" fmla="*/ 2147483646 w 4973"/>
                  <a:gd name="T11" fmla="*/ 2147483646 h 3851"/>
                  <a:gd name="T12" fmla="*/ 2147483646 w 4973"/>
                  <a:gd name="T13" fmla="*/ 2147483646 h 38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Google Shape;193;p3"/>
              <p:cNvSpPr>
                <a:spLocks/>
              </p:cNvSpPr>
              <p:nvPr/>
            </p:nvSpPr>
            <p:spPr bwMode="auto">
              <a:xfrm>
                <a:off x="4152398" y="-1786548"/>
                <a:ext cx="230014" cy="197406"/>
              </a:xfrm>
              <a:custGeom>
                <a:avLst/>
                <a:gdLst>
                  <a:gd name="T0" fmla="*/ 2147483646 w 4973"/>
                  <a:gd name="T1" fmla="*/ 2147483646 h 4268"/>
                  <a:gd name="T2" fmla="*/ 2147483646 w 4973"/>
                  <a:gd name="T3" fmla="*/ 2147483646 h 4268"/>
                  <a:gd name="T4" fmla="*/ 2147483646 w 4973"/>
                  <a:gd name="T5" fmla="*/ 2147483646 h 4268"/>
                  <a:gd name="T6" fmla="*/ 2147483646 w 4973"/>
                  <a:gd name="T7" fmla="*/ 2147483646 h 4268"/>
                  <a:gd name="T8" fmla="*/ 2147483646 w 4973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Google Shape;194;p3"/>
              <p:cNvSpPr>
                <a:spLocks/>
              </p:cNvSpPr>
              <p:nvPr/>
            </p:nvSpPr>
            <p:spPr bwMode="auto">
              <a:xfrm>
                <a:off x="4117986" y="-1675125"/>
                <a:ext cx="47455" cy="556001"/>
              </a:xfrm>
              <a:custGeom>
                <a:avLst/>
                <a:gdLst>
                  <a:gd name="T0" fmla="*/ 2147483646 w 1026"/>
                  <a:gd name="T1" fmla="*/ 2147483646 h 12021"/>
                  <a:gd name="T2" fmla="*/ 2147483646 w 1026"/>
                  <a:gd name="T3" fmla="*/ 2147483646 h 120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oogle Shape;195;p3"/>
            <p:cNvGrpSpPr>
              <a:grpSpLocks/>
            </p:cNvGrpSpPr>
            <p:nvPr/>
          </p:nvGrpSpPr>
          <p:grpSpPr bwMode="auto"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75" name="Google Shape;196;p3"/>
              <p:cNvSpPr>
                <a:spLocks/>
              </p:cNvSpPr>
              <p:nvPr/>
            </p:nvSpPr>
            <p:spPr bwMode="auto">
              <a:xfrm>
                <a:off x="1755510" y="-1204182"/>
                <a:ext cx="212808" cy="155593"/>
              </a:xfrm>
              <a:custGeom>
                <a:avLst/>
                <a:gdLst>
                  <a:gd name="T0" fmla="*/ 2147483646 w 4601"/>
                  <a:gd name="T1" fmla="*/ 2147483646 h 3364"/>
                  <a:gd name="T2" fmla="*/ 2147483646 w 4601"/>
                  <a:gd name="T3" fmla="*/ 2147483646 h 3364"/>
                  <a:gd name="T4" fmla="*/ 2147483646 w 4601"/>
                  <a:gd name="T5" fmla="*/ 2147483646 h 3364"/>
                  <a:gd name="T6" fmla="*/ 2147483646 w 4601"/>
                  <a:gd name="T7" fmla="*/ 2147483646 h 3364"/>
                  <a:gd name="T8" fmla="*/ 2147483646 w 4601"/>
                  <a:gd name="T9" fmla="*/ 2147483646 h 3364"/>
                  <a:gd name="T10" fmla="*/ 2147483646 w 4601"/>
                  <a:gd name="T11" fmla="*/ 2147483646 h 3364"/>
                  <a:gd name="T12" fmla="*/ 2147483646 w 4601"/>
                  <a:gd name="T13" fmla="*/ 2147483646 h 3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Google Shape;197;p3"/>
              <p:cNvSpPr>
                <a:spLocks/>
              </p:cNvSpPr>
              <p:nvPr/>
            </p:nvSpPr>
            <p:spPr bwMode="auto">
              <a:xfrm>
                <a:off x="1755510" y="-1214589"/>
                <a:ext cx="212808" cy="176083"/>
              </a:xfrm>
              <a:custGeom>
                <a:avLst/>
                <a:gdLst>
                  <a:gd name="T0" fmla="*/ 2147483646 w 4601"/>
                  <a:gd name="T1" fmla="*/ 2147483646 h 3807"/>
                  <a:gd name="T2" fmla="*/ 2147483646 w 4601"/>
                  <a:gd name="T3" fmla="*/ 2147483646 h 3807"/>
                  <a:gd name="T4" fmla="*/ 2147483646 w 4601"/>
                  <a:gd name="T5" fmla="*/ 2147483646 h 3807"/>
                  <a:gd name="T6" fmla="*/ 2147483646 w 4601"/>
                  <a:gd name="T7" fmla="*/ 2147483646 h 3807"/>
                  <a:gd name="T8" fmla="*/ 2147483646 w 4601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Google Shape;198;p3"/>
              <p:cNvSpPr>
                <a:spLocks/>
              </p:cNvSpPr>
              <p:nvPr/>
            </p:nvSpPr>
            <p:spPr bwMode="auto">
              <a:xfrm>
                <a:off x="2233805" y="-1347102"/>
                <a:ext cx="212854" cy="155362"/>
              </a:xfrm>
              <a:custGeom>
                <a:avLst/>
                <a:gdLst>
                  <a:gd name="T0" fmla="*/ 2147483646 w 4602"/>
                  <a:gd name="T1" fmla="*/ 2147483646 h 3359"/>
                  <a:gd name="T2" fmla="*/ 2147483646 w 4602"/>
                  <a:gd name="T3" fmla="*/ 2147483646 h 3359"/>
                  <a:gd name="T4" fmla="*/ 2147483646 w 4602"/>
                  <a:gd name="T5" fmla="*/ 2147483646 h 3359"/>
                  <a:gd name="T6" fmla="*/ 2147483646 w 4602"/>
                  <a:gd name="T7" fmla="*/ 2147483646 h 3359"/>
                  <a:gd name="T8" fmla="*/ 2147483646 w 4602"/>
                  <a:gd name="T9" fmla="*/ 2147483646 h 3359"/>
                  <a:gd name="T10" fmla="*/ 2147483646 w 4602"/>
                  <a:gd name="T11" fmla="*/ 2147483646 h 3359"/>
                  <a:gd name="T12" fmla="*/ 2147483646 w 4602"/>
                  <a:gd name="T13" fmla="*/ 2147483646 h 3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Google Shape;199;p3"/>
              <p:cNvSpPr>
                <a:spLocks/>
              </p:cNvSpPr>
              <p:nvPr/>
            </p:nvSpPr>
            <p:spPr bwMode="auto">
              <a:xfrm>
                <a:off x="2233805" y="-1357417"/>
                <a:ext cx="212854" cy="176083"/>
              </a:xfrm>
              <a:custGeom>
                <a:avLst/>
                <a:gdLst>
                  <a:gd name="T0" fmla="*/ 2147483646 w 4602"/>
                  <a:gd name="T1" fmla="*/ 2147483646 h 3807"/>
                  <a:gd name="T2" fmla="*/ 2147483646 w 4602"/>
                  <a:gd name="T3" fmla="*/ 2147483646 h 3807"/>
                  <a:gd name="T4" fmla="*/ 2147483646 w 4602"/>
                  <a:gd name="T5" fmla="*/ 2147483646 h 3807"/>
                  <a:gd name="T6" fmla="*/ 2147483646 w 4602"/>
                  <a:gd name="T7" fmla="*/ 2147483646 h 3807"/>
                  <a:gd name="T8" fmla="*/ 2147483646 w 4602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Google Shape;200;p3"/>
              <p:cNvSpPr>
                <a:spLocks/>
              </p:cNvSpPr>
              <p:nvPr/>
            </p:nvSpPr>
            <p:spPr bwMode="auto">
              <a:xfrm>
                <a:off x="1958187" y="-1841681"/>
                <a:ext cx="547722" cy="707756"/>
              </a:xfrm>
              <a:custGeom>
                <a:avLst/>
                <a:gdLst>
                  <a:gd name="T0" fmla="*/ 2147483646 w 11842"/>
                  <a:gd name="T1" fmla="*/ 2147483646 h 15302"/>
                  <a:gd name="T2" fmla="*/ 2147483646 w 11842"/>
                  <a:gd name="T3" fmla="*/ 2147483646 h 15302"/>
                  <a:gd name="T4" fmla="*/ 2147483646 w 11842"/>
                  <a:gd name="T5" fmla="*/ 2147483646 h 15302"/>
                  <a:gd name="T6" fmla="*/ 2147483646 w 11842"/>
                  <a:gd name="T7" fmla="*/ 2147483646 h 153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Google Shape;201;p3"/>
              <p:cNvSpPr>
                <a:spLocks/>
              </p:cNvSpPr>
              <p:nvPr/>
            </p:nvSpPr>
            <p:spPr bwMode="auto">
              <a:xfrm>
                <a:off x="2047686" y="-1705930"/>
                <a:ext cx="441018" cy="129831"/>
              </a:xfrm>
              <a:custGeom>
                <a:avLst/>
                <a:gdLst>
                  <a:gd name="T0" fmla="*/ 2147483646 w 9535"/>
                  <a:gd name="T1" fmla="*/ 2147483646 h 2807"/>
                  <a:gd name="T2" fmla="*/ 2147483646 w 9535"/>
                  <a:gd name="T3" fmla="*/ 0 h 28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Google Shape;202;p3"/>
            <p:cNvSpPr>
              <a:spLocks/>
            </p:cNvSpPr>
            <p:nvPr/>
          </p:nvSpPr>
          <p:spPr bwMode="auto">
            <a:xfrm>
              <a:off x="-182047" y="-2064526"/>
              <a:ext cx="19010" cy="34412"/>
            </a:xfrm>
            <a:custGeom>
              <a:avLst/>
              <a:gdLst>
                <a:gd name="T0" fmla="*/ 2147483646 w 411"/>
                <a:gd name="T1" fmla="*/ 2147483646 h 744"/>
                <a:gd name="T2" fmla="*/ 2147483646 w 411"/>
                <a:gd name="T3" fmla="*/ 2147483646 h 744"/>
                <a:gd name="T4" fmla="*/ 2147483646 w 411"/>
                <a:gd name="T5" fmla="*/ 2147483646 h 744"/>
                <a:gd name="T6" fmla="*/ 2147483646 w 411"/>
                <a:gd name="T7" fmla="*/ 2147483646 h 7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oogle Shape;203;p3"/>
            <p:cNvGrpSpPr>
              <a:grpSpLocks/>
            </p:cNvGrpSpPr>
            <p:nvPr/>
          </p:nvGrpSpPr>
          <p:grpSpPr bwMode="auto"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70" name="Google Shape;204;p3"/>
              <p:cNvSpPr>
                <a:spLocks/>
              </p:cNvSpPr>
              <p:nvPr/>
            </p:nvSpPr>
            <p:spPr bwMode="auto">
              <a:xfrm>
                <a:off x="135059" y="-2076228"/>
                <a:ext cx="203326" cy="150459"/>
              </a:xfrm>
              <a:custGeom>
                <a:avLst/>
                <a:gdLst>
                  <a:gd name="T0" fmla="*/ 2147483646 w 4396"/>
                  <a:gd name="T1" fmla="*/ 0 h 3253"/>
                  <a:gd name="T2" fmla="*/ 2147483646 w 4396"/>
                  <a:gd name="T3" fmla="*/ 2147483646 h 3253"/>
                  <a:gd name="T4" fmla="*/ 2147483646 w 4396"/>
                  <a:gd name="T5" fmla="*/ 2147483646 h 3253"/>
                  <a:gd name="T6" fmla="*/ 2147483646 w 4396"/>
                  <a:gd name="T7" fmla="*/ 2147483646 h 3253"/>
                  <a:gd name="T8" fmla="*/ 2147483646 w 4396"/>
                  <a:gd name="T9" fmla="*/ 2147483646 h 3253"/>
                  <a:gd name="T10" fmla="*/ 2147483646 w 4396"/>
                  <a:gd name="T11" fmla="*/ 2147483646 h 3253"/>
                  <a:gd name="T12" fmla="*/ 2147483646 w 4396"/>
                  <a:gd name="T13" fmla="*/ 0 h 32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Google Shape;205;p3"/>
              <p:cNvSpPr>
                <a:spLocks/>
              </p:cNvSpPr>
              <p:nvPr/>
            </p:nvSpPr>
            <p:spPr bwMode="auto">
              <a:xfrm>
                <a:off x="135059" y="-2080529"/>
                <a:ext cx="203326" cy="155362"/>
              </a:xfrm>
              <a:custGeom>
                <a:avLst/>
                <a:gdLst>
                  <a:gd name="T0" fmla="*/ 2147483646 w 4396"/>
                  <a:gd name="T1" fmla="*/ 2147483646 h 3359"/>
                  <a:gd name="T2" fmla="*/ 2147483646 w 4396"/>
                  <a:gd name="T3" fmla="*/ 2147483646 h 3359"/>
                  <a:gd name="T4" fmla="*/ 2147483646 w 4396"/>
                  <a:gd name="T5" fmla="*/ 2147483646 h 3359"/>
                  <a:gd name="T6" fmla="*/ 2147483646 w 4396"/>
                  <a:gd name="T7" fmla="*/ 2147483646 h 3359"/>
                  <a:gd name="T8" fmla="*/ 2147483646 w 4396"/>
                  <a:gd name="T9" fmla="*/ 2147483646 h 33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Google Shape;206;p3"/>
              <p:cNvSpPr>
                <a:spLocks/>
              </p:cNvSpPr>
              <p:nvPr/>
            </p:nvSpPr>
            <p:spPr bwMode="auto">
              <a:xfrm>
                <a:off x="-33854" y="-2385750"/>
                <a:ext cx="513912" cy="394765"/>
              </a:xfrm>
              <a:custGeom>
                <a:avLst/>
                <a:gdLst>
                  <a:gd name="T0" fmla="*/ 0 w 11111"/>
                  <a:gd name="T1" fmla="*/ 2147483646 h 8535"/>
                  <a:gd name="T2" fmla="*/ 2147483646 w 11111"/>
                  <a:gd name="T3" fmla="*/ 2147483646 h 8535"/>
                  <a:gd name="T4" fmla="*/ 2147483646 w 11111"/>
                  <a:gd name="T5" fmla="*/ 0 h 8535"/>
                  <a:gd name="T6" fmla="*/ 2147483646 w 11111"/>
                  <a:gd name="T7" fmla="*/ 2147483646 h 85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Google Shape;207;p3"/>
              <p:cNvSpPr>
                <a:spLocks/>
              </p:cNvSpPr>
              <p:nvPr/>
            </p:nvSpPr>
            <p:spPr bwMode="auto">
              <a:xfrm>
                <a:off x="-227097" y="-2110038"/>
                <a:ext cx="203974" cy="150506"/>
              </a:xfrm>
              <a:custGeom>
                <a:avLst/>
                <a:gdLst>
                  <a:gd name="T0" fmla="*/ 2147483646 w 4410"/>
                  <a:gd name="T1" fmla="*/ 2147483646 h 3254"/>
                  <a:gd name="T2" fmla="*/ 2147483646 w 4410"/>
                  <a:gd name="T3" fmla="*/ 2147483646 h 3254"/>
                  <a:gd name="T4" fmla="*/ 2147483646 w 4410"/>
                  <a:gd name="T5" fmla="*/ 2147483646 h 3254"/>
                  <a:gd name="T6" fmla="*/ 2147483646 w 4410"/>
                  <a:gd name="T7" fmla="*/ 2147483646 h 3254"/>
                  <a:gd name="T8" fmla="*/ 2147483646 w 4410"/>
                  <a:gd name="T9" fmla="*/ 2147483646 h 3254"/>
                  <a:gd name="T10" fmla="*/ 2147483646 w 4410"/>
                  <a:gd name="T11" fmla="*/ 2147483646 h 3254"/>
                  <a:gd name="T12" fmla="*/ 2147483646 w 4410"/>
                  <a:gd name="T13" fmla="*/ 2147483646 h 3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Google Shape;208;p3"/>
              <p:cNvSpPr>
                <a:spLocks/>
              </p:cNvSpPr>
              <p:nvPr/>
            </p:nvSpPr>
            <p:spPr bwMode="auto">
              <a:xfrm>
                <a:off x="-227097" y="-2114293"/>
                <a:ext cx="203974" cy="155316"/>
              </a:xfrm>
              <a:custGeom>
                <a:avLst/>
                <a:gdLst>
                  <a:gd name="T0" fmla="*/ 2147483646 w 4410"/>
                  <a:gd name="T1" fmla="*/ 2147483646 h 3358"/>
                  <a:gd name="T2" fmla="*/ 2147483646 w 4410"/>
                  <a:gd name="T3" fmla="*/ 2147483646 h 3358"/>
                  <a:gd name="T4" fmla="*/ 2147483646 w 4410"/>
                  <a:gd name="T5" fmla="*/ 2147483646 h 3358"/>
                  <a:gd name="T6" fmla="*/ 2147483646 w 4410"/>
                  <a:gd name="T7" fmla="*/ 2147483646 h 3358"/>
                  <a:gd name="T8" fmla="*/ 2147483646 w 4410"/>
                  <a:gd name="T9" fmla="*/ 2147483646 h 3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oogle Shape;209;p3"/>
            <p:cNvGrpSpPr>
              <a:grpSpLocks/>
            </p:cNvGrpSpPr>
            <p:nvPr/>
          </p:nvGrpSpPr>
          <p:grpSpPr bwMode="auto"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64" name="Google Shape;210;p3"/>
              <p:cNvSpPr>
                <a:spLocks/>
              </p:cNvSpPr>
              <p:nvPr/>
            </p:nvSpPr>
            <p:spPr bwMode="auto">
              <a:xfrm>
                <a:off x="4663302" y="-1698529"/>
                <a:ext cx="199163" cy="149349"/>
              </a:xfrm>
              <a:custGeom>
                <a:avLst/>
                <a:gdLst>
                  <a:gd name="T0" fmla="*/ 2147483646 w 4306"/>
                  <a:gd name="T1" fmla="*/ 2147483646 h 3229"/>
                  <a:gd name="T2" fmla="*/ 2147483646 w 4306"/>
                  <a:gd name="T3" fmla="*/ 2147483646 h 3229"/>
                  <a:gd name="T4" fmla="*/ 2147483646 w 4306"/>
                  <a:gd name="T5" fmla="*/ 2147483646 h 3229"/>
                  <a:gd name="T6" fmla="*/ 2147483646 w 4306"/>
                  <a:gd name="T7" fmla="*/ 2147483646 h 3229"/>
                  <a:gd name="T8" fmla="*/ 2147483646 w 4306"/>
                  <a:gd name="T9" fmla="*/ 2147483646 h 3229"/>
                  <a:gd name="T10" fmla="*/ 2147483646 w 4306"/>
                  <a:gd name="T11" fmla="*/ 2147483646 h 3229"/>
                  <a:gd name="T12" fmla="*/ 2147483646 w 4306"/>
                  <a:gd name="T13" fmla="*/ 2147483646 h 32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Google Shape;211;p3"/>
              <p:cNvSpPr>
                <a:spLocks/>
              </p:cNvSpPr>
              <p:nvPr/>
            </p:nvSpPr>
            <p:spPr bwMode="auto">
              <a:xfrm>
                <a:off x="4663302" y="-1708289"/>
                <a:ext cx="199163" cy="168960"/>
              </a:xfrm>
              <a:custGeom>
                <a:avLst/>
                <a:gdLst>
                  <a:gd name="T0" fmla="*/ 2147483646 w 4306"/>
                  <a:gd name="T1" fmla="*/ 2147483646 h 3653"/>
                  <a:gd name="T2" fmla="*/ 2147483646 w 4306"/>
                  <a:gd name="T3" fmla="*/ 2147483646 h 3653"/>
                  <a:gd name="T4" fmla="*/ 2147483646 w 4306"/>
                  <a:gd name="T5" fmla="*/ 2147483646 h 3653"/>
                  <a:gd name="T6" fmla="*/ 2147483646 w 4306"/>
                  <a:gd name="T7" fmla="*/ 2147483646 h 3653"/>
                  <a:gd name="T8" fmla="*/ 2147483646 w 4306"/>
                  <a:gd name="T9" fmla="*/ 2147483646 h 36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Google Shape;212;p3"/>
              <p:cNvSpPr>
                <a:spLocks/>
              </p:cNvSpPr>
              <p:nvPr/>
            </p:nvSpPr>
            <p:spPr bwMode="auto">
              <a:xfrm>
                <a:off x="5071062" y="-1513010"/>
                <a:ext cx="199210" cy="148794"/>
              </a:xfrm>
              <a:custGeom>
                <a:avLst/>
                <a:gdLst>
                  <a:gd name="T0" fmla="*/ 2147483646 w 4307"/>
                  <a:gd name="T1" fmla="*/ 2147483646 h 3217"/>
                  <a:gd name="T2" fmla="*/ 2147483646 w 4307"/>
                  <a:gd name="T3" fmla="*/ 2147483646 h 3217"/>
                  <a:gd name="T4" fmla="*/ 2147483646 w 4307"/>
                  <a:gd name="T5" fmla="*/ 2147483646 h 3217"/>
                  <a:gd name="T6" fmla="*/ 2147483646 w 4307"/>
                  <a:gd name="T7" fmla="*/ 2147483646 h 3217"/>
                  <a:gd name="T8" fmla="*/ 2147483646 w 4307"/>
                  <a:gd name="T9" fmla="*/ 2147483646 h 3217"/>
                  <a:gd name="T10" fmla="*/ 2147483646 w 4307"/>
                  <a:gd name="T11" fmla="*/ 2147483646 h 3217"/>
                  <a:gd name="T12" fmla="*/ 2147483646 w 4307"/>
                  <a:gd name="T13" fmla="*/ 2147483646 h 3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Google Shape;213;p3"/>
              <p:cNvSpPr>
                <a:spLocks/>
              </p:cNvSpPr>
              <p:nvPr/>
            </p:nvSpPr>
            <p:spPr bwMode="auto">
              <a:xfrm>
                <a:off x="5071062" y="-1522770"/>
                <a:ext cx="199210" cy="168359"/>
              </a:xfrm>
              <a:custGeom>
                <a:avLst/>
                <a:gdLst>
                  <a:gd name="T0" fmla="*/ 2147483646 w 4307"/>
                  <a:gd name="T1" fmla="*/ 2147483646 h 3640"/>
                  <a:gd name="T2" fmla="*/ 2147483646 w 4307"/>
                  <a:gd name="T3" fmla="*/ 2147483646 h 3640"/>
                  <a:gd name="T4" fmla="*/ 2147483646 w 4307"/>
                  <a:gd name="T5" fmla="*/ 2147483646 h 3640"/>
                  <a:gd name="T6" fmla="*/ 2147483646 w 4307"/>
                  <a:gd name="T7" fmla="*/ 2147483646 h 3640"/>
                  <a:gd name="T8" fmla="*/ 2147483646 w 4307"/>
                  <a:gd name="T9" fmla="*/ 2147483646 h 36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Google Shape;214;p3"/>
              <p:cNvSpPr>
                <a:spLocks/>
              </p:cNvSpPr>
              <p:nvPr/>
            </p:nvSpPr>
            <p:spPr bwMode="auto">
              <a:xfrm>
                <a:off x="4852936" y="-2165865"/>
                <a:ext cx="408410" cy="717191"/>
              </a:xfrm>
              <a:custGeom>
                <a:avLst/>
                <a:gdLst>
                  <a:gd name="T0" fmla="*/ 2147483646 w 8830"/>
                  <a:gd name="T1" fmla="*/ 2147483646 h 15506"/>
                  <a:gd name="T2" fmla="*/ 2147483646 w 8830"/>
                  <a:gd name="T3" fmla="*/ 2147483646 h 15506"/>
                  <a:gd name="T4" fmla="*/ 2147483646 w 8830"/>
                  <a:gd name="T5" fmla="*/ 2147483646 h 15506"/>
                  <a:gd name="T6" fmla="*/ 2147483646 w 8830"/>
                  <a:gd name="T7" fmla="*/ 2147483646 h 155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Google Shape;215;p3"/>
              <p:cNvSpPr>
                <a:spLocks/>
              </p:cNvSpPr>
              <p:nvPr/>
            </p:nvSpPr>
            <p:spPr bwMode="auto">
              <a:xfrm>
                <a:off x="4856498" y="-2055044"/>
                <a:ext cx="390649" cy="199811"/>
              </a:xfrm>
              <a:custGeom>
                <a:avLst/>
                <a:gdLst>
                  <a:gd name="T0" fmla="*/ 2147483646 w 8446"/>
                  <a:gd name="T1" fmla="*/ 2147483646 h 4320"/>
                  <a:gd name="T2" fmla="*/ 2147483646 w 8446"/>
                  <a:gd name="T3" fmla="*/ 2147483646 h 432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oogle Shape;216;p3"/>
            <p:cNvGrpSpPr>
              <a:grpSpLocks/>
            </p:cNvGrpSpPr>
            <p:nvPr/>
          </p:nvGrpSpPr>
          <p:grpSpPr bwMode="auto"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58" name="Google Shape;217;p3"/>
              <p:cNvSpPr>
                <a:spLocks/>
              </p:cNvSpPr>
              <p:nvPr/>
            </p:nvSpPr>
            <p:spPr bwMode="auto">
              <a:xfrm>
                <a:off x="6178204" y="-1165607"/>
                <a:ext cx="201568" cy="165214"/>
              </a:xfrm>
              <a:custGeom>
                <a:avLst/>
                <a:gdLst>
                  <a:gd name="T0" fmla="*/ 2147483646 w 4358"/>
                  <a:gd name="T1" fmla="*/ 2147483646 h 3572"/>
                  <a:gd name="T2" fmla="*/ 2147483646 w 4358"/>
                  <a:gd name="T3" fmla="*/ 2147483646 h 3572"/>
                  <a:gd name="T4" fmla="*/ 2147483646 w 4358"/>
                  <a:gd name="T5" fmla="*/ 2147483646 h 3572"/>
                  <a:gd name="T6" fmla="*/ 2147483646 w 4358"/>
                  <a:gd name="T7" fmla="*/ 2147483646 h 3572"/>
                  <a:gd name="T8" fmla="*/ 2147483646 w 4358"/>
                  <a:gd name="T9" fmla="*/ 2147483646 h 3572"/>
                  <a:gd name="T10" fmla="*/ 2147483646 w 4358"/>
                  <a:gd name="T11" fmla="*/ 2147483646 h 3572"/>
                  <a:gd name="T12" fmla="*/ 2147483646 w 4358"/>
                  <a:gd name="T13" fmla="*/ 2147483646 h 35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Google Shape;218;p3"/>
              <p:cNvSpPr>
                <a:spLocks/>
              </p:cNvSpPr>
              <p:nvPr/>
            </p:nvSpPr>
            <p:spPr bwMode="auto">
              <a:xfrm>
                <a:off x="6178204" y="-1175459"/>
                <a:ext cx="201568" cy="184964"/>
              </a:xfrm>
              <a:custGeom>
                <a:avLst/>
                <a:gdLst>
                  <a:gd name="T0" fmla="*/ 2147483646 w 4358"/>
                  <a:gd name="T1" fmla="*/ 2147483646 h 3999"/>
                  <a:gd name="T2" fmla="*/ 2147483646 w 4358"/>
                  <a:gd name="T3" fmla="*/ 2147483646 h 3999"/>
                  <a:gd name="T4" fmla="*/ 2147483646 w 4358"/>
                  <a:gd name="T5" fmla="*/ 2147483646 h 3999"/>
                  <a:gd name="T6" fmla="*/ 2147483646 w 4358"/>
                  <a:gd name="T7" fmla="*/ 2147483646 h 3999"/>
                  <a:gd name="T8" fmla="*/ 2147483646 w 4358"/>
                  <a:gd name="T9" fmla="*/ 2147483646 h 39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Google Shape;219;p3"/>
              <p:cNvSpPr>
                <a:spLocks/>
              </p:cNvSpPr>
              <p:nvPr/>
            </p:nvSpPr>
            <p:spPr bwMode="auto">
              <a:xfrm>
                <a:off x="6591330" y="-1103953"/>
                <a:ext cx="202170" cy="165214"/>
              </a:xfrm>
              <a:custGeom>
                <a:avLst/>
                <a:gdLst>
                  <a:gd name="T0" fmla="*/ 2147483646 w 4371"/>
                  <a:gd name="T1" fmla="*/ 2147483646 h 3572"/>
                  <a:gd name="T2" fmla="*/ 2147483646 w 4371"/>
                  <a:gd name="T3" fmla="*/ 2147483646 h 3572"/>
                  <a:gd name="T4" fmla="*/ 2147483646 w 4371"/>
                  <a:gd name="T5" fmla="*/ 2147483646 h 3572"/>
                  <a:gd name="T6" fmla="*/ 2147483646 w 4371"/>
                  <a:gd name="T7" fmla="*/ 2147483646 h 3572"/>
                  <a:gd name="T8" fmla="*/ 2147483646 w 4371"/>
                  <a:gd name="T9" fmla="*/ 2147483646 h 3572"/>
                  <a:gd name="T10" fmla="*/ 2147483646 w 4371"/>
                  <a:gd name="T11" fmla="*/ 2147483646 h 3572"/>
                  <a:gd name="T12" fmla="*/ 2147483646 w 4371"/>
                  <a:gd name="T13" fmla="*/ 2147483646 h 35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Google Shape;220;p3"/>
              <p:cNvSpPr>
                <a:spLocks/>
              </p:cNvSpPr>
              <p:nvPr/>
            </p:nvSpPr>
            <p:spPr bwMode="auto">
              <a:xfrm>
                <a:off x="6591330" y="-1113805"/>
                <a:ext cx="202170" cy="184964"/>
              </a:xfrm>
              <a:custGeom>
                <a:avLst/>
                <a:gdLst>
                  <a:gd name="T0" fmla="*/ 2147483646 w 4371"/>
                  <a:gd name="T1" fmla="*/ 2147483646 h 3999"/>
                  <a:gd name="T2" fmla="*/ 2147483646 w 4371"/>
                  <a:gd name="T3" fmla="*/ 2147483646 h 3999"/>
                  <a:gd name="T4" fmla="*/ 2147483646 w 4371"/>
                  <a:gd name="T5" fmla="*/ 2147483646 h 3999"/>
                  <a:gd name="T6" fmla="*/ 2147483646 w 4371"/>
                  <a:gd name="T7" fmla="*/ 2147483646 h 3999"/>
                  <a:gd name="T8" fmla="*/ 2147483646 w 4371"/>
                  <a:gd name="T9" fmla="*/ 2147483646 h 39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Google Shape;221;p3"/>
              <p:cNvSpPr>
                <a:spLocks/>
              </p:cNvSpPr>
              <p:nvPr/>
            </p:nvSpPr>
            <p:spPr bwMode="auto">
              <a:xfrm>
                <a:off x="6370244" y="-1653757"/>
                <a:ext cx="413775" cy="594483"/>
              </a:xfrm>
              <a:custGeom>
                <a:avLst/>
                <a:gdLst>
                  <a:gd name="T0" fmla="*/ 2147483646 w 8946"/>
                  <a:gd name="T1" fmla="*/ 2147483646 h 12853"/>
                  <a:gd name="T2" fmla="*/ 2147483646 w 8946"/>
                  <a:gd name="T3" fmla="*/ 0 h 12853"/>
                  <a:gd name="T4" fmla="*/ 2147483646 w 8946"/>
                  <a:gd name="T5" fmla="*/ 2147483646 h 12853"/>
                  <a:gd name="T6" fmla="*/ 2147483646 w 8946"/>
                  <a:gd name="T7" fmla="*/ 2147483646 h 1285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Google Shape;222;p3"/>
              <p:cNvSpPr>
                <a:spLocks/>
              </p:cNvSpPr>
              <p:nvPr/>
            </p:nvSpPr>
            <p:spPr bwMode="auto">
              <a:xfrm>
                <a:off x="6373805" y="-1542334"/>
                <a:ext cx="395366" cy="81219"/>
              </a:xfrm>
              <a:custGeom>
                <a:avLst/>
                <a:gdLst>
                  <a:gd name="T0" fmla="*/ 2147483646 w 8548"/>
                  <a:gd name="T1" fmla="*/ 0 h 1756"/>
                  <a:gd name="T2" fmla="*/ 2147483646 w 8548"/>
                  <a:gd name="T3" fmla="*/ 2147483646 h 175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oogle Shape;223;p3"/>
            <p:cNvGrpSpPr>
              <a:grpSpLocks/>
            </p:cNvGrpSpPr>
            <p:nvPr/>
          </p:nvGrpSpPr>
          <p:grpSpPr bwMode="auto"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52" name="Google Shape;224;p3"/>
              <p:cNvSpPr>
                <a:spLocks/>
              </p:cNvSpPr>
              <p:nvPr/>
            </p:nvSpPr>
            <p:spPr bwMode="auto">
              <a:xfrm>
                <a:off x="3468974" y="-622186"/>
                <a:ext cx="124558" cy="95465"/>
              </a:xfrm>
              <a:custGeom>
                <a:avLst/>
                <a:gdLst>
                  <a:gd name="T0" fmla="*/ 2147483646 w 2693"/>
                  <a:gd name="T1" fmla="*/ 0 h 2064"/>
                  <a:gd name="T2" fmla="*/ 2147483646 w 2693"/>
                  <a:gd name="T3" fmla="*/ 2147483646 h 2064"/>
                  <a:gd name="T4" fmla="*/ 2147483646 w 2693"/>
                  <a:gd name="T5" fmla="*/ 2147483646 h 2064"/>
                  <a:gd name="T6" fmla="*/ 2147483646 w 2693"/>
                  <a:gd name="T7" fmla="*/ 2147483646 h 2064"/>
                  <a:gd name="T8" fmla="*/ 2147483646 w 2693"/>
                  <a:gd name="T9" fmla="*/ 2147483646 h 2064"/>
                  <a:gd name="T10" fmla="*/ 2147483646 w 2693"/>
                  <a:gd name="T11" fmla="*/ 2147483646 h 2064"/>
                  <a:gd name="T12" fmla="*/ 2147483646 w 2693"/>
                  <a:gd name="T13" fmla="*/ 0 h 20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Google Shape;225;p3"/>
              <p:cNvSpPr>
                <a:spLocks/>
              </p:cNvSpPr>
              <p:nvPr/>
            </p:nvSpPr>
            <p:spPr bwMode="auto">
              <a:xfrm>
                <a:off x="3468974" y="-624869"/>
                <a:ext cx="124558" cy="100830"/>
              </a:xfrm>
              <a:custGeom>
                <a:avLst/>
                <a:gdLst>
                  <a:gd name="T0" fmla="*/ 2147483646 w 2693"/>
                  <a:gd name="T1" fmla="*/ 2147483646 h 2180"/>
                  <a:gd name="T2" fmla="*/ 2147483646 w 2693"/>
                  <a:gd name="T3" fmla="*/ 2147483646 h 2180"/>
                  <a:gd name="T4" fmla="*/ 2147483646 w 2693"/>
                  <a:gd name="T5" fmla="*/ 2147483646 h 2180"/>
                  <a:gd name="T6" fmla="*/ 2147483646 w 2693"/>
                  <a:gd name="T7" fmla="*/ 2147483646 h 2180"/>
                  <a:gd name="T8" fmla="*/ 2147483646 w 2693"/>
                  <a:gd name="T9" fmla="*/ 2147483646 h 2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Google Shape;226;p3"/>
              <p:cNvSpPr>
                <a:spLocks/>
              </p:cNvSpPr>
              <p:nvPr/>
            </p:nvSpPr>
            <p:spPr bwMode="auto">
              <a:xfrm>
                <a:off x="3671096" y="-409424"/>
                <a:ext cx="124512" cy="95974"/>
              </a:xfrm>
              <a:custGeom>
                <a:avLst/>
                <a:gdLst>
                  <a:gd name="T0" fmla="*/ 2147483646 w 2692"/>
                  <a:gd name="T1" fmla="*/ 2147483646 h 2075"/>
                  <a:gd name="T2" fmla="*/ 2147483646 w 2692"/>
                  <a:gd name="T3" fmla="*/ 2147483646 h 2075"/>
                  <a:gd name="T4" fmla="*/ 2147483646 w 2692"/>
                  <a:gd name="T5" fmla="*/ 2147483646 h 2075"/>
                  <a:gd name="T6" fmla="*/ 2147483646 w 2692"/>
                  <a:gd name="T7" fmla="*/ 2147483646 h 2075"/>
                  <a:gd name="T8" fmla="*/ 2147483646 w 2692"/>
                  <a:gd name="T9" fmla="*/ 2147483646 h 2075"/>
                  <a:gd name="T10" fmla="*/ 2147483646 w 2692"/>
                  <a:gd name="T11" fmla="*/ 2147483646 h 2075"/>
                  <a:gd name="T12" fmla="*/ 2147483646 w 2692"/>
                  <a:gd name="T13" fmla="*/ 2147483646 h 20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Google Shape;227;p3"/>
              <p:cNvSpPr>
                <a:spLocks/>
              </p:cNvSpPr>
              <p:nvPr/>
            </p:nvSpPr>
            <p:spPr bwMode="auto">
              <a:xfrm>
                <a:off x="3671096" y="-412061"/>
                <a:ext cx="124512" cy="10078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Google Shape;228;p3"/>
              <p:cNvSpPr>
                <a:spLocks/>
              </p:cNvSpPr>
              <p:nvPr/>
            </p:nvSpPr>
            <p:spPr bwMode="auto">
              <a:xfrm>
                <a:off x="3588120" y="-880877"/>
                <a:ext cx="321871" cy="535835"/>
              </a:xfrm>
              <a:custGeom>
                <a:avLst/>
                <a:gdLst>
                  <a:gd name="T0" fmla="*/ 2147483646 w 6959"/>
                  <a:gd name="T1" fmla="*/ 2147483646 h 11585"/>
                  <a:gd name="T2" fmla="*/ 2147483646 w 6959"/>
                  <a:gd name="T3" fmla="*/ 0 h 11585"/>
                  <a:gd name="T4" fmla="*/ 2147483646 w 6959"/>
                  <a:gd name="T5" fmla="*/ 2147483646 h 11585"/>
                  <a:gd name="T6" fmla="*/ 2147483646 w 6959"/>
                  <a:gd name="T7" fmla="*/ 2147483646 h 115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Google Shape;229;p3"/>
              <p:cNvSpPr>
                <a:spLocks/>
              </p:cNvSpPr>
              <p:nvPr/>
            </p:nvSpPr>
            <p:spPr bwMode="auto">
              <a:xfrm>
                <a:off x="3694223" y="-813348"/>
                <a:ext cx="187924" cy="216970"/>
              </a:xfrm>
              <a:custGeom>
                <a:avLst/>
                <a:gdLst>
                  <a:gd name="T0" fmla="*/ 0 w 4063"/>
                  <a:gd name="T1" fmla="*/ 2147483646 h 4691"/>
                  <a:gd name="T2" fmla="*/ 2147483646 w 4063"/>
                  <a:gd name="T3" fmla="*/ 2147483646 h 46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oogle Shape;230;p3"/>
            <p:cNvGrpSpPr>
              <a:grpSpLocks/>
            </p:cNvGrpSpPr>
            <p:nvPr/>
          </p:nvGrpSpPr>
          <p:grpSpPr bwMode="auto"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46" name="Google Shape;231;p3"/>
              <p:cNvSpPr>
                <a:spLocks/>
              </p:cNvSpPr>
              <p:nvPr/>
            </p:nvSpPr>
            <p:spPr bwMode="auto">
              <a:xfrm>
                <a:off x="6221496" y="-2236123"/>
                <a:ext cx="124512" cy="96113"/>
              </a:xfrm>
              <a:custGeom>
                <a:avLst/>
                <a:gdLst>
                  <a:gd name="T0" fmla="*/ 2147483646 w 2692"/>
                  <a:gd name="T1" fmla="*/ 2147483646 h 2078"/>
                  <a:gd name="T2" fmla="*/ 2147483646 w 2692"/>
                  <a:gd name="T3" fmla="*/ 2147483646 h 2078"/>
                  <a:gd name="T4" fmla="*/ 2147483646 w 2692"/>
                  <a:gd name="T5" fmla="*/ 2147483646 h 2078"/>
                  <a:gd name="T6" fmla="*/ 2147483646 w 2692"/>
                  <a:gd name="T7" fmla="*/ 2147483646 h 2078"/>
                  <a:gd name="T8" fmla="*/ 2147483646 w 2692"/>
                  <a:gd name="T9" fmla="*/ 2147483646 h 2078"/>
                  <a:gd name="T10" fmla="*/ 2147483646 w 2692"/>
                  <a:gd name="T11" fmla="*/ 2147483646 h 2078"/>
                  <a:gd name="T12" fmla="*/ 2147483646 w 2692"/>
                  <a:gd name="T13" fmla="*/ 2147483646 h 20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Google Shape;232;p3"/>
              <p:cNvSpPr>
                <a:spLocks/>
              </p:cNvSpPr>
              <p:nvPr/>
            </p:nvSpPr>
            <p:spPr bwMode="auto">
              <a:xfrm>
                <a:off x="6221496" y="-2238759"/>
                <a:ext cx="124512" cy="101385"/>
              </a:xfrm>
              <a:custGeom>
                <a:avLst/>
                <a:gdLst>
                  <a:gd name="T0" fmla="*/ 2147483646 w 2692"/>
                  <a:gd name="T1" fmla="*/ 2147483646 h 2192"/>
                  <a:gd name="T2" fmla="*/ 2147483646 w 2692"/>
                  <a:gd name="T3" fmla="*/ 2147483646 h 2192"/>
                  <a:gd name="T4" fmla="*/ 2147483646 w 2692"/>
                  <a:gd name="T5" fmla="*/ 2147483646 h 2192"/>
                  <a:gd name="T6" fmla="*/ 2147483646 w 2692"/>
                  <a:gd name="T7" fmla="*/ 2147483646 h 2192"/>
                  <a:gd name="T8" fmla="*/ 2147483646 w 2692"/>
                  <a:gd name="T9" fmla="*/ 2147483646 h 2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Google Shape;233;p3"/>
              <p:cNvSpPr>
                <a:spLocks/>
              </p:cNvSpPr>
              <p:nvPr/>
            </p:nvSpPr>
            <p:spPr bwMode="auto">
              <a:xfrm>
                <a:off x="6424174" y="-2022760"/>
                <a:ext cx="124512" cy="95511"/>
              </a:xfrm>
              <a:custGeom>
                <a:avLst/>
                <a:gdLst>
                  <a:gd name="T0" fmla="*/ 2147483646 w 2692"/>
                  <a:gd name="T1" fmla="*/ 2147483646 h 2065"/>
                  <a:gd name="T2" fmla="*/ 2147483646 w 2692"/>
                  <a:gd name="T3" fmla="*/ 2147483646 h 2065"/>
                  <a:gd name="T4" fmla="*/ 2147483646 w 2692"/>
                  <a:gd name="T5" fmla="*/ 2147483646 h 2065"/>
                  <a:gd name="T6" fmla="*/ 2147483646 w 2692"/>
                  <a:gd name="T7" fmla="*/ 2147483646 h 2065"/>
                  <a:gd name="T8" fmla="*/ 2147483646 w 2692"/>
                  <a:gd name="T9" fmla="*/ 2147483646 h 2065"/>
                  <a:gd name="T10" fmla="*/ 2147483646 w 2692"/>
                  <a:gd name="T11" fmla="*/ 2147483646 h 2065"/>
                  <a:gd name="T12" fmla="*/ 2147483646 w 2692"/>
                  <a:gd name="T13" fmla="*/ 2147483646 h 20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Google Shape;234;p3"/>
              <p:cNvSpPr>
                <a:spLocks/>
              </p:cNvSpPr>
              <p:nvPr/>
            </p:nvSpPr>
            <p:spPr bwMode="auto">
              <a:xfrm>
                <a:off x="6424174" y="-2025396"/>
                <a:ext cx="124512" cy="10078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Google Shape;235;p3"/>
              <p:cNvSpPr>
                <a:spLocks/>
              </p:cNvSpPr>
              <p:nvPr/>
            </p:nvSpPr>
            <p:spPr bwMode="auto">
              <a:xfrm>
                <a:off x="6341198" y="-2494212"/>
                <a:ext cx="321316" cy="535234"/>
              </a:xfrm>
              <a:custGeom>
                <a:avLst/>
                <a:gdLst>
                  <a:gd name="T0" fmla="*/ 2147483646 w 6947"/>
                  <a:gd name="T1" fmla="*/ 2147483646 h 11572"/>
                  <a:gd name="T2" fmla="*/ 2147483646 w 6947"/>
                  <a:gd name="T3" fmla="*/ 0 h 11572"/>
                  <a:gd name="T4" fmla="*/ 2147483646 w 6947"/>
                  <a:gd name="T5" fmla="*/ 2147483646 h 11572"/>
                  <a:gd name="T6" fmla="*/ 2147483646 w 6947"/>
                  <a:gd name="T7" fmla="*/ 2147483646 h 115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Google Shape;236;p3"/>
              <p:cNvSpPr>
                <a:spLocks/>
              </p:cNvSpPr>
              <p:nvPr/>
            </p:nvSpPr>
            <p:spPr bwMode="auto">
              <a:xfrm>
                <a:off x="6446699" y="-2427238"/>
                <a:ext cx="188525" cy="217572"/>
              </a:xfrm>
              <a:custGeom>
                <a:avLst/>
                <a:gdLst>
                  <a:gd name="T0" fmla="*/ 2147483646 w 4076"/>
                  <a:gd name="T1" fmla="*/ 0 h 4704"/>
                  <a:gd name="T2" fmla="*/ 2147483646 w 4076"/>
                  <a:gd name="T3" fmla="*/ 2147483646 h 47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oogle Shape;237;p3"/>
            <p:cNvGrpSpPr>
              <a:grpSpLocks/>
            </p:cNvGrpSpPr>
            <p:nvPr/>
          </p:nvGrpSpPr>
          <p:grpSpPr bwMode="auto"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40" name="Google Shape;238;p3"/>
              <p:cNvSpPr>
                <a:spLocks/>
              </p:cNvSpPr>
              <p:nvPr/>
            </p:nvSpPr>
            <p:spPr bwMode="auto">
              <a:xfrm>
                <a:off x="3047014" y="-1493168"/>
                <a:ext cx="212206" cy="176685"/>
              </a:xfrm>
              <a:custGeom>
                <a:avLst/>
                <a:gdLst>
                  <a:gd name="T0" fmla="*/ 2147483646 w 4588"/>
                  <a:gd name="T1" fmla="*/ 2147483646 h 3820"/>
                  <a:gd name="T2" fmla="*/ 2147483646 w 4588"/>
                  <a:gd name="T3" fmla="*/ 2147483646 h 3820"/>
                  <a:gd name="T4" fmla="*/ 2147483646 w 4588"/>
                  <a:gd name="T5" fmla="*/ 2147483646 h 3820"/>
                  <a:gd name="T6" fmla="*/ 2147483646 w 4588"/>
                  <a:gd name="T7" fmla="*/ 2147483646 h 3820"/>
                  <a:gd name="T8" fmla="*/ 2147483646 w 4588"/>
                  <a:gd name="T9" fmla="*/ 2147483646 h 38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Google Shape;239;p3"/>
              <p:cNvSpPr>
                <a:spLocks/>
              </p:cNvSpPr>
              <p:nvPr/>
            </p:nvSpPr>
            <p:spPr bwMode="auto">
              <a:xfrm>
                <a:off x="3510508" y="-1728131"/>
                <a:ext cx="212808" cy="155362"/>
              </a:xfrm>
              <a:custGeom>
                <a:avLst/>
                <a:gdLst>
                  <a:gd name="T0" fmla="*/ 2147483646 w 4601"/>
                  <a:gd name="T1" fmla="*/ 2147483646 h 3359"/>
                  <a:gd name="T2" fmla="*/ 2147483646 w 4601"/>
                  <a:gd name="T3" fmla="*/ 2147483646 h 3359"/>
                  <a:gd name="T4" fmla="*/ 2147483646 w 4601"/>
                  <a:gd name="T5" fmla="*/ 2147483646 h 3359"/>
                  <a:gd name="T6" fmla="*/ 2147483646 w 4601"/>
                  <a:gd name="T7" fmla="*/ 2147483646 h 3359"/>
                  <a:gd name="T8" fmla="*/ 2147483646 w 4601"/>
                  <a:gd name="T9" fmla="*/ 2147483646 h 3359"/>
                  <a:gd name="T10" fmla="*/ 2147483646 w 4601"/>
                  <a:gd name="T11" fmla="*/ 2147483646 h 3359"/>
                  <a:gd name="T12" fmla="*/ 2147483646 w 4601"/>
                  <a:gd name="T13" fmla="*/ 2147483646 h 33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Google Shape;240;p3"/>
              <p:cNvSpPr>
                <a:spLocks/>
              </p:cNvSpPr>
              <p:nvPr/>
            </p:nvSpPr>
            <p:spPr bwMode="auto">
              <a:xfrm>
                <a:off x="3510508" y="-1738538"/>
                <a:ext cx="212808" cy="176083"/>
              </a:xfrm>
              <a:custGeom>
                <a:avLst/>
                <a:gdLst>
                  <a:gd name="T0" fmla="*/ 2147483646 w 4601"/>
                  <a:gd name="T1" fmla="*/ 2147483646 h 3807"/>
                  <a:gd name="T2" fmla="*/ 2147483646 w 4601"/>
                  <a:gd name="T3" fmla="*/ 2147483646 h 3807"/>
                  <a:gd name="T4" fmla="*/ 2147483646 w 4601"/>
                  <a:gd name="T5" fmla="*/ 2147483646 h 3807"/>
                  <a:gd name="T6" fmla="*/ 2147483646 w 4601"/>
                  <a:gd name="T7" fmla="*/ 2147483646 h 3807"/>
                  <a:gd name="T8" fmla="*/ 2147483646 w 4601"/>
                  <a:gd name="T9" fmla="*/ 2147483646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Google Shape;241;p3"/>
              <p:cNvSpPr>
                <a:spLocks/>
              </p:cNvSpPr>
              <p:nvPr/>
            </p:nvSpPr>
            <p:spPr bwMode="auto">
              <a:xfrm>
                <a:off x="3248535" y="-2155181"/>
                <a:ext cx="533476" cy="749799"/>
              </a:xfrm>
              <a:custGeom>
                <a:avLst/>
                <a:gdLst>
                  <a:gd name="T0" fmla="*/ 0 w 11534"/>
                  <a:gd name="T1" fmla="*/ 2147483646 h 16211"/>
                  <a:gd name="T2" fmla="*/ 2147483646 w 11534"/>
                  <a:gd name="T3" fmla="*/ 2147483646 h 16211"/>
                  <a:gd name="T4" fmla="*/ 2147483646 w 11534"/>
                  <a:gd name="T5" fmla="*/ 0 h 16211"/>
                  <a:gd name="T6" fmla="*/ 2147483646 w 11534"/>
                  <a:gd name="T7" fmla="*/ 2147483646 h 162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Google Shape;242;p3"/>
              <p:cNvSpPr>
                <a:spLocks/>
              </p:cNvSpPr>
              <p:nvPr/>
            </p:nvSpPr>
            <p:spPr bwMode="auto">
              <a:xfrm>
                <a:off x="3302465" y="-2007635"/>
                <a:ext cx="458779" cy="226498"/>
              </a:xfrm>
              <a:custGeom>
                <a:avLst/>
                <a:gdLst>
                  <a:gd name="T0" fmla="*/ 0 w 9919"/>
                  <a:gd name="T1" fmla="*/ 2147483646 h 4897"/>
                  <a:gd name="T2" fmla="*/ 2147483646 w 9919"/>
                  <a:gd name="T3" fmla="*/ 2147483646 h 489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Google Shape;243;p3"/>
              <p:cNvSpPr>
                <a:spLocks/>
              </p:cNvSpPr>
              <p:nvPr/>
            </p:nvSpPr>
            <p:spPr bwMode="auto">
              <a:xfrm>
                <a:off x="3047014" y="-1482761"/>
                <a:ext cx="212206" cy="155871"/>
              </a:xfrm>
              <a:custGeom>
                <a:avLst/>
                <a:gdLst>
                  <a:gd name="T0" fmla="*/ 2147483646 w 4588"/>
                  <a:gd name="T1" fmla="*/ 2147483646 h 3370"/>
                  <a:gd name="T2" fmla="*/ 2147483646 w 4588"/>
                  <a:gd name="T3" fmla="*/ 2147483646 h 3370"/>
                  <a:gd name="T4" fmla="*/ 2147483646 w 4588"/>
                  <a:gd name="T5" fmla="*/ 2147483646 h 3370"/>
                  <a:gd name="T6" fmla="*/ 2147483646 w 4588"/>
                  <a:gd name="T7" fmla="*/ 2147483646 h 3370"/>
                  <a:gd name="T8" fmla="*/ 2147483646 w 4588"/>
                  <a:gd name="T9" fmla="*/ 2147483646 h 3370"/>
                  <a:gd name="T10" fmla="*/ 2147483646 w 4588"/>
                  <a:gd name="T11" fmla="*/ 2147483646 h 3370"/>
                  <a:gd name="T12" fmla="*/ 2147483646 w 4588"/>
                  <a:gd name="T13" fmla="*/ 2147483646 h 33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anchor="ctr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527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5;p17"/>
          <p:cNvSpPr/>
          <p:nvPr/>
        </p:nvSpPr>
        <p:spPr>
          <a:xfrm rot="10127380" flipH="1">
            <a:off x="328613" y="-627460"/>
            <a:ext cx="8947547" cy="623173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Google Shape;1147;p17"/>
          <p:cNvGrpSpPr>
            <a:grpSpLocks/>
          </p:cNvGrpSpPr>
          <p:nvPr/>
        </p:nvGrpSpPr>
        <p:grpSpPr bwMode="auto">
          <a:xfrm rot="-2853807">
            <a:off x="6886575" y="3870722"/>
            <a:ext cx="3293269" cy="1714500"/>
            <a:chOff x="-2001175" y="4949325"/>
            <a:chExt cx="4294904" cy="2236627"/>
          </a:xfrm>
        </p:grpSpPr>
        <p:sp>
          <p:nvSpPr>
            <p:cNvPr id="5" name="Google Shape;1148;p17"/>
            <p:cNvSpPr>
              <a:spLocks/>
            </p:cNvSpPr>
            <p:nvPr/>
          </p:nvSpPr>
          <p:spPr bwMode="auto">
            <a:xfrm>
              <a:off x="-1847246" y="4949325"/>
              <a:ext cx="4017470" cy="826835"/>
            </a:xfrm>
            <a:custGeom>
              <a:avLst/>
              <a:gdLst>
                <a:gd name="T0" fmla="*/ 0 w 111705"/>
                <a:gd name="T1" fmla="*/ 2147483646 h 22990"/>
                <a:gd name="T2" fmla="*/ 2147483646 w 111705"/>
                <a:gd name="T3" fmla="*/ 2147483646 h 22990"/>
                <a:gd name="T4" fmla="*/ 2147483646 w 111705"/>
                <a:gd name="T5" fmla="*/ 2147483646 h 229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Google Shape;1149;p17"/>
            <p:cNvSpPr>
              <a:spLocks/>
            </p:cNvSpPr>
            <p:nvPr/>
          </p:nvSpPr>
          <p:spPr bwMode="auto">
            <a:xfrm>
              <a:off x="-1885512" y="5029491"/>
              <a:ext cx="4086595" cy="992778"/>
            </a:xfrm>
            <a:custGeom>
              <a:avLst/>
              <a:gdLst>
                <a:gd name="T0" fmla="*/ 2147483646 w 113627"/>
                <a:gd name="T1" fmla="*/ 2147483646 h 27604"/>
                <a:gd name="T2" fmla="*/ 2147483646 w 113627"/>
                <a:gd name="T3" fmla="*/ 2147483646 h 27604"/>
                <a:gd name="T4" fmla="*/ 2147483646 w 113627"/>
                <a:gd name="T5" fmla="*/ 2147483646 h 276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Google Shape;1150;p17"/>
            <p:cNvSpPr>
              <a:spLocks/>
            </p:cNvSpPr>
            <p:nvPr/>
          </p:nvSpPr>
          <p:spPr bwMode="auto">
            <a:xfrm>
              <a:off x="-1924210" y="5109693"/>
              <a:ext cx="4156187" cy="1266975"/>
            </a:xfrm>
            <a:custGeom>
              <a:avLst/>
              <a:gdLst>
                <a:gd name="T0" fmla="*/ 0 w 115562"/>
                <a:gd name="T1" fmla="*/ 2147483646 h 35228"/>
                <a:gd name="T2" fmla="*/ 2147483646 w 115562"/>
                <a:gd name="T3" fmla="*/ 2147483646 h 35228"/>
                <a:gd name="T4" fmla="*/ 2147483646 w 115562"/>
                <a:gd name="T5" fmla="*/ 2147483646 h 35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Google Shape;1151;p17"/>
            <p:cNvSpPr>
              <a:spLocks/>
            </p:cNvSpPr>
            <p:nvPr/>
          </p:nvSpPr>
          <p:spPr bwMode="auto">
            <a:xfrm>
              <a:off x="-1962944" y="5189895"/>
              <a:ext cx="4225780" cy="1578971"/>
            </a:xfrm>
            <a:custGeom>
              <a:avLst/>
              <a:gdLst>
                <a:gd name="T0" fmla="*/ 2147483646 w 117497"/>
                <a:gd name="T1" fmla="*/ 2147483646 h 43903"/>
                <a:gd name="T2" fmla="*/ 2147483646 w 117497"/>
                <a:gd name="T3" fmla="*/ 2147483646 h 43903"/>
                <a:gd name="T4" fmla="*/ 2147483646 w 117497"/>
                <a:gd name="T5" fmla="*/ 2147483646 h 439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Google Shape;1152;p17"/>
            <p:cNvSpPr>
              <a:spLocks/>
            </p:cNvSpPr>
            <p:nvPr/>
          </p:nvSpPr>
          <p:spPr bwMode="auto">
            <a:xfrm>
              <a:off x="-2001175" y="5269629"/>
              <a:ext cx="4294904" cy="1916323"/>
            </a:xfrm>
            <a:custGeom>
              <a:avLst/>
              <a:gdLst>
                <a:gd name="T0" fmla="*/ 0 w 119419"/>
                <a:gd name="T1" fmla="*/ 2147483646 h 53283"/>
                <a:gd name="T2" fmla="*/ 2147483646 w 119419"/>
                <a:gd name="T3" fmla="*/ 2147483646 h 53283"/>
                <a:gd name="T4" fmla="*/ 2147483646 w 119419"/>
                <a:gd name="T5" fmla="*/ 2147483646 h 5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oogle Shape;1153;p17"/>
          <p:cNvGrpSpPr>
            <a:grpSpLocks/>
          </p:cNvGrpSpPr>
          <p:nvPr/>
        </p:nvGrpSpPr>
        <p:grpSpPr bwMode="auto">
          <a:xfrm rot="-4145951">
            <a:off x="7299127" y="4724996"/>
            <a:ext cx="1012031" cy="651272"/>
            <a:chOff x="-30260" y="4314762"/>
            <a:chExt cx="1135405" cy="730436"/>
          </a:xfrm>
        </p:grpSpPr>
        <p:sp>
          <p:nvSpPr>
            <p:cNvPr id="11" name="Google Shape;1154;p17"/>
            <p:cNvSpPr>
              <a:spLocks/>
            </p:cNvSpPr>
            <p:nvPr/>
          </p:nvSpPr>
          <p:spPr bwMode="auto">
            <a:xfrm rot="1144483">
              <a:off x="-7255" y="4548563"/>
              <a:ext cx="197034" cy="152973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155;p17"/>
            <p:cNvSpPr>
              <a:spLocks/>
            </p:cNvSpPr>
            <p:nvPr/>
          </p:nvSpPr>
          <p:spPr bwMode="auto">
            <a:xfrm rot="1144483">
              <a:off x="-7234" y="4537978"/>
              <a:ext cx="197034" cy="174022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Google Shape;1156;p17"/>
            <p:cNvSpPr>
              <a:spLocks/>
            </p:cNvSpPr>
            <p:nvPr/>
          </p:nvSpPr>
          <p:spPr bwMode="auto">
            <a:xfrm rot="1144483">
              <a:off x="433933" y="4773681"/>
              <a:ext cx="204121" cy="155663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Google Shape;1157;p17"/>
            <p:cNvSpPr>
              <a:spLocks/>
            </p:cNvSpPr>
            <p:nvPr/>
          </p:nvSpPr>
          <p:spPr bwMode="auto">
            <a:xfrm rot="1144483">
              <a:off x="433947" y="4763095"/>
              <a:ext cx="204121" cy="176754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Google Shape;1158;p17"/>
            <p:cNvSpPr>
              <a:spLocks/>
            </p:cNvSpPr>
            <p:nvPr/>
          </p:nvSpPr>
          <p:spPr bwMode="auto">
            <a:xfrm rot="1144483">
              <a:off x="176442" y="4444991"/>
              <a:ext cx="875957" cy="46997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Google Shape;1159;p17"/>
            <p:cNvSpPr>
              <a:spLocks/>
            </p:cNvSpPr>
            <p:nvPr/>
          </p:nvSpPr>
          <p:spPr bwMode="auto">
            <a:xfrm rot="1144483">
              <a:off x="533233" y="4562096"/>
              <a:ext cx="483170" cy="61352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oogle Shape;1160;p17"/>
          <p:cNvGrpSpPr>
            <a:grpSpLocks/>
          </p:cNvGrpSpPr>
          <p:nvPr/>
        </p:nvGrpSpPr>
        <p:grpSpPr bwMode="auto">
          <a:xfrm rot="-4279482">
            <a:off x="8114704" y="4279702"/>
            <a:ext cx="1044179" cy="442913"/>
            <a:chOff x="255847" y="3748111"/>
            <a:chExt cx="1370537" cy="581751"/>
          </a:xfrm>
        </p:grpSpPr>
        <p:sp>
          <p:nvSpPr>
            <p:cNvPr id="18" name="Google Shape;1161;p17"/>
            <p:cNvSpPr>
              <a:spLocks/>
            </p:cNvSpPr>
            <p:nvPr/>
          </p:nvSpPr>
          <p:spPr bwMode="auto">
            <a:xfrm>
              <a:off x="255847" y="4064917"/>
              <a:ext cx="279331" cy="148653"/>
            </a:xfrm>
            <a:custGeom>
              <a:avLst/>
              <a:gdLst>
                <a:gd name="T0" fmla="*/ 2147483646 w 4320"/>
                <a:gd name="T1" fmla="*/ 2147483646 h 2299"/>
                <a:gd name="T2" fmla="*/ 2147483646 w 4320"/>
                <a:gd name="T3" fmla="*/ 2147483646 h 2299"/>
                <a:gd name="T4" fmla="*/ 2147483646 w 4320"/>
                <a:gd name="T5" fmla="*/ 2147483646 h 2299"/>
                <a:gd name="T6" fmla="*/ 2147483646 w 4320"/>
                <a:gd name="T7" fmla="*/ 2147483646 h 2299"/>
                <a:gd name="T8" fmla="*/ 2147483646 w 4320"/>
                <a:gd name="T9" fmla="*/ 2147483646 h 2299"/>
                <a:gd name="T10" fmla="*/ 2147483646 w 4320"/>
                <a:gd name="T11" fmla="*/ 2147483646 h 2299"/>
                <a:gd name="T12" fmla="*/ 2147483646 w 4320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Google Shape;1162;p17"/>
            <p:cNvSpPr>
              <a:spLocks/>
            </p:cNvSpPr>
            <p:nvPr/>
          </p:nvSpPr>
          <p:spPr bwMode="auto">
            <a:xfrm>
              <a:off x="255848" y="4056349"/>
              <a:ext cx="279331" cy="165788"/>
            </a:xfrm>
            <a:custGeom>
              <a:avLst/>
              <a:gdLst>
                <a:gd name="T0" fmla="*/ 2147483646 w 4320"/>
                <a:gd name="T1" fmla="*/ 2147483646 h 2564"/>
                <a:gd name="T2" fmla="*/ 2147483646 w 4320"/>
                <a:gd name="T3" fmla="*/ 2147483646 h 2564"/>
                <a:gd name="T4" fmla="*/ 2147483646 w 4320"/>
                <a:gd name="T5" fmla="*/ 2147483646 h 2564"/>
                <a:gd name="T6" fmla="*/ 2147483646 w 4320"/>
                <a:gd name="T7" fmla="*/ 2147483646 h 2564"/>
                <a:gd name="T8" fmla="*/ 2147483646 w 4320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" name="Google Shape;1163;p17"/>
            <p:cNvSpPr>
              <a:spLocks/>
            </p:cNvSpPr>
            <p:nvPr/>
          </p:nvSpPr>
          <p:spPr bwMode="auto">
            <a:xfrm>
              <a:off x="882282" y="4172674"/>
              <a:ext cx="279267" cy="148653"/>
            </a:xfrm>
            <a:custGeom>
              <a:avLst/>
              <a:gdLst>
                <a:gd name="T0" fmla="*/ 2147483646 w 4319"/>
                <a:gd name="T1" fmla="*/ 2147483646 h 2299"/>
                <a:gd name="T2" fmla="*/ 2147483646 w 4319"/>
                <a:gd name="T3" fmla="*/ 2147483646 h 2299"/>
                <a:gd name="T4" fmla="*/ 2147483646 w 4319"/>
                <a:gd name="T5" fmla="*/ 2147483646 h 2299"/>
                <a:gd name="T6" fmla="*/ 2147483646 w 4319"/>
                <a:gd name="T7" fmla="*/ 2147483646 h 2299"/>
                <a:gd name="T8" fmla="*/ 2147483646 w 4319"/>
                <a:gd name="T9" fmla="*/ 2147483646 h 2299"/>
                <a:gd name="T10" fmla="*/ 2147483646 w 4319"/>
                <a:gd name="T11" fmla="*/ 2147483646 h 2299"/>
                <a:gd name="T12" fmla="*/ 2147483646 w 4319"/>
                <a:gd name="T13" fmla="*/ 2147483646 h 22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Google Shape;1164;p17"/>
            <p:cNvSpPr>
              <a:spLocks/>
            </p:cNvSpPr>
            <p:nvPr/>
          </p:nvSpPr>
          <p:spPr bwMode="auto">
            <a:xfrm>
              <a:off x="882282" y="4164074"/>
              <a:ext cx="279267" cy="165788"/>
            </a:xfrm>
            <a:custGeom>
              <a:avLst/>
              <a:gdLst>
                <a:gd name="T0" fmla="*/ 2147483646 w 4319"/>
                <a:gd name="T1" fmla="*/ 2147483646 h 2564"/>
                <a:gd name="T2" fmla="*/ 2147483646 w 4319"/>
                <a:gd name="T3" fmla="*/ 2147483646 h 2564"/>
                <a:gd name="T4" fmla="*/ 2147483646 w 4319"/>
                <a:gd name="T5" fmla="*/ 2147483646 h 2564"/>
                <a:gd name="T6" fmla="*/ 2147483646 w 4319"/>
                <a:gd name="T7" fmla="*/ 2147483646 h 2564"/>
                <a:gd name="T8" fmla="*/ 2147483646 w 4319"/>
                <a:gd name="T9" fmla="*/ 2147483646 h 25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Google Shape;1165;p17"/>
            <p:cNvSpPr>
              <a:spLocks/>
            </p:cNvSpPr>
            <p:nvPr/>
          </p:nvSpPr>
          <p:spPr bwMode="auto">
            <a:xfrm>
              <a:off x="506085" y="3748111"/>
              <a:ext cx="1120299" cy="527044"/>
            </a:xfrm>
            <a:custGeom>
              <a:avLst/>
              <a:gdLst>
                <a:gd name="T0" fmla="*/ 2147483646 w 17326"/>
                <a:gd name="T1" fmla="*/ 2147483646 h 8151"/>
                <a:gd name="T2" fmla="*/ 2147483646 w 17326"/>
                <a:gd name="T3" fmla="*/ 2147483646 h 8151"/>
                <a:gd name="T4" fmla="*/ 2147483646 w 17326"/>
                <a:gd name="T5" fmla="*/ 2147483646 h 8151"/>
                <a:gd name="T6" fmla="*/ 2147483646 w 17326"/>
                <a:gd name="T7" fmla="*/ 2147483646 h 81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Google Shape;1166;p17"/>
            <p:cNvSpPr>
              <a:spLocks/>
            </p:cNvSpPr>
            <p:nvPr/>
          </p:nvSpPr>
          <p:spPr bwMode="auto">
            <a:xfrm>
              <a:off x="928644" y="3847560"/>
              <a:ext cx="577608" cy="101969"/>
            </a:xfrm>
            <a:custGeom>
              <a:avLst/>
              <a:gdLst>
                <a:gd name="T0" fmla="*/ 2147483646 w 8933"/>
                <a:gd name="T1" fmla="*/ 0 h 1577"/>
                <a:gd name="T2" fmla="*/ 2147483646 w 8933"/>
                <a:gd name="T3" fmla="*/ 2147483646 h 157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oogle Shape;1167;p17"/>
          <p:cNvGrpSpPr>
            <a:grpSpLocks/>
          </p:cNvGrpSpPr>
          <p:nvPr/>
        </p:nvGrpSpPr>
        <p:grpSpPr bwMode="auto">
          <a:xfrm rot="-6092271">
            <a:off x="8523090" y="3516511"/>
            <a:ext cx="910828" cy="614363"/>
            <a:chOff x="192771" y="3915943"/>
            <a:chExt cx="674372" cy="454968"/>
          </a:xfrm>
        </p:grpSpPr>
        <p:sp>
          <p:nvSpPr>
            <p:cNvPr id="25" name="Google Shape;1168;p17"/>
            <p:cNvSpPr>
              <a:spLocks/>
            </p:cNvSpPr>
            <p:nvPr/>
          </p:nvSpPr>
          <p:spPr bwMode="auto">
            <a:xfrm rot="1144478">
              <a:off x="213405" y="4106019"/>
              <a:ext cx="222002" cy="145334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Google Shape;1169;p17"/>
            <p:cNvSpPr>
              <a:spLocks/>
            </p:cNvSpPr>
            <p:nvPr/>
          </p:nvSpPr>
          <p:spPr bwMode="auto">
            <a:xfrm rot="1144478">
              <a:off x="213564" y="4095954"/>
              <a:ext cx="222002" cy="164549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Google Shape;1170;p17"/>
            <p:cNvSpPr>
              <a:spLocks/>
            </p:cNvSpPr>
            <p:nvPr/>
          </p:nvSpPr>
          <p:spPr bwMode="auto">
            <a:xfrm rot="1144478">
              <a:off x="439909" y="3968516"/>
              <a:ext cx="380520" cy="34982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oogle Shape;1171;p17"/>
          <p:cNvGrpSpPr>
            <a:grpSpLocks/>
          </p:cNvGrpSpPr>
          <p:nvPr/>
        </p:nvGrpSpPr>
        <p:grpSpPr bwMode="auto">
          <a:xfrm rot="10604155" flipH="1">
            <a:off x="-728663" y="-642937"/>
            <a:ext cx="3692129" cy="2365772"/>
            <a:chOff x="5734826" y="-804276"/>
            <a:chExt cx="4389388" cy="2812835"/>
          </a:xfrm>
        </p:grpSpPr>
        <p:sp>
          <p:nvSpPr>
            <p:cNvPr id="29" name="Google Shape;1172;p17"/>
            <p:cNvSpPr>
              <a:spLocks/>
            </p:cNvSpPr>
            <p:nvPr/>
          </p:nvSpPr>
          <p:spPr bwMode="auto">
            <a:xfrm rot="17241418" flipH="1">
              <a:off x="7248663" y="-1224309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Google Shape;1173;p17"/>
            <p:cNvSpPr>
              <a:spLocks/>
            </p:cNvSpPr>
            <p:nvPr/>
          </p:nvSpPr>
          <p:spPr bwMode="auto">
            <a:xfrm rot="17241418" flipH="1">
              <a:off x="7326254" y="-1336692"/>
              <a:ext cx="1241840" cy="3851418"/>
            </a:xfrm>
            <a:custGeom>
              <a:avLst/>
              <a:gdLst>
                <a:gd name="T0" fmla="*/ 2147483646 w 42829"/>
                <a:gd name="T1" fmla="*/ 0 h 132829"/>
                <a:gd name="T2" fmla="*/ 2147483646 w 42829"/>
                <a:gd name="T3" fmla="*/ 2147483646 h 132829"/>
                <a:gd name="T4" fmla="*/ 2147483646 w 42829"/>
                <a:gd name="T5" fmla="*/ 2147483646 h 132829"/>
                <a:gd name="T6" fmla="*/ 2147483646 w 42829"/>
                <a:gd name="T7" fmla="*/ 2147483646 h 132829"/>
                <a:gd name="T8" fmla="*/ 2147483646 w 42829"/>
                <a:gd name="T9" fmla="*/ 2147483646 h 132829"/>
                <a:gd name="T10" fmla="*/ 2147483646 w 42829"/>
                <a:gd name="T11" fmla="*/ 2147483646 h 1328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Google Shape;1174;p17"/>
            <p:cNvSpPr>
              <a:spLocks/>
            </p:cNvSpPr>
            <p:nvPr/>
          </p:nvSpPr>
          <p:spPr bwMode="auto">
            <a:xfrm rot="17241418" flipH="1">
              <a:off x="7403016" y="-1449372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Google Shape;1175;p17"/>
            <p:cNvSpPr>
              <a:spLocks/>
            </p:cNvSpPr>
            <p:nvPr/>
          </p:nvSpPr>
          <p:spPr bwMode="auto">
            <a:xfrm rot="17241418" flipH="1">
              <a:off x="7479458" y="-1562448"/>
              <a:ext cx="1242710" cy="3851447"/>
            </a:xfrm>
            <a:custGeom>
              <a:avLst/>
              <a:gdLst>
                <a:gd name="T0" fmla="*/ 2147483646 w 42859"/>
                <a:gd name="T1" fmla="*/ 2147483646 h 132830"/>
                <a:gd name="T2" fmla="*/ 2147483646 w 42859"/>
                <a:gd name="T3" fmla="*/ 2147483646 h 132830"/>
                <a:gd name="T4" fmla="*/ 2147483646 w 42859"/>
                <a:gd name="T5" fmla="*/ 2147483646 h 132830"/>
                <a:gd name="T6" fmla="*/ 2147483646 w 42859"/>
                <a:gd name="T7" fmla="*/ 2147483646 h 132830"/>
                <a:gd name="T8" fmla="*/ 2147483646 w 42859"/>
                <a:gd name="T9" fmla="*/ 2147483646 h 132830"/>
                <a:gd name="T10" fmla="*/ 2147483646 w 42859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3" name="Google Shape;1176;p17"/>
            <p:cNvSpPr>
              <a:spLocks/>
            </p:cNvSpPr>
            <p:nvPr/>
          </p:nvSpPr>
          <p:spPr bwMode="auto">
            <a:xfrm rot="17241418" flipH="1">
              <a:off x="7137186" y="-1084286"/>
              <a:ext cx="1241811" cy="3851447"/>
            </a:xfrm>
            <a:custGeom>
              <a:avLst/>
              <a:gdLst>
                <a:gd name="T0" fmla="*/ 2147483646 w 42828"/>
                <a:gd name="T1" fmla="*/ 2147483646 h 132830"/>
                <a:gd name="T2" fmla="*/ 2147483646 w 42828"/>
                <a:gd name="T3" fmla="*/ 2147483646 h 132830"/>
                <a:gd name="T4" fmla="*/ 2147483646 w 42828"/>
                <a:gd name="T5" fmla="*/ 2147483646 h 132830"/>
                <a:gd name="T6" fmla="*/ 2147483646 w 42828"/>
                <a:gd name="T7" fmla="*/ 2147483646 h 132830"/>
                <a:gd name="T8" fmla="*/ 2147483646 w 42828"/>
                <a:gd name="T9" fmla="*/ 2147483646 h 132830"/>
                <a:gd name="T10" fmla="*/ 2147483646 w 42828"/>
                <a:gd name="T11" fmla="*/ 2147483646 h 1328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oogle Shape;1177;p17"/>
          <p:cNvGrpSpPr>
            <a:grpSpLocks/>
          </p:cNvGrpSpPr>
          <p:nvPr/>
        </p:nvGrpSpPr>
        <p:grpSpPr bwMode="auto">
          <a:xfrm rot="-3964310">
            <a:off x="464344" y="-61913"/>
            <a:ext cx="1096566" cy="706041"/>
            <a:chOff x="-30260" y="4314762"/>
            <a:chExt cx="1135405" cy="730436"/>
          </a:xfrm>
        </p:grpSpPr>
        <p:sp>
          <p:nvSpPr>
            <p:cNvPr id="35" name="Google Shape;1178;p17"/>
            <p:cNvSpPr>
              <a:spLocks/>
            </p:cNvSpPr>
            <p:nvPr/>
          </p:nvSpPr>
          <p:spPr bwMode="auto">
            <a:xfrm rot="1144483">
              <a:off x="-7255" y="4548563"/>
              <a:ext cx="197034" cy="152973"/>
            </a:xfrm>
            <a:custGeom>
              <a:avLst/>
              <a:gdLst>
                <a:gd name="T0" fmla="*/ 2147483646 w 4615"/>
                <a:gd name="T1" fmla="*/ 2147483646 h 3583"/>
                <a:gd name="T2" fmla="*/ 2147483646 w 4615"/>
                <a:gd name="T3" fmla="*/ 2147483646 h 3583"/>
                <a:gd name="T4" fmla="*/ 2147483646 w 4615"/>
                <a:gd name="T5" fmla="*/ 2147483646 h 3583"/>
                <a:gd name="T6" fmla="*/ 2147483646 w 4615"/>
                <a:gd name="T7" fmla="*/ 2147483646 h 3583"/>
                <a:gd name="T8" fmla="*/ 2147483646 w 4615"/>
                <a:gd name="T9" fmla="*/ 2147483646 h 3583"/>
                <a:gd name="T10" fmla="*/ 2147483646 w 4615"/>
                <a:gd name="T11" fmla="*/ 2147483646 h 3583"/>
                <a:gd name="T12" fmla="*/ 2147483646 w 4615"/>
                <a:gd name="T13" fmla="*/ 2147483646 h 3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Google Shape;1179;p17"/>
            <p:cNvSpPr>
              <a:spLocks/>
            </p:cNvSpPr>
            <p:nvPr/>
          </p:nvSpPr>
          <p:spPr bwMode="auto">
            <a:xfrm rot="1144483">
              <a:off x="-7234" y="4537978"/>
              <a:ext cx="197034" cy="174022"/>
            </a:xfrm>
            <a:custGeom>
              <a:avLst/>
              <a:gdLst>
                <a:gd name="T0" fmla="*/ 2147483646 w 4615"/>
                <a:gd name="T1" fmla="*/ 2147483646 h 4076"/>
                <a:gd name="T2" fmla="*/ 2147483646 w 4615"/>
                <a:gd name="T3" fmla="*/ 2147483646 h 4076"/>
                <a:gd name="T4" fmla="*/ 2147483646 w 4615"/>
                <a:gd name="T5" fmla="*/ 2147483646 h 4076"/>
                <a:gd name="T6" fmla="*/ 2147483646 w 4615"/>
                <a:gd name="T7" fmla="*/ 2147483646 h 4076"/>
                <a:gd name="T8" fmla="*/ 2147483646 w 4615"/>
                <a:gd name="T9" fmla="*/ 2147483646 h 40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Google Shape;1180;p17"/>
            <p:cNvSpPr>
              <a:spLocks/>
            </p:cNvSpPr>
            <p:nvPr/>
          </p:nvSpPr>
          <p:spPr bwMode="auto">
            <a:xfrm rot="1144483">
              <a:off x="433933" y="4773681"/>
              <a:ext cx="204121" cy="155663"/>
            </a:xfrm>
            <a:custGeom>
              <a:avLst/>
              <a:gdLst>
                <a:gd name="T0" fmla="*/ 2147483646 w 4781"/>
                <a:gd name="T1" fmla="*/ 0 h 3646"/>
                <a:gd name="T2" fmla="*/ 2147483646 w 4781"/>
                <a:gd name="T3" fmla="*/ 2147483646 h 3646"/>
                <a:gd name="T4" fmla="*/ 2147483646 w 4781"/>
                <a:gd name="T5" fmla="*/ 2147483646 h 3646"/>
                <a:gd name="T6" fmla="*/ 2147483646 w 4781"/>
                <a:gd name="T7" fmla="*/ 2147483646 h 3646"/>
                <a:gd name="T8" fmla="*/ 2147483646 w 4781"/>
                <a:gd name="T9" fmla="*/ 2147483646 h 3646"/>
                <a:gd name="T10" fmla="*/ 2147483646 w 4781"/>
                <a:gd name="T11" fmla="*/ 2147483646 h 3646"/>
                <a:gd name="T12" fmla="*/ 2147483646 w 4781"/>
                <a:gd name="T13" fmla="*/ 0 h 36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Google Shape;1181;p17"/>
            <p:cNvSpPr>
              <a:spLocks/>
            </p:cNvSpPr>
            <p:nvPr/>
          </p:nvSpPr>
          <p:spPr bwMode="auto">
            <a:xfrm rot="1144483">
              <a:off x="433947" y="4763095"/>
              <a:ext cx="204121" cy="176754"/>
            </a:xfrm>
            <a:custGeom>
              <a:avLst/>
              <a:gdLst>
                <a:gd name="T0" fmla="*/ 2147483646 w 4781"/>
                <a:gd name="T1" fmla="*/ 2147483646 h 4140"/>
                <a:gd name="T2" fmla="*/ 2147483646 w 4781"/>
                <a:gd name="T3" fmla="*/ 2147483646 h 4140"/>
                <a:gd name="T4" fmla="*/ 2147483646 w 4781"/>
                <a:gd name="T5" fmla="*/ 2147483646 h 4140"/>
                <a:gd name="T6" fmla="*/ 2147483646 w 4781"/>
                <a:gd name="T7" fmla="*/ 2147483646 h 4140"/>
                <a:gd name="T8" fmla="*/ 2147483646 w 4781"/>
                <a:gd name="T9" fmla="*/ 2147483646 h 4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Google Shape;1182;p17"/>
            <p:cNvSpPr>
              <a:spLocks/>
            </p:cNvSpPr>
            <p:nvPr/>
          </p:nvSpPr>
          <p:spPr bwMode="auto">
            <a:xfrm rot="1144483">
              <a:off x="176442" y="4444991"/>
              <a:ext cx="875957" cy="469978"/>
            </a:xfrm>
            <a:custGeom>
              <a:avLst/>
              <a:gdLst>
                <a:gd name="T0" fmla="*/ 0 w 20517"/>
                <a:gd name="T1" fmla="*/ 2147483646 h 11008"/>
                <a:gd name="T2" fmla="*/ 2147483646 w 20517"/>
                <a:gd name="T3" fmla="*/ 0 h 11008"/>
                <a:gd name="T4" fmla="*/ 2147483646 w 20517"/>
                <a:gd name="T5" fmla="*/ 2147483646 h 11008"/>
                <a:gd name="T6" fmla="*/ 2147483646 w 20517"/>
                <a:gd name="T7" fmla="*/ 2147483646 h 110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Google Shape;1183;p17"/>
            <p:cNvSpPr>
              <a:spLocks/>
            </p:cNvSpPr>
            <p:nvPr/>
          </p:nvSpPr>
          <p:spPr bwMode="auto">
            <a:xfrm rot="1144483">
              <a:off x="533233" y="4562096"/>
              <a:ext cx="483170" cy="61352"/>
            </a:xfrm>
            <a:custGeom>
              <a:avLst/>
              <a:gdLst>
                <a:gd name="T0" fmla="*/ 2147483646 w 11317"/>
                <a:gd name="T1" fmla="*/ 2147483646 h 1437"/>
                <a:gd name="T2" fmla="*/ 2147483646 w 11317"/>
                <a:gd name="T3" fmla="*/ 2147483646 h 1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Google Shape;1184;p17"/>
          <p:cNvGrpSpPr>
            <a:grpSpLocks/>
          </p:cNvGrpSpPr>
          <p:nvPr/>
        </p:nvGrpSpPr>
        <p:grpSpPr bwMode="auto">
          <a:xfrm rot="-5000475">
            <a:off x="-33933" y="366118"/>
            <a:ext cx="767953" cy="519113"/>
            <a:chOff x="192771" y="3915943"/>
            <a:chExt cx="674372" cy="454968"/>
          </a:xfrm>
        </p:grpSpPr>
        <p:sp>
          <p:nvSpPr>
            <p:cNvPr id="42" name="Google Shape;1185;p17"/>
            <p:cNvSpPr>
              <a:spLocks/>
            </p:cNvSpPr>
            <p:nvPr/>
          </p:nvSpPr>
          <p:spPr bwMode="auto">
            <a:xfrm rot="1144478">
              <a:off x="213405" y="4106019"/>
              <a:ext cx="222002" cy="145334"/>
            </a:xfrm>
            <a:custGeom>
              <a:avLst/>
              <a:gdLst>
                <a:gd name="T0" fmla="*/ 2147483646 w 5742"/>
                <a:gd name="T1" fmla="*/ 2147483646 h 3759"/>
                <a:gd name="T2" fmla="*/ 2147483646 w 5742"/>
                <a:gd name="T3" fmla="*/ 2147483646 h 3759"/>
                <a:gd name="T4" fmla="*/ 2147483646 w 5742"/>
                <a:gd name="T5" fmla="*/ 2147483646 h 3759"/>
                <a:gd name="T6" fmla="*/ 2147483646 w 5742"/>
                <a:gd name="T7" fmla="*/ 2147483646 h 3759"/>
                <a:gd name="T8" fmla="*/ 2147483646 w 5742"/>
                <a:gd name="T9" fmla="*/ 2147483646 h 3759"/>
                <a:gd name="T10" fmla="*/ 2147483646 w 5742"/>
                <a:gd name="T11" fmla="*/ 2147483646 h 3759"/>
                <a:gd name="T12" fmla="*/ 2147483646 w 5742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Google Shape;1186;p17"/>
            <p:cNvSpPr>
              <a:spLocks/>
            </p:cNvSpPr>
            <p:nvPr/>
          </p:nvSpPr>
          <p:spPr bwMode="auto">
            <a:xfrm rot="1144478">
              <a:off x="213564" y="4095954"/>
              <a:ext cx="222002" cy="164549"/>
            </a:xfrm>
            <a:custGeom>
              <a:avLst/>
              <a:gdLst>
                <a:gd name="T0" fmla="*/ 2147483646 w 5742"/>
                <a:gd name="T1" fmla="*/ 2147483646 h 4256"/>
                <a:gd name="T2" fmla="*/ 2147483646 w 5742"/>
                <a:gd name="T3" fmla="*/ 2147483646 h 4256"/>
                <a:gd name="T4" fmla="*/ 2147483646 w 5742"/>
                <a:gd name="T5" fmla="*/ 2147483646 h 4256"/>
                <a:gd name="T6" fmla="*/ 2147483646 w 5742"/>
                <a:gd name="T7" fmla="*/ 2147483646 h 4256"/>
                <a:gd name="T8" fmla="*/ 2147483646 w 5742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miter lim="12814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Google Shape;1187;p17"/>
            <p:cNvSpPr>
              <a:spLocks/>
            </p:cNvSpPr>
            <p:nvPr/>
          </p:nvSpPr>
          <p:spPr bwMode="auto">
            <a:xfrm rot="1144478">
              <a:off x="439909" y="3968516"/>
              <a:ext cx="380520" cy="349821"/>
            </a:xfrm>
            <a:custGeom>
              <a:avLst/>
              <a:gdLst>
                <a:gd name="T0" fmla="*/ 0 w 9842"/>
                <a:gd name="T1" fmla="*/ 2147483646 h 9048"/>
                <a:gd name="T2" fmla="*/ 2147483646 w 9842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oogle Shape;1188;p17"/>
          <p:cNvGrpSpPr>
            <a:grpSpLocks/>
          </p:cNvGrpSpPr>
          <p:nvPr/>
        </p:nvGrpSpPr>
        <p:grpSpPr bwMode="auto">
          <a:xfrm rot="2306266" flipH="1">
            <a:off x="1413272" y="-133350"/>
            <a:ext cx="584597" cy="394097"/>
            <a:chOff x="897994" y="4240309"/>
            <a:chExt cx="967900" cy="652165"/>
          </a:xfrm>
        </p:grpSpPr>
        <p:sp>
          <p:nvSpPr>
            <p:cNvPr id="46" name="Google Shape;1189;p17"/>
            <p:cNvSpPr>
              <a:spLocks/>
            </p:cNvSpPr>
            <p:nvPr/>
          </p:nvSpPr>
          <p:spPr bwMode="auto">
            <a:xfrm>
              <a:off x="897994" y="4634158"/>
              <a:ext cx="370437" cy="243057"/>
            </a:xfrm>
            <a:custGeom>
              <a:avLst/>
              <a:gdLst>
                <a:gd name="T0" fmla="*/ 2147483646 w 5729"/>
                <a:gd name="T1" fmla="*/ 2147483646 h 3759"/>
                <a:gd name="T2" fmla="*/ 2147483646 w 5729"/>
                <a:gd name="T3" fmla="*/ 2147483646 h 3759"/>
                <a:gd name="T4" fmla="*/ 2147483646 w 5729"/>
                <a:gd name="T5" fmla="*/ 2147483646 h 3759"/>
                <a:gd name="T6" fmla="*/ 2147483646 w 5729"/>
                <a:gd name="T7" fmla="*/ 2147483646 h 3759"/>
                <a:gd name="T8" fmla="*/ 2147483646 w 5729"/>
                <a:gd name="T9" fmla="*/ 2147483646 h 3759"/>
                <a:gd name="T10" fmla="*/ 2147483646 w 5729"/>
                <a:gd name="T11" fmla="*/ 2147483646 h 3759"/>
                <a:gd name="T12" fmla="*/ 2147483646 w 5729"/>
                <a:gd name="T13" fmla="*/ 2147483646 h 37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Google Shape;1190;p17"/>
            <p:cNvSpPr>
              <a:spLocks/>
            </p:cNvSpPr>
            <p:nvPr/>
          </p:nvSpPr>
          <p:spPr bwMode="auto">
            <a:xfrm>
              <a:off x="897994" y="4617281"/>
              <a:ext cx="370437" cy="275193"/>
            </a:xfrm>
            <a:custGeom>
              <a:avLst/>
              <a:gdLst>
                <a:gd name="T0" fmla="*/ 2147483646 w 5729"/>
                <a:gd name="T1" fmla="*/ 2147483646 h 4256"/>
                <a:gd name="T2" fmla="*/ 2147483646 w 5729"/>
                <a:gd name="T3" fmla="*/ 2147483646 h 4256"/>
                <a:gd name="T4" fmla="*/ 2147483646 w 5729"/>
                <a:gd name="T5" fmla="*/ 2147483646 h 4256"/>
                <a:gd name="T6" fmla="*/ 2147483646 w 5729"/>
                <a:gd name="T7" fmla="*/ 2147483646 h 4256"/>
                <a:gd name="T8" fmla="*/ 2147483646 w 5729"/>
                <a:gd name="T9" fmla="*/ 2147483646 h 4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Google Shape;1191;p17"/>
            <p:cNvSpPr>
              <a:spLocks/>
            </p:cNvSpPr>
            <p:nvPr/>
          </p:nvSpPr>
          <p:spPr bwMode="auto">
            <a:xfrm>
              <a:off x="1109306" y="4705155"/>
              <a:ext cx="71320" cy="49788"/>
            </a:xfrm>
            <a:custGeom>
              <a:avLst/>
              <a:gdLst>
                <a:gd name="T0" fmla="*/ 0 w 1103"/>
                <a:gd name="T1" fmla="*/ 0 h 770"/>
                <a:gd name="T2" fmla="*/ 2147483646 w 1103"/>
                <a:gd name="T3" fmla="*/ 2147483646 h 7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" name="Google Shape;1192;p17"/>
            <p:cNvSpPr>
              <a:spLocks/>
            </p:cNvSpPr>
            <p:nvPr/>
          </p:nvSpPr>
          <p:spPr bwMode="auto">
            <a:xfrm>
              <a:off x="994145" y="4698495"/>
              <a:ext cx="65501" cy="19980"/>
            </a:xfrm>
            <a:custGeom>
              <a:avLst/>
              <a:gdLst>
                <a:gd name="T0" fmla="*/ 0 w 1013"/>
                <a:gd name="T1" fmla="*/ 2147483646 h 309"/>
                <a:gd name="T2" fmla="*/ 2147483646 w 1013"/>
                <a:gd name="T3" fmla="*/ 2147483646 h 30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Google Shape;1193;p17"/>
            <p:cNvSpPr>
              <a:spLocks/>
            </p:cNvSpPr>
            <p:nvPr/>
          </p:nvSpPr>
          <p:spPr bwMode="auto">
            <a:xfrm>
              <a:off x="1228605" y="4240309"/>
              <a:ext cx="637289" cy="585044"/>
            </a:xfrm>
            <a:custGeom>
              <a:avLst/>
              <a:gdLst>
                <a:gd name="T0" fmla="*/ 2147483646 w 9856"/>
                <a:gd name="T1" fmla="*/ 2147483646 h 9048"/>
                <a:gd name="T2" fmla="*/ 2147483646 w 9856"/>
                <a:gd name="T3" fmla="*/ 0 h 90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oogle Shape;1194;p17"/>
          <p:cNvGrpSpPr>
            <a:grpSpLocks/>
          </p:cNvGrpSpPr>
          <p:nvPr/>
        </p:nvGrpSpPr>
        <p:grpSpPr bwMode="auto">
          <a:xfrm rot="-1036137">
            <a:off x="152400" y="1175147"/>
            <a:ext cx="309563" cy="579834"/>
            <a:chOff x="5906877" y="4080403"/>
            <a:chExt cx="570948" cy="1069743"/>
          </a:xfrm>
        </p:grpSpPr>
        <p:sp>
          <p:nvSpPr>
            <p:cNvPr id="52" name="Google Shape;1195;p17"/>
            <p:cNvSpPr>
              <a:spLocks/>
            </p:cNvSpPr>
            <p:nvPr/>
          </p:nvSpPr>
          <p:spPr bwMode="auto">
            <a:xfrm>
              <a:off x="5941665" y="4813591"/>
              <a:ext cx="280948" cy="315218"/>
            </a:xfrm>
            <a:custGeom>
              <a:avLst/>
              <a:gdLst>
                <a:gd name="T0" fmla="*/ 2147483646 w 4345"/>
                <a:gd name="T1" fmla="*/ 2147483646 h 4875"/>
                <a:gd name="T2" fmla="*/ 2147483646 w 4345"/>
                <a:gd name="T3" fmla="*/ 2147483646 h 4875"/>
                <a:gd name="T4" fmla="*/ 2147483646 w 4345"/>
                <a:gd name="T5" fmla="*/ 2147483646 h 4875"/>
                <a:gd name="T6" fmla="*/ 2147483646 w 4345"/>
                <a:gd name="T7" fmla="*/ 2147483646 h 4875"/>
                <a:gd name="T8" fmla="*/ 2147483646 w 4345"/>
                <a:gd name="T9" fmla="*/ 2147483646 h 4875"/>
                <a:gd name="T10" fmla="*/ 2147483646 w 4345"/>
                <a:gd name="T11" fmla="*/ 2147483646 h 4875"/>
                <a:gd name="T12" fmla="*/ 2147483646 w 4345"/>
                <a:gd name="T13" fmla="*/ 2147483646 h 4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Google Shape;1196;p17"/>
            <p:cNvSpPr>
              <a:spLocks/>
            </p:cNvSpPr>
            <p:nvPr/>
          </p:nvSpPr>
          <p:spPr bwMode="auto">
            <a:xfrm>
              <a:off x="5941665" y="4791283"/>
              <a:ext cx="280948" cy="358863"/>
            </a:xfrm>
            <a:custGeom>
              <a:avLst/>
              <a:gdLst>
                <a:gd name="T0" fmla="*/ 2147483646 w 4345"/>
                <a:gd name="T1" fmla="*/ 2147483646 h 5550"/>
                <a:gd name="T2" fmla="*/ 2147483646 w 4345"/>
                <a:gd name="T3" fmla="*/ 2147483646 h 5550"/>
                <a:gd name="T4" fmla="*/ 2147483646 w 4345"/>
                <a:gd name="T5" fmla="*/ 2147483646 h 5550"/>
                <a:gd name="T6" fmla="*/ 2147483646 w 4345"/>
                <a:gd name="T7" fmla="*/ 2147483646 h 5550"/>
                <a:gd name="T8" fmla="*/ 2147483646 w 4345"/>
                <a:gd name="T9" fmla="*/ 2147483646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bg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Google Shape;1197;p17"/>
            <p:cNvSpPr>
              <a:spLocks/>
            </p:cNvSpPr>
            <p:nvPr/>
          </p:nvSpPr>
          <p:spPr bwMode="auto">
            <a:xfrm>
              <a:off x="5906877" y="4080403"/>
              <a:ext cx="570948" cy="786330"/>
            </a:xfrm>
            <a:custGeom>
              <a:avLst/>
              <a:gdLst>
                <a:gd name="T0" fmla="*/ 2147483646 w 8830"/>
                <a:gd name="T1" fmla="*/ 2147483646 h 12161"/>
                <a:gd name="T2" fmla="*/ 0 w 8830"/>
                <a:gd name="T3" fmla="*/ 0 h 12161"/>
                <a:gd name="T4" fmla="*/ 2147483646 w 8830"/>
                <a:gd name="T5" fmla="*/ 2147483646 h 121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bg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185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49;p30"/>
          <p:cNvSpPr/>
          <p:nvPr/>
        </p:nvSpPr>
        <p:spPr>
          <a:xfrm rot="10800000" flipH="1">
            <a:off x="290513" y="-1206103"/>
            <a:ext cx="8947547" cy="739616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0" fontAlgn="base" hangingPunct="0">
              <a:buClrTx/>
              <a:buFontTx/>
              <a:buNone/>
              <a:defRPr/>
            </a:pPr>
            <a:endParaRPr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" name="Google Shape;2050;p30"/>
          <p:cNvGrpSpPr>
            <a:grpSpLocks/>
          </p:cNvGrpSpPr>
          <p:nvPr/>
        </p:nvGrpSpPr>
        <p:grpSpPr bwMode="auto">
          <a:xfrm rot="-2182599">
            <a:off x="3874294" y="2767013"/>
            <a:ext cx="9878616" cy="3124200"/>
            <a:chOff x="-1441184" y="3615617"/>
            <a:chExt cx="11189918" cy="3538793"/>
          </a:xfrm>
        </p:grpSpPr>
        <p:grpSp>
          <p:nvGrpSpPr>
            <p:cNvPr id="4" name="Google Shape;2051;p30"/>
            <p:cNvGrpSpPr>
              <a:grpSpLocks/>
            </p:cNvGrpSpPr>
            <p:nvPr/>
          </p:nvGrpSpPr>
          <p:grpSpPr bwMode="auto"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66" name="Google Shape;2052;p30"/>
              <p:cNvSpPr>
                <a:spLocks/>
              </p:cNvSpPr>
              <p:nvPr/>
            </p:nvSpPr>
            <p:spPr bwMode="auto">
              <a:xfrm>
                <a:off x="-2247300" y="3512811"/>
                <a:ext cx="12801645" cy="1688725"/>
              </a:xfrm>
              <a:custGeom>
                <a:avLst/>
                <a:gdLst>
                  <a:gd name="T0" fmla="*/ 2147483646 w 197984"/>
                  <a:gd name="T1" fmla="*/ 2147483646 h 26117"/>
                  <a:gd name="T2" fmla="*/ 2147483646 w 197984"/>
                  <a:gd name="T3" fmla="*/ 2147483646 h 26117"/>
                  <a:gd name="T4" fmla="*/ 2147483646 w 197984"/>
                  <a:gd name="T5" fmla="*/ 2147483646 h 26117"/>
                  <a:gd name="T6" fmla="*/ 2147483646 w 197984"/>
                  <a:gd name="T7" fmla="*/ 2147483646 h 26117"/>
                  <a:gd name="T8" fmla="*/ 0 w 197984"/>
                  <a:gd name="T9" fmla="*/ 2147483646 h 26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Google Shape;2053;p30"/>
              <p:cNvSpPr>
                <a:spLocks/>
              </p:cNvSpPr>
              <p:nvPr/>
            </p:nvSpPr>
            <p:spPr bwMode="auto">
              <a:xfrm>
                <a:off x="-2244002" y="3666057"/>
                <a:ext cx="12672390" cy="1858587"/>
              </a:xfrm>
              <a:custGeom>
                <a:avLst/>
                <a:gdLst>
                  <a:gd name="T0" fmla="*/ 2147483646 w 195985"/>
                  <a:gd name="T1" fmla="*/ 2147483646 h 28744"/>
                  <a:gd name="T2" fmla="*/ 2147483646 w 195985"/>
                  <a:gd name="T3" fmla="*/ 2147483646 h 28744"/>
                  <a:gd name="T4" fmla="*/ 2147483646 w 195985"/>
                  <a:gd name="T5" fmla="*/ 2147483646 h 28744"/>
                  <a:gd name="T6" fmla="*/ 2147483646 w 195985"/>
                  <a:gd name="T7" fmla="*/ 2147483646 h 28744"/>
                  <a:gd name="T8" fmla="*/ 0 w 195985"/>
                  <a:gd name="T9" fmla="*/ 2147483646 h 287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Google Shape;2054;p30"/>
              <p:cNvSpPr>
                <a:spLocks/>
              </p:cNvSpPr>
              <p:nvPr/>
            </p:nvSpPr>
            <p:spPr bwMode="auto">
              <a:xfrm>
                <a:off x="-2240705" y="3822665"/>
                <a:ext cx="12542359" cy="2283662"/>
              </a:xfrm>
              <a:custGeom>
                <a:avLst/>
                <a:gdLst>
                  <a:gd name="T0" fmla="*/ 2147483646 w 193974"/>
                  <a:gd name="T1" fmla="*/ 2147483646 h 35318"/>
                  <a:gd name="T2" fmla="*/ 2147483646 w 193974"/>
                  <a:gd name="T3" fmla="*/ 2147483646 h 35318"/>
                  <a:gd name="T4" fmla="*/ 2147483646 w 193974"/>
                  <a:gd name="T5" fmla="*/ 2147483646 h 35318"/>
                  <a:gd name="T6" fmla="*/ 2147483646 w 193974"/>
                  <a:gd name="T7" fmla="*/ 2147483646 h 35318"/>
                  <a:gd name="T8" fmla="*/ 2147483646 w 193974"/>
                  <a:gd name="T9" fmla="*/ 2147483646 h 35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Google Shape;2055;p30"/>
              <p:cNvSpPr>
                <a:spLocks/>
              </p:cNvSpPr>
              <p:nvPr/>
            </p:nvSpPr>
            <p:spPr bwMode="auto">
              <a:xfrm>
                <a:off x="-2237407" y="3974295"/>
                <a:ext cx="12413103" cy="2837151"/>
              </a:xfrm>
              <a:custGeom>
                <a:avLst/>
                <a:gdLst>
                  <a:gd name="T0" fmla="*/ 2147483646 w 191975"/>
                  <a:gd name="T1" fmla="*/ 2147483646 h 43878"/>
                  <a:gd name="T2" fmla="*/ 2147483646 w 191975"/>
                  <a:gd name="T3" fmla="*/ 2147483646 h 43878"/>
                  <a:gd name="T4" fmla="*/ 2147483646 w 191975"/>
                  <a:gd name="T5" fmla="*/ 2147483646 h 43878"/>
                  <a:gd name="T6" fmla="*/ 2147483646 w 191975"/>
                  <a:gd name="T7" fmla="*/ 2147483646 h 43878"/>
                  <a:gd name="T8" fmla="*/ 2147483646 w 191975"/>
                  <a:gd name="T9" fmla="*/ 2147483646 h 438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Google Shape;2056;p30"/>
              <p:cNvSpPr>
                <a:spLocks/>
              </p:cNvSpPr>
              <p:nvPr/>
            </p:nvSpPr>
            <p:spPr bwMode="auto">
              <a:xfrm>
                <a:off x="-2234045" y="4125148"/>
                <a:ext cx="12283784" cy="3436162"/>
              </a:xfrm>
              <a:custGeom>
                <a:avLst/>
                <a:gdLst>
                  <a:gd name="T0" fmla="*/ 2147483646 w 189975"/>
                  <a:gd name="T1" fmla="*/ 2147483646 h 53142"/>
                  <a:gd name="T2" fmla="*/ 2147483646 w 189975"/>
                  <a:gd name="T3" fmla="*/ 2147483646 h 53142"/>
                  <a:gd name="T4" fmla="*/ 2147483646 w 189975"/>
                  <a:gd name="T5" fmla="*/ 2147483646 h 53142"/>
                  <a:gd name="T6" fmla="*/ 2147483646 w 189975"/>
                  <a:gd name="T7" fmla="*/ 2147483646 h 53142"/>
                  <a:gd name="T8" fmla="*/ 0 w 189975"/>
                  <a:gd name="T9" fmla="*/ 2147483646 h 53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oogle Shape;2057;p30"/>
            <p:cNvGrpSpPr>
              <a:grpSpLocks/>
            </p:cNvGrpSpPr>
            <p:nvPr/>
          </p:nvGrpSpPr>
          <p:grpSpPr bwMode="auto"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62" name="Google Shape;2058;p30"/>
              <p:cNvSpPr>
                <a:spLocks/>
              </p:cNvSpPr>
              <p:nvPr/>
            </p:nvSpPr>
            <p:spPr bwMode="auto">
              <a:xfrm>
                <a:off x="344498" y="5198129"/>
                <a:ext cx="209692" cy="194239"/>
              </a:xfrm>
              <a:custGeom>
                <a:avLst/>
                <a:gdLst>
                  <a:gd name="T0" fmla="*/ 2147483646 w 3243"/>
                  <a:gd name="T1" fmla="*/ 0 h 3004"/>
                  <a:gd name="T2" fmla="*/ 2147483646 w 3243"/>
                  <a:gd name="T3" fmla="*/ 2147483646 h 3004"/>
                  <a:gd name="T4" fmla="*/ 2147483646 w 3243"/>
                  <a:gd name="T5" fmla="*/ 2147483646 h 3004"/>
                  <a:gd name="T6" fmla="*/ 2147483646 w 3243"/>
                  <a:gd name="T7" fmla="*/ 2147483646 h 3004"/>
                  <a:gd name="T8" fmla="*/ 2147483646 w 3243"/>
                  <a:gd name="T9" fmla="*/ 2147483646 h 3004"/>
                  <a:gd name="T10" fmla="*/ 2147483646 w 3243"/>
                  <a:gd name="T11" fmla="*/ 2147483646 h 3004"/>
                  <a:gd name="T12" fmla="*/ 2147483646 w 3243"/>
                  <a:gd name="T13" fmla="*/ 0 h 30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Google Shape;2059;p30"/>
              <p:cNvSpPr>
                <a:spLocks/>
              </p:cNvSpPr>
              <p:nvPr/>
            </p:nvSpPr>
            <p:spPr bwMode="auto">
              <a:xfrm>
                <a:off x="344498" y="5185714"/>
                <a:ext cx="209692" cy="221267"/>
              </a:xfrm>
              <a:custGeom>
                <a:avLst/>
                <a:gdLst>
                  <a:gd name="T0" fmla="*/ 2147483646 w 3243"/>
                  <a:gd name="T1" fmla="*/ 2147483646 h 3422"/>
                  <a:gd name="T2" fmla="*/ 2147483646 w 3243"/>
                  <a:gd name="T3" fmla="*/ 2147483646 h 3422"/>
                  <a:gd name="T4" fmla="*/ 2147483646 w 3243"/>
                  <a:gd name="T5" fmla="*/ 2147483646 h 3422"/>
                  <a:gd name="T6" fmla="*/ 2147483646 w 3243"/>
                  <a:gd name="T7" fmla="*/ 2147483646 h 3422"/>
                  <a:gd name="T8" fmla="*/ 2147483646 w 3243"/>
                  <a:gd name="T9" fmla="*/ 2147483646 h 34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Google Shape;2060;p30"/>
              <p:cNvSpPr>
                <a:spLocks/>
              </p:cNvSpPr>
              <p:nvPr/>
            </p:nvSpPr>
            <p:spPr bwMode="auto">
              <a:xfrm>
                <a:off x="159762" y="4811199"/>
                <a:ext cx="362937" cy="406905"/>
              </a:xfrm>
              <a:custGeom>
                <a:avLst/>
                <a:gdLst>
                  <a:gd name="T0" fmla="*/ 2147483646 w 5613"/>
                  <a:gd name="T1" fmla="*/ 2147483646 h 6293"/>
                  <a:gd name="T2" fmla="*/ 0 w 5613"/>
                  <a:gd name="T3" fmla="*/ 0 h 629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Google Shape;2061;p30"/>
              <p:cNvSpPr>
                <a:spLocks/>
              </p:cNvSpPr>
              <p:nvPr/>
            </p:nvSpPr>
            <p:spPr bwMode="auto">
              <a:xfrm>
                <a:off x="159762" y="4811199"/>
                <a:ext cx="362937" cy="406905"/>
              </a:xfrm>
              <a:custGeom>
                <a:avLst/>
                <a:gdLst>
                  <a:gd name="T0" fmla="*/ 2147483646 w 5613"/>
                  <a:gd name="T1" fmla="*/ 2147483646 h 6293"/>
                  <a:gd name="T2" fmla="*/ 0 w 5613"/>
                  <a:gd name="T3" fmla="*/ 0 h 629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Google Shape;2062;p30"/>
            <p:cNvSpPr/>
            <p:nvPr/>
          </p:nvSpPr>
          <p:spPr>
            <a:xfrm>
              <a:off x="4962491" y="4708718"/>
              <a:ext cx="405949" cy="447744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0" fontAlgn="base" hangingPunct="0">
                <a:buClrTx/>
                <a:buFontTx/>
                <a:buNone/>
                <a:defRPr/>
              </a:pPr>
              <a:endParaRPr sz="1350" kern="120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oogle Shape;2063;p30"/>
            <p:cNvGrpSpPr>
              <a:grpSpLocks/>
            </p:cNvGrpSpPr>
            <p:nvPr/>
          </p:nvGrpSpPr>
          <p:grpSpPr bwMode="auto"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59" name="Google Shape;2064;p30"/>
              <p:cNvSpPr>
                <a:spLocks/>
              </p:cNvSpPr>
              <p:nvPr/>
            </p:nvSpPr>
            <p:spPr bwMode="auto">
              <a:xfrm>
                <a:off x="5118856" y="3904138"/>
                <a:ext cx="198959" cy="143222"/>
              </a:xfrm>
              <a:custGeom>
                <a:avLst/>
                <a:gdLst>
                  <a:gd name="T0" fmla="*/ 2147483646 w 3077"/>
                  <a:gd name="T1" fmla="*/ 0 h 2215"/>
                  <a:gd name="T2" fmla="*/ 2147483646 w 3077"/>
                  <a:gd name="T3" fmla="*/ 2147483646 h 2215"/>
                  <a:gd name="T4" fmla="*/ 2147483646 w 3077"/>
                  <a:gd name="T5" fmla="*/ 2147483646 h 2215"/>
                  <a:gd name="T6" fmla="*/ 2147483646 w 3077"/>
                  <a:gd name="T7" fmla="*/ 2147483646 h 2215"/>
                  <a:gd name="T8" fmla="*/ 2147483646 w 3077"/>
                  <a:gd name="T9" fmla="*/ 2147483646 h 2215"/>
                  <a:gd name="T10" fmla="*/ 2147483646 w 3077"/>
                  <a:gd name="T11" fmla="*/ 2147483646 h 2215"/>
                  <a:gd name="T12" fmla="*/ 2147483646 w 3077"/>
                  <a:gd name="T13" fmla="*/ 0 h 22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Google Shape;2065;p30"/>
              <p:cNvSpPr>
                <a:spLocks/>
              </p:cNvSpPr>
              <p:nvPr/>
            </p:nvSpPr>
            <p:spPr bwMode="auto">
              <a:xfrm>
                <a:off x="5118856" y="3894762"/>
                <a:ext cx="198959" cy="159193"/>
              </a:xfrm>
              <a:custGeom>
                <a:avLst/>
                <a:gdLst>
                  <a:gd name="T0" fmla="*/ 2147483646 w 3077"/>
                  <a:gd name="T1" fmla="*/ 2147483646 h 2462"/>
                  <a:gd name="T2" fmla="*/ 2147483646 w 3077"/>
                  <a:gd name="T3" fmla="*/ 2147483646 h 2462"/>
                  <a:gd name="T4" fmla="*/ 2147483646 w 3077"/>
                  <a:gd name="T5" fmla="*/ 2147483646 h 2462"/>
                  <a:gd name="T6" fmla="*/ 2147483646 w 3077"/>
                  <a:gd name="T7" fmla="*/ 2147483646 h 2462"/>
                  <a:gd name="T8" fmla="*/ 2147483646 w 3077"/>
                  <a:gd name="T9" fmla="*/ 2147483646 h 2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Google Shape;2066;p30"/>
              <p:cNvSpPr>
                <a:spLocks/>
              </p:cNvSpPr>
              <p:nvPr/>
            </p:nvSpPr>
            <p:spPr bwMode="auto">
              <a:xfrm>
                <a:off x="5306114" y="3486300"/>
                <a:ext cx="329055" cy="550192"/>
              </a:xfrm>
              <a:custGeom>
                <a:avLst/>
                <a:gdLst>
                  <a:gd name="T0" fmla="*/ 2147483646 w 5089"/>
                  <a:gd name="T1" fmla="*/ 2147483646 h 8509"/>
                  <a:gd name="T2" fmla="*/ 2147483646 w 5089"/>
                  <a:gd name="T3" fmla="*/ 0 h 8509"/>
                  <a:gd name="T4" fmla="*/ 2147483646 w 5089"/>
                  <a:gd name="T5" fmla="*/ 2147483646 h 850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2067;p30"/>
            <p:cNvGrpSpPr>
              <a:grpSpLocks/>
            </p:cNvGrpSpPr>
            <p:nvPr/>
          </p:nvGrpSpPr>
          <p:grpSpPr bwMode="auto"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56" name="Google Shape;2068;p30"/>
              <p:cNvSpPr>
                <a:spLocks/>
              </p:cNvSpPr>
              <p:nvPr/>
            </p:nvSpPr>
            <p:spPr bwMode="auto">
              <a:xfrm>
                <a:off x="5941665" y="4813591"/>
                <a:ext cx="280948" cy="315218"/>
              </a:xfrm>
              <a:custGeom>
                <a:avLst/>
                <a:gdLst>
                  <a:gd name="T0" fmla="*/ 2147483646 w 4345"/>
                  <a:gd name="T1" fmla="*/ 2147483646 h 4875"/>
                  <a:gd name="T2" fmla="*/ 2147483646 w 4345"/>
                  <a:gd name="T3" fmla="*/ 2147483646 h 4875"/>
                  <a:gd name="T4" fmla="*/ 2147483646 w 4345"/>
                  <a:gd name="T5" fmla="*/ 2147483646 h 4875"/>
                  <a:gd name="T6" fmla="*/ 2147483646 w 4345"/>
                  <a:gd name="T7" fmla="*/ 2147483646 h 4875"/>
                  <a:gd name="T8" fmla="*/ 2147483646 w 4345"/>
                  <a:gd name="T9" fmla="*/ 2147483646 h 4875"/>
                  <a:gd name="T10" fmla="*/ 2147483646 w 4345"/>
                  <a:gd name="T11" fmla="*/ 2147483646 h 4875"/>
                  <a:gd name="T12" fmla="*/ 2147483646 w 4345"/>
                  <a:gd name="T13" fmla="*/ 2147483646 h 4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Google Shape;2069;p30"/>
              <p:cNvSpPr>
                <a:spLocks/>
              </p:cNvSpPr>
              <p:nvPr/>
            </p:nvSpPr>
            <p:spPr bwMode="auto">
              <a:xfrm>
                <a:off x="5941665" y="4791283"/>
                <a:ext cx="280948" cy="358863"/>
              </a:xfrm>
              <a:custGeom>
                <a:avLst/>
                <a:gdLst>
                  <a:gd name="T0" fmla="*/ 2147483646 w 4345"/>
                  <a:gd name="T1" fmla="*/ 2147483646 h 5550"/>
                  <a:gd name="T2" fmla="*/ 2147483646 w 4345"/>
                  <a:gd name="T3" fmla="*/ 2147483646 h 5550"/>
                  <a:gd name="T4" fmla="*/ 2147483646 w 4345"/>
                  <a:gd name="T5" fmla="*/ 2147483646 h 5550"/>
                  <a:gd name="T6" fmla="*/ 2147483646 w 4345"/>
                  <a:gd name="T7" fmla="*/ 2147483646 h 5550"/>
                  <a:gd name="T8" fmla="*/ 2147483646 w 4345"/>
                  <a:gd name="T9" fmla="*/ 2147483646 h 5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Google Shape;2070;p30"/>
              <p:cNvSpPr>
                <a:spLocks/>
              </p:cNvSpPr>
              <p:nvPr/>
            </p:nvSpPr>
            <p:spPr bwMode="auto">
              <a:xfrm>
                <a:off x="5906877" y="4080403"/>
                <a:ext cx="570948" cy="786330"/>
              </a:xfrm>
              <a:custGeom>
                <a:avLst/>
                <a:gdLst>
                  <a:gd name="T0" fmla="*/ 2147483646 w 8830"/>
                  <a:gd name="T1" fmla="*/ 2147483646 h 12161"/>
                  <a:gd name="T2" fmla="*/ 0 w 8830"/>
                  <a:gd name="T3" fmla="*/ 0 h 12161"/>
                  <a:gd name="T4" fmla="*/ 2147483646 w 8830"/>
                  <a:gd name="T5" fmla="*/ 2147483646 h 121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2071;p30"/>
            <p:cNvSpPr>
              <a:spLocks/>
            </p:cNvSpPr>
            <p:nvPr/>
          </p:nvSpPr>
          <p:spPr bwMode="auto">
            <a:xfrm>
              <a:off x="-1046396" y="4354181"/>
              <a:ext cx="260082" cy="164685"/>
            </a:xfrm>
            <a:custGeom>
              <a:avLst/>
              <a:gdLst>
                <a:gd name="T0" fmla="*/ 2147483646 w 4602"/>
                <a:gd name="T1" fmla="*/ 0 h 2914"/>
                <a:gd name="T2" fmla="*/ 2147483646 w 4602"/>
                <a:gd name="T3" fmla="*/ 2147483646 h 2914"/>
                <a:gd name="T4" fmla="*/ 2147483646 w 4602"/>
                <a:gd name="T5" fmla="*/ 2147483646 h 2914"/>
                <a:gd name="T6" fmla="*/ 2147483646 w 4602"/>
                <a:gd name="T7" fmla="*/ 2147483646 h 2914"/>
                <a:gd name="T8" fmla="*/ 2147483646 w 4602"/>
                <a:gd name="T9" fmla="*/ 2147483646 h 2914"/>
                <a:gd name="T10" fmla="*/ 2147483646 w 4602"/>
                <a:gd name="T11" fmla="*/ 2147483646 h 2914"/>
                <a:gd name="T12" fmla="*/ 2147483646 w 4602"/>
                <a:gd name="T13" fmla="*/ 0 h 29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350" kern="1200" smtClean="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0" name="Google Shape;2072;p30"/>
            <p:cNvGrpSpPr>
              <a:grpSpLocks/>
            </p:cNvGrpSpPr>
            <p:nvPr/>
          </p:nvGrpSpPr>
          <p:grpSpPr bwMode="auto"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54" name="Google Shape;2073;p30"/>
              <p:cNvSpPr>
                <a:spLocks/>
              </p:cNvSpPr>
              <p:nvPr/>
            </p:nvSpPr>
            <p:spPr bwMode="auto">
              <a:xfrm>
                <a:off x="-1795774" y="4344672"/>
                <a:ext cx="297565" cy="214671"/>
              </a:xfrm>
              <a:custGeom>
                <a:avLst/>
                <a:gdLst>
                  <a:gd name="T0" fmla="*/ 2147483646 w 4602"/>
                  <a:gd name="T1" fmla="*/ 2147483646 h 3320"/>
                  <a:gd name="T2" fmla="*/ 2147483646 w 4602"/>
                  <a:gd name="T3" fmla="*/ 2147483646 h 3320"/>
                  <a:gd name="T4" fmla="*/ 2147483646 w 4602"/>
                  <a:gd name="T5" fmla="*/ 2147483646 h 3320"/>
                  <a:gd name="T6" fmla="*/ 2147483646 w 4602"/>
                  <a:gd name="T7" fmla="*/ 2147483646 h 3320"/>
                  <a:gd name="T8" fmla="*/ 2147483646 w 4602"/>
                  <a:gd name="T9" fmla="*/ 2147483646 h 3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Google Shape;2074;p30"/>
              <p:cNvSpPr>
                <a:spLocks/>
              </p:cNvSpPr>
              <p:nvPr/>
            </p:nvSpPr>
            <p:spPr bwMode="auto">
              <a:xfrm>
                <a:off x="-1505770" y="3888167"/>
                <a:ext cx="203097" cy="543597"/>
              </a:xfrm>
              <a:custGeom>
                <a:avLst/>
                <a:gdLst>
                  <a:gd name="T0" fmla="*/ 2147483646 w 3141"/>
                  <a:gd name="T1" fmla="*/ 2147483646 h 8407"/>
                  <a:gd name="T2" fmla="*/ 2147483646 w 3141"/>
                  <a:gd name="T3" fmla="*/ 0 h 84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2075;p30"/>
            <p:cNvGrpSpPr>
              <a:grpSpLocks/>
            </p:cNvGrpSpPr>
            <p:nvPr/>
          </p:nvGrpSpPr>
          <p:grpSpPr bwMode="auto"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51" name="Google Shape;2076;p30"/>
              <p:cNvSpPr>
                <a:spLocks/>
              </p:cNvSpPr>
              <p:nvPr/>
            </p:nvSpPr>
            <p:spPr bwMode="auto">
              <a:xfrm>
                <a:off x="897994" y="4634158"/>
                <a:ext cx="370437" cy="243057"/>
              </a:xfrm>
              <a:custGeom>
                <a:avLst/>
                <a:gdLst>
                  <a:gd name="T0" fmla="*/ 2147483646 w 5729"/>
                  <a:gd name="T1" fmla="*/ 2147483646 h 3759"/>
                  <a:gd name="T2" fmla="*/ 2147483646 w 5729"/>
                  <a:gd name="T3" fmla="*/ 2147483646 h 3759"/>
                  <a:gd name="T4" fmla="*/ 2147483646 w 5729"/>
                  <a:gd name="T5" fmla="*/ 2147483646 h 3759"/>
                  <a:gd name="T6" fmla="*/ 2147483646 w 5729"/>
                  <a:gd name="T7" fmla="*/ 2147483646 h 3759"/>
                  <a:gd name="T8" fmla="*/ 2147483646 w 5729"/>
                  <a:gd name="T9" fmla="*/ 2147483646 h 3759"/>
                  <a:gd name="T10" fmla="*/ 2147483646 w 5729"/>
                  <a:gd name="T11" fmla="*/ 2147483646 h 3759"/>
                  <a:gd name="T12" fmla="*/ 2147483646 w 5729"/>
                  <a:gd name="T13" fmla="*/ 2147483646 h 37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Google Shape;2077;p30"/>
              <p:cNvSpPr>
                <a:spLocks/>
              </p:cNvSpPr>
              <p:nvPr/>
            </p:nvSpPr>
            <p:spPr bwMode="auto">
              <a:xfrm>
                <a:off x="897994" y="4617281"/>
                <a:ext cx="370437" cy="275193"/>
              </a:xfrm>
              <a:custGeom>
                <a:avLst/>
                <a:gdLst>
                  <a:gd name="T0" fmla="*/ 2147483646 w 5729"/>
                  <a:gd name="T1" fmla="*/ 2147483646 h 4256"/>
                  <a:gd name="T2" fmla="*/ 2147483646 w 5729"/>
                  <a:gd name="T3" fmla="*/ 2147483646 h 4256"/>
                  <a:gd name="T4" fmla="*/ 2147483646 w 5729"/>
                  <a:gd name="T5" fmla="*/ 2147483646 h 4256"/>
                  <a:gd name="T6" fmla="*/ 2147483646 w 5729"/>
                  <a:gd name="T7" fmla="*/ 2147483646 h 4256"/>
                  <a:gd name="T8" fmla="*/ 2147483646 w 5729"/>
                  <a:gd name="T9" fmla="*/ 2147483646 h 4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Google Shape;2078;p30"/>
              <p:cNvSpPr>
                <a:spLocks/>
              </p:cNvSpPr>
              <p:nvPr/>
            </p:nvSpPr>
            <p:spPr bwMode="auto">
              <a:xfrm>
                <a:off x="1228605" y="4240309"/>
                <a:ext cx="637289" cy="585044"/>
              </a:xfrm>
              <a:custGeom>
                <a:avLst/>
                <a:gdLst>
                  <a:gd name="T0" fmla="*/ 2147483646 w 9856"/>
                  <a:gd name="T1" fmla="*/ 2147483646 h 9048"/>
                  <a:gd name="T2" fmla="*/ 2147483646 w 9856"/>
                  <a:gd name="T3" fmla="*/ 0 h 904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2079;p30"/>
            <p:cNvGrpSpPr>
              <a:grpSpLocks/>
            </p:cNvGrpSpPr>
            <p:nvPr/>
          </p:nvGrpSpPr>
          <p:grpSpPr bwMode="auto"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48" name="Google Shape;2080;p30"/>
              <p:cNvSpPr>
                <a:spLocks/>
              </p:cNvSpPr>
              <p:nvPr/>
            </p:nvSpPr>
            <p:spPr bwMode="auto">
              <a:xfrm>
                <a:off x="-891751" y="3820984"/>
                <a:ext cx="290905" cy="163654"/>
              </a:xfrm>
              <a:custGeom>
                <a:avLst/>
                <a:gdLst>
                  <a:gd name="T0" fmla="*/ 2147483646 w 4499"/>
                  <a:gd name="T1" fmla="*/ 2147483646 h 2531"/>
                  <a:gd name="T2" fmla="*/ 2147483646 w 4499"/>
                  <a:gd name="T3" fmla="*/ 2147483646 h 2531"/>
                  <a:gd name="T4" fmla="*/ 2147483646 w 4499"/>
                  <a:gd name="T5" fmla="*/ 2147483646 h 2531"/>
                  <a:gd name="T6" fmla="*/ 2147483646 w 4499"/>
                  <a:gd name="T7" fmla="*/ 2147483646 h 2531"/>
                  <a:gd name="T8" fmla="*/ 2147483646 w 4499"/>
                  <a:gd name="T9" fmla="*/ 2147483646 h 2531"/>
                  <a:gd name="T10" fmla="*/ 2147483646 w 4499"/>
                  <a:gd name="T11" fmla="*/ 2147483646 h 2531"/>
                  <a:gd name="T12" fmla="*/ 2147483646 w 4499"/>
                  <a:gd name="T13" fmla="*/ 2147483646 h 25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Google Shape;2081;p30"/>
              <p:cNvSpPr>
                <a:spLocks/>
              </p:cNvSpPr>
              <p:nvPr/>
            </p:nvSpPr>
            <p:spPr bwMode="auto">
              <a:xfrm>
                <a:off x="-891751" y="3808634"/>
                <a:ext cx="290905" cy="185639"/>
              </a:xfrm>
              <a:custGeom>
                <a:avLst/>
                <a:gdLst>
                  <a:gd name="T0" fmla="*/ 2147483646 w 4499"/>
                  <a:gd name="T1" fmla="*/ 2147483646 h 2871"/>
                  <a:gd name="T2" fmla="*/ 2147483646 w 4499"/>
                  <a:gd name="T3" fmla="*/ 2147483646 h 2871"/>
                  <a:gd name="T4" fmla="*/ 2147483646 w 4499"/>
                  <a:gd name="T5" fmla="*/ 2147483646 h 2871"/>
                  <a:gd name="T6" fmla="*/ 2147483646 w 4499"/>
                  <a:gd name="T7" fmla="*/ 2147483646 h 2871"/>
                  <a:gd name="T8" fmla="*/ 2147483646 w 4499"/>
                  <a:gd name="T9" fmla="*/ 2147483646 h 28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Google Shape;2082;p30"/>
              <p:cNvSpPr>
                <a:spLocks/>
              </p:cNvSpPr>
              <p:nvPr/>
            </p:nvSpPr>
            <p:spPr bwMode="auto">
              <a:xfrm>
                <a:off x="-1130414" y="3927092"/>
                <a:ext cx="258640" cy="546118"/>
              </a:xfrm>
              <a:custGeom>
                <a:avLst/>
                <a:gdLst>
                  <a:gd name="T0" fmla="*/ 2147483646 w 4000"/>
                  <a:gd name="T1" fmla="*/ 2147483646 h 8446"/>
                  <a:gd name="T2" fmla="*/ 2147483646 w 4000"/>
                  <a:gd name="T3" fmla="*/ 2147483646 h 844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2083;p30"/>
            <p:cNvGrpSpPr>
              <a:grpSpLocks/>
            </p:cNvGrpSpPr>
            <p:nvPr/>
          </p:nvGrpSpPr>
          <p:grpSpPr bwMode="auto"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42" name="Google Shape;2084;p30"/>
              <p:cNvSpPr>
                <a:spLocks/>
              </p:cNvSpPr>
              <p:nvPr/>
            </p:nvSpPr>
            <p:spPr bwMode="auto">
              <a:xfrm>
                <a:off x="255847" y="4064917"/>
                <a:ext cx="279331" cy="148653"/>
              </a:xfrm>
              <a:custGeom>
                <a:avLst/>
                <a:gdLst>
                  <a:gd name="T0" fmla="*/ 2147483646 w 4320"/>
                  <a:gd name="T1" fmla="*/ 2147483646 h 2299"/>
                  <a:gd name="T2" fmla="*/ 2147483646 w 4320"/>
                  <a:gd name="T3" fmla="*/ 2147483646 h 2299"/>
                  <a:gd name="T4" fmla="*/ 2147483646 w 4320"/>
                  <a:gd name="T5" fmla="*/ 2147483646 h 2299"/>
                  <a:gd name="T6" fmla="*/ 2147483646 w 4320"/>
                  <a:gd name="T7" fmla="*/ 2147483646 h 2299"/>
                  <a:gd name="T8" fmla="*/ 2147483646 w 4320"/>
                  <a:gd name="T9" fmla="*/ 2147483646 h 2299"/>
                  <a:gd name="T10" fmla="*/ 2147483646 w 4320"/>
                  <a:gd name="T11" fmla="*/ 2147483646 h 2299"/>
                  <a:gd name="T12" fmla="*/ 2147483646 w 4320"/>
                  <a:gd name="T13" fmla="*/ 2147483646 h 22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Google Shape;2085;p30"/>
              <p:cNvSpPr>
                <a:spLocks/>
              </p:cNvSpPr>
              <p:nvPr/>
            </p:nvSpPr>
            <p:spPr bwMode="auto">
              <a:xfrm>
                <a:off x="255848" y="4056349"/>
                <a:ext cx="279331" cy="165788"/>
              </a:xfrm>
              <a:custGeom>
                <a:avLst/>
                <a:gdLst>
                  <a:gd name="T0" fmla="*/ 2147483646 w 4320"/>
                  <a:gd name="T1" fmla="*/ 2147483646 h 2564"/>
                  <a:gd name="T2" fmla="*/ 2147483646 w 4320"/>
                  <a:gd name="T3" fmla="*/ 2147483646 h 2564"/>
                  <a:gd name="T4" fmla="*/ 2147483646 w 4320"/>
                  <a:gd name="T5" fmla="*/ 2147483646 h 2564"/>
                  <a:gd name="T6" fmla="*/ 2147483646 w 4320"/>
                  <a:gd name="T7" fmla="*/ 2147483646 h 2564"/>
                  <a:gd name="T8" fmla="*/ 2147483646 w 4320"/>
                  <a:gd name="T9" fmla="*/ 2147483646 h 2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Google Shape;2086;p30"/>
              <p:cNvSpPr>
                <a:spLocks/>
              </p:cNvSpPr>
              <p:nvPr/>
            </p:nvSpPr>
            <p:spPr bwMode="auto">
              <a:xfrm>
                <a:off x="882282" y="4172674"/>
                <a:ext cx="279267" cy="148653"/>
              </a:xfrm>
              <a:custGeom>
                <a:avLst/>
                <a:gdLst>
                  <a:gd name="T0" fmla="*/ 2147483646 w 4319"/>
                  <a:gd name="T1" fmla="*/ 2147483646 h 2299"/>
                  <a:gd name="T2" fmla="*/ 2147483646 w 4319"/>
                  <a:gd name="T3" fmla="*/ 2147483646 h 2299"/>
                  <a:gd name="T4" fmla="*/ 2147483646 w 4319"/>
                  <a:gd name="T5" fmla="*/ 2147483646 h 2299"/>
                  <a:gd name="T6" fmla="*/ 2147483646 w 4319"/>
                  <a:gd name="T7" fmla="*/ 2147483646 h 2299"/>
                  <a:gd name="T8" fmla="*/ 2147483646 w 4319"/>
                  <a:gd name="T9" fmla="*/ 2147483646 h 2299"/>
                  <a:gd name="T10" fmla="*/ 2147483646 w 4319"/>
                  <a:gd name="T11" fmla="*/ 2147483646 h 2299"/>
                  <a:gd name="T12" fmla="*/ 2147483646 w 4319"/>
                  <a:gd name="T13" fmla="*/ 2147483646 h 22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Google Shape;2087;p30"/>
              <p:cNvSpPr>
                <a:spLocks/>
              </p:cNvSpPr>
              <p:nvPr/>
            </p:nvSpPr>
            <p:spPr bwMode="auto">
              <a:xfrm>
                <a:off x="882282" y="4164074"/>
                <a:ext cx="279267" cy="165788"/>
              </a:xfrm>
              <a:custGeom>
                <a:avLst/>
                <a:gdLst>
                  <a:gd name="T0" fmla="*/ 2147483646 w 4319"/>
                  <a:gd name="T1" fmla="*/ 2147483646 h 2564"/>
                  <a:gd name="T2" fmla="*/ 2147483646 w 4319"/>
                  <a:gd name="T3" fmla="*/ 2147483646 h 2564"/>
                  <a:gd name="T4" fmla="*/ 2147483646 w 4319"/>
                  <a:gd name="T5" fmla="*/ 2147483646 h 2564"/>
                  <a:gd name="T6" fmla="*/ 2147483646 w 4319"/>
                  <a:gd name="T7" fmla="*/ 2147483646 h 2564"/>
                  <a:gd name="T8" fmla="*/ 2147483646 w 4319"/>
                  <a:gd name="T9" fmla="*/ 2147483646 h 2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Google Shape;2088;p30"/>
              <p:cNvSpPr>
                <a:spLocks/>
              </p:cNvSpPr>
              <p:nvPr/>
            </p:nvSpPr>
            <p:spPr bwMode="auto">
              <a:xfrm>
                <a:off x="506085" y="3748111"/>
                <a:ext cx="1120299" cy="527044"/>
              </a:xfrm>
              <a:custGeom>
                <a:avLst/>
                <a:gdLst>
                  <a:gd name="T0" fmla="*/ 2147483646 w 17326"/>
                  <a:gd name="T1" fmla="*/ 2147483646 h 8151"/>
                  <a:gd name="T2" fmla="*/ 2147483646 w 17326"/>
                  <a:gd name="T3" fmla="*/ 2147483646 h 8151"/>
                  <a:gd name="T4" fmla="*/ 2147483646 w 17326"/>
                  <a:gd name="T5" fmla="*/ 2147483646 h 8151"/>
                  <a:gd name="T6" fmla="*/ 2147483646 w 17326"/>
                  <a:gd name="T7" fmla="*/ 2147483646 h 8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Google Shape;2089;p30"/>
              <p:cNvSpPr>
                <a:spLocks/>
              </p:cNvSpPr>
              <p:nvPr/>
            </p:nvSpPr>
            <p:spPr bwMode="auto">
              <a:xfrm>
                <a:off x="928644" y="3847560"/>
                <a:ext cx="577608" cy="101969"/>
              </a:xfrm>
              <a:custGeom>
                <a:avLst/>
                <a:gdLst>
                  <a:gd name="T0" fmla="*/ 2147483646 w 8933"/>
                  <a:gd name="T1" fmla="*/ 0 h 1577"/>
                  <a:gd name="T2" fmla="*/ 2147483646 w 8933"/>
                  <a:gd name="T3" fmla="*/ 2147483646 h 157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2090;p30"/>
            <p:cNvGrpSpPr>
              <a:grpSpLocks/>
            </p:cNvGrpSpPr>
            <p:nvPr/>
          </p:nvGrpSpPr>
          <p:grpSpPr bwMode="auto"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36" name="Google Shape;2091;p30"/>
              <p:cNvSpPr>
                <a:spLocks/>
              </p:cNvSpPr>
              <p:nvPr/>
            </p:nvSpPr>
            <p:spPr bwMode="auto">
              <a:xfrm>
                <a:off x="1698430" y="4919182"/>
                <a:ext cx="299182" cy="231677"/>
              </a:xfrm>
              <a:custGeom>
                <a:avLst/>
                <a:gdLst>
                  <a:gd name="T0" fmla="*/ 2147483646 w 4627"/>
                  <a:gd name="T1" fmla="*/ 2147483646 h 3583"/>
                  <a:gd name="T2" fmla="*/ 2147483646 w 4627"/>
                  <a:gd name="T3" fmla="*/ 2147483646 h 3583"/>
                  <a:gd name="T4" fmla="*/ 2147483646 w 4627"/>
                  <a:gd name="T5" fmla="*/ 2147483646 h 3583"/>
                  <a:gd name="T6" fmla="*/ 2147483646 w 4627"/>
                  <a:gd name="T7" fmla="*/ 2147483646 h 3583"/>
                  <a:gd name="T8" fmla="*/ 2147483646 w 4627"/>
                  <a:gd name="T9" fmla="*/ 2147483646 h 3583"/>
                  <a:gd name="T10" fmla="*/ 2147483646 w 4627"/>
                  <a:gd name="T11" fmla="*/ 2147483646 h 3583"/>
                  <a:gd name="T12" fmla="*/ 2147483646 w 4627"/>
                  <a:gd name="T13" fmla="*/ 2147483646 h 35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Google Shape;2092;p30"/>
              <p:cNvSpPr>
                <a:spLocks/>
              </p:cNvSpPr>
              <p:nvPr/>
            </p:nvSpPr>
            <p:spPr bwMode="auto">
              <a:xfrm>
                <a:off x="1698430" y="4903146"/>
                <a:ext cx="299182" cy="263554"/>
              </a:xfrm>
              <a:custGeom>
                <a:avLst/>
                <a:gdLst>
                  <a:gd name="T0" fmla="*/ 2147483646 w 4627"/>
                  <a:gd name="T1" fmla="*/ 2147483646 h 4076"/>
                  <a:gd name="T2" fmla="*/ 2147483646 w 4627"/>
                  <a:gd name="T3" fmla="*/ 2147483646 h 4076"/>
                  <a:gd name="T4" fmla="*/ 2147483646 w 4627"/>
                  <a:gd name="T5" fmla="*/ 2147483646 h 4076"/>
                  <a:gd name="T6" fmla="*/ 2147483646 w 4627"/>
                  <a:gd name="T7" fmla="*/ 2147483646 h 4076"/>
                  <a:gd name="T8" fmla="*/ 2147483646 w 4627"/>
                  <a:gd name="T9" fmla="*/ 2147483646 h 40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Google Shape;2093;p30"/>
              <p:cNvSpPr>
                <a:spLocks/>
              </p:cNvSpPr>
              <p:nvPr/>
            </p:nvSpPr>
            <p:spPr bwMode="auto">
              <a:xfrm>
                <a:off x="2442482" y="5021152"/>
                <a:ext cx="309139" cy="235750"/>
              </a:xfrm>
              <a:custGeom>
                <a:avLst/>
                <a:gdLst>
                  <a:gd name="T0" fmla="*/ 2147483646 w 4781"/>
                  <a:gd name="T1" fmla="*/ 0 h 3646"/>
                  <a:gd name="T2" fmla="*/ 2147483646 w 4781"/>
                  <a:gd name="T3" fmla="*/ 2147483646 h 3646"/>
                  <a:gd name="T4" fmla="*/ 2147483646 w 4781"/>
                  <a:gd name="T5" fmla="*/ 2147483646 h 3646"/>
                  <a:gd name="T6" fmla="*/ 2147483646 w 4781"/>
                  <a:gd name="T7" fmla="*/ 2147483646 h 3646"/>
                  <a:gd name="T8" fmla="*/ 2147483646 w 4781"/>
                  <a:gd name="T9" fmla="*/ 2147483646 h 3646"/>
                  <a:gd name="T10" fmla="*/ 2147483646 w 4781"/>
                  <a:gd name="T11" fmla="*/ 2147483646 h 3646"/>
                  <a:gd name="T12" fmla="*/ 2147483646 w 4781"/>
                  <a:gd name="T13" fmla="*/ 0 h 36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Google Shape;2094;p30"/>
              <p:cNvSpPr>
                <a:spLocks/>
              </p:cNvSpPr>
              <p:nvPr/>
            </p:nvSpPr>
            <p:spPr bwMode="auto">
              <a:xfrm>
                <a:off x="2442482" y="5005116"/>
                <a:ext cx="309139" cy="267692"/>
              </a:xfrm>
              <a:custGeom>
                <a:avLst/>
                <a:gdLst>
                  <a:gd name="T0" fmla="*/ 2147483646 w 4781"/>
                  <a:gd name="T1" fmla="*/ 2147483646 h 4140"/>
                  <a:gd name="T2" fmla="*/ 2147483646 w 4781"/>
                  <a:gd name="T3" fmla="*/ 2147483646 h 4140"/>
                  <a:gd name="T4" fmla="*/ 2147483646 w 4781"/>
                  <a:gd name="T5" fmla="*/ 2147483646 h 4140"/>
                  <a:gd name="T6" fmla="*/ 2147483646 w 4781"/>
                  <a:gd name="T7" fmla="*/ 2147483646 h 4140"/>
                  <a:gd name="T8" fmla="*/ 2147483646 w 4781"/>
                  <a:gd name="T9" fmla="*/ 2147483646 h 4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Google Shape;2095;p30"/>
              <p:cNvSpPr>
                <a:spLocks/>
              </p:cNvSpPr>
              <p:nvPr/>
            </p:nvSpPr>
            <p:spPr bwMode="auto">
              <a:xfrm>
                <a:off x="1960242" y="4498823"/>
                <a:ext cx="1327470" cy="711777"/>
              </a:xfrm>
              <a:custGeom>
                <a:avLst/>
                <a:gdLst>
                  <a:gd name="T0" fmla="*/ 2147483646 w 20530"/>
                  <a:gd name="T1" fmla="*/ 2147483646 h 11008"/>
                  <a:gd name="T2" fmla="*/ 2147483646 w 20530"/>
                  <a:gd name="T3" fmla="*/ 0 h 11008"/>
                  <a:gd name="T4" fmla="*/ 2147483646 w 20530"/>
                  <a:gd name="T5" fmla="*/ 2147483646 h 11008"/>
                  <a:gd name="T6" fmla="*/ 2147483646 w 20530"/>
                  <a:gd name="T7" fmla="*/ 2147483646 h 110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Google Shape;2096;p30"/>
              <p:cNvSpPr>
                <a:spLocks/>
              </p:cNvSpPr>
              <p:nvPr/>
            </p:nvSpPr>
            <p:spPr bwMode="auto">
              <a:xfrm>
                <a:off x="2444163" y="4604026"/>
                <a:ext cx="732533" cy="92916"/>
              </a:xfrm>
              <a:custGeom>
                <a:avLst/>
                <a:gdLst>
                  <a:gd name="T0" fmla="*/ 2147483646 w 11329"/>
                  <a:gd name="T1" fmla="*/ 2147483646 h 1437"/>
                  <a:gd name="T2" fmla="*/ 2147483646 w 11329"/>
                  <a:gd name="T3" fmla="*/ 2147483646 h 14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2097;p30"/>
            <p:cNvGrpSpPr>
              <a:grpSpLocks/>
            </p:cNvGrpSpPr>
            <p:nvPr/>
          </p:nvGrpSpPr>
          <p:grpSpPr bwMode="auto"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30" name="Google Shape;2098;p30"/>
              <p:cNvSpPr>
                <a:spLocks/>
              </p:cNvSpPr>
              <p:nvPr/>
            </p:nvSpPr>
            <p:spPr bwMode="auto">
              <a:xfrm>
                <a:off x="6799261" y="4450327"/>
                <a:ext cx="253597" cy="227733"/>
              </a:xfrm>
              <a:custGeom>
                <a:avLst/>
                <a:gdLst>
                  <a:gd name="T0" fmla="*/ 2147483646 w 3922"/>
                  <a:gd name="T1" fmla="*/ 0 h 3522"/>
                  <a:gd name="T2" fmla="*/ 2147483646 w 3922"/>
                  <a:gd name="T3" fmla="*/ 2147483646 h 3522"/>
                  <a:gd name="T4" fmla="*/ 2147483646 w 3922"/>
                  <a:gd name="T5" fmla="*/ 2147483646 h 3522"/>
                  <a:gd name="T6" fmla="*/ 2147483646 w 3922"/>
                  <a:gd name="T7" fmla="*/ 2147483646 h 3522"/>
                  <a:gd name="T8" fmla="*/ 2147483646 w 3922"/>
                  <a:gd name="T9" fmla="*/ 2147483646 h 3522"/>
                  <a:gd name="T10" fmla="*/ 2147483646 w 3922"/>
                  <a:gd name="T11" fmla="*/ 2147483646 h 3522"/>
                  <a:gd name="T12" fmla="*/ 2147483646 w 3922"/>
                  <a:gd name="T13" fmla="*/ 0 h 35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Google Shape;2099;p30"/>
              <p:cNvSpPr>
                <a:spLocks/>
              </p:cNvSpPr>
              <p:nvPr/>
            </p:nvSpPr>
            <p:spPr bwMode="auto">
              <a:xfrm>
                <a:off x="6799261" y="4438300"/>
                <a:ext cx="253597" cy="251139"/>
              </a:xfrm>
              <a:custGeom>
                <a:avLst/>
                <a:gdLst>
                  <a:gd name="T0" fmla="*/ 2147483646 w 3922"/>
                  <a:gd name="T1" fmla="*/ 2147483646 h 3884"/>
                  <a:gd name="T2" fmla="*/ 2147483646 w 3922"/>
                  <a:gd name="T3" fmla="*/ 2147483646 h 3884"/>
                  <a:gd name="T4" fmla="*/ 2147483646 w 3922"/>
                  <a:gd name="T5" fmla="*/ 2147483646 h 3884"/>
                  <a:gd name="T6" fmla="*/ 2147483646 w 3922"/>
                  <a:gd name="T7" fmla="*/ 2147483646 h 3884"/>
                  <a:gd name="T8" fmla="*/ 2147483646 w 3922"/>
                  <a:gd name="T9" fmla="*/ 2147483646 h 38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Google Shape;2100;p30"/>
              <p:cNvSpPr>
                <a:spLocks/>
              </p:cNvSpPr>
              <p:nvPr/>
            </p:nvSpPr>
            <p:spPr bwMode="auto">
              <a:xfrm>
                <a:off x="7369310" y="4471213"/>
                <a:ext cx="266076" cy="232323"/>
              </a:xfrm>
              <a:custGeom>
                <a:avLst/>
                <a:gdLst>
                  <a:gd name="T0" fmla="*/ 2147483646 w 4115"/>
                  <a:gd name="T1" fmla="*/ 2147483646 h 3593"/>
                  <a:gd name="T2" fmla="*/ 2147483646 w 4115"/>
                  <a:gd name="T3" fmla="*/ 2147483646 h 3593"/>
                  <a:gd name="T4" fmla="*/ 2147483646 w 4115"/>
                  <a:gd name="T5" fmla="*/ 2147483646 h 3593"/>
                  <a:gd name="T6" fmla="*/ 2147483646 w 4115"/>
                  <a:gd name="T7" fmla="*/ 2147483646 h 3593"/>
                  <a:gd name="T8" fmla="*/ 2147483646 w 4115"/>
                  <a:gd name="T9" fmla="*/ 2147483646 h 3593"/>
                  <a:gd name="T10" fmla="*/ 2147483646 w 4115"/>
                  <a:gd name="T11" fmla="*/ 2147483646 h 3593"/>
                  <a:gd name="T12" fmla="*/ 2147483646 w 4115"/>
                  <a:gd name="T13" fmla="*/ 2147483646 h 35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Google Shape;2101;p30"/>
              <p:cNvSpPr>
                <a:spLocks/>
              </p:cNvSpPr>
              <p:nvPr/>
            </p:nvSpPr>
            <p:spPr bwMode="auto">
              <a:xfrm>
                <a:off x="7369310" y="4459056"/>
                <a:ext cx="266076" cy="256054"/>
              </a:xfrm>
              <a:custGeom>
                <a:avLst/>
                <a:gdLst>
                  <a:gd name="T0" fmla="*/ 2147483646 w 4115"/>
                  <a:gd name="T1" fmla="*/ 2147483646 h 3960"/>
                  <a:gd name="T2" fmla="*/ 2147483646 w 4115"/>
                  <a:gd name="T3" fmla="*/ 2147483646 h 3960"/>
                  <a:gd name="T4" fmla="*/ 2147483646 w 4115"/>
                  <a:gd name="T5" fmla="*/ 2147483646 h 3960"/>
                  <a:gd name="T6" fmla="*/ 2147483646 w 4115"/>
                  <a:gd name="T7" fmla="*/ 2147483646 h 3960"/>
                  <a:gd name="T8" fmla="*/ 2147483646 w 4115"/>
                  <a:gd name="T9" fmla="*/ 2147483646 h 39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Google Shape;2102;p30"/>
              <p:cNvSpPr>
                <a:spLocks/>
              </p:cNvSpPr>
              <p:nvPr/>
            </p:nvSpPr>
            <p:spPr bwMode="auto">
              <a:xfrm>
                <a:off x="6865538" y="3792016"/>
                <a:ext cx="750767" cy="732533"/>
              </a:xfrm>
              <a:custGeom>
                <a:avLst/>
                <a:gdLst>
                  <a:gd name="T0" fmla="*/ 2147483646 w 11611"/>
                  <a:gd name="T1" fmla="*/ 2147483646 h 11329"/>
                  <a:gd name="T2" fmla="*/ 2147483646 w 11611"/>
                  <a:gd name="T3" fmla="*/ 2147483646 h 11329"/>
                  <a:gd name="T4" fmla="*/ 2147483646 w 11611"/>
                  <a:gd name="T5" fmla="*/ 2147483646 h 11329"/>
                  <a:gd name="T6" fmla="*/ 2147483646 w 11611"/>
                  <a:gd name="T7" fmla="*/ 2147483646 h 113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Google Shape;2103;p30"/>
              <p:cNvSpPr>
                <a:spLocks/>
              </p:cNvSpPr>
              <p:nvPr/>
            </p:nvSpPr>
            <p:spPr bwMode="auto">
              <a:xfrm>
                <a:off x="6901166" y="3942029"/>
                <a:ext cx="567650" cy="40671"/>
              </a:xfrm>
              <a:custGeom>
                <a:avLst/>
                <a:gdLst>
                  <a:gd name="T0" fmla="*/ 2147483646 w 8779"/>
                  <a:gd name="T1" fmla="*/ 0 h 629"/>
                  <a:gd name="T2" fmla="*/ 2147483646 w 8779"/>
                  <a:gd name="T3" fmla="*/ 2147483646 h 62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2104;p30"/>
            <p:cNvGrpSpPr>
              <a:grpSpLocks/>
            </p:cNvGrpSpPr>
            <p:nvPr/>
          </p:nvGrpSpPr>
          <p:grpSpPr bwMode="auto"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4" name="Google Shape;2105;p30"/>
              <p:cNvSpPr>
                <a:spLocks/>
              </p:cNvSpPr>
              <p:nvPr/>
            </p:nvSpPr>
            <p:spPr bwMode="auto">
              <a:xfrm>
                <a:off x="4086298" y="4651749"/>
                <a:ext cx="174129" cy="133458"/>
              </a:xfrm>
              <a:custGeom>
                <a:avLst/>
                <a:gdLst>
                  <a:gd name="T0" fmla="*/ 2147483646 w 2693"/>
                  <a:gd name="T1" fmla="*/ 0 h 2064"/>
                  <a:gd name="T2" fmla="*/ 2147483646 w 2693"/>
                  <a:gd name="T3" fmla="*/ 2147483646 h 2064"/>
                  <a:gd name="T4" fmla="*/ 2147483646 w 2693"/>
                  <a:gd name="T5" fmla="*/ 2147483646 h 2064"/>
                  <a:gd name="T6" fmla="*/ 2147483646 w 2693"/>
                  <a:gd name="T7" fmla="*/ 2147483646 h 2064"/>
                  <a:gd name="T8" fmla="*/ 2147483646 w 2693"/>
                  <a:gd name="T9" fmla="*/ 2147483646 h 2064"/>
                  <a:gd name="T10" fmla="*/ 2147483646 w 2693"/>
                  <a:gd name="T11" fmla="*/ 2147483646 h 2064"/>
                  <a:gd name="T12" fmla="*/ 2147483646 w 2693"/>
                  <a:gd name="T13" fmla="*/ 0 h 20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Google Shape;2106;p30"/>
              <p:cNvSpPr>
                <a:spLocks/>
              </p:cNvSpPr>
              <p:nvPr/>
            </p:nvSpPr>
            <p:spPr bwMode="auto">
              <a:xfrm>
                <a:off x="4086298" y="4647999"/>
                <a:ext cx="174129" cy="140959"/>
              </a:xfrm>
              <a:custGeom>
                <a:avLst/>
                <a:gdLst>
                  <a:gd name="T0" fmla="*/ 2147483646 w 2693"/>
                  <a:gd name="T1" fmla="*/ 2147483646 h 2180"/>
                  <a:gd name="T2" fmla="*/ 2147483646 w 2693"/>
                  <a:gd name="T3" fmla="*/ 2147483646 h 2180"/>
                  <a:gd name="T4" fmla="*/ 2147483646 w 2693"/>
                  <a:gd name="T5" fmla="*/ 2147483646 h 2180"/>
                  <a:gd name="T6" fmla="*/ 2147483646 w 2693"/>
                  <a:gd name="T7" fmla="*/ 2147483646 h 2180"/>
                  <a:gd name="T8" fmla="*/ 2147483646 w 2693"/>
                  <a:gd name="T9" fmla="*/ 2147483646 h 2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Google Shape;2107;p30"/>
              <p:cNvSpPr>
                <a:spLocks/>
              </p:cNvSpPr>
              <p:nvPr/>
            </p:nvSpPr>
            <p:spPr bwMode="auto">
              <a:xfrm>
                <a:off x="4368866" y="4949189"/>
                <a:ext cx="174065" cy="134169"/>
              </a:xfrm>
              <a:custGeom>
                <a:avLst/>
                <a:gdLst>
                  <a:gd name="T0" fmla="*/ 2147483646 w 2692"/>
                  <a:gd name="T1" fmla="*/ 2147483646 h 2075"/>
                  <a:gd name="T2" fmla="*/ 2147483646 w 2692"/>
                  <a:gd name="T3" fmla="*/ 2147483646 h 2075"/>
                  <a:gd name="T4" fmla="*/ 2147483646 w 2692"/>
                  <a:gd name="T5" fmla="*/ 2147483646 h 2075"/>
                  <a:gd name="T6" fmla="*/ 2147483646 w 2692"/>
                  <a:gd name="T7" fmla="*/ 2147483646 h 2075"/>
                  <a:gd name="T8" fmla="*/ 2147483646 w 2692"/>
                  <a:gd name="T9" fmla="*/ 2147483646 h 2075"/>
                  <a:gd name="T10" fmla="*/ 2147483646 w 2692"/>
                  <a:gd name="T11" fmla="*/ 2147483646 h 2075"/>
                  <a:gd name="T12" fmla="*/ 2147483646 w 2692"/>
                  <a:gd name="T13" fmla="*/ 2147483646 h 20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2108;p30"/>
              <p:cNvSpPr>
                <a:spLocks/>
              </p:cNvSpPr>
              <p:nvPr/>
            </p:nvSpPr>
            <p:spPr bwMode="auto">
              <a:xfrm>
                <a:off x="4368866" y="4945503"/>
                <a:ext cx="174065" cy="140894"/>
              </a:xfrm>
              <a:custGeom>
                <a:avLst/>
                <a:gdLst>
                  <a:gd name="T0" fmla="*/ 2147483646 w 2692"/>
                  <a:gd name="T1" fmla="*/ 2147483646 h 2179"/>
                  <a:gd name="T2" fmla="*/ 2147483646 w 2692"/>
                  <a:gd name="T3" fmla="*/ 2147483646 h 2179"/>
                  <a:gd name="T4" fmla="*/ 2147483646 w 2692"/>
                  <a:gd name="T5" fmla="*/ 2147483646 h 2179"/>
                  <a:gd name="T6" fmla="*/ 2147483646 w 2692"/>
                  <a:gd name="T7" fmla="*/ 2147483646 h 2179"/>
                  <a:gd name="T8" fmla="*/ 2147483646 w 2692"/>
                  <a:gd name="T9" fmla="*/ 2147483646 h 2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Google Shape;2109;p30"/>
              <p:cNvSpPr>
                <a:spLocks/>
              </p:cNvSpPr>
              <p:nvPr/>
            </p:nvSpPr>
            <p:spPr bwMode="auto">
              <a:xfrm>
                <a:off x="4252864" y="4290102"/>
                <a:ext cx="449969" cy="749086"/>
              </a:xfrm>
              <a:custGeom>
                <a:avLst/>
                <a:gdLst>
                  <a:gd name="T0" fmla="*/ 2147483646 w 6959"/>
                  <a:gd name="T1" fmla="*/ 2147483646 h 11585"/>
                  <a:gd name="T2" fmla="*/ 2147483646 w 6959"/>
                  <a:gd name="T3" fmla="*/ 0 h 11585"/>
                  <a:gd name="T4" fmla="*/ 2147483646 w 6959"/>
                  <a:gd name="T5" fmla="*/ 2147483646 h 11585"/>
                  <a:gd name="T6" fmla="*/ 2147483646 w 6959"/>
                  <a:gd name="T7" fmla="*/ 2147483646 h 115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Google Shape;2110;p30"/>
              <p:cNvSpPr>
                <a:spLocks/>
              </p:cNvSpPr>
              <p:nvPr/>
            </p:nvSpPr>
            <p:spPr bwMode="auto">
              <a:xfrm>
                <a:off x="4401196" y="4384506"/>
                <a:ext cx="262714" cy="303320"/>
              </a:xfrm>
              <a:custGeom>
                <a:avLst/>
                <a:gdLst>
                  <a:gd name="T0" fmla="*/ 0 w 4063"/>
                  <a:gd name="T1" fmla="*/ 2147483646 h 4691"/>
                  <a:gd name="T2" fmla="*/ 2147483646 w 4063"/>
                  <a:gd name="T3" fmla="*/ 2147483646 h 46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2111;p30"/>
            <p:cNvGrpSpPr>
              <a:grpSpLocks/>
            </p:cNvGrpSpPr>
            <p:nvPr/>
          </p:nvGrpSpPr>
          <p:grpSpPr bwMode="auto"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18" name="Google Shape;2112;p30"/>
              <p:cNvSpPr>
                <a:spLocks/>
              </p:cNvSpPr>
              <p:nvPr/>
            </p:nvSpPr>
            <p:spPr bwMode="auto">
              <a:xfrm>
                <a:off x="-1381427" y="4960888"/>
                <a:ext cx="174065" cy="134169"/>
              </a:xfrm>
              <a:custGeom>
                <a:avLst/>
                <a:gdLst>
                  <a:gd name="T0" fmla="*/ 2147483646 w 2692"/>
                  <a:gd name="T1" fmla="*/ 2147483646 h 2075"/>
                  <a:gd name="T2" fmla="*/ 2147483646 w 2692"/>
                  <a:gd name="T3" fmla="*/ 2147483646 h 2075"/>
                  <a:gd name="T4" fmla="*/ 2147483646 w 2692"/>
                  <a:gd name="T5" fmla="*/ 2147483646 h 2075"/>
                  <a:gd name="T6" fmla="*/ 2147483646 w 2692"/>
                  <a:gd name="T7" fmla="*/ 2147483646 h 2075"/>
                  <a:gd name="T8" fmla="*/ 2147483646 w 2692"/>
                  <a:gd name="T9" fmla="*/ 2147483646 h 2075"/>
                  <a:gd name="T10" fmla="*/ 2147483646 w 2692"/>
                  <a:gd name="T11" fmla="*/ 2147483646 h 2075"/>
                  <a:gd name="T12" fmla="*/ 2147483646 w 2692"/>
                  <a:gd name="T13" fmla="*/ 2147483646 h 20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Google Shape;2113;p30"/>
              <p:cNvSpPr>
                <a:spLocks/>
              </p:cNvSpPr>
              <p:nvPr/>
            </p:nvSpPr>
            <p:spPr bwMode="auto">
              <a:xfrm>
                <a:off x="-1381427" y="4957849"/>
                <a:ext cx="174065" cy="140959"/>
              </a:xfrm>
              <a:custGeom>
                <a:avLst/>
                <a:gdLst>
                  <a:gd name="T0" fmla="*/ 2147483646 w 2692"/>
                  <a:gd name="T1" fmla="*/ 2147483646 h 2180"/>
                  <a:gd name="T2" fmla="*/ 2147483646 w 2692"/>
                  <a:gd name="T3" fmla="*/ 2147483646 h 2180"/>
                  <a:gd name="T4" fmla="*/ 2147483646 w 2692"/>
                  <a:gd name="T5" fmla="*/ 2147483646 h 2180"/>
                  <a:gd name="T6" fmla="*/ 2147483646 w 2692"/>
                  <a:gd name="T7" fmla="*/ 2147483646 h 2180"/>
                  <a:gd name="T8" fmla="*/ 2147483646 w 2692"/>
                  <a:gd name="T9" fmla="*/ 2147483646 h 2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2114;p30"/>
              <p:cNvSpPr>
                <a:spLocks/>
              </p:cNvSpPr>
              <p:nvPr/>
            </p:nvSpPr>
            <p:spPr bwMode="auto">
              <a:xfrm>
                <a:off x="-1098925" y="5259039"/>
                <a:ext cx="174065" cy="134169"/>
              </a:xfrm>
              <a:custGeom>
                <a:avLst/>
                <a:gdLst>
                  <a:gd name="T0" fmla="*/ 2147483646 w 2692"/>
                  <a:gd name="T1" fmla="*/ 0 h 2075"/>
                  <a:gd name="T2" fmla="*/ 2147483646 w 2692"/>
                  <a:gd name="T3" fmla="*/ 2147483646 h 2075"/>
                  <a:gd name="T4" fmla="*/ 2147483646 w 2692"/>
                  <a:gd name="T5" fmla="*/ 2147483646 h 2075"/>
                  <a:gd name="T6" fmla="*/ 2147483646 w 2692"/>
                  <a:gd name="T7" fmla="*/ 2147483646 h 2075"/>
                  <a:gd name="T8" fmla="*/ 2147483646 w 2692"/>
                  <a:gd name="T9" fmla="*/ 2147483646 h 2075"/>
                  <a:gd name="T10" fmla="*/ 2147483646 w 2692"/>
                  <a:gd name="T11" fmla="*/ 2147483646 h 2075"/>
                  <a:gd name="T12" fmla="*/ 2147483646 w 2692"/>
                  <a:gd name="T13" fmla="*/ 0 h 20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Google Shape;2115;p30"/>
              <p:cNvSpPr>
                <a:spLocks/>
              </p:cNvSpPr>
              <p:nvPr/>
            </p:nvSpPr>
            <p:spPr bwMode="auto">
              <a:xfrm>
                <a:off x="-1098925" y="5255289"/>
                <a:ext cx="174065" cy="140959"/>
              </a:xfrm>
              <a:custGeom>
                <a:avLst/>
                <a:gdLst>
                  <a:gd name="T0" fmla="*/ 2147483646 w 2692"/>
                  <a:gd name="T1" fmla="*/ 2147483646 h 2180"/>
                  <a:gd name="T2" fmla="*/ 2147483646 w 2692"/>
                  <a:gd name="T3" fmla="*/ 2147483646 h 2180"/>
                  <a:gd name="T4" fmla="*/ 2147483646 w 2692"/>
                  <a:gd name="T5" fmla="*/ 2147483646 h 2180"/>
                  <a:gd name="T6" fmla="*/ 2147483646 w 2692"/>
                  <a:gd name="T7" fmla="*/ 2147483646 h 2180"/>
                  <a:gd name="T8" fmla="*/ 2147483646 w 2692"/>
                  <a:gd name="T9" fmla="*/ 2147483646 h 2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2116;p30"/>
              <p:cNvSpPr>
                <a:spLocks/>
              </p:cNvSpPr>
              <p:nvPr/>
            </p:nvSpPr>
            <p:spPr bwMode="auto">
              <a:xfrm>
                <a:off x="-1214926" y="4599887"/>
                <a:ext cx="450034" cy="748310"/>
              </a:xfrm>
              <a:custGeom>
                <a:avLst/>
                <a:gdLst>
                  <a:gd name="T0" fmla="*/ 2147483646 w 6960"/>
                  <a:gd name="T1" fmla="*/ 2147483646 h 11573"/>
                  <a:gd name="T2" fmla="*/ 2147483646 w 6960"/>
                  <a:gd name="T3" fmla="*/ 2147483646 h 11573"/>
                  <a:gd name="T4" fmla="*/ 2147483646 w 6960"/>
                  <a:gd name="T5" fmla="*/ 2147483646 h 11573"/>
                  <a:gd name="T6" fmla="*/ 2147483646 w 6960"/>
                  <a:gd name="T7" fmla="*/ 2147483646 h 115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2117;p30"/>
              <p:cNvSpPr>
                <a:spLocks/>
              </p:cNvSpPr>
              <p:nvPr/>
            </p:nvSpPr>
            <p:spPr bwMode="auto">
              <a:xfrm>
                <a:off x="-1066594" y="4694357"/>
                <a:ext cx="262714" cy="303320"/>
              </a:xfrm>
              <a:custGeom>
                <a:avLst/>
                <a:gdLst>
                  <a:gd name="T0" fmla="*/ 2147483646 w 4063"/>
                  <a:gd name="T1" fmla="*/ 2147483646 h 4691"/>
                  <a:gd name="T2" fmla="*/ 2147483646 w 4063"/>
                  <a:gd name="T3" fmla="*/ 2147483646 h 469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1" name="Google Shape;2118;p30"/>
          <p:cNvGrpSpPr>
            <a:grpSpLocks/>
          </p:cNvGrpSpPr>
          <p:nvPr/>
        </p:nvGrpSpPr>
        <p:grpSpPr bwMode="auto">
          <a:xfrm rot="-1017617">
            <a:off x="-1356123" y="-915591"/>
            <a:ext cx="3617120" cy="2877741"/>
            <a:chOff x="-1221177" y="-856963"/>
            <a:chExt cx="3089277" cy="2457565"/>
          </a:xfrm>
        </p:grpSpPr>
        <p:grpSp>
          <p:nvGrpSpPr>
            <p:cNvPr id="72" name="Google Shape;2119;p30"/>
            <p:cNvGrpSpPr>
              <a:grpSpLocks/>
            </p:cNvGrpSpPr>
            <p:nvPr/>
          </p:nvGrpSpPr>
          <p:grpSpPr bwMode="auto"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81" name="Google Shape;2120;p30"/>
              <p:cNvSpPr>
                <a:spLocks/>
              </p:cNvSpPr>
              <p:nvPr/>
            </p:nvSpPr>
            <p:spPr bwMode="auto">
              <a:xfrm>
                <a:off x="-1221177" y="-564373"/>
                <a:ext cx="3089277" cy="2164975"/>
              </a:xfrm>
              <a:custGeom>
                <a:avLst/>
                <a:gdLst>
                  <a:gd name="T0" fmla="*/ 0 w 65482"/>
                  <a:gd name="T1" fmla="*/ 2147483646 h 45890"/>
                  <a:gd name="T2" fmla="*/ 2147483646 w 65482"/>
                  <a:gd name="T3" fmla="*/ 2147483646 h 45890"/>
                  <a:gd name="T4" fmla="*/ 2147483646 w 65482"/>
                  <a:gd name="T5" fmla="*/ 2147483646 h 458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Google Shape;2121;p30"/>
              <p:cNvSpPr>
                <a:spLocks/>
              </p:cNvSpPr>
              <p:nvPr/>
            </p:nvSpPr>
            <p:spPr bwMode="auto">
              <a:xfrm>
                <a:off x="-1050729" y="-637497"/>
                <a:ext cx="2826970" cy="2014998"/>
              </a:xfrm>
              <a:custGeom>
                <a:avLst/>
                <a:gdLst>
                  <a:gd name="T0" fmla="*/ 2147483646 w 59922"/>
                  <a:gd name="T1" fmla="*/ 2147483646 h 42711"/>
                  <a:gd name="T2" fmla="*/ 2147483646 w 59922"/>
                  <a:gd name="T3" fmla="*/ 2147483646 h 42711"/>
                  <a:gd name="T4" fmla="*/ 2147483646 w 59922"/>
                  <a:gd name="T5" fmla="*/ 0 h 427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Google Shape;2122;p30"/>
              <p:cNvSpPr>
                <a:spLocks/>
              </p:cNvSpPr>
              <p:nvPr/>
            </p:nvSpPr>
            <p:spPr bwMode="auto">
              <a:xfrm>
                <a:off x="-880847" y="-710668"/>
                <a:ext cx="2564569" cy="1865729"/>
              </a:xfrm>
              <a:custGeom>
                <a:avLst/>
                <a:gdLst>
                  <a:gd name="T0" fmla="*/ 2147483646 w 54360"/>
                  <a:gd name="T1" fmla="*/ 2147483646 h 39547"/>
                  <a:gd name="T2" fmla="*/ 2147483646 w 54360"/>
                  <a:gd name="T3" fmla="*/ 2147483646 h 39547"/>
                  <a:gd name="T4" fmla="*/ 2147483646 w 54360"/>
                  <a:gd name="T5" fmla="*/ 2147483646 h 395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Google Shape;2123;p30"/>
              <p:cNvSpPr>
                <a:spLocks/>
              </p:cNvSpPr>
              <p:nvPr/>
            </p:nvSpPr>
            <p:spPr bwMode="auto">
              <a:xfrm>
                <a:off x="-710353" y="-783792"/>
                <a:ext cx="2302168" cy="1715751"/>
              </a:xfrm>
              <a:custGeom>
                <a:avLst/>
                <a:gdLst>
                  <a:gd name="T0" fmla="*/ 0 w 48798"/>
                  <a:gd name="T1" fmla="*/ 2147483646 h 36368"/>
                  <a:gd name="T2" fmla="*/ 2147483646 w 48798"/>
                  <a:gd name="T3" fmla="*/ 2147483646 h 36368"/>
                  <a:gd name="T4" fmla="*/ 2147483646 w 48798"/>
                  <a:gd name="T5" fmla="*/ 0 h 363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Google Shape;2124;p30"/>
              <p:cNvSpPr>
                <a:spLocks/>
              </p:cNvSpPr>
              <p:nvPr/>
            </p:nvSpPr>
            <p:spPr bwMode="auto">
              <a:xfrm>
                <a:off x="-540471" y="-856963"/>
                <a:ext cx="2040380" cy="1565868"/>
              </a:xfrm>
              <a:custGeom>
                <a:avLst/>
                <a:gdLst>
                  <a:gd name="T0" fmla="*/ 0 w 43249"/>
                  <a:gd name="T1" fmla="*/ 2147483646 h 33191"/>
                  <a:gd name="T2" fmla="*/ 2147483646 w 43249"/>
                  <a:gd name="T3" fmla="*/ 2147483646 h 33191"/>
                  <a:gd name="T4" fmla="*/ 2147483646 w 43249"/>
                  <a:gd name="T5" fmla="*/ 2147483646 h 331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oogle Shape;2125;p30"/>
            <p:cNvGrpSpPr>
              <a:grpSpLocks/>
            </p:cNvGrpSpPr>
            <p:nvPr/>
          </p:nvGrpSpPr>
          <p:grpSpPr bwMode="auto"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78" name="Google Shape;2126;p30"/>
              <p:cNvSpPr>
                <a:spLocks/>
              </p:cNvSpPr>
              <p:nvPr/>
            </p:nvSpPr>
            <p:spPr bwMode="auto">
              <a:xfrm>
                <a:off x="828772" y="325849"/>
                <a:ext cx="182624" cy="180501"/>
              </a:xfrm>
              <a:custGeom>
                <a:avLst/>
                <a:gdLst>
                  <a:gd name="T0" fmla="*/ 2147483646 w 3871"/>
                  <a:gd name="T1" fmla="*/ 2147483646 h 3826"/>
                  <a:gd name="T2" fmla="*/ 2147483646 w 3871"/>
                  <a:gd name="T3" fmla="*/ 2147483646 h 3826"/>
                  <a:gd name="T4" fmla="*/ 2147483646 w 3871"/>
                  <a:gd name="T5" fmla="*/ 2147483646 h 3826"/>
                  <a:gd name="T6" fmla="*/ 2147483646 w 3871"/>
                  <a:gd name="T7" fmla="*/ 2147483646 h 3826"/>
                  <a:gd name="T8" fmla="*/ 2147483646 w 3871"/>
                  <a:gd name="T9" fmla="*/ 2147483646 h 3826"/>
                  <a:gd name="T10" fmla="*/ 2147483646 w 3871"/>
                  <a:gd name="T11" fmla="*/ 2147483646 h 3826"/>
                  <a:gd name="T12" fmla="*/ 2147483646 w 3871"/>
                  <a:gd name="T13" fmla="*/ 2147483646 h 38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Google Shape;2127;p30"/>
              <p:cNvSpPr>
                <a:spLocks/>
              </p:cNvSpPr>
              <p:nvPr/>
            </p:nvSpPr>
            <p:spPr bwMode="auto">
              <a:xfrm>
                <a:off x="828772" y="314668"/>
                <a:ext cx="182624" cy="201354"/>
              </a:xfrm>
              <a:custGeom>
                <a:avLst/>
                <a:gdLst>
                  <a:gd name="T0" fmla="*/ 2147483646 w 3871"/>
                  <a:gd name="T1" fmla="*/ 2147483646 h 4268"/>
                  <a:gd name="T2" fmla="*/ 2147483646 w 3871"/>
                  <a:gd name="T3" fmla="*/ 2147483646 h 4268"/>
                  <a:gd name="T4" fmla="*/ 2147483646 w 3871"/>
                  <a:gd name="T5" fmla="*/ 2147483646 h 4268"/>
                  <a:gd name="T6" fmla="*/ 2147483646 w 3871"/>
                  <a:gd name="T7" fmla="*/ 2147483646 h 4268"/>
                  <a:gd name="T8" fmla="*/ 2147483646 w 3871"/>
                  <a:gd name="T9" fmla="*/ 2147483646 h 4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Google Shape;2128;p30"/>
              <p:cNvSpPr>
                <a:spLocks/>
              </p:cNvSpPr>
              <p:nvPr/>
            </p:nvSpPr>
            <p:spPr bwMode="auto">
              <a:xfrm>
                <a:off x="865664" y="494788"/>
                <a:ext cx="379118" cy="306559"/>
              </a:xfrm>
              <a:custGeom>
                <a:avLst/>
                <a:gdLst>
                  <a:gd name="T0" fmla="*/ 2147483646 w 8036"/>
                  <a:gd name="T1" fmla="*/ 2147483646 h 6498"/>
                  <a:gd name="T2" fmla="*/ 2147483646 w 8036"/>
                  <a:gd name="T3" fmla="*/ 2147483646 h 649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oogle Shape;2129;p30"/>
            <p:cNvGrpSpPr>
              <a:grpSpLocks/>
            </p:cNvGrpSpPr>
            <p:nvPr/>
          </p:nvGrpSpPr>
          <p:grpSpPr bwMode="auto"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75" name="Google Shape;2130;p30"/>
              <p:cNvSpPr>
                <a:spLocks/>
              </p:cNvSpPr>
              <p:nvPr/>
            </p:nvSpPr>
            <p:spPr bwMode="auto">
              <a:xfrm>
                <a:off x="323987" y="1036281"/>
                <a:ext cx="204986" cy="187814"/>
              </a:xfrm>
              <a:custGeom>
                <a:avLst/>
                <a:gdLst>
                  <a:gd name="T0" fmla="*/ 2147483646 w 4345"/>
                  <a:gd name="T1" fmla="*/ 0 h 3981"/>
                  <a:gd name="T2" fmla="*/ 2147483646 w 4345"/>
                  <a:gd name="T3" fmla="*/ 2147483646 h 3981"/>
                  <a:gd name="T4" fmla="*/ 2147483646 w 4345"/>
                  <a:gd name="T5" fmla="*/ 2147483646 h 3981"/>
                  <a:gd name="T6" fmla="*/ 2147483646 w 4345"/>
                  <a:gd name="T7" fmla="*/ 2147483646 h 3981"/>
                  <a:gd name="T8" fmla="*/ 2147483646 w 4345"/>
                  <a:gd name="T9" fmla="*/ 2147483646 h 3981"/>
                  <a:gd name="T10" fmla="*/ 2147483646 w 4345"/>
                  <a:gd name="T11" fmla="*/ 2147483646 h 3981"/>
                  <a:gd name="T12" fmla="*/ 2147483646 w 4345"/>
                  <a:gd name="T13" fmla="*/ 0 h 39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Google Shape;2131;p30"/>
              <p:cNvSpPr>
                <a:spLocks/>
              </p:cNvSpPr>
              <p:nvPr/>
            </p:nvSpPr>
            <p:spPr bwMode="auto">
              <a:xfrm>
                <a:off x="323987" y="1022552"/>
                <a:ext cx="204986" cy="212252"/>
              </a:xfrm>
              <a:custGeom>
                <a:avLst/>
                <a:gdLst>
                  <a:gd name="T0" fmla="*/ 2147483646 w 4345"/>
                  <a:gd name="T1" fmla="*/ 2147483646 h 4499"/>
                  <a:gd name="T2" fmla="*/ 2147483646 w 4345"/>
                  <a:gd name="T3" fmla="*/ 2147483646 h 4499"/>
                  <a:gd name="T4" fmla="*/ 2147483646 w 4345"/>
                  <a:gd name="T5" fmla="*/ 2147483646 h 4499"/>
                  <a:gd name="T6" fmla="*/ 2147483646 w 4345"/>
                  <a:gd name="T7" fmla="*/ 2147483646 h 4499"/>
                  <a:gd name="T8" fmla="*/ 2147483646 w 4345"/>
                  <a:gd name="T9" fmla="*/ 2147483646 h 4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miter lim="12814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Google Shape;2132;p30"/>
              <p:cNvSpPr>
                <a:spLocks/>
              </p:cNvSpPr>
              <p:nvPr/>
            </p:nvSpPr>
            <p:spPr bwMode="auto">
              <a:xfrm>
                <a:off x="386259" y="610889"/>
                <a:ext cx="278772" cy="473379"/>
              </a:xfrm>
              <a:custGeom>
                <a:avLst/>
                <a:gdLst>
                  <a:gd name="T0" fmla="*/ 2147483646 w 5909"/>
                  <a:gd name="T1" fmla="*/ 2147483646 h 10034"/>
                  <a:gd name="T2" fmla="*/ 2147483646 w 5909"/>
                  <a:gd name="T3" fmla="*/ 0 h 10034"/>
                  <a:gd name="T4" fmla="*/ 2147483646 w 5909"/>
                  <a:gd name="T5" fmla="*/ 2147483646 h 10034"/>
                  <a:gd name="T6" fmla="*/ 2147483646 w 5909"/>
                  <a:gd name="T7" fmla="*/ 2147483646 h 100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350" kern="1200" smtClean="0">
                  <a:solidFill>
                    <a:srgbClr val="5A5A5A"/>
                  </a:solidFill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6812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13723EEA-052C-445C-98D7-F36C7E5C3C1C}" type="datetimeFigureOut">
              <a:rPr lang="en-US" sz="1350" kern="1200">
                <a:solidFill>
                  <a:srgbClr val="5A5A5A"/>
                </a:solidFill>
                <a:latin typeface="Calibri" panose="020F0502020204030204" pitchFamily="34" charset="0"/>
                <a:ea typeface="+mn-ea"/>
                <a:cs typeface="+mn-c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10/9/22</a:t>
            </a:fld>
            <a:endParaRPr lang="en-US"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350" kern="1200">
              <a:solidFill>
                <a:srgbClr val="5A5A5A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CA595F-6523-436B-BE2D-BB5F606E63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660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E334A70A-39FD-46CD-B28A-9E69196AB10B}" type="datetimeFigureOut">
              <a:rPr lang="zh-CN" altLang="en-US" sz="1350" kern="1200">
                <a:solidFill>
                  <a:srgbClr val="5A5A5A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2022/10/9</a:t>
            </a:fld>
            <a:endParaRPr lang="zh-CN" altLang="en-US" sz="1350" kern="1200">
              <a:solidFill>
                <a:srgbClr val="5A5A5A"/>
              </a:solidFill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CN" altLang="en-US" sz="1350" kern="1200">
              <a:solidFill>
                <a:srgbClr val="5A5A5A"/>
              </a:solidFill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mtClean="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2A5D5863-37EC-4056-A91C-F5C4113FAE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2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90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2D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2800"/>
              <a:buFont typeface="Fredoka One"/>
              <a:buNone/>
              <a:defRPr sz="2800">
                <a:solidFill>
                  <a:srgbClr val="3C6D7B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6D7B"/>
              </a:buClr>
              <a:buSzPts val="1800"/>
              <a:buFont typeface="Montserrat"/>
              <a:buChar char="●"/>
              <a:defRPr sz="1800"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○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■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●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○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■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●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C6D7B"/>
              </a:buClr>
              <a:buSzPts val="1400"/>
              <a:buFont typeface="Montserrat"/>
              <a:buChar char="○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C6D7B"/>
              </a:buClr>
              <a:buSzPts val="1400"/>
              <a:buFont typeface="Montserrat"/>
              <a:buChar char="■"/>
              <a:defRPr>
                <a:solidFill>
                  <a:srgbClr val="3C6D7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8" r:id="rId6"/>
    <p:sldLayoutId id="2147483659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944" y="445294"/>
            <a:ext cx="8520113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1944" y="1152525"/>
            <a:ext cx="8520113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623" y="4673203"/>
            <a:ext cx="548878" cy="39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1275" smtClean="0">
                <a:solidFill>
                  <a:srgbClr val="A9D3FF"/>
                </a:solidFill>
                <a:latin typeface="Bebas Neue" pitchFamily="34" charset="0"/>
                <a:ea typeface="Bebas Neue" pitchFamily="34" charset="0"/>
                <a:cs typeface="Bebas Neue" pitchFamily="34" charset="0"/>
                <a:sym typeface="Bebas Neue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E8D27256-9D80-4F33-A93A-EC59B4EB3294}" type="slidenum">
              <a:rPr lang="en-US" altLang="en-US" kern="1200"/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/>
          </a:p>
        </p:txBody>
      </p:sp>
    </p:spTree>
    <p:extLst>
      <p:ext uri="{BB962C8B-B14F-4D97-AF65-F5344CB8AC3E}">
        <p14:creationId xmlns:p14="http://schemas.microsoft.com/office/powerpoint/2010/main" val="9577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7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69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13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2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10/9/22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0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944" y="445294"/>
            <a:ext cx="8520113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43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1944" y="1152525"/>
            <a:ext cx="8520113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623" y="4673203"/>
            <a:ext cx="548878" cy="39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1275" smtClean="0">
                <a:solidFill>
                  <a:srgbClr val="A9D3FF"/>
                </a:solidFill>
                <a:latin typeface="Bebas Neue" pitchFamily="34" charset="0"/>
                <a:ea typeface="Bebas Neue" pitchFamily="34" charset="0"/>
                <a:cs typeface="Bebas Neue" pitchFamily="34" charset="0"/>
                <a:sym typeface="Bebas Neue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A22A67A7-1DF7-4851-855F-12B2DEC0B93B}" type="slidenum">
              <a:rPr lang="en-US" altLang="en-US" kern="1200"/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/>
          </a:p>
        </p:txBody>
      </p:sp>
    </p:spTree>
    <p:extLst>
      <p:ext uri="{BB962C8B-B14F-4D97-AF65-F5344CB8AC3E}">
        <p14:creationId xmlns:p14="http://schemas.microsoft.com/office/powerpoint/2010/main" val="2126209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944" y="445294"/>
            <a:ext cx="8520113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43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1944" y="1152525"/>
            <a:ext cx="8520113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623" y="4673203"/>
            <a:ext cx="548878" cy="39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r">
              <a:defRPr sz="1275" smtClean="0">
                <a:solidFill>
                  <a:srgbClr val="A9D3FF"/>
                </a:solidFill>
                <a:latin typeface="Bebas Neue" pitchFamily="34" charset="0"/>
                <a:ea typeface="Bebas Neue" pitchFamily="34" charset="0"/>
                <a:cs typeface="Bebas Neue" pitchFamily="34" charset="0"/>
                <a:sym typeface="Bebas Neue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A22A67A7-1DF7-4851-855F-12B2DEC0B93B}" type="slidenum">
              <a:rPr lang="en-US" altLang="en-US" kern="1200"/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/>
          </a:p>
        </p:txBody>
      </p:sp>
    </p:spTree>
    <p:extLst>
      <p:ext uri="{BB962C8B-B14F-4D97-AF65-F5344CB8AC3E}">
        <p14:creationId xmlns:p14="http://schemas.microsoft.com/office/powerpoint/2010/main" val="1055460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10.gif"/><Relationship Id="rId10" Type="http://schemas.openxmlformats.org/officeDocument/2006/relationships/audio" Target="../media/audio1.wav"/><Relationship Id="rId19" Type="http://schemas.openxmlformats.org/officeDocument/2006/relationships/image" Target="../media/image14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1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1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6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1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0.png"/><Relationship Id="rId1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9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ẻ đẹp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3330" y="0"/>
            <a:ext cx="41096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5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46"/>
          <p:cNvSpPr txBox="1">
            <a:spLocks noGrp="1"/>
          </p:cNvSpPr>
          <p:nvPr>
            <p:ph type="title"/>
          </p:nvPr>
        </p:nvSpPr>
        <p:spPr>
          <a:xfrm>
            <a:off x="743922" y="1508504"/>
            <a:ext cx="7717800" cy="7929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Hình ảnh người lính</a:t>
            </a:r>
            <a:endParaRPr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5637" y="2385372"/>
            <a:ext cx="2974370" cy="503984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416676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spc="38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1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7440" y="1303677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4"/>
            <a:ext cx="3960904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bốn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WRONG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RIGHT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26" y="0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431473" y="290945"/>
            <a:ext cx="5652653" cy="127821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4"/>
            <a:ext cx="3960904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WRONG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RIGHT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5702" y="1323529"/>
            <a:ext cx="5490551" cy="363030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48" y="-14210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332509"/>
            <a:ext cx="4789661" cy="107202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359166" y="2667137"/>
            <a:ext cx="383206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huyết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ý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lính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hi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WRONG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RIGHT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419"/>
            <a:ext cx="867710" cy="18626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064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290944"/>
            <a:ext cx="4136643" cy="114494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</a:t>
            </a:r>
            <a:r>
              <a:rPr lang="en-US" sz="1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hòa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endParaRPr lang="en-US" sz="1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nữa</a:t>
            </a:r>
            <a:r>
              <a:rPr lang="en-US" sz="18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4"/>
            <a:ext cx="3960904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WRONG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RIGHT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1517809"/>
            <a:ext cx="1146100" cy="18945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1524088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12" y="0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522365" y="318743"/>
            <a:ext cx="4363689" cy="120534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WRONG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>
                <a:solidFill>
                  <a:srgbClr val="FF0000"/>
                </a:solidFill>
                <a:latin typeface="Calibri" panose="020F0502020204030204"/>
              </a:rPr>
              <a:t>RIGHT</a:t>
            </a:r>
            <a:r>
              <a:rPr lang="en-US" sz="1350" b="1" kern="1200">
                <a:solidFill>
                  <a:srgbClr val="002060"/>
                </a:solidFill>
                <a:latin typeface="Calibri" panose="020F050202020403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32"/>
          <p:cNvGrpSpPr>
            <a:grpSpLocks/>
          </p:cNvGrpSpPr>
          <p:nvPr/>
        </p:nvGrpSpPr>
        <p:grpSpPr bwMode="auto">
          <a:xfrm>
            <a:off x="846535" y="444103"/>
            <a:ext cx="7450931" cy="996970"/>
            <a:chOff x="436381" y="388923"/>
            <a:chExt cx="7450986" cy="997017"/>
          </a:xfrm>
        </p:grpSpPr>
        <p:grpSp>
          <p:nvGrpSpPr>
            <p:cNvPr id="75793" name="Group 10"/>
            <p:cNvGrpSpPr>
              <a:grpSpLocks/>
            </p:cNvGrpSpPr>
            <p:nvPr/>
          </p:nvGrpSpPr>
          <p:grpSpPr bwMode="auto">
            <a:xfrm rot="-260109">
              <a:off x="436381" y="388923"/>
              <a:ext cx="577945" cy="476439"/>
              <a:chOff x="5531312" y="705811"/>
              <a:chExt cx="536996" cy="354546"/>
            </a:xfrm>
          </p:grpSpPr>
          <p:sp>
            <p:nvSpPr>
              <p:cNvPr id="12" name="Google Shape;281;p18"/>
              <p:cNvSpPr/>
              <p:nvPr/>
            </p:nvSpPr>
            <p:spPr>
              <a:xfrm flipH="1">
                <a:off x="5511679" y="816088"/>
                <a:ext cx="502248" cy="125820"/>
              </a:xfrm>
              <a:custGeom>
                <a:avLst/>
                <a:gdLst/>
                <a:ahLst/>
                <a:cxnLst/>
                <a:rect l="l" t="t" r="r" b="b"/>
                <a:pathLst>
                  <a:path w="7010" h="1741" extrusionOk="0">
                    <a:moveTo>
                      <a:pt x="5802" y="0"/>
                    </a:moveTo>
                    <a:cubicBezTo>
                      <a:pt x="5806" y="2"/>
                      <a:pt x="5809" y="6"/>
                      <a:pt x="5814" y="10"/>
                    </a:cubicBezTo>
                    <a:lnTo>
                      <a:pt x="5814" y="10"/>
                    </a:lnTo>
                    <a:cubicBezTo>
                      <a:pt x="5799" y="9"/>
                      <a:pt x="5783" y="9"/>
                      <a:pt x="5767" y="9"/>
                    </a:cubicBezTo>
                    <a:cubicBezTo>
                      <a:pt x="5555" y="9"/>
                      <a:pt x="5325" y="58"/>
                      <a:pt x="5151" y="58"/>
                    </a:cubicBezTo>
                    <a:cubicBezTo>
                      <a:pt x="5144" y="58"/>
                      <a:pt x="5136" y="58"/>
                      <a:pt x="5129" y="58"/>
                    </a:cubicBezTo>
                    <a:cubicBezTo>
                      <a:pt x="5110" y="58"/>
                      <a:pt x="5090" y="58"/>
                      <a:pt x="5070" y="58"/>
                    </a:cubicBezTo>
                    <a:cubicBezTo>
                      <a:pt x="4539" y="58"/>
                      <a:pt x="3954" y="84"/>
                      <a:pt x="3453" y="133"/>
                    </a:cubicBezTo>
                    <a:cubicBezTo>
                      <a:pt x="2672" y="210"/>
                      <a:pt x="1916" y="341"/>
                      <a:pt x="1160" y="472"/>
                    </a:cubicBezTo>
                    <a:cubicBezTo>
                      <a:pt x="882" y="541"/>
                      <a:pt x="576" y="554"/>
                      <a:pt x="298" y="622"/>
                    </a:cubicBezTo>
                    <a:cubicBezTo>
                      <a:pt x="190" y="641"/>
                      <a:pt x="81" y="659"/>
                      <a:pt x="18" y="690"/>
                    </a:cubicBezTo>
                    <a:lnTo>
                      <a:pt x="0" y="732"/>
                    </a:lnTo>
                    <a:cubicBezTo>
                      <a:pt x="70" y="798"/>
                      <a:pt x="310" y="815"/>
                      <a:pt x="400" y="838"/>
                    </a:cubicBezTo>
                    <a:cubicBezTo>
                      <a:pt x="794" y="849"/>
                      <a:pt x="1212" y="912"/>
                      <a:pt x="1632" y="977"/>
                    </a:cubicBezTo>
                    <a:cubicBezTo>
                      <a:pt x="2364" y="1078"/>
                      <a:pt x="6705" y="1731"/>
                      <a:pt x="6954" y="1731"/>
                    </a:cubicBezTo>
                    <a:cubicBezTo>
                      <a:pt x="6960" y="1731"/>
                      <a:pt x="6963" y="1730"/>
                      <a:pt x="6965" y="1730"/>
                    </a:cubicBezTo>
                    <a:lnTo>
                      <a:pt x="7010" y="1741"/>
                    </a:lnTo>
                    <a:cubicBezTo>
                      <a:pt x="7004" y="1648"/>
                      <a:pt x="5975" y="162"/>
                      <a:pt x="5814" y="10"/>
                    </a:cubicBezTo>
                    <a:lnTo>
                      <a:pt x="5814" y="10"/>
                    </a:lnTo>
                    <a:cubicBezTo>
                      <a:pt x="5825" y="10"/>
                      <a:pt x="5836" y="11"/>
                      <a:pt x="5848" y="12"/>
                    </a:cubicBezTo>
                    <a:lnTo>
                      <a:pt x="58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3" name="Google Shape;283;p18"/>
              <p:cNvSpPr/>
              <p:nvPr/>
            </p:nvSpPr>
            <p:spPr>
              <a:xfrm flipH="1">
                <a:off x="5667875" y="706723"/>
                <a:ext cx="361752" cy="157718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2180" extrusionOk="0">
                    <a:moveTo>
                      <a:pt x="4265" y="1"/>
                    </a:moveTo>
                    <a:cubicBezTo>
                      <a:pt x="4265" y="1"/>
                      <a:pt x="3738" y="287"/>
                      <a:pt x="3567" y="337"/>
                    </a:cubicBezTo>
                    <a:cubicBezTo>
                      <a:pt x="3483" y="409"/>
                      <a:pt x="3332" y="415"/>
                      <a:pt x="3250" y="488"/>
                    </a:cubicBezTo>
                    <a:cubicBezTo>
                      <a:pt x="3123" y="549"/>
                      <a:pt x="3085" y="634"/>
                      <a:pt x="2978" y="652"/>
                    </a:cubicBezTo>
                    <a:cubicBezTo>
                      <a:pt x="2723" y="773"/>
                      <a:pt x="2489" y="854"/>
                      <a:pt x="2279" y="987"/>
                    </a:cubicBezTo>
                    <a:cubicBezTo>
                      <a:pt x="1917" y="1127"/>
                      <a:pt x="1581" y="1322"/>
                      <a:pt x="1264" y="1474"/>
                    </a:cubicBezTo>
                    <a:cubicBezTo>
                      <a:pt x="947" y="1627"/>
                      <a:pt x="18" y="2137"/>
                      <a:pt x="0" y="2179"/>
                    </a:cubicBezTo>
                    <a:cubicBezTo>
                      <a:pt x="0" y="2179"/>
                      <a:pt x="0" y="2179"/>
                      <a:pt x="0" y="2179"/>
                    </a:cubicBezTo>
                    <a:cubicBezTo>
                      <a:pt x="6" y="2179"/>
                      <a:pt x="2534" y="1529"/>
                      <a:pt x="3224" y="1429"/>
                    </a:cubicBezTo>
                    <a:cubicBezTo>
                      <a:pt x="3700" y="1367"/>
                      <a:pt x="4177" y="1304"/>
                      <a:pt x="4653" y="1240"/>
                    </a:cubicBezTo>
                    <a:cubicBezTo>
                      <a:pt x="4760" y="1222"/>
                      <a:pt x="5188" y="1184"/>
                      <a:pt x="5188" y="1184"/>
                    </a:cubicBezTo>
                    <a:lnTo>
                      <a:pt x="42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grpSp>
            <p:nvGrpSpPr>
              <p:cNvPr id="75805" name="Group 13"/>
              <p:cNvGrpSpPr>
                <a:grpSpLocks/>
              </p:cNvGrpSpPr>
              <p:nvPr/>
            </p:nvGrpSpPr>
            <p:grpSpPr bwMode="auto">
              <a:xfrm>
                <a:off x="5531312" y="705811"/>
                <a:ext cx="533404" cy="354546"/>
                <a:chOff x="4877790" y="1313700"/>
                <a:chExt cx="533404" cy="354546"/>
              </a:xfrm>
            </p:grpSpPr>
            <p:sp>
              <p:nvSpPr>
                <p:cNvPr id="15" name="Google Shape;282;p18"/>
                <p:cNvSpPr/>
                <p:nvPr/>
              </p:nvSpPr>
              <p:spPr>
                <a:xfrm flipH="1">
                  <a:off x="4861554" y="1404237"/>
                  <a:ext cx="517736" cy="140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7" h="1969" extrusionOk="0">
                      <a:moveTo>
                        <a:pt x="5849" y="241"/>
                      </a:moveTo>
                      <a:cubicBezTo>
                        <a:pt x="5868" y="241"/>
                        <a:pt x="5887" y="241"/>
                        <a:pt x="5906" y="241"/>
                      </a:cubicBezTo>
                      <a:lnTo>
                        <a:pt x="5906" y="241"/>
                      </a:lnTo>
                      <a:cubicBezTo>
                        <a:pt x="6134" y="460"/>
                        <a:pt x="6307" y="784"/>
                        <a:pt x="6483" y="1037"/>
                      </a:cubicBezTo>
                      <a:cubicBezTo>
                        <a:pt x="6618" y="1232"/>
                        <a:pt x="6832" y="1468"/>
                        <a:pt x="6957" y="1703"/>
                      </a:cubicBezTo>
                      <a:lnTo>
                        <a:pt x="6957" y="1703"/>
                      </a:lnTo>
                      <a:cubicBezTo>
                        <a:pt x="6750" y="1674"/>
                        <a:pt x="6503" y="1659"/>
                        <a:pt x="6301" y="1632"/>
                      </a:cubicBezTo>
                      <a:cubicBezTo>
                        <a:pt x="5637" y="1540"/>
                        <a:pt x="4974" y="1443"/>
                        <a:pt x="4310" y="1346"/>
                      </a:cubicBezTo>
                      <a:lnTo>
                        <a:pt x="2376" y="1063"/>
                      </a:lnTo>
                      <a:cubicBezTo>
                        <a:pt x="2194" y="1035"/>
                        <a:pt x="2013" y="1010"/>
                        <a:pt x="1830" y="983"/>
                      </a:cubicBezTo>
                      <a:cubicBezTo>
                        <a:pt x="1630" y="955"/>
                        <a:pt x="1430" y="921"/>
                        <a:pt x="1230" y="896"/>
                      </a:cubicBezTo>
                      <a:cubicBezTo>
                        <a:pt x="1000" y="868"/>
                        <a:pt x="726" y="881"/>
                        <a:pt x="481" y="838"/>
                      </a:cubicBezTo>
                      <a:lnTo>
                        <a:pt x="481" y="838"/>
                      </a:lnTo>
                      <a:cubicBezTo>
                        <a:pt x="817" y="763"/>
                        <a:pt x="1167" y="725"/>
                        <a:pt x="1503" y="667"/>
                      </a:cubicBezTo>
                      <a:cubicBezTo>
                        <a:pt x="2078" y="568"/>
                        <a:pt x="2653" y="475"/>
                        <a:pt x="3231" y="403"/>
                      </a:cubicBezTo>
                      <a:cubicBezTo>
                        <a:pt x="4087" y="297"/>
                        <a:pt x="4985" y="241"/>
                        <a:pt x="5849" y="241"/>
                      </a:cubicBezTo>
                      <a:close/>
                      <a:moveTo>
                        <a:pt x="5942" y="0"/>
                      </a:moveTo>
                      <a:cubicBezTo>
                        <a:pt x="5925" y="0"/>
                        <a:pt x="5910" y="4"/>
                        <a:pt x="5895" y="11"/>
                      </a:cubicBezTo>
                      <a:lnTo>
                        <a:pt x="5895" y="11"/>
                      </a:lnTo>
                      <a:cubicBezTo>
                        <a:pt x="5880" y="11"/>
                        <a:pt x="5865" y="11"/>
                        <a:pt x="5849" y="11"/>
                      </a:cubicBezTo>
                      <a:cubicBezTo>
                        <a:pt x="4923" y="11"/>
                        <a:pt x="3969" y="81"/>
                        <a:pt x="3052" y="194"/>
                      </a:cubicBezTo>
                      <a:cubicBezTo>
                        <a:pt x="2571" y="253"/>
                        <a:pt x="2093" y="333"/>
                        <a:pt x="1616" y="415"/>
                      </a:cubicBezTo>
                      <a:cubicBezTo>
                        <a:pt x="1123" y="498"/>
                        <a:pt x="601" y="544"/>
                        <a:pt x="125" y="693"/>
                      </a:cubicBezTo>
                      <a:cubicBezTo>
                        <a:pt x="79" y="707"/>
                        <a:pt x="54" y="740"/>
                        <a:pt x="47" y="776"/>
                      </a:cubicBezTo>
                      <a:lnTo>
                        <a:pt x="47" y="776"/>
                      </a:lnTo>
                      <a:cubicBezTo>
                        <a:pt x="5" y="826"/>
                        <a:pt x="0" y="906"/>
                        <a:pt x="75" y="945"/>
                      </a:cubicBezTo>
                      <a:cubicBezTo>
                        <a:pt x="451" y="1140"/>
                        <a:pt x="968" y="1091"/>
                        <a:pt x="1375" y="1147"/>
                      </a:cubicBezTo>
                      <a:cubicBezTo>
                        <a:pt x="1643" y="1184"/>
                        <a:pt x="1909" y="1225"/>
                        <a:pt x="2176" y="1264"/>
                      </a:cubicBezTo>
                      <a:cubicBezTo>
                        <a:pt x="2832" y="1361"/>
                        <a:pt x="3487" y="1457"/>
                        <a:pt x="4143" y="1552"/>
                      </a:cubicBezTo>
                      <a:cubicBezTo>
                        <a:pt x="4842" y="1654"/>
                        <a:pt x="5540" y="1756"/>
                        <a:pt x="6238" y="1853"/>
                      </a:cubicBezTo>
                      <a:cubicBezTo>
                        <a:pt x="6453" y="1882"/>
                        <a:pt x="6668" y="1912"/>
                        <a:pt x="6883" y="1939"/>
                      </a:cubicBezTo>
                      <a:cubicBezTo>
                        <a:pt x="6957" y="1948"/>
                        <a:pt x="7097" y="1966"/>
                        <a:pt x="7113" y="1966"/>
                      </a:cubicBezTo>
                      <a:cubicBezTo>
                        <a:pt x="7115" y="1966"/>
                        <a:pt x="7115" y="1966"/>
                        <a:pt x="7113" y="1965"/>
                      </a:cubicBezTo>
                      <a:lnTo>
                        <a:pt x="7113" y="1965"/>
                      </a:lnTo>
                      <a:cubicBezTo>
                        <a:pt x="7123" y="1968"/>
                        <a:pt x="7132" y="1969"/>
                        <a:pt x="7142" y="1969"/>
                      </a:cubicBezTo>
                      <a:cubicBezTo>
                        <a:pt x="7214" y="1969"/>
                        <a:pt x="7276" y="1899"/>
                        <a:pt x="7255" y="1823"/>
                      </a:cubicBezTo>
                      <a:cubicBezTo>
                        <a:pt x="7163" y="1505"/>
                        <a:pt x="6865" y="1187"/>
                        <a:pt x="6680" y="920"/>
                      </a:cubicBezTo>
                      <a:cubicBezTo>
                        <a:pt x="6502" y="661"/>
                        <a:pt x="6324" y="334"/>
                        <a:pt x="6095" y="103"/>
                      </a:cubicBezTo>
                      <a:lnTo>
                        <a:pt x="6095" y="103"/>
                      </a:lnTo>
                      <a:cubicBezTo>
                        <a:pt x="6088" y="63"/>
                        <a:pt x="6062" y="28"/>
                        <a:pt x="6014" y="15"/>
                      </a:cubicBezTo>
                      <a:cubicBezTo>
                        <a:pt x="5999" y="11"/>
                        <a:pt x="5985" y="7"/>
                        <a:pt x="5969" y="4"/>
                      </a:cubicBezTo>
                      <a:cubicBezTo>
                        <a:pt x="5960" y="1"/>
                        <a:pt x="5951" y="0"/>
                        <a:pt x="5942" y="0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 dirty="0">
                    <a:ea typeface="+mn-ea"/>
                  </a:endParaRPr>
                </a:p>
              </p:txBody>
            </p:sp>
            <p:sp>
              <p:nvSpPr>
                <p:cNvPr id="16" name="Google Shape;284;p18"/>
                <p:cNvSpPr/>
                <p:nvPr/>
              </p:nvSpPr>
              <p:spPr>
                <a:xfrm flipH="1">
                  <a:off x="5002553" y="1313388"/>
                  <a:ext cx="402684" cy="17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3" h="2411" extrusionOk="0">
                      <a:moveTo>
                        <a:pt x="4363" y="222"/>
                      </a:moveTo>
                      <a:lnTo>
                        <a:pt x="4363" y="222"/>
                      </a:lnTo>
                      <a:cubicBezTo>
                        <a:pt x="4363" y="222"/>
                        <a:pt x="4363" y="223"/>
                        <a:pt x="4363" y="223"/>
                      </a:cubicBezTo>
                      <a:lnTo>
                        <a:pt x="4363" y="223"/>
                      </a:lnTo>
                      <a:cubicBezTo>
                        <a:pt x="4363" y="223"/>
                        <a:pt x="4363" y="222"/>
                        <a:pt x="4363" y="222"/>
                      </a:cubicBezTo>
                      <a:close/>
                      <a:moveTo>
                        <a:pt x="4395" y="264"/>
                      </a:moveTo>
                      <a:cubicBezTo>
                        <a:pt x="4441" y="323"/>
                        <a:pt x="4487" y="383"/>
                        <a:pt x="4534" y="442"/>
                      </a:cubicBezTo>
                      <a:lnTo>
                        <a:pt x="5129" y="1206"/>
                      </a:lnTo>
                      <a:lnTo>
                        <a:pt x="5129" y="1206"/>
                      </a:lnTo>
                      <a:cubicBezTo>
                        <a:pt x="4546" y="1265"/>
                        <a:pt x="3966" y="1353"/>
                        <a:pt x="3385" y="1430"/>
                      </a:cubicBezTo>
                      <a:cubicBezTo>
                        <a:pt x="3384" y="1430"/>
                        <a:pt x="3382" y="1430"/>
                        <a:pt x="3380" y="1430"/>
                      </a:cubicBezTo>
                      <a:lnTo>
                        <a:pt x="3380" y="1430"/>
                      </a:lnTo>
                      <a:cubicBezTo>
                        <a:pt x="3378" y="1430"/>
                        <a:pt x="3376" y="1430"/>
                        <a:pt x="3373" y="1430"/>
                      </a:cubicBezTo>
                      <a:cubicBezTo>
                        <a:pt x="3367" y="1430"/>
                        <a:pt x="3360" y="1431"/>
                        <a:pt x="3354" y="1432"/>
                      </a:cubicBezTo>
                      <a:cubicBezTo>
                        <a:pt x="2495" y="1564"/>
                        <a:pt x="1644" y="1786"/>
                        <a:pt x="800" y="2008"/>
                      </a:cubicBezTo>
                      <a:lnTo>
                        <a:pt x="800" y="2008"/>
                      </a:lnTo>
                      <a:cubicBezTo>
                        <a:pt x="1034" y="1891"/>
                        <a:pt x="1280" y="1789"/>
                        <a:pt x="1481" y="1691"/>
                      </a:cubicBezTo>
                      <a:cubicBezTo>
                        <a:pt x="2215" y="1329"/>
                        <a:pt x="2972" y="1000"/>
                        <a:pt x="3685" y="607"/>
                      </a:cubicBezTo>
                      <a:cubicBezTo>
                        <a:pt x="3903" y="485"/>
                        <a:pt x="4143" y="396"/>
                        <a:pt x="4366" y="280"/>
                      </a:cubicBezTo>
                      <a:cubicBezTo>
                        <a:pt x="4377" y="274"/>
                        <a:pt x="4387" y="269"/>
                        <a:pt x="4395" y="264"/>
                      </a:cubicBezTo>
                      <a:close/>
                      <a:moveTo>
                        <a:pt x="4430" y="1"/>
                      </a:moveTo>
                      <a:cubicBezTo>
                        <a:pt x="4408" y="1"/>
                        <a:pt x="4385" y="7"/>
                        <a:pt x="4368" y="17"/>
                      </a:cubicBezTo>
                      <a:cubicBezTo>
                        <a:pt x="3672" y="392"/>
                        <a:pt x="2946" y="740"/>
                        <a:pt x="2227" y="1066"/>
                      </a:cubicBezTo>
                      <a:cubicBezTo>
                        <a:pt x="1767" y="1275"/>
                        <a:pt x="1313" y="1511"/>
                        <a:pt x="867" y="1750"/>
                      </a:cubicBezTo>
                      <a:cubicBezTo>
                        <a:pt x="617" y="1885"/>
                        <a:pt x="284" y="2012"/>
                        <a:pt x="76" y="2213"/>
                      </a:cubicBezTo>
                      <a:cubicBezTo>
                        <a:pt x="0" y="2288"/>
                        <a:pt x="65" y="2411"/>
                        <a:pt x="160" y="2411"/>
                      </a:cubicBezTo>
                      <a:cubicBezTo>
                        <a:pt x="169" y="2411"/>
                        <a:pt x="179" y="2409"/>
                        <a:pt x="189" y="2407"/>
                      </a:cubicBezTo>
                      <a:cubicBezTo>
                        <a:pt x="1252" y="2133"/>
                        <a:pt x="2328" y="1823"/>
                        <a:pt x="3413" y="1655"/>
                      </a:cubicBezTo>
                      <a:lnTo>
                        <a:pt x="3413" y="1655"/>
                      </a:lnTo>
                      <a:cubicBezTo>
                        <a:pt x="4057" y="1570"/>
                        <a:pt x="4700" y="1471"/>
                        <a:pt x="5348" y="1414"/>
                      </a:cubicBezTo>
                      <a:cubicBezTo>
                        <a:pt x="5453" y="1405"/>
                        <a:pt x="5492" y="1298"/>
                        <a:pt x="5430" y="1218"/>
                      </a:cubicBezTo>
                      <a:cubicBezTo>
                        <a:pt x="5123" y="824"/>
                        <a:pt x="4814" y="428"/>
                        <a:pt x="4507" y="34"/>
                      </a:cubicBezTo>
                      <a:cubicBezTo>
                        <a:pt x="4489" y="11"/>
                        <a:pt x="4459" y="1"/>
                        <a:pt x="4430" y="1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 dirty="0">
                    <a:ea typeface="+mn-ea"/>
                  </a:endParaRPr>
                </a:p>
              </p:txBody>
            </p:sp>
            <p:sp>
              <p:nvSpPr>
                <p:cNvPr id="17" name="Google Shape;287;p18"/>
                <p:cNvSpPr/>
                <p:nvPr/>
              </p:nvSpPr>
              <p:spPr>
                <a:xfrm flipH="1">
                  <a:off x="4990130" y="1455263"/>
                  <a:ext cx="388302" cy="17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0" h="2435" extrusionOk="0">
                      <a:moveTo>
                        <a:pt x="156" y="1"/>
                      </a:moveTo>
                      <a:cubicBezTo>
                        <a:pt x="154" y="1"/>
                        <a:pt x="151" y="1"/>
                        <a:pt x="149" y="1"/>
                      </a:cubicBezTo>
                      <a:cubicBezTo>
                        <a:pt x="1" y="5"/>
                        <a:pt x="0" y="232"/>
                        <a:pt x="146" y="232"/>
                      </a:cubicBezTo>
                      <a:cubicBezTo>
                        <a:pt x="147" y="232"/>
                        <a:pt x="148" y="232"/>
                        <a:pt x="149" y="232"/>
                      </a:cubicBezTo>
                      <a:cubicBezTo>
                        <a:pt x="150" y="232"/>
                        <a:pt x="150" y="232"/>
                        <a:pt x="151" y="232"/>
                      </a:cubicBezTo>
                      <a:cubicBezTo>
                        <a:pt x="303" y="232"/>
                        <a:pt x="528" y="391"/>
                        <a:pt x="661" y="454"/>
                      </a:cubicBezTo>
                      <a:cubicBezTo>
                        <a:pt x="947" y="588"/>
                        <a:pt x="1228" y="728"/>
                        <a:pt x="1508" y="871"/>
                      </a:cubicBezTo>
                      <a:cubicBezTo>
                        <a:pt x="1815" y="1027"/>
                        <a:pt x="2117" y="1166"/>
                        <a:pt x="2434" y="1300"/>
                      </a:cubicBezTo>
                      <a:cubicBezTo>
                        <a:pt x="3339" y="1681"/>
                        <a:pt x="4253" y="2154"/>
                        <a:pt x="5198" y="2429"/>
                      </a:cubicBezTo>
                      <a:cubicBezTo>
                        <a:pt x="5210" y="2432"/>
                        <a:pt x="5222" y="2434"/>
                        <a:pt x="5233" y="2434"/>
                      </a:cubicBezTo>
                      <a:cubicBezTo>
                        <a:pt x="5350" y="2434"/>
                        <a:pt x="5389" y="2244"/>
                        <a:pt x="5259" y="2206"/>
                      </a:cubicBezTo>
                      <a:cubicBezTo>
                        <a:pt x="4316" y="1931"/>
                        <a:pt x="3401" y="1459"/>
                        <a:pt x="2497" y="1077"/>
                      </a:cubicBezTo>
                      <a:cubicBezTo>
                        <a:pt x="2106" y="912"/>
                        <a:pt x="1733" y="724"/>
                        <a:pt x="1354" y="534"/>
                      </a:cubicBezTo>
                      <a:cubicBezTo>
                        <a:pt x="1037" y="376"/>
                        <a:pt x="527" y="1"/>
                        <a:pt x="156" y="1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>
                    <a:ea typeface="+mn-ea"/>
                  </a:endParaRPr>
                </a:p>
              </p:txBody>
            </p:sp>
            <p:sp>
              <p:nvSpPr>
                <p:cNvPr id="18" name="Google Shape;288;p18"/>
                <p:cNvSpPr/>
                <p:nvPr/>
              </p:nvSpPr>
              <p:spPr>
                <a:xfrm flipH="1">
                  <a:off x="4946406" y="1524455"/>
                  <a:ext cx="65270" cy="109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507" extrusionOk="0">
                      <a:moveTo>
                        <a:pt x="747" y="1"/>
                      </a:moveTo>
                      <a:cubicBezTo>
                        <a:pt x="717" y="1"/>
                        <a:pt x="688" y="16"/>
                        <a:pt x="671" y="53"/>
                      </a:cubicBezTo>
                      <a:cubicBezTo>
                        <a:pt x="464" y="489"/>
                        <a:pt x="235" y="909"/>
                        <a:pt x="36" y="1352"/>
                      </a:cubicBezTo>
                      <a:cubicBezTo>
                        <a:pt x="0" y="1433"/>
                        <a:pt x="71" y="1507"/>
                        <a:pt x="136" y="1507"/>
                      </a:cubicBezTo>
                      <a:cubicBezTo>
                        <a:pt x="166" y="1507"/>
                        <a:pt x="194" y="1492"/>
                        <a:pt x="210" y="1455"/>
                      </a:cubicBezTo>
                      <a:cubicBezTo>
                        <a:pt x="409" y="1014"/>
                        <a:pt x="638" y="591"/>
                        <a:pt x="845" y="155"/>
                      </a:cubicBezTo>
                      <a:cubicBezTo>
                        <a:pt x="883" y="74"/>
                        <a:pt x="813" y="1"/>
                        <a:pt x="747" y="1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>
                    <a:ea typeface="+mn-ea"/>
                  </a:endParaRP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2340204" y="431788"/>
              <a:ext cx="3584999" cy="9541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sơ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Time life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đời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lính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75795" name="Group 24"/>
            <p:cNvGrpSpPr>
              <a:grpSpLocks/>
            </p:cNvGrpSpPr>
            <p:nvPr/>
          </p:nvGrpSpPr>
          <p:grpSpPr bwMode="auto">
            <a:xfrm rot="-260109">
              <a:off x="7309422" y="431306"/>
              <a:ext cx="577945" cy="476439"/>
              <a:chOff x="5531312" y="705811"/>
              <a:chExt cx="536996" cy="354546"/>
            </a:xfrm>
          </p:grpSpPr>
          <p:sp>
            <p:nvSpPr>
              <p:cNvPr id="26" name="Google Shape;281;p18"/>
              <p:cNvSpPr/>
              <p:nvPr/>
            </p:nvSpPr>
            <p:spPr>
              <a:xfrm flipH="1">
                <a:off x="5537796" y="837530"/>
                <a:ext cx="471273" cy="125820"/>
              </a:xfrm>
              <a:custGeom>
                <a:avLst/>
                <a:gdLst/>
                <a:ahLst/>
                <a:cxnLst/>
                <a:rect l="l" t="t" r="r" b="b"/>
                <a:pathLst>
                  <a:path w="7010" h="1741" extrusionOk="0">
                    <a:moveTo>
                      <a:pt x="5802" y="0"/>
                    </a:moveTo>
                    <a:cubicBezTo>
                      <a:pt x="5806" y="2"/>
                      <a:pt x="5809" y="6"/>
                      <a:pt x="5814" y="10"/>
                    </a:cubicBezTo>
                    <a:lnTo>
                      <a:pt x="5814" y="10"/>
                    </a:lnTo>
                    <a:cubicBezTo>
                      <a:pt x="5799" y="9"/>
                      <a:pt x="5783" y="9"/>
                      <a:pt x="5767" y="9"/>
                    </a:cubicBezTo>
                    <a:cubicBezTo>
                      <a:pt x="5555" y="9"/>
                      <a:pt x="5325" y="58"/>
                      <a:pt x="5151" y="58"/>
                    </a:cubicBezTo>
                    <a:cubicBezTo>
                      <a:pt x="5144" y="58"/>
                      <a:pt x="5136" y="58"/>
                      <a:pt x="5129" y="58"/>
                    </a:cubicBezTo>
                    <a:cubicBezTo>
                      <a:pt x="5110" y="58"/>
                      <a:pt x="5090" y="58"/>
                      <a:pt x="5070" y="58"/>
                    </a:cubicBezTo>
                    <a:cubicBezTo>
                      <a:pt x="4539" y="58"/>
                      <a:pt x="3954" y="84"/>
                      <a:pt x="3453" y="133"/>
                    </a:cubicBezTo>
                    <a:cubicBezTo>
                      <a:pt x="2672" y="210"/>
                      <a:pt x="1916" y="341"/>
                      <a:pt x="1160" y="472"/>
                    </a:cubicBezTo>
                    <a:cubicBezTo>
                      <a:pt x="882" y="541"/>
                      <a:pt x="576" y="554"/>
                      <a:pt x="298" y="622"/>
                    </a:cubicBezTo>
                    <a:cubicBezTo>
                      <a:pt x="190" y="641"/>
                      <a:pt x="81" y="659"/>
                      <a:pt x="18" y="690"/>
                    </a:cubicBezTo>
                    <a:lnTo>
                      <a:pt x="0" y="732"/>
                    </a:lnTo>
                    <a:cubicBezTo>
                      <a:pt x="70" y="798"/>
                      <a:pt x="310" y="815"/>
                      <a:pt x="400" y="838"/>
                    </a:cubicBezTo>
                    <a:cubicBezTo>
                      <a:pt x="794" y="849"/>
                      <a:pt x="1212" y="912"/>
                      <a:pt x="1632" y="977"/>
                    </a:cubicBezTo>
                    <a:cubicBezTo>
                      <a:pt x="2364" y="1078"/>
                      <a:pt x="6705" y="1731"/>
                      <a:pt x="6954" y="1731"/>
                    </a:cubicBezTo>
                    <a:cubicBezTo>
                      <a:pt x="6960" y="1731"/>
                      <a:pt x="6963" y="1730"/>
                      <a:pt x="6965" y="1730"/>
                    </a:cubicBezTo>
                    <a:lnTo>
                      <a:pt x="7010" y="1741"/>
                    </a:lnTo>
                    <a:cubicBezTo>
                      <a:pt x="7004" y="1648"/>
                      <a:pt x="5975" y="162"/>
                      <a:pt x="5814" y="10"/>
                    </a:cubicBezTo>
                    <a:lnTo>
                      <a:pt x="5814" y="10"/>
                    </a:lnTo>
                    <a:cubicBezTo>
                      <a:pt x="5825" y="10"/>
                      <a:pt x="5836" y="11"/>
                      <a:pt x="5848" y="12"/>
                    </a:cubicBezTo>
                    <a:lnTo>
                      <a:pt x="58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27" name="Google Shape;283;p18"/>
              <p:cNvSpPr/>
              <p:nvPr/>
            </p:nvSpPr>
            <p:spPr>
              <a:xfrm flipH="1">
                <a:off x="5673793" y="718793"/>
                <a:ext cx="355113" cy="158604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2180" extrusionOk="0">
                    <a:moveTo>
                      <a:pt x="4265" y="1"/>
                    </a:moveTo>
                    <a:cubicBezTo>
                      <a:pt x="4265" y="1"/>
                      <a:pt x="3738" y="287"/>
                      <a:pt x="3567" y="337"/>
                    </a:cubicBezTo>
                    <a:cubicBezTo>
                      <a:pt x="3483" y="409"/>
                      <a:pt x="3332" y="415"/>
                      <a:pt x="3250" y="488"/>
                    </a:cubicBezTo>
                    <a:cubicBezTo>
                      <a:pt x="3123" y="549"/>
                      <a:pt x="3085" y="634"/>
                      <a:pt x="2978" y="652"/>
                    </a:cubicBezTo>
                    <a:cubicBezTo>
                      <a:pt x="2723" y="773"/>
                      <a:pt x="2489" y="854"/>
                      <a:pt x="2279" y="987"/>
                    </a:cubicBezTo>
                    <a:cubicBezTo>
                      <a:pt x="1917" y="1127"/>
                      <a:pt x="1581" y="1322"/>
                      <a:pt x="1264" y="1474"/>
                    </a:cubicBezTo>
                    <a:cubicBezTo>
                      <a:pt x="947" y="1627"/>
                      <a:pt x="18" y="2137"/>
                      <a:pt x="0" y="2179"/>
                    </a:cubicBezTo>
                    <a:cubicBezTo>
                      <a:pt x="0" y="2179"/>
                      <a:pt x="0" y="2179"/>
                      <a:pt x="0" y="2179"/>
                    </a:cubicBezTo>
                    <a:cubicBezTo>
                      <a:pt x="6" y="2179"/>
                      <a:pt x="2534" y="1529"/>
                      <a:pt x="3224" y="1429"/>
                    </a:cubicBezTo>
                    <a:cubicBezTo>
                      <a:pt x="3700" y="1367"/>
                      <a:pt x="4177" y="1304"/>
                      <a:pt x="4653" y="1240"/>
                    </a:cubicBezTo>
                    <a:cubicBezTo>
                      <a:pt x="4760" y="1222"/>
                      <a:pt x="5188" y="1184"/>
                      <a:pt x="5188" y="1184"/>
                    </a:cubicBezTo>
                    <a:lnTo>
                      <a:pt x="42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grpSp>
            <p:nvGrpSpPr>
              <p:cNvPr id="75798" name="Group 27"/>
              <p:cNvGrpSpPr>
                <a:grpSpLocks/>
              </p:cNvGrpSpPr>
              <p:nvPr/>
            </p:nvGrpSpPr>
            <p:grpSpPr bwMode="auto">
              <a:xfrm>
                <a:off x="5531312" y="705811"/>
                <a:ext cx="533404" cy="354546"/>
                <a:chOff x="4877790" y="1313700"/>
                <a:chExt cx="533404" cy="354546"/>
              </a:xfrm>
            </p:grpSpPr>
            <p:sp>
              <p:nvSpPr>
                <p:cNvPr id="29" name="Google Shape;282;p18"/>
                <p:cNvSpPr/>
                <p:nvPr/>
              </p:nvSpPr>
              <p:spPr>
                <a:xfrm flipH="1">
                  <a:off x="4878221" y="1419377"/>
                  <a:ext cx="532118" cy="14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7" h="1969" extrusionOk="0">
                      <a:moveTo>
                        <a:pt x="5849" y="241"/>
                      </a:moveTo>
                      <a:cubicBezTo>
                        <a:pt x="5868" y="241"/>
                        <a:pt x="5887" y="241"/>
                        <a:pt x="5906" y="241"/>
                      </a:cubicBezTo>
                      <a:lnTo>
                        <a:pt x="5906" y="241"/>
                      </a:lnTo>
                      <a:cubicBezTo>
                        <a:pt x="6134" y="460"/>
                        <a:pt x="6307" y="784"/>
                        <a:pt x="6483" y="1037"/>
                      </a:cubicBezTo>
                      <a:cubicBezTo>
                        <a:pt x="6618" y="1232"/>
                        <a:pt x="6832" y="1468"/>
                        <a:pt x="6957" y="1703"/>
                      </a:cubicBezTo>
                      <a:lnTo>
                        <a:pt x="6957" y="1703"/>
                      </a:lnTo>
                      <a:cubicBezTo>
                        <a:pt x="6750" y="1674"/>
                        <a:pt x="6503" y="1659"/>
                        <a:pt x="6301" y="1632"/>
                      </a:cubicBezTo>
                      <a:cubicBezTo>
                        <a:pt x="5637" y="1540"/>
                        <a:pt x="4974" y="1443"/>
                        <a:pt x="4310" y="1346"/>
                      </a:cubicBezTo>
                      <a:lnTo>
                        <a:pt x="2376" y="1063"/>
                      </a:lnTo>
                      <a:cubicBezTo>
                        <a:pt x="2194" y="1035"/>
                        <a:pt x="2013" y="1010"/>
                        <a:pt x="1830" y="983"/>
                      </a:cubicBezTo>
                      <a:cubicBezTo>
                        <a:pt x="1630" y="955"/>
                        <a:pt x="1430" y="921"/>
                        <a:pt x="1230" y="896"/>
                      </a:cubicBezTo>
                      <a:cubicBezTo>
                        <a:pt x="1000" y="868"/>
                        <a:pt x="726" y="881"/>
                        <a:pt x="481" y="838"/>
                      </a:cubicBezTo>
                      <a:lnTo>
                        <a:pt x="481" y="838"/>
                      </a:lnTo>
                      <a:cubicBezTo>
                        <a:pt x="817" y="763"/>
                        <a:pt x="1167" y="725"/>
                        <a:pt x="1503" y="667"/>
                      </a:cubicBezTo>
                      <a:cubicBezTo>
                        <a:pt x="2078" y="568"/>
                        <a:pt x="2653" y="475"/>
                        <a:pt x="3231" y="403"/>
                      </a:cubicBezTo>
                      <a:cubicBezTo>
                        <a:pt x="4087" y="297"/>
                        <a:pt x="4985" y="241"/>
                        <a:pt x="5849" y="241"/>
                      </a:cubicBezTo>
                      <a:close/>
                      <a:moveTo>
                        <a:pt x="5942" y="0"/>
                      </a:moveTo>
                      <a:cubicBezTo>
                        <a:pt x="5925" y="0"/>
                        <a:pt x="5910" y="4"/>
                        <a:pt x="5895" y="11"/>
                      </a:cubicBezTo>
                      <a:lnTo>
                        <a:pt x="5895" y="11"/>
                      </a:lnTo>
                      <a:cubicBezTo>
                        <a:pt x="5880" y="11"/>
                        <a:pt x="5865" y="11"/>
                        <a:pt x="5849" y="11"/>
                      </a:cubicBezTo>
                      <a:cubicBezTo>
                        <a:pt x="4923" y="11"/>
                        <a:pt x="3969" y="81"/>
                        <a:pt x="3052" y="194"/>
                      </a:cubicBezTo>
                      <a:cubicBezTo>
                        <a:pt x="2571" y="253"/>
                        <a:pt x="2093" y="333"/>
                        <a:pt x="1616" y="415"/>
                      </a:cubicBezTo>
                      <a:cubicBezTo>
                        <a:pt x="1123" y="498"/>
                        <a:pt x="601" y="544"/>
                        <a:pt x="125" y="693"/>
                      </a:cubicBezTo>
                      <a:cubicBezTo>
                        <a:pt x="79" y="707"/>
                        <a:pt x="54" y="740"/>
                        <a:pt x="47" y="776"/>
                      </a:cubicBezTo>
                      <a:lnTo>
                        <a:pt x="47" y="776"/>
                      </a:lnTo>
                      <a:cubicBezTo>
                        <a:pt x="5" y="826"/>
                        <a:pt x="0" y="906"/>
                        <a:pt x="75" y="945"/>
                      </a:cubicBezTo>
                      <a:cubicBezTo>
                        <a:pt x="451" y="1140"/>
                        <a:pt x="968" y="1091"/>
                        <a:pt x="1375" y="1147"/>
                      </a:cubicBezTo>
                      <a:cubicBezTo>
                        <a:pt x="1643" y="1184"/>
                        <a:pt x="1909" y="1225"/>
                        <a:pt x="2176" y="1264"/>
                      </a:cubicBezTo>
                      <a:cubicBezTo>
                        <a:pt x="2832" y="1361"/>
                        <a:pt x="3487" y="1457"/>
                        <a:pt x="4143" y="1552"/>
                      </a:cubicBezTo>
                      <a:cubicBezTo>
                        <a:pt x="4842" y="1654"/>
                        <a:pt x="5540" y="1756"/>
                        <a:pt x="6238" y="1853"/>
                      </a:cubicBezTo>
                      <a:cubicBezTo>
                        <a:pt x="6453" y="1882"/>
                        <a:pt x="6668" y="1912"/>
                        <a:pt x="6883" y="1939"/>
                      </a:cubicBezTo>
                      <a:cubicBezTo>
                        <a:pt x="6957" y="1948"/>
                        <a:pt x="7097" y="1966"/>
                        <a:pt x="7113" y="1966"/>
                      </a:cubicBezTo>
                      <a:cubicBezTo>
                        <a:pt x="7115" y="1966"/>
                        <a:pt x="7115" y="1966"/>
                        <a:pt x="7113" y="1965"/>
                      </a:cubicBezTo>
                      <a:lnTo>
                        <a:pt x="7113" y="1965"/>
                      </a:lnTo>
                      <a:cubicBezTo>
                        <a:pt x="7123" y="1968"/>
                        <a:pt x="7132" y="1969"/>
                        <a:pt x="7142" y="1969"/>
                      </a:cubicBezTo>
                      <a:cubicBezTo>
                        <a:pt x="7214" y="1969"/>
                        <a:pt x="7276" y="1899"/>
                        <a:pt x="7255" y="1823"/>
                      </a:cubicBezTo>
                      <a:cubicBezTo>
                        <a:pt x="7163" y="1505"/>
                        <a:pt x="6865" y="1187"/>
                        <a:pt x="6680" y="920"/>
                      </a:cubicBezTo>
                      <a:cubicBezTo>
                        <a:pt x="6502" y="661"/>
                        <a:pt x="6324" y="334"/>
                        <a:pt x="6095" y="103"/>
                      </a:cubicBezTo>
                      <a:lnTo>
                        <a:pt x="6095" y="103"/>
                      </a:lnTo>
                      <a:cubicBezTo>
                        <a:pt x="6088" y="63"/>
                        <a:pt x="6062" y="28"/>
                        <a:pt x="6014" y="15"/>
                      </a:cubicBezTo>
                      <a:cubicBezTo>
                        <a:pt x="5999" y="11"/>
                        <a:pt x="5985" y="7"/>
                        <a:pt x="5969" y="4"/>
                      </a:cubicBezTo>
                      <a:cubicBezTo>
                        <a:pt x="5960" y="1"/>
                        <a:pt x="5951" y="0"/>
                        <a:pt x="5942" y="0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 dirty="0">
                    <a:ea typeface="+mn-ea"/>
                  </a:endParaRPr>
                </a:p>
              </p:txBody>
            </p:sp>
            <p:sp>
              <p:nvSpPr>
                <p:cNvPr id="30" name="Google Shape;284;p18"/>
                <p:cNvSpPr/>
                <p:nvPr/>
              </p:nvSpPr>
              <p:spPr>
                <a:xfrm flipH="1">
                  <a:off x="5002972" y="1313772"/>
                  <a:ext cx="402684" cy="17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3" h="2411" extrusionOk="0">
                      <a:moveTo>
                        <a:pt x="4363" y="222"/>
                      </a:moveTo>
                      <a:lnTo>
                        <a:pt x="4363" y="222"/>
                      </a:lnTo>
                      <a:cubicBezTo>
                        <a:pt x="4363" y="222"/>
                        <a:pt x="4363" y="223"/>
                        <a:pt x="4363" y="223"/>
                      </a:cubicBezTo>
                      <a:lnTo>
                        <a:pt x="4363" y="223"/>
                      </a:lnTo>
                      <a:cubicBezTo>
                        <a:pt x="4363" y="223"/>
                        <a:pt x="4363" y="222"/>
                        <a:pt x="4363" y="222"/>
                      </a:cubicBezTo>
                      <a:close/>
                      <a:moveTo>
                        <a:pt x="4395" y="264"/>
                      </a:moveTo>
                      <a:cubicBezTo>
                        <a:pt x="4441" y="323"/>
                        <a:pt x="4487" y="383"/>
                        <a:pt x="4534" y="442"/>
                      </a:cubicBezTo>
                      <a:lnTo>
                        <a:pt x="5129" y="1206"/>
                      </a:lnTo>
                      <a:lnTo>
                        <a:pt x="5129" y="1206"/>
                      </a:lnTo>
                      <a:cubicBezTo>
                        <a:pt x="4546" y="1265"/>
                        <a:pt x="3966" y="1353"/>
                        <a:pt x="3385" y="1430"/>
                      </a:cubicBezTo>
                      <a:cubicBezTo>
                        <a:pt x="3384" y="1430"/>
                        <a:pt x="3382" y="1430"/>
                        <a:pt x="3380" y="1430"/>
                      </a:cubicBezTo>
                      <a:lnTo>
                        <a:pt x="3380" y="1430"/>
                      </a:lnTo>
                      <a:cubicBezTo>
                        <a:pt x="3378" y="1430"/>
                        <a:pt x="3376" y="1430"/>
                        <a:pt x="3373" y="1430"/>
                      </a:cubicBezTo>
                      <a:cubicBezTo>
                        <a:pt x="3367" y="1430"/>
                        <a:pt x="3360" y="1431"/>
                        <a:pt x="3354" y="1432"/>
                      </a:cubicBezTo>
                      <a:cubicBezTo>
                        <a:pt x="2495" y="1564"/>
                        <a:pt x="1644" y="1786"/>
                        <a:pt x="800" y="2008"/>
                      </a:cubicBezTo>
                      <a:lnTo>
                        <a:pt x="800" y="2008"/>
                      </a:lnTo>
                      <a:cubicBezTo>
                        <a:pt x="1034" y="1891"/>
                        <a:pt x="1280" y="1789"/>
                        <a:pt x="1481" y="1691"/>
                      </a:cubicBezTo>
                      <a:cubicBezTo>
                        <a:pt x="2215" y="1329"/>
                        <a:pt x="2972" y="1000"/>
                        <a:pt x="3685" y="607"/>
                      </a:cubicBezTo>
                      <a:cubicBezTo>
                        <a:pt x="3903" y="485"/>
                        <a:pt x="4143" y="396"/>
                        <a:pt x="4366" y="280"/>
                      </a:cubicBezTo>
                      <a:cubicBezTo>
                        <a:pt x="4377" y="274"/>
                        <a:pt x="4387" y="269"/>
                        <a:pt x="4395" y="264"/>
                      </a:cubicBezTo>
                      <a:close/>
                      <a:moveTo>
                        <a:pt x="4430" y="1"/>
                      </a:moveTo>
                      <a:cubicBezTo>
                        <a:pt x="4408" y="1"/>
                        <a:pt x="4385" y="7"/>
                        <a:pt x="4368" y="17"/>
                      </a:cubicBezTo>
                      <a:cubicBezTo>
                        <a:pt x="3672" y="392"/>
                        <a:pt x="2946" y="740"/>
                        <a:pt x="2227" y="1066"/>
                      </a:cubicBezTo>
                      <a:cubicBezTo>
                        <a:pt x="1767" y="1275"/>
                        <a:pt x="1313" y="1511"/>
                        <a:pt x="867" y="1750"/>
                      </a:cubicBezTo>
                      <a:cubicBezTo>
                        <a:pt x="617" y="1885"/>
                        <a:pt x="284" y="2012"/>
                        <a:pt x="76" y="2213"/>
                      </a:cubicBezTo>
                      <a:cubicBezTo>
                        <a:pt x="0" y="2288"/>
                        <a:pt x="65" y="2411"/>
                        <a:pt x="160" y="2411"/>
                      </a:cubicBezTo>
                      <a:cubicBezTo>
                        <a:pt x="169" y="2411"/>
                        <a:pt x="179" y="2409"/>
                        <a:pt x="189" y="2407"/>
                      </a:cubicBezTo>
                      <a:cubicBezTo>
                        <a:pt x="1252" y="2133"/>
                        <a:pt x="2328" y="1823"/>
                        <a:pt x="3413" y="1655"/>
                      </a:cubicBezTo>
                      <a:lnTo>
                        <a:pt x="3413" y="1655"/>
                      </a:lnTo>
                      <a:cubicBezTo>
                        <a:pt x="4057" y="1570"/>
                        <a:pt x="4700" y="1471"/>
                        <a:pt x="5348" y="1414"/>
                      </a:cubicBezTo>
                      <a:cubicBezTo>
                        <a:pt x="5453" y="1405"/>
                        <a:pt x="5492" y="1298"/>
                        <a:pt x="5430" y="1218"/>
                      </a:cubicBezTo>
                      <a:cubicBezTo>
                        <a:pt x="5123" y="824"/>
                        <a:pt x="4814" y="428"/>
                        <a:pt x="4507" y="34"/>
                      </a:cubicBezTo>
                      <a:cubicBezTo>
                        <a:pt x="4489" y="11"/>
                        <a:pt x="4459" y="1"/>
                        <a:pt x="4430" y="1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 dirty="0">
                    <a:ea typeface="+mn-ea"/>
                  </a:endParaRPr>
                </a:p>
              </p:txBody>
            </p:sp>
            <p:sp>
              <p:nvSpPr>
                <p:cNvPr id="31" name="Google Shape;287;p18"/>
                <p:cNvSpPr/>
                <p:nvPr/>
              </p:nvSpPr>
              <p:spPr>
                <a:xfrm flipH="1">
                  <a:off x="5012005" y="1486477"/>
                  <a:ext cx="394940" cy="17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0" h="2435" extrusionOk="0">
                      <a:moveTo>
                        <a:pt x="156" y="1"/>
                      </a:moveTo>
                      <a:cubicBezTo>
                        <a:pt x="154" y="1"/>
                        <a:pt x="151" y="1"/>
                        <a:pt x="149" y="1"/>
                      </a:cubicBezTo>
                      <a:cubicBezTo>
                        <a:pt x="1" y="5"/>
                        <a:pt x="0" y="232"/>
                        <a:pt x="146" y="232"/>
                      </a:cubicBezTo>
                      <a:cubicBezTo>
                        <a:pt x="147" y="232"/>
                        <a:pt x="148" y="232"/>
                        <a:pt x="149" y="232"/>
                      </a:cubicBezTo>
                      <a:cubicBezTo>
                        <a:pt x="150" y="232"/>
                        <a:pt x="150" y="232"/>
                        <a:pt x="151" y="232"/>
                      </a:cubicBezTo>
                      <a:cubicBezTo>
                        <a:pt x="303" y="232"/>
                        <a:pt x="528" y="391"/>
                        <a:pt x="661" y="454"/>
                      </a:cubicBezTo>
                      <a:cubicBezTo>
                        <a:pt x="947" y="588"/>
                        <a:pt x="1228" y="728"/>
                        <a:pt x="1508" y="871"/>
                      </a:cubicBezTo>
                      <a:cubicBezTo>
                        <a:pt x="1815" y="1027"/>
                        <a:pt x="2117" y="1166"/>
                        <a:pt x="2434" y="1300"/>
                      </a:cubicBezTo>
                      <a:cubicBezTo>
                        <a:pt x="3339" y="1681"/>
                        <a:pt x="4253" y="2154"/>
                        <a:pt x="5198" y="2429"/>
                      </a:cubicBezTo>
                      <a:cubicBezTo>
                        <a:pt x="5210" y="2432"/>
                        <a:pt x="5222" y="2434"/>
                        <a:pt x="5233" y="2434"/>
                      </a:cubicBezTo>
                      <a:cubicBezTo>
                        <a:pt x="5350" y="2434"/>
                        <a:pt x="5389" y="2244"/>
                        <a:pt x="5259" y="2206"/>
                      </a:cubicBezTo>
                      <a:cubicBezTo>
                        <a:pt x="4316" y="1931"/>
                        <a:pt x="3401" y="1459"/>
                        <a:pt x="2497" y="1077"/>
                      </a:cubicBezTo>
                      <a:cubicBezTo>
                        <a:pt x="2106" y="912"/>
                        <a:pt x="1733" y="724"/>
                        <a:pt x="1354" y="534"/>
                      </a:cubicBezTo>
                      <a:cubicBezTo>
                        <a:pt x="1037" y="376"/>
                        <a:pt x="527" y="1"/>
                        <a:pt x="156" y="1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>
                    <a:ea typeface="+mn-ea"/>
                  </a:endParaRPr>
                </a:p>
              </p:txBody>
            </p:sp>
            <p:sp>
              <p:nvSpPr>
                <p:cNvPr id="32" name="Google Shape;288;p18"/>
                <p:cNvSpPr/>
                <p:nvPr/>
              </p:nvSpPr>
              <p:spPr>
                <a:xfrm flipH="1">
                  <a:off x="4966378" y="1555343"/>
                  <a:ext cx="65271" cy="10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507" extrusionOk="0">
                      <a:moveTo>
                        <a:pt x="747" y="1"/>
                      </a:moveTo>
                      <a:cubicBezTo>
                        <a:pt x="717" y="1"/>
                        <a:pt x="688" y="16"/>
                        <a:pt x="671" y="53"/>
                      </a:cubicBezTo>
                      <a:cubicBezTo>
                        <a:pt x="464" y="489"/>
                        <a:pt x="235" y="909"/>
                        <a:pt x="36" y="1352"/>
                      </a:cubicBezTo>
                      <a:cubicBezTo>
                        <a:pt x="0" y="1433"/>
                        <a:pt x="71" y="1507"/>
                        <a:pt x="136" y="1507"/>
                      </a:cubicBezTo>
                      <a:cubicBezTo>
                        <a:pt x="166" y="1507"/>
                        <a:pt x="194" y="1492"/>
                        <a:pt x="210" y="1455"/>
                      </a:cubicBezTo>
                      <a:cubicBezTo>
                        <a:pt x="409" y="1014"/>
                        <a:pt x="638" y="591"/>
                        <a:pt x="845" y="155"/>
                      </a:cubicBezTo>
                      <a:cubicBezTo>
                        <a:pt x="883" y="74"/>
                        <a:pt x="813" y="1"/>
                        <a:pt x="747" y="1"/>
                      </a:cubicBezTo>
                      <a:close/>
                    </a:path>
                  </a:pathLst>
                </a:custGeom>
                <a:solidFill>
                  <a:srgbClr val="24314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defTabSz="914378">
                    <a:defRPr/>
                  </a:pPr>
                  <a:endParaRPr>
                    <a:ea typeface="+mn-ea"/>
                  </a:endParaRPr>
                </a:p>
              </p:txBody>
            </p:sp>
          </p:grpSp>
        </p:grpSp>
      </p:grpSp>
      <p:grpSp>
        <p:nvGrpSpPr>
          <p:cNvPr id="75779" name="Group 36"/>
          <p:cNvGrpSpPr>
            <a:grpSpLocks/>
          </p:cNvGrpSpPr>
          <p:nvPr/>
        </p:nvGrpSpPr>
        <p:grpSpPr bwMode="auto">
          <a:xfrm>
            <a:off x="134541" y="1652588"/>
            <a:ext cx="8361759" cy="2546747"/>
            <a:chOff x="163753" y="1913933"/>
            <a:chExt cx="8362388" cy="2547155"/>
          </a:xfrm>
        </p:grpSpPr>
        <p:grpSp>
          <p:nvGrpSpPr>
            <p:cNvPr id="75784" name="Group 22"/>
            <p:cNvGrpSpPr>
              <a:grpSpLocks/>
            </p:cNvGrpSpPr>
            <p:nvPr/>
          </p:nvGrpSpPr>
          <p:grpSpPr bwMode="auto">
            <a:xfrm>
              <a:off x="1548330" y="2172144"/>
              <a:ext cx="6174541" cy="2031891"/>
              <a:chOff x="1429070" y="1862042"/>
              <a:chExt cx="6174541" cy="2031891"/>
            </a:xfrm>
          </p:grpSpPr>
          <p:sp>
            <p:nvSpPr>
              <p:cNvPr id="2" name="Google Shape;209;p18"/>
              <p:cNvSpPr/>
              <p:nvPr/>
            </p:nvSpPr>
            <p:spPr>
              <a:xfrm flipH="1">
                <a:off x="1429294" y="1862239"/>
                <a:ext cx="6173855" cy="2031532"/>
              </a:xfrm>
              <a:custGeom>
                <a:avLst/>
                <a:gdLst/>
                <a:ahLst/>
                <a:cxnLst/>
                <a:rect l="l" t="t" r="r" b="b"/>
                <a:pathLst>
                  <a:path w="48161" h="25255" extrusionOk="0">
                    <a:moveTo>
                      <a:pt x="11760" y="1639"/>
                    </a:moveTo>
                    <a:cubicBezTo>
                      <a:pt x="11819" y="1800"/>
                      <a:pt x="11858" y="1993"/>
                      <a:pt x="11881" y="2123"/>
                    </a:cubicBezTo>
                    <a:cubicBezTo>
                      <a:pt x="11970" y="2603"/>
                      <a:pt x="11760" y="2912"/>
                      <a:pt x="11453" y="3255"/>
                    </a:cubicBezTo>
                    <a:cubicBezTo>
                      <a:pt x="11011" y="3746"/>
                      <a:pt x="10539" y="4201"/>
                      <a:pt x="10015" y="4605"/>
                    </a:cubicBezTo>
                    <a:lnTo>
                      <a:pt x="10008" y="4611"/>
                    </a:lnTo>
                    <a:cubicBezTo>
                      <a:pt x="9807" y="4421"/>
                      <a:pt x="9611" y="4225"/>
                      <a:pt x="9420" y="4026"/>
                    </a:cubicBezTo>
                    <a:cubicBezTo>
                      <a:pt x="9986" y="3650"/>
                      <a:pt x="10473" y="3105"/>
                      <a:pt x="10933" y="2619"/>
                    </a:cubicBezTo>
                    <a:cubicBezTo>
                      <a:pt x="11174" y="2365"/>
                      <a:pt x="11413" y="2103"/>
                      <a:pt x="11623" y="1821"/>
                    </a:cubicBezTo>
                    <a:cubicBezTo>
                      <a:pt x="11659" y="1772"/>
                      <a:pt x="11712" y="1709"/>
                      <a:pt x="11760" y="1639"/>
                    </a:cubicBezTo>
                    <a:close/>
                    <a:moveTo>
                      <a:pt x="3906" y="8268"/>
                    </a:moveTo>
                    <a:cubicBezTo>
                      <a:pt x="3906" y="8379"/>
                      <a:pt x="3903" y="8488"/>
                      <a:pt x="3898" y="8596"/>
                    </a:cubicBezTo>
                    <a:cubicBezTo>
                      <a:pt x="3888" y="8783"/>
                      <a:pt x="3857" y="8977"/>
                      <a:pt x="3873" y="9164"/>
                    </a:cubicBezTo>
                    <a:lnTo>
                      <a:pt x="3862" y="9172"/>
                    </a:lnTo>
                    <a:cubicBezTo>
                      <a:pt x="3613" y="9369"/>
                      <a:pt x="3214" y="9480"/>
                      <a:pt x="2923" y="9627"/>
                    </a:cubicBezTo>
                    <a:cubicBezTo>
                      <a:pt x="2578" y="9801"/>
                      <a:pt x="2217" y="9950"/>
                      <a:pt x="1858" y="10096"/>
                    </a:cubicBezTo>
                    <a:cubicBezTo>
                      <a:pt x="1619" y="10193"/>
                      <a:pt x="1342" y="10339"/>
                      <a:pt x="1082" y="10367"/>
                    </a:cubicBezTo>
                    <a:cubicBezTo>
                      <a:pt x="1081" y="10367"/>
                      <a:pt x="1080" y="10367"/>
                      <a:pt x="1079" y="10367"/>
                    </a:cubicBezTo>
                    <a:cubicBezTo>
                      <a:pt x="997" y="10367"/>
                      <a:pt x="762" y="10031"/>
                      <a:pt x="640" y="9855"/>
                    </a:cubicBezTo>
                    <a:cubicBezTo>
                      <a:pt x="1030" y="9787"/>
                      <a:pt x="1496" y="9486"/>
                      <a:pt x="1792" y="9348"/>
                    </a:cubicBezTo>
                    <a:cubicBezTo>
                      <a:pt x="2472" y="9030"/>
                      <a:pt x="3147" y="8693"/>
                      <a:pt x="3804" y="8329"/>
                    </a:cubicBezTo>
                    <a:cubicBezTo>
                      <a:pt x="3838" y="8309"/>
                      <a:pt x="3872" y="8289"/>
                      <a:pt x="3906" y="8268"/>
                    </a:cubicBezTo>
                    <a:close/>
                    <a:moveTo>
                      <a:pt x="1297" y="241"/>
                    </a:moveTo>
                    <a:cubicBezTo>
                      <a:pt x="2328" y="241"/>
                      <a:pt x="3382" y="473"/>
                      <a:pt x="4395" y="611"/>
                    </a:cubicBezTo>
                    <a:cubicBezTo>
                      <a:pt x="5348" y="740"/>
                      <a:pt x="6303" y="828"/>
                      <a:pt x="7261" y="911"/>
                    </a:cubicBezTo>
                    <a:cubicBezTo>
                      <a:pt x="8107" y="983"/>
                      <a:pt x="8953" y="1056"/>
                      <a:pt x="9797" y="1142"/>
                    </a:cubicBezTo>
                    <a:cubicBezTo>
                      <a:pt x="10387" y="1202"/>
                      <a:pt x="11023" y="1229"/>
                      <a:pt x="11592" y="1408"/>
                    </a:cubicBezTo>
                    <a:cubicBezTo>
                      <a:pt x="11606" y="1413"/>
                      <a:pt x="11617" y="1413"/>
                      <a:pt x="11625" y="1413"/>
                    </a:cubicBezTo>
                    <a:cubicBezTo>
                      <a:pt x="11617" y="1421"/>
                      <a:pt x="11606" y="1433"/>
                      <a:pt x="11594" y="1457"/>
                    </a:cubicBezTo>
                    <a:cubicBezTo>
                      <a:pt x="11541" y="1559"/>
                      <a:pt x="11465" y="1653"/>
                      <a:pt x="11395" y="1744"/>
                    </a:cubicBezTo>
                    <a:cubicBezTo>
                      <a:pt x="11179" y="2022"/>
                      <a:pt x="10937" y="2282"/>
                      <a:pt x="10697" y="2536"/>
                    </a:cubicBezTo>
                    <a:cubicBezTo>
                      <a:pt x="10242" y="3015"/>
                      <a:pt x="9752" y="3563"/>
                      <a:pt x="9183" y="3909"/>
                    </a:cubicBezTo>
                    <a:cubicBezTo>
                      <a:pt x="9118" y="3948"/>
                      <a:pt x="9108" y="4035"/>
                      <a:pt x="9161" y="4089"/>
                    </a:cubicBezTo>
                    <a:cubicBezTo>
                      <a:pt x="9671" y="4627"/>
                      <a:pt x="10221" y="5141"/>
                      <a:pt x="10809" y="5593"/>
                    </a:cubicBezTo>
                    <a:cubicBezTo>
                      <a:pt x="11835" y="6379"/>
                      <a:pt x="13023" y="6738"/>
                      <a:pt x="14282" y="6974"/>
                    </a:cubicBezTo>
                    <a:cubicBezTo>
                      <a:pt x="15484" y="7199"/>
                      <a:pt x="16693" y="7359"/>
                      <a:pt x="17902" y="7486"/>
                    </a:cubicBezTo>
                    <a:cubicBezTo>
                      <a:pt x="17543" y="8063"/>
                      <a:pt x="17184" y="8641"/>
                      <a:pt x="16825" y="9216"/>
                    </a:cubicBezTo>
                    <a:cubicBezTo>
                      <a:pt x="16676" y="9454"/>
                      <a:pt x="16530" y="9858"/>
                      <a:pt x="16236" y="9921"/>
                    </a:cubicBezTo>
                    <a:cubicBezTo>
                      <a:pt x="16089" y="9952"/>
                      <a:pt x="15937" y="9963"/>
                      <a:pt x="15783" y="9963"/>
                    </a:cubicBezTo>
                    <a:cubicBezTo>
                      <a:pt x="15498" y="9963"/>
                      <a:pt x="15208" y="9926"/>
                      <a:pt x="14932" y="9920"/>
                    </a:cubicBezTo>
                    <a:cubicBezTo>
                      <a:pt x="14931" y="9920"/>
                      <a:pt x="14931" y="9920"/>
                      <a:pt x="14931" y="9920"/>
                    </a:cubicBezTo>
                    <a:cubicBezTo>
                      <a:pt x="14851" y="9920"/>
                      <a:pt x="14779" y="10022"/>
                      <a:pt x="14831" y="10094"/>
                    </a:cubicBezTo>
                    <a:cubicBezTo>
                      <a:pt x="15000" y="10314"/>
                      <a:pt x="15147" y="10551"/>
                      <a:pt x="15285" y="10792"/>
                    </a:cubicBezTo>
                    <a:cubicBezTo>
                      <a:pt x="15368" y="10937"/>
                      <a:pt x="15443" y="11086"/>
                      <a:pt x="15507" y="11240"/>
                    </a:cubicBezTo>
                    <a:cubicBezTo>
                      <a:pt x="15585" y="11426"/>
                      <a:pt x="15490" y="11497"/>
                      <a:pt x="15389" y="11660"/>
                    </a:cubicBezTo>
                    <a:cubicBezTo>
                      <a:pt x="15114" y="12105"/>
                      <a:pt x="14868" y="12571"/>
                      <a:pt x="14584" y="13015"/>
                    </a:cubicBezTo>
                    <a:cubicBezTo>
                      <a:pt x="14381" y="13328"/>
                      <a:pt x="14180" y="13641"/>
                      <a:pt x="13975" y="13955"/>
                    </a:cubicBezTo>
                    <a:cubicBezTo>
                      <a:pt x="13958" y="13979"/>
                      <a:pt x="13945" y="14007"/>
                      <a:pt x="13935" y="14035"/>
                    </a:cubicBezTo>
                    <a:cubicBezTo>
                      <a:pt x="13425" y="13945"/>
                      <a:pt x="12917" y="13828"/>
                      <a:pt x="12411" y="13679"/>
                    </a:cubicBezTo>
                    <a:cubicBezTo>
                      <a:pt x="10345" y="13067"/>
                      <a:pt x="8502" y="11715"/>
                      <a:pt x="6836" y="10390"/>
                    </a:cubicBezTo>
                    <a:cubicBezTo>
                      <a:pt x="5888" y="9635"/>
                      <a:pt x="4962" y="8837"/>
                      <a:pt x="4098" y="7986"/>
                    </a:cubicBezTo>
                    <a:cubicBezTo>
                      <a:pt x="4077" y="7965"/>
                      <a:pt x="4045" y="7952"/>
                      <a:pt x="4014" y="7952"/>
                    </a:cubicBezTo>
                    <a:cubicBezTo>
                      <a:pt x="3999" y="7952"/>
                      <a:pt x="3984" y="7955"/>
                      <a:pt x="3971" y="7961"/>
                    </a:cubicBezTo>
                    <a:cubicBezTo>
                      <a:pt x="3955" y="7967"/>
                      <a:pt x="3940" y="7976"/>
                      <a:pt x="3928" y="7988"/>
                    </a:cubicBezTo>
                    <a:cubicBezTo>
                      <a:pt x="3467" y="8318"/>
                      <a:pt x="2901" y="8550"/>
                      <a:pt x="2398" y="8801"/>
                    </a:cubicBezTo>
                    <a:cubicBezTo>
                      <a:pt x="1794" y="9102"/>
                      <a:pt x="1157" y="9471"/>
                      <a:pt x="498" y="9635"/>
                    </a:cubicBezTo>
                    <a:cubicBezTo>
                      <a:pt x="498" y="9635"/>
                      <a:pt x="497" y="9635"/>
                      <a:pt x="497" y="9635"/>
                    </a:cubicBezTo>
                    <a:cubicBezTo>
                      <a:pt x="456" y="9635"/>
                      <a:pt x="374" y="7519"/>
                      <a:pt x="359" y="7267"/>
                    </a:cubicBezTo>
                    <a:cubicBezTo>
                      <a:pt x="307" y="6327"/>
                      <a:pt x="287" y="5387"/>
                      <a:pt x="282" y="4448"/>
                    </a:cubicBezTo>
                    <a:cubicBezTo>
                      <a:pt x="277" y="3485"/>
                      <a:pt x="288" y="2519"/>
                      <a:pt x="368" y="1560"/>
                    </a:cubicBezTo>
                    <a:cubicBezTo>
                      <a:pt x="394" y="1235"/>
                      <a:pt x="430" y="909"/>
                      <a:pt x="508" y="593"/>
                    </a:cubicBezTo>
                    <a:cubicBezTo>
                      <a:pt x="588" y="274"/>
                      <a:pt x="745" y="257"/>
                      <a:pt x="1062" y="246"/>
                    </a:cubicBezTo>
                    <a:cubicBezTo>
                      <a:pt x="1140" y="243"/>
                      <a:pt x="1219" y="241"/>
                      <a:pt x="1297" y="241"/>
                    </a:cubicBezTo>
                    <a:close/>
                    <a:moveTo>
                      <a:pt x="18156" y="7512"/>
                    </a:moveTo>
                    <a:cubicBezTo>
                      <a:pt x="19794" y="7676"/>
                      <a:pt x="21439" y="7781"/>
                      <a:pt x="23087" y="7903"/>
                    </a:cubicBezTo>
                    <a:cubicBezTo>
                      <a:pt x="25254" y="8062"/>
                      <a:pt x="27464" y="8336"/>
                      <a:pt x="29606" y="8826"/>
                    </a:cubicBezTo>
                    <a:cubicBezTo>
                      <a:pt x="29362" y="8949"/>
                      <a:pt x="29155" y="9170"/>
                      <a:pt x="28938" y="9324"/>
                    </a:cubicBezTo>
                    <a:cubicBezTo>
                      <a:pt x="28667" y="9519"/>
                      <a:pt x="28523" y="10017"/>
                      <a:pt x="28188" y="10123"/>
                    </a:cubicBezTo>
                    <a:cubicBezTo>
                      <a:pt x="27993" y="10185"/>
                      <a:pt x="27778" y="10203"/>
                      <a:pt x="27558" y="10203"/>
                    </a:cubicBezTo>
                    <a:cubicBezTo>
                      <a:pt x="27279" y="10203"/>
                      <a:pt x="26991" y="10175"/>
                      <a:pt x="26721" y="10175"/>
                    </a:cubicBezTo>
                    <a:cubicBezTo>
                      <a:pt x="26635" y="10175"/>
                      <a:pt x="26552" y="10178"/>
                      <a:pt x="26471" y="10185"/>
                    </a:cubicBezTo>
                    <a:cubicBezTo>
                      <a:pt x="25707" y="10249"/>
                      <a:pt x="26800" y="10945"/>
                      <a:pt x="27181" y="11174"/>
                    </a:cubicBezTo>
                    <a:cubicBezTo>
                      <a:pt x="26804" y="11731"/>
                      <a:pt x="26440" y="12298"/>
                      <a:pt x="26108" y="12883"/>
                    </a:cubicBezTo>
                    <a:cubicBezTo>
                      <a:pt x="25893" y="13262"/>
                      <a:pt x="25699" y="13687"/>
                      <a:pt x="25649" y="14124"/>
                    </a:cubicBezTo>
                    <a:cubicBezTo>
                      <a:pt x="25122" y="14104"/>
                      <a:pt x="24596" y="14096"/>
                      <a:pt x="24074" y="14096"/>
                    </a:cubicBezTo>
                    <a:cubicBezTo>
                      <a:pt x="23986" y="14096"/>
                      <a:pt x="23899" y="14096"/>
                      <a:pt x="23811" y="14096"/>
                    </a:cubicBezTo>
                    <a:cubicBezTo>
                      <a:pt x="21727" y="14113"/>
                      <a:pt x="19630" y="14316"/>
                      <a:pt x="17546" y="14316"/>
                    </a:cubicBezTo>
                    <a:cubicBezTo>
                      <a:pt x="16419" y="14316"/>
                      <a:pt x="15296" y="14257"/>
                      <a:pt x="14182" y="14076"/>
                    </a:cubicBezTo>
                    <a:cubicBezTo>
                      <a:pt x="14193" y="14047"/>
                      <a:pt x="14207" y="14018"/>
                      <a:pt x="14225" y="13991"/>
                    </a:cubicBezTo>
                    <a:cubicBezTo>
                      <a:pt x="14510" y="13553"/>
                      <a:pt x="14793" y="13116"/>
                      <a:pt x="15073" y="12676"/>
                    </a:cubicBezTo>
                    <a:cubicBezTo>
                      <a:pt x="15195" y="12484"/>
                      <a:pt x="15314" y="12293"/>
                      <a:pt x="15431" y="12098"/>
                    </a:cubicBezTo>
                    <a:cubicBezTo>
                      <a:pt x="15544" y="11910"/>
                      <a:pt x="15809" y="11585"/>
                      <a:pt x="15778" y="11349"/>
                    </a:cubicBezTo>
                    <a:cubicBezTo>
                      <a:pt x="15726" y="10948"/>
                      <a:pt x="15431" y="10509"/>
                      <a:pt x="15170" y="10161"/>
                    </a:cubicBezTo>
                    <a:lnTo>
                      <a:pt x="15170" y="10161"/>
                    </a:lnTo>
                    <a:cubicBezTo>
                      <a:pt x="15370" y="10172"/>
                      <a:pt x="15572" y="10186"/>
                      <a:pt x="15773" y="10186"/>
                    </a:cubicBezTo>
                    <a:cubicBezTo>
                      <a:pt x="15921" y="10186"/>
                      <a:pt x="16069" y="10178"/>
                      <a:pt x="16215" y="10156"/>
                    </a:cubicBezTo>
                    <a:cubicBezTo>
                      <a:pt x="16558" y="10105"/>
                      <a:pt x="16639" y="9944"/>
                      <a:pt x="16811" y="9671"/>
                    </a:cubicBezTo>
                    <a:cubicBezTo>
                      <a:pt x="17261" y="8958"/>
                      <a:pt x="17704" y="8242"/>
                      <a:pt x="18149" y="7527"/>
                    </a:cubicBezTo>
                    <a:cubicBezTo>
                      <a:pt x="18152" y="7521"/>
                      <a:pt x="18154" y="7517"/>
                      <a:pt x="18156" y="7512"/>
                    </a:cubicBezTo>
                    <a:close/>
                    <a:moveTo>
                      <a:pt x="4127" y="8331"/>
                    </a:moveTo>
                    <a:cubicBezTo>
                      <a:pt x="4200" y="8401"/>
                      <a:pt x="4272" y="8471"/>
                      <a:pt x="4347" y="8539"/>
                    </a:cubicBezTo>
                    <a:cubicBezTo>
                      <a:pt x="5633" y="9746"/>
                      <a:pt x="7002" y="10872"/>
                      <a:pt x="8451" y="11878"/>
                    </a:cubicBezTo>
                    <a:cubicBezTo>
                      <a:pt x="9338" y="12493"/>
                      <a:pt x="10268" y="13055"/>
                      <a:pt x="11255" y="13493"/>
                    </a:cubicBezTo>
                    <a:cubicBezTo>
                      <a:pt x="12094" y="13866"/>
                      <a:pt x="12988" y="14099"/>
                      <a:pt x="13891" y="14260"/>
                    </a:cubicBezTo>
                    <a:cubicBezTo>
                      <a:pt x="13880" y="14549"/>
                      <a:pt x="13978" y="14904"/>
                      <a:pt x="14011" y="15165"/>
                    </a:cubicBezTo>
                    <a:cubicBezTo>
                      <a:pt x="13251" y="15124"/>
                      <a:pt x="12495" y="15027"/>
                      <a:pt x="11766" y="14808"/>
                    </a:cubicBezTo>
                    <a:cubicBezTo>
                      <a:pt x="10809" y="14524"/>
                      <a:pt x="9947" y="13992"/>
                      <a:pt x="9128" y="13434"/>
                    </a:cubicBezTo>
                    <a:cubicBezTo>
                      <a:pt x="8225" y="12819"/>
                      <a:pt x="7331" y="12208"/>
                      <a:pt x="6491" y="11505"/>
                    </a:cubicBezTo>
                    <a:cubicBezTo>
                      <a:pt x="6097" y="11173"/>
                      <a:pt x="5730" y="10807"/>
                      <a:pt x="5350" y="10461"/>
                    </a:cubicBezTo>
                    <a:cubicBezTo>
                      <a:pt x="4932" y="10080"/>
                      <a:pt x="4457" y="9745"/>
                      <a:pt x="4118" y="9289"/>
                    </a:cubicBezTo>
                    <a:cubicBezTo>
                      <a:pt x="4112" y="9280"/>
                      <a:pt x="4102" y="9272"/>
                      <a:pt x="4094" y="9266"/>
                    </a:cubicBezTo>
                    <a:cubicBezTo>
                      <a:pt x="4104" y="9250"/>
                      <a:pt x="4109" y="9228"/>
                      <a:pt x="4106" y="9200"/>
                    </a:cubicBezTo>
                    <a:cubicBezTo>
                      <a:pt x="4082" y="9015"/>
                      <a:pt x="4144" y="8835"/>
                      <a:pt x="4127" y="8653"/>
                    </a:cubicBezTo>
                    <a:cubicBezTo>
                      <a:pt x="4115" y="8547"/>
                      <a:pt x="4122" y="8440"/>
                      <a:pt x="4127" y="8331"/>
                    </a:cubicBezTo>
                    <a:close/>
                    <a:moveTo>
                      <a:pt x="23898" y="14288"/>
                    </a:moveTo>
                    <a:cubicBezTo>
                      <a:pt x="24479" y="14288"/>
                      <a:pt x="25060" y="14301"/>
                      <a:pt x="25641" y="14329"/>
                    </a:cubicBezTo>
                    <a:cubicBezTo>
                      <a:pt x="25661" y="14566"/>
                      <a:pt x="25762" y="14823"/>
                      <a:pt x="25850" y="15043"/>
                    </a:cubicBezTo>
                    <a:cubicBezTo>
                      <a:pt x="25744" y="15041"/>
                      <a:pt x="25635" y="15036"/>
                      <a:pt x="25528" y="15033"/>
                    </a:cubicBezTo>
                    <a:cubicBezTo>
                      <a:pt x="25206" y="15023"/>
                      <a:pt x="24884" y="15019"/>
                      <a:pt x="24562" y="15019"/>
                    </a:cubicBezTo>
                    <a:cubicBezTo>
                      <a:pt x="23392" y="15019"/>
                      <a:pt x="22223" y="15073"/>
                      <a:pt x="21053" y="15101"/>
                    </a:cubicBezTo>
                    <a:cubicBezTo>
                      <a:pt x="20027" y="15127"/>
                      <a:pt x="19000" y="15196"/>
                      <a:pt x="17973" y="15226"/>
                    </a:cubicBezTo>
                    <a:cubicBezTo>
                      <a:pt x="17724" y="15233"/>
                      <a:pt x="17476" y="15236"/>
                      <a:pt x="17228" y="15236"/>
                    </a:cubicBezTo>
                    <a:cubicBezTo>
                      <a:pt x="16388" y="15236"/>
                      <a:pt x="15550" y="15203"/>
                      <a:pt x="14709" y="15189"/>
                    </a:cubicBezTo>
                    <a:cubicBezTo>
                      <a:pt x="14554" y="15186"/>
                      <a:pt x="14398" y="15181"/>
                      <a:pt x="14243" y="15176"/>
                    </a:cubicBezTo>
                    <a:cubicBezTo>
                      <a:pt x="14216" y="14914"/>
                      <a:pt x="14121" y="14581"/>
                      <a:pt x="14136" y="14303"/>
                    </a:cubicBezTo>
                    <a:lnTo>
                      <a:pt x="14136" y="14303"/>
                    </a:lnTo>
                    <a:cubicBezTo>
                      <a:pt x="14298" y="14330"/>
                      <a:pt x="14461" y="14354"/>
                      <a:pt x="14623" y="14377"/>
                    </a:cubicBezTo>
                    <a:cubicBezTo>
                      <a:pt x="15612" y="14514"/>
                      <a:pt x="16609" y="14570"/>
                      <a:pt x="17606" y="14570"/>
                    </a:cubicBezTo>
                    <a:cubicBezTo>
                      <a:pt x="18588" y="14570"/>
                      <a:pt x="19570" y="14516"/>
                      <a:pt x="20546" y="14432"/>
                    </a:cubicBezTo>
                    <a:cubicBezTo>
                      <a:pt x="21655" y="14338"/>
                      <a:pt x="22776" y="14288"/>
                      <a:pt x="23898" y="14288"/>
                    </a:cubicBezTo>
                    <a:close/>
                    <a:moveTo>
                      <a:pt x="29903" y="8892"/>
                    </a:moveTo>
                    <a:cubicBezTo>
                      <a:pt x="30637" y="9067"/>
                      <a:pt x="31362" y="9270"/>
                      <a:pt x="32074" y="9501"/>
                    </a:cubicBezTo>
                    <a:cubicBezTo>
                      <a:pt x="34500" y="10292"/>
                      <a:pt x="36711" y="11686"/>
                      <a:pt x="38549" y="13447"/>
                    </a:cubicBezTo>
                    <a:cubicBezTo>
                      <a:pt x="38824" y="13711"/>
                      <a:pt x="39086" y="13987"/>
                      <a:pt x="39341" y="14269"/>
                    </a:cubicBezTo>
                    <a:cubicBezTo>
                      <a:pt x="39060" y="14369"/>
                      <a:pt x="38640" y="14776"/>
                      <a:pt x="38391" y="14776"/>
                    </a:cubicBezTo>
                    <a:cubicBezTo>
                      <a:pt x="38363" y="14776"/>
                      <a:pt x="38338" y="14771"/>
                      <a:pt x="38315" y="14759"/>
                    </a:cubicBezTo>
                    <a:cubicBezTo>
                      <a:pt x="37966" y="14590"/>
                      <a:pt x="37584" y="14314"/>
                      <a:pt x="37192" y="14263"/>
                    </a:cubicBezTo>
                    <a:cubicBezTo>
                      <a:pt x="37188" y="14263"/>
                      <a:pt x="37184" y="14262"/>
                      <a:pt x="37180" y="14262"/>
                    </a:cubicBezTo>
                    <a:cubicBezTo>
                      <a:pt x="37110" y="14262"/>
                      <a:pt x="37065" y="14347"/>
                      <a:pt x="37081" y="14409"/>
                    </a:cubicBezTo>
                    <a:cubicBezTo>
                      <a:pt x="37177" y="14769"/>
                      <a:pt x="37293" y="15127"/>
                      <a:pt x="37430" y="15471"/>
                    </a:cubicBezTo>
                    <a:cubicBezTo>
                      <a:pt x="37525" y="15708"/>
                      <a:pt x="36993" y="15899"/>
                      <a:pt x="36842" y="15992"/>
                    </a:cubicBezTo>
                    <a:cubicBezTo>
                      <a:pt x="36558" y="16171"/>
                      <a:pt x="36330" y="16449"/>
                      <a:pt x="36032" y="16602"/>
                    </a:cubicBezTo>
                    <a:cubicBezTo>
                      <a:pt x="36023" y="16606"/>
                      <a:pt x="36018" y="16612"/>
                      <a:pt x="36010" y="16619"/>
                    </a:cubicBezTo>
                    <a:cubicBezTo>
                      <a:pt x="32926" y="14941"/>
                      <a:pt x="29372" y="14284"/>
                      <a:pt x="25869" y="14131"/>
                    </a:cubicBezTo>
                    <a:cubicBezTo>
                      <a:pt x="25873" y="13682"/>
                      <a:pt x="26209" y="13164"/>
                      <a:pt x="26423" y="12796"/>
                    </a:cubicBezTo>
                    <a:cubicBezTo>
                      <a:pt x="26740" y="12249"/>
                      <a:pt x="27089" y="11716"/>
                      <a:pt x="27444" y="11194"/>
                    </a:cubicBezTo>
                    <a:cubicBezTo>
                      <a:pt x="27480" y="11141"/>
                      <a:pt x="27455" y="11066"/>
                      <a:pt x="27403" y="11036"/>
                    </a:cubicBezTo>
                    <a:cubicBezTo>
                      <a:pt x="27107" y="10863"/>
                      <a:pt x="26810" y="10683"/>
                      <a:pt x="26541" y="10471"/>
                    </a:cubicBezTo>
                    <a:cubicBezTo>
                      <a:pt x="26496" y="10435"/>
                      <a:pt x="26480" y="10417"/>
                      <a:pt x="26470" y="10410"/>
                    </a:cubicBezTo>
                    <a:cubicBezTo>
                      <a:pt x="26548" y="10398"/>
                      <a:pt x="26634" y="10402"/>
                      <a:pt x="26708" y="10399"/>
                    </a:cubicBezTo>
                    <a:cubicBezTo>
                      <a:pt x="26829" y="10395"/>
                      <a:pt x="26950" y="10394"/>
                      <a:pt x="27071" y="10394"/>
                    </a:cubicBezTo>
                    <a:cubicBezTo>
                      <a:pt x="27144" y="10394"/>
                      <a:pt x="27217" y="10394"/>
                      <a:pt x="27290" y="10394"/>
                    </a:cubicBezTo>
                    <a:cubicBezTo>
                      <a:pt x="27339" y="10394"/>
                      <a:pt x="27387" y="10394"/>
                      <a:pt x="27436" y="10394"/>
                    </a:cubicBezTo>
                    <a:cubicBezTo>
                      <a:pt x="27439" y="10394"/>
                      <a:pt x="27441" y="10393"/>
                      <a:pt x="27444" y="10393"/>
                    </a:cubicBezTo>
                    <a:cubicBezTo>
                      <a:pt x="27550" y="10393"/>
                      <a:pt x="27678" y="10401"/>
                      <a:pt x="27809" y="10401"/>
                    </a:cubicBezTo>
                    <a:cubicBezTo>
                      <a:pt x="28043" y="10401"/>
                      <a:pt x="28289" y="10378"/>
                      <a:pt x="28449" y="10249"/>
                    </a:cubicBezTo>
                    <a:cubicBezTo>
                      <a:pt x="28913" y="9879"/>
                      <a:pt x="29197" y="9161"/>
                      <a:pt x="29823" y="8984"/>
                    </a:cubicBezTo>
                    <a:cubicBezTo>
                      <a:pt x="29873" y="8969"/>
                      <a:pt x="29899" y="8932"/>
                      <a:pt x="29903" y="8892"/>
                    </a:cubicBezTo>
                    <a:close/>
                    <a:moveTo>
                      <a:pt x="25890" y="14344"/>
                    </a:moveTo>
                    <a:lnTo>
                      <a:pt x="25890" y="14344"/>
                    </a:lnTo>
                    <a:cubicBezTo>
                      <a:pt x="27948" y="14458"/>
                      <a:pt x="29995" y="14750"/>
                      <a:pt x="31976" y="15267"/>
                    </a:cubicBezTo>
                    <a:cubicBezTo>
                      <a:pt x="33360" y="15627"/>
                      <a:pt x="34739" y="16169"/>
                      <a:pt x="36004" y="16874"/>
                    </a:cubicBezTo>
                    <a:cubicBezTo>
                      <a:pt x="36066" y="17269"/>
                      <a:pt x="36128" y="17666"/>
                      <a:pt x="36189" y="18061"/>
                    </a:cubicBezTo>
                    <a:cubicBezTo>
                      <a:pt x="35818" y="17819"/>
                      <a:pt x="35433" y="17596"/>
                      <a:pt x="35030" y="17399"/>
                    </a:cubicBezTo>
                    <a:cubicBezTo>
                      <a:pt x="33960" y="16874"/>
                      <a:pt x="32820" y="16491"/>
                      <a:pt x="31683" y="16145"/>
                    </a:cubicBezTo>
                    <a:cubicBezTo>
                      <a:pt x="29835" y="15583"/>
                      <a:pt x="28016" y="15178"/>
                      <a:pt x="26105" y="15060"/>
                    </a:cubicBezTo>
                    <a:cubicBezTo>
                      <a:pt x="26015" y="14831"/>
                      <a:pt x="25927" y="14589"/>
                      <a:pt x="25890" y="14344"/>
                    </a:cubicBezTo>
                    <a:close/>
                    <a:moveTo>
                      <a:pt x="39509" y="14460"/>
                    </a:moveTo>
                    <a:cubicBezTo>
                      <a:pt x="40796" y="15937"/>
                      <a:pt x="41847" y="17642"/>
                      <a:pt x="42885" y="19284"/>
                    </a:cubicBezTo>
                    <a:cubicBezTo>
                      <a:pt x="43916" y="20914"/>
                      <a:pt x="45163" y="22838"/>
                      <a:pt x="47153" y="23367"/>
                    </a:cubicBezTo>
                    <a:cubicBezTo>
                      <a:pt x="47343" y="23418"/>
                      <a:pt x="47828" y="23533"/>
                      <a:pt x="47680" y="23822"/>
                    </a:cubicBezTo>
                    <a:cubicBezTo>
                      <a:pt x="47577" y="24021"/>
                      <a:pt x="47267" y="24126"/>
                      <a:pt x="47075" y="24190"/>
                    </a:cubicBezTo>
                    <a:cubicBezTo>
                      <a:pt x="46787" y="24289"/>
                      <a:pt x="46478" y="24332"/>
                      <a:pt x="46168" y="24332"/>
                    </a:cubicBezTo>
                    <a:cubicBezTo>
                      <a:pt x="45824" y="24332"/>
                      <a:pt x="45479" y="24279"/>
                      <a:pt x="45159" y="24192"/>
                    </a:cubicBezTo>
                    <a:cubicBezTo>
                      <a:pt x="44013" y="23877"/>
                      <a:pt x="43032" y="23016"/>
                      <a:pt x="42184" y="22223"/>
                    </a:cubicBezTo>
                    <a:cubicBezTo>
                      <a:pt x="41096" y="21206"/>
                      <a:pt x="40179" y="20034"/>
                      <a:pt x="39142" y="18967"/>
                    </a:cubicBezTo>
                    <a:cubicBezTo>
                      <a:pt x="38282" y="18080"/>
                      <a:pt x="37285" y="17337"/>
                      <a:pt x="36210" y="16730"/>
                    </a:cubicBezTo>
                    <a:cubicBezTo>
                      <a:pt x="36205" y="16698"/>
                      <a:pt x="36203" y="16687"/>
                      <a:pt x="36204" y="16687"/>
                    </a:cubicBezTo>
                    <a:lnTo>
                      <a:pt x="36204" y="16687"/>
                    </a:lnTo>
                    <a:cubicBezTo>
                      <a:pt x="36205" y="16687"/>
                      <a:pt x="36222" y="16748"/>
                      <a:pt x="36249" y="16748"/>
                    </a:cubicBezTo>
                    <a:cubicBezTo>
                      <a:pt x="36252" y="16748"/>
                      <a:pt x="36255" y="16747"/>
                      <a:pt x="36258" y="16745"/>
                    </a:cubicBezTo>
                    <a:cubicBezTo>
                      <a:pt x="36389" y="16679"/>
                      <a:pt x="36506" y="16539"/>
                      <a:pt x="36611" y="16442"/>
                    </a:cubicBezTo>
                    <a:cubicBezTo>
                      <a:pt x="36898" y="16179"/>
                      <a:pt x="37268" y="16039"/>
                      <a:pt x="37582" y="15824"/>
                    </a:cubicBezTo>
                    <a:cubicBezTo>
                      <a:pt x="37677" y="15758"/>
                      <a:pt x="37715" y="15682"/>
                      <a:pt x="37701" y="15570"/>
                    </a:cubicBezTo>
                    <a:cubicBezTo>
                      <a:pt x="37658" y="15227"/>
                      <a:pt x="37478" y="14874"/>
                      <a:pt x="37360" y="14531"/>
                    </a:cubicBezTo>
                    <a:lnTo>
                      <a:pt x="37360" y="14531"/>
                    </a:lnTo>
                    <a:cubicBezTo>
                      <a:pt x="37705" y="14637"/>
                      <a:pt x="38043" y="14902"/>
                      <a:pt x="38365" y="15036"/>
                    </a:cubicBezTo>
                    <a:cubicBezTo>
                      <a:pt x="38385" y="15044"/>
                      <a:pt x="38406" y="15048"/>
                      <a:pt x="38426" y="15048"/>
                    </a:cubicBezTo>
                    <a:cubicBezTo>
                      <a:pt x="38556" y="15048"/>
                      <a:pt x="38678" y="14896"/>
                      <a:pt x="38778" y="14845"/>
                    </a:cubicBezTo>
                    <a:cubicBezTo>
                      <a:pt x="39009" y="14728"/>
                      <a:pt x="39204" y="14518"/>
                      <a:pt x="39469" y="14474"/>
                    </a:cubicBezTo>
                    <a:cubicBezTo>
                      <a:pt x="39484" y="14472"/>
                      <a:pt x="39496" y="14467"/>
                      <a:pt x="39509" y="14460"/>
                    </a:cubicBezTo>
                    <a:close/>
                    <a:moveTo>
                      <a:pt x="36257" y="17020"/>
                    </a:moveTo>
                    <a:cubicBezTo>
                      <a:pt x="36513" y="17168"/>
                      <a:pt x="36763" y="17323"/>
                      <a:pt x="37008" y="17483"/>
                    </a:cubicBezTo>
                    <a:cubicBezTo>
                      <a:pt x="38937" y="18761"/>
                      <a:pt x="40259" y="20683"/>
                      <a:pt x="41905" y="22272"/>
                    </a:cubicBezTo>
                    <a:cubicBezTo>
                      <a:pt x="43078" y="23405"/>
                      <a:pt x="44473" y="24541"/>
                      <a:pt x="46181" y="24555"/>
                    </a:cubicBezTo>
                    <a:cubicBezTo>
                      <a:pt x="46190" y="24556"/>
                      <a:pt x="46199" y="24556"/>
                      <a:pt x="46209" y="24556"/>
                    </a:cubicBezTo>
                    <a:cubicBezTo>
                      <a:pt x="46600" y="24556"/>
                      <a:pt x="47085" y="24491"/>
                      <a:pt x="47462" y="24289"/>
                    </a:cubicBezTo>
                    <a:lnTo>
                      <a:pt x="47462" y="24289"/>
                    </a:lnTo>
                    <a:cubicBezTo>
                      <a:pt x="47008" y="24893"/>
                      <a:pt x="46062" y="25029"/>
                      <a:pt x="45349" y="25029"/>
                    </a:cubicBezTo>
                    <a:cubicBezTo>
                      <a:pt x="45346" y="25029"/>
                      <a:pt x="45344" y="25029"/>
                      <a:pt x="45341" y="25029"/>
                    </a:cubicBezTo>
                    <a:cubicBezTo>
                      <a:pt x="44292" y="25027"/>
                      <a:pt x="43236" y="24669"/>
                      <a:pt x="42435" y="23991"/>
                    </a:cubicBezTo>
                    <a:cubicBezTo>
                      <a:pt x="40878" y="22678"/>
                      <a:pt x="39624" y="21021"/>
                      <a:pt x="38144" y="19622"/>
                    </a:cubicBezTo>
                    <a:cubicBezTo>
                      <a:pt x="37600" y="19109"/>
                      <a:pt x="37028" y="18636"/>
                      <a:pt x="36419" y="18217"/>
                    </a:cubicBezTo>
                    <a:cubicBezTo>
                      <a:pt x="36431" y="18194"/>
                      <a:pt x="36436" y="18168"/>
                      <a:pt x="36432" y="18138"/>
                    </a:cubicBezTo>
                    <a:cubicBezTo>
                      <a:pt x="36385" y="17833"/>
                      <a:pt x="36337" y="17528"/>
                      <a:pt x="36289" y="17222"/>
                    </a:cubicBezTo>
                    <a:cubicBezTo>
                      <a:pt x="36278" y="17155"/>
                      <a:pt x="36267" y="17087"/>
                      <a:pt x="36257" y="17020"/>
                    </a:cubicBezTo>
                    <a:close/>
                    <a:moveTo>
                      <a:pt x="1086" y="0"/>
                    </a:moveTo>
                    <a:cubicBezTo>
                      <a:pt x="767" y="0"/>
                      <a:pt x="458" y="67"/>
                      <a:pt x="333" y="384"/>
                    </a:cubicBezTo>
                    <a:cubicBezTo>
                      <a:pt x="92" y="988"/>
                      <a:pt x="116" y="1756"/>
                      <a:pt x="86" y="2394"/>
                    </a:cubicBezTo>
                    <a:cubicBezTo>
                      <a:pt x="0" y="4274"/>
                      <a:pt x="118" y="6145"/>
                      <a:pt x="158" y="8023"/>
                    </a:cubicBezTo>
                    <a:cubicBezTo>
                      <a:pt x="163" y="8244"/>
                      <a:pt x="46" y="9696"/>
                      <a:pt x="362" y="9850"/>
                    </a:cubicBezTo>
                    <a:cubicBezTo>
                      <a:pt x="365" y="9859"/>
                      <a:pt x="369" y="9869"/>
                      <a:pt x="377" y="9878"/>
                    </a:cubicBezTo>
                    <a:cubicBezTo>
                      <a:pt x="543" y="10098"/>
                      <a:pt x="731" y="10422"/>
                      <a:pt x="973" y="10560"/>
                    </a:cubicBezTo>
                    <a:cubicBezTo>
                      <a:pt x="1017" y="10585"/>
                      <a:pt x="1066" y="10595"/>
                      <a:pt x="1118" y="10595"/>
                    </a:cubicBezTo>
                    <a:cubicBezTo>
                      <a:pt x="1296" y="10595"/>
                      <a:pt x="1508" y="10478"/>
                      <a:pt x="1648" y="10425"/>
                    </a:cubicBezTo>
                    <a:cubicBezTo>
                      <a:pt x="2068" y="10268"/>
                      <a:pt x="2482" y="10089"/>
                      <a:pt x="2889" y="9899"/>
                    </a:cubicBezTo>
                    <a:cubicBezTo>
                      <a:pt x="3222" y="9743"/>
                      <a:pt x="3616" y="9617"/>
                      <a:pt x="3923" y="9408"/>
                    </a:cubicBezTo>
                    <a:cubicBezTo>
                      <a:pt x="4308" y="9925"/>
                      <a:pt x="4843" y="10310"/>
                      <a:pt x="5317" y="10740"/>
                    </a:cubicBezTo>
                    <a:cubicBezTo>
                      <a:pt x="5868" y="11242"/>
                      <a:pt x="6409" y="11745"/>
                      <a:pt x="6994" y="12207"/>
                    </a:cubicBezTo>
                    <a:cubicBezTo>
                      <a:pt x="8042" y="13031"/>
                      <a:pt x="9169" y="13819"/>
                      <a:pt x="10343" y="14455"/>
                    </a:cubicBezTo>
                    <a:cubicBezTo>
                      <a:pt x="11491" y="15078"/>
                      <a:pt x="12729" y="15318"/>
                      <a:pt x="14021" y="15395"/>
                    </a:cubicBezTo>
                    <a:cubicBezTo>
                      <a:pt x="14036" y="15404"/>
                      <a:pt x="14054" y="15409"/>
                      <a:pt x="14075" y="15409"/>
                    </a:cubicBezTo>
                    <a:lnTo>
                      <a:pt x="14137" y="15409"/>
                    </a:lnTo>
                    <a:cubicBezTo>
                      <a:pt x="14149" y="15409"/>
                      <a:pt x="14159" y="15405"/>
                      <a:pt x="14169" y="15403"/>
                    </a:cubicBezTo>
                    <a:cubicBezTo>
                      <a:pt x="15017" y="15449"/>
                      <a:pt x="15868" y="15471"/>
                      <a:pt x="16719" y="15471"/>
                    </a:cubicBezTo>
                    <a:cubicBezTo>
                      <a:pt x="17321" y="15471"/>
                      <a:pt x="17924" y="15460"/>
                      <a:pt x="18525" y="15439"/>
                    </a:cubicBezTo>
                    <a:cubicBezTo>
                      <a:pt x="20484" y="15369"/>
                      <a:pt x="22445" y="15248"/>
                      <a:pt x="24406" y="15248"/>
                    </a:cubicBezTo>
                    <a:cubicBezTo>
                      <a:pt x="24826" y="15248"/>
                      <a:pt x="25245" y="15253"/>
                      <a:pt x="25665" y="15266"/>
                    </a:cubicBezTo>
                    <a:cubicBezTo>
                      <a:pt x="27868" y="15333"/>
                      <a:pt x="29954" y="15840"/>
                      <a:pt x="32052" y="16498"/>
                    </a:cubicBezTo>
                    <a:cubicBezTo>
                      <a:pt x="34057" y="17125"/>
                      <a:pt x="35900" y="17949"/>
                      <a:pt x="37496" y="19340"/>
                    </a:cubicBezTo>
                    <a:cubicBezTo>
                      <a:pt x="38798" y="20475"/>
                      <a:pt x="39916" y="21790"/>
                      <a:pt x="41112" y="23031"/>
                    </a:cubicBezTo>
                    <a:cubicBezTo>
                      <a:pt x="42156" y="24112"/>
                      <a:pt x="43190" y="25026"/>
                      <a:pt x="44744" y="25213"/>
                    </a:cubicBezTo>
                    <a:cubicBezTo>
                      <a:pt x="44953" y="25239"/>
                      <a:pt x="45182" y="25254"/>
                      <a:pt x="45421" y="25254"/>
                    </a:cubicBezTo>
                    <a:cubicBezTo>
                      <a:pt x="46433" y="25254"/>
                      <a:pt x="47597" y="24972"/>
                      <a:pt x="47895" y="23936"/>
                    </a:cubicBezTo>
                    <a:cubicBezTo>
                      <a:pt x="47897" y="23926"/>
                      <a:pt x="47899" y="23917"/>
                      <a:pt x="47900" y="23908"/>
                    </a:cubicBezTo>
                    <a:cubicBezTo>
                      <a:pt x="48161" y="23489"/>
                      <a:pt x="47507" y="23223"/>
                      <a:pt x="47214" y="23144"/>
                    </a:cubicBezTo>
                    <a:cubicBezTo>
                      <a:pt x="45059" y="22573"/>
                      <a:pt x="43852" y="20363"/>
                      <a:pt x="42742" y="18629"/>
                    </a:cubicBezTo>
                    <a:cubicBezTo>
                      <a:pt x="41480" y="16662"/>
                      <a:pt x="40191" y="14672"/>
                      <a:pt x="38478" y="13062"/>
                    </a:cubicBezTo>
                    <a:cubicBezTo>
                      <a:pt x="36762" y="11449"/>
                      <a:pt x="34697" y="10183"/>
                      <a:pt x="32479" y="9397"/>
                    </a:cubicBezTo>
                    <a:cubicBezTo>
                      <a:pt x="29720" y="8418"/>
                      <a:pt x="26727" y="8012"/>
                      <a:pt x="23824" y="7734"/>
                    </a:cubicBezTo>
                    <a:cubicBezTo>
                      <a:pt x="22357" y="7593"/>
                      <a:pt x="20884" y="7542"/>
                      <a:pt x="19415" y="7422"/>
                    </a:cubicBezTo>
                    <a:cubicBezTo>
                      <a:pt x="17887" y="7296"/>
                      <a:pt x="16367" y="7082"/>
                      <a:pt x="14854" y="6839"/>
                    </a:cubicBezTo>
                    <a:cubicBezTo>
                      <a:pt x="13548" y="6627"/>
                      <a:pt x="12229" y="6333"/>
                      <a:pt x="11138" y="5552"/>
                    </a:cubicBezTo>
                    <a:cubicBezTo>
                      <a:pt x="10804" y="5312"/>
                      <a:pt x="10485" y="5048"/>
                      <a:pt x="10178" y="4768"/>
                    </a:cubicBezTo>
                    <a:cubicBezTo>
                      <a:pt x="10882" y="4215"/>
                      <a:pt x="11437" y="3568"/>
                      <a:pt x="12039" y="2911"/>
                    </a:cubicBezTo>
                    <a:cubicBezTo>
                      <a:pt x="12238" y="2695"/>
                      <a:pt x="12180" y="2466"/>
                      <a:pt x="12131" y="2204"/>
                    </a:cubicBezTo>
                    <a:cubicBezTo>
                      <a:pt x="12078" y="1915"/>
                      <a:pt x="12020" y="1552"/>
                      <a:pt x="11843" y="1312"/>
                    </a:cubicBezTo>
                    <a:cubicBezTo>
                      <a:pt x="11722" y="1046"/>
                      <a:pt x="10924" y="1044"/>
                      <a:pt x="10717" y="1017"/>
                    </a:cubicBezTo>
                    <a:cubicBezTo>
                      <a:pt x="9773" y="891"/>
                      <a:pt x="8821" y="815"/>
                      <a:pt x="7873" y="733"/>
                    </a:cubicBezTo>
                    <a:cubicBezTo>
                      <a:pt x="6918" y="650"/>
                      <a:pt x="5961" y="577"/>
                      <a:pt x="5010" y="460"/>
                    </a:cubicBezTo>
                    <a:cubicBezTo>
                      <a:pt x="3858" y="319"/>
                      <a:pt x="2712" y="111"/>
                      <a:pt x="1554" y="28"/>
                    </a:cubicBezTo>
                    <a:cubicBezTo>
                      <a:pt x="1410" y="17"/>
                      <a:pt x="1247" y="0"/>
                      <a:pt x="1086" y="0"/>
                    </a:cubicBezTo>
                    <a:close/>
                  </a:path>
                </a:pathLst>
              </a:custGeom>
              <a:solidFill>
                <a:srgbClr val="2431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914378">
                  <a:defRPr/>
                </a:pPr>
                <a:endParaRPr dirty="0">
                  <a:solidFill>
                    <a:srgbClr val="0070C0"/>
                  </a:solidFill>
                  <a:ea typeface="+mn-ea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281845" y="3141175"/>
                <a:ext cx="310777" cy="30127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8">
                  <a:defRPr/>
                </a:pPr>
                <a:r>
                  <a:rPr lang="en-US" sz="1800" dirty="0">
                    <a:solidFill>
                      <a:srgbClr val="0070C0"/>
                    </a:solidFill>
                    <a:latin typeface="#9Slide03 Ample" panose="02000000000000000000" pitchFamily="2" charset="0"/>
                  </a:rPr>
                  <a:t>1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214175" y="2726771"/>
                <a:ext cx="309586" cy="30246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8">
                  <a:defRPr/>
                </a:pPr>
                <a:r>
                  <a:rPr lang="en-US" sz="1800" dirty="0">
                    <a:solidFill>
                      <a:srgbClr val="0070C0"/>
                    </a:solidFill>
                    <a:latin typeface="#9Slide03 Ample" panose="02000000000000000000" pitchFamily="2" charset="0"/>
                  </a:rPr>
                  <a:t>2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718047" y="2575537"/>
                <a:ext cx="309586" cy="30246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8">
                  <a:defRPr/>
                </a:pPr>
                <a:r>
                  <a:rPr lang="en-US" sz="1800" dirty="0">
                    <a:solidFill>
                      <a:srgbClr val="0070C0"/>
                    </a:solidFill>
                    <a:latin typeface="#9Slide03 Ample" panose="02000000000000000000" pitchFamily="2" charset="0"/>
                  </a:rPr>
                  <a:t>3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554129" y="2171851"/>
                <a:ext cx="309586" cy="30246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8">
                  <a:defRPr/>
                </a:pPr>
                <a:endParaRPr lang="en-US" sz="1800" dirty="0">
                  <a:solidFill>
                    <a:srgbClr val="0070C0"/>
                  </a:solidFill>
                  <a:latin typeface="#9Slide03 Ample" panose="02000000000000000000" pitchFamily="2" charset="0"/>
                </a:endParaRPr>
              </a:p>
            </p:txBody>
          </p:sp>
        </p:grpSp>
        <p:pic>
          <p:nvPicPr>
            <p:cNvPr id="75785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96672" y="3594930"/>
              <a:ext cx="845135" cy="866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6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53" y="2411174"/>
              <a:ext cx="2049914" cy="2049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7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666" y="1913933"/>
              <a:ext cx="648475" cy="88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780" name="Picture 2" descr="Hình ảnh Nhà Máy Cỏ Xanh Thiết Kế Đồ Họa PNG , Thiết Kế, Cỏ Xanh, Xanh PNG 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04" y="3787379"/>
            <a:ext cx="865584" cy="8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2" descr="Hình ảnh Nhà Máy Cỏ Xanh Thiết Kế Đồ Họa PNG , Thiết Kế, Cỏ Xanh, Xanh PNG 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3712369"/>
            <a:ext cx="1373981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1" descr="Hình ảnh Núi Phong Cảnh Minh Họa Núi Xanh PNG , đồi Clipart, Núi, Phong  Cảnh PNG miễn phí tải tập tin PSDComment và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3037285"/>
            <a:ext cx="2213372" cy="322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6192441" y="2506266"/>
            <a:ext cx="309563" cy="3024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defRPr/>
            </a:pP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50781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3032" r="4950" b="3703"/>
          <a:stretch>
            <a:fillRect/>
          </a:stretch>
        </p:blipFill>
        <p:spPr bwMode="auto">
          <a:xfrm>
            <a:off x="0" y="1"/>
            <a:ext cx="9144000" cy="485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3"/>
            <a:ext cx="9144000" cy="515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任意多边形 32"/>
          <p:cNvSpPr/>
          <p:nvPr/>
        </p:nvSpPr>
        <p:spPr>
          <a:xfrm>
            <a:off x="-9525" y="1559719"/>
            <a:ext cx="9182100" cy="3602831"/>
          </a:xfrm>
          <a:custGeom>
            <a:avLst/>
            <a:gdLst>
              <a:gd name="connsiteX0" fmla="*/ 0 w 9020175"/>
              <a:gd name="connsiteY0" fmla="*/ 3895725 h 3895725"/>
              <a:gd name="connsiteX1" fmla="*/ 4581525 w 9020175"/>
              <a:gd name="connsiteY1" fmla="*/ 942975 h 3895725"/>
              <a:gd name="connsiteX2" fmla="*/ 9020175 w 9020175"/>
              <a:gd name="connsiteY2" fmla="*/ 0 h 3895725"/>
              <a:gd name="connsiteX0" fmla="*/ 0 w 9020175"/>
              <a:gd name="connsiteY0" fmla="*/ 3895725 h 3895725"/>
              <a:gd name="connsiteX1" fmla="*/ 4581525 w 9020175"/>
              <a:gd name="connsiteY1" fmla="*/ 942975 h 3895725"/>
              <a:gd name="connsiteX2" fmla="*/ 9020175 w 9020175"/>
              <a:gd name="connsiteY2" fmla="*/ 0 h 3895725"/>
              <a:gd name="connsiteX0" fmla="*/ 0 w 9020175"/>
              <a:gd name="connsiteY0" fmla="*/ 3895725 h 3895725"/>
              <a:gd name="connsiteX1" fmla="*/ 4533900 w 9020175"/>
              <a:gd name="connsiteY1" fmla="*/ 771525 h 3895725"/>
              <a:gd name="connsiteX2" fmla="*/ 9020175 w 9020175"/>
              <a:gd name="connsiteY2" fmla="*/ 0 h 3895725"/>
              <a:gd name="connsiteX0" fmla="*/ 0 w 9020175"/>
              <a:gd name="connsiteY0" fmla="*/ 3896127 h 3896127"/>
              <a:gd name="connsiteX1" fmla="*/ 4533900 w 9020175"/>
              <a:gd name="connsiteY1" fmla="*/ 771927 h 3896127"/>
              <a:gd name="connsiteX2" fmla="*/ 9020175 w 9020175"/>
              <a:gd name="connsiteY2" fmla="*/ 402 h 3896127"/>
              <a:gd name="connsiteX0" fmla="*/ 0 w 9020175"/>
              <a:gd name="connsiteY0" fmla="*/ 3896127 h 3896127"/>
              <a:gd name="connsiteX1" fmla="*/ 4533900 w 9020175"/>
              <a:gd name="connsiteY1" fmla="*/ 771927 h 3896127"/>
              <a:gd name="connsiteX2" fmla="*/ 9020175 w 9020175"/>
              <a:gd name="connsiteY2" fmla="*/ 402 h 3896127"/>
              <a:gd name="connsiteX0" fmla="*/ 0 w 9163050"/>
              <a:gd name="connsiteY0" fmla="*/ 4067388 h 4067388"/>
              <a:gd name="connsiteX1" fmla="*/ 4676775 w 9163050"/>
              <a:gd name="connsiteY1" fmla="*/ 771738 h 4067388"/>
              <a:gd name="connsiteX2" fmla="*/ 9163050 w 9163050"/>
              <a:gd name="connsiteY2" fmla="*/ 213 h 4067388"/>
              <a:gd name="connsiteX0" fmla="*/ 0 w 9210675"/>
              <a:gd name="connsiteY0" fmla="*/ 4124556 h 4124556"/>
              <a:gd name="connsiteX1" fmla="*/ 4724400 w 9210675"/>
              <a:gd name="connsiteY1" fmla="*/ 771756 h 4124556"/>
              <a:gd name="connsiteX2" fmla="*/ 9210675 w 9210675"/>
              <a:gd name="connsiteY2" fmla="*/ 231 h 4124556"/>
              <a:gd name="connsiteX0" fmla="*/ 0 w 9182100"/>
              <a:gd name="connsiteY0" fmla="*/ 3921278 h 3921278"/>
              <a:gd name="connsiteX1" fmla="*/ 4724400 w 9182100"/>
              <a:gd name="connsiteY1" fmla="*/ 568478 h 3921278"/>
              <a:gd name="connsiteX2" fmla="*/ 9182100 w 9182100"/>
              <a:gd name="connsiteY2" fmla="*/ 6503 h 3921278"/>
              <a:gd name="connsiteX0" fmla="*/ 0 w 9182100"/>
              <a:gd name="connsiteY0" fmla="*/ 3969956 h 3969956"/>
              <a:gd name="connsiteX1" fmla="*/ 4724400 w 9182100"/>
              <a:gd name="connsiteY1" fmla="*/ 617156 h 3969956"/>
              <a:gd name="connsiteX2" fmla="*/ 9182100 w 9182100"/>
              <a:gd name="connsiteY2" fmla="*/ 55181 h 3969956"/>
              <a:gd name="connsiteX0" fmla="*/ 0 w 9182100"/>
              <a:gd name="connsiteY0" fmla="*/ 3978254 h 3978254"/>
              <a:gd name="connsiteX1" fmla="*/ 4724400 w 9182100"/>
              <a:gd name="connsiteY1" fmla="*/ 625454 h 3978254"/>
              <a:gd name="connsiteX2" fmla="*/ 9182100 w 9182100"/>
              <a:gd name="connsiteY2" fmla="*/ 63479 h 3978254"/>
              <a:gd name="connsiteX0" fmla="*/ 0 w 9182100"/>
              <a:gd name="connsiteY0" fmla="*/ 3994887 h 3994887"/>
              <a:gd name="connsiteX1" fmla="*/ 4724400 w 9182100"/>
              <a:gd name="connsiteY1" fmla="*/ 642087 h 3994887"/>
              <a:gd name="connsiteX2" fmla="*/ 9182100 w 9182100"/>
              <a:gd name="connsiteY2" fmla="*/ 80112 h 399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82100" h="3994887">
                <a:moveTo>
                  <a:pt x="0" y="3994887"/>
                </a:moveTo>
                <a:cubicBezTo>
                  <a:pt x="1215231" y="2805055"/>
                  <a:pt x="2908300" y="1380274"/>
                  <a:pt x="4724400" y="642087"/>
                </a:cubicBezTo>
                <a:cubicBezTo>
                  <a:pt x="6540500" y="-96100"/>
                  <a:pt x="8324056" y="-58795"/>
                  <a:pt x="9182100" y="80112"/>
                </a:cubicBezTo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378">
              <a:buClrTx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528762" y="3712369"/>
            <a:ext cx="215504" cy="215504"/>
          </a:xfrm>
          <a:prstGeom prst="ellipse">
            <a:avLst/>
          </a:prstGeom>
          <a:solidFill>
            <a:srgbClr val="92E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buClrTx/>
              <a:defRPr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017044" y="2792016"/>
            <a:ext cx="215504" cy="21550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buClrTx/>
              <a:defRPr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942285" y="1930004"/>
            <a:ext cx="215503" cy="216694"/>
          </a:xfrm>
          <a:prstGeom prst="ellipse">
            <a:avLst/>
          </a:prstGeom>
          <a:solidFill>
            <a:srgbClr val="F5C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buClrTx/>
              <a:defRPr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516291" y="1547813"/>
            <a:ext cx="215503" cy="216694"/>
          </a:xfrm>
          <a:prstGeom prst="ellipse">
            <a:avLst/>
          </a:prstGeom>
          <a:solidFill>
            <a:srgbClr val="79A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buClrTx/>
              <a:defRPr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72076" y="2376814"/>
            <a:ext cx="1149695" cy="1123950"/>
            <a:chOff x="1331640" y="1918189"/>
            <a:chExt cx="1149695" cy="1123950"/>
          </a:xfrm>
          <a:solidFill>
            <a:srgbClr val="92E2D9"/>
          </a:solidFill>
        </p:grpSpPr>
        <p:sp>
          <p:nvSpPr>
            <p:cNvPr id="40" name="椭圆形标注 39"/>
            <p:cNvSpPr/>
            <p:nvPr/>
          </p:nvSpPr>
          <p:spPr>
            <a:xfrm>
              <a:off x="1331640" y="1918189"/>
              <a:ext cx="1149695" cy="1123950"/>
            </a:xfrm>
            <a:prstGeom prst="wedgeEllipseCallout">
              <a:avLst>
                <a:gd name="adj1" fmla="val 23905"/>
                <a:gd name="adj2" fmla="val 589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21185" y="2254200"/>
              <a:ext cx="242374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378">
                <a:buClrTx/>
                <a:defRPr/>
              </a:pPr>
              <a:r>
                <a:rPr lang="en-US" altLang="zh-CN" sz="2000" kern="1200" dirty="0">
                  <a:solidFill>
                    <a:prstClr val="white">
                      <a:lumMod val="95000"/>
                    </a:prstClr>
                  </a:solidFill>
                  <a:latin typeface="Calibri"/>
                  <a:ea typeface="宋体" panose="02010600030101010101" pitchFamily="2" charset="-122"/>
                  <a:cs typeface="+mn-cs"/>
                </a:rPr>
                <a:t> </a:t>
              </a:r>
              <a:endParaRPr lang="zh-CN" altLang="en-US" sz="2000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262881" y="2899504"/>
            <a:ext cx="1149695" cy="1123950"/>
            <a:chOff x="3694928" y="2635572"/>
            <a:chExt cx="1149695" cy="112395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椭圆形标注 42"/>
            <p:cNvSpPr/>
            <p:nvPr/>
          </p:nvSpPr>
          <p:spPr>
            <a:xfrm>
              <a:off x="3694928" y="2635572"/>
              <a:ext cx="1149695" cy="1123950"/>
            </a:xfrm>
            <a:prstGeom prst="wedgeEllipseCallout">
              <a:avLst>
                <a:gd name="adj1" fmla="val -50658"/>
                <a:gd name="adj2" fmla="val -401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92107" y="2997492"/>
              <a:ext cx="184731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378">
                <a:buClrTx/>
                <a:defRPr/>
              </a:pPr>
              <a:endParaRPr lang="zh-CN" altLang="en-US" sz="2000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92603" y="906041"/>
            <a:ext cx="1149695" cy="1123950"/>
            <a:chOff x="4166431" y="757076"/>
            <a:chExt cx="1149695" cy="1123950"/>
          </a:xfrm>
          <a:solidFill>
            <a:srgbClr val="F5CA40"/>
          </a:solidFill>
        </p:grpSpPr>
        <p:sp>
          <p:nvSpPr>
            <p:cNvPr id="46" name="椭圆形标注 45"/>
            <p:cNvSpPr/>
            <p:nvPr/>
          </p:nvSpPr>
          <p:spPr>
            <a:xfrm>
              <a:off x="4166431" y="757076"/>
              <a:ext cx="1149695" cy="1123950"/>
            </a:xfrm>
            <a:prstGeom prst="wedgeEllipseCallout">
              <a:avLst>
                <a:gd name="adj1" fmla="val 47102"/>
                <a:gd name="adj2" fmla="val 403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63610" y="1092282"/>
              <a:ext cx="184731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378">
                <a:buClrTx/>
                <a:defRPr/>
              </a:pPr>
              <a:endParaRPr lang="zh-CN" altLang="en-US" sz="2000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732241" y="1735832"/>
            <a:ext cx="1149695" cy="1123950"/>
            <a:chOff x="7164288" y="1682700"/>
            <a:chExt cx="1149695" cy="1123950"/>
          </a:xfrm>
          <a:solidFill>
            <a:srgbClr val="79A4C7"/>
          </a:solidFill>
        </p:grpSpPr>
        <p:sp>
          <p:nvSpPr>
            <p:cNvPr id="49" name="椭圆形标注 48"/>
            <p:cNvSpPr/>
            <p:nvPr/>
          </p:nvSpPr>
          <p:spPr>
            <a:xfrm>
              <a:off x="7164288" y="1682700"/>
              <a:ext cx="1149695" cy="1123950"/>
            </a:xfrm>
            <a:prstGeom prst="wedgeEllipseCallout">
              <a:avLst>
                <a:gd name="adj1" fmla="val -45687"/>
                <a:gd name="adj2" fmla="val -435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61467" y="2044620"/>
              <a:ext cx="184731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4378">
                <a:buClrTx/>
                <a:defRPr/>
              </a:pPr>
              <a:endParaRPr lang="zh-CN" altLang="en-US" sz="2000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768079" y="1406129"/>
            <a:ext cx="1951434" cy="16435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máu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lửa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gọi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Tổ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quốc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ra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mặt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trận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100" kern="1200" dirty="0">
              <a:solidFill>
                <a:srgbClr val="2D2D2D"/>
              </a:solidFill>
              <a:latin typeface="#9Slide05 Braxton Regular" pitchFamily="66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63241" y="4018360"/>
            <a:ext cx="2826544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lính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đời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còn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trẻ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còn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mê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thả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diều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vừa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qua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thiếu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niên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479132" y="2253854"/>
            <a:ext cx="2235994" cy="16435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lần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bom</a:t>
            </a: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nổ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dũng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hi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vĩnh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viễn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nằm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dưới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rừng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100" kern="1200" dirty="0">
              <a:solidFill>
                <a:srgbClr val="2D2D2D"/>
              </a:solidFill>
              <a:latin typeface="#9Slide05 Braxton Regular" pitchFamily="66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75735" y="400050"/>
            <a:ext cx="2228850" cy="16435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1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10- 20 </a:t>
            </a:r>
            <a:r>
              <a:rPr lang="en-US" altLang="zh-CN" sz="21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ảnh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anh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vẫn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còn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mãi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đồng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đội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100" kern="1200" dirty="0" err="1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r>
              <a:rPr lang="en-US" altLang="zh-CN" sz="2100" kern="1200" dirty="0">
                <a:solidFill>
                  <a:srgbClr val="2D2D2D"/>
                </a:solidFill>
                <a:latin typeface="#9Slide05 Braxton Regular" pitchFamily="66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100" kern="1200" dirty="0">
              <a:solidFill>
                <a:srgbClr val="2D2D2D"/>
              </a:solidFill>
              <a:latin typeface="#9Slide05 Braxton Regular" pitchFamily="66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21443" b="8319"/>
          <a:stretch>
            <a:fillRect/>
          </a:stretch>
        </p:blipFill>
        <p:spPr bwMode="auto">
          <a:xfrm>
            <a:off x="776288" y="2314576"/>
            <a:ext cx="923925" cy="11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81" y="2968229"/>
            <a:ext cx="1004888" cy="103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945731" y="894160"/>
            <a:ext cx="1006079" cy="1012031"/>
            <a:chOff x="6003477" y="1323974"/>
            <a:chExt cx="3016040" cy="3382443"/>
          </a:xfrm>
        </p:grpSpPr>
        <p:pic>
          <p:nvPicPr>
            <p:cNvPr id="78874" name="Picture 2" descr="Hình ảnh Ngọn Lửa Ngọn Lửa đỏ Hình Minh Họa Ngọn Lửa Hoạt Hình Ngọn Lửa đỏ  PNG , Ngọn Lửa, Ngọn Lửa đỏ, Phim Hoạt Hình Ngọn Lửa Minh Họa 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037" y="1695022"/>
              <a:ext cx="2820480" cy="301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5" name="Picture 4" descr="Hình ảnh PNG miễn phí của một người lính cách mạng cầm súng | Công cụ đồ họa  PSD Tải xuống miễn phí - Pikbest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207" y="1323974"/>
              <a:ext cx="1796098" cy="332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76" name="Picture 12" descr="My Explosion Firecracker Explosions - Explosion Fire Cartoon Png  Transparent PNG - Free Download on TPNG.ne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33"/>
            <a:stretch>
              <a:fillRect/>
            </a:stretch>
          </p:blipFill>
          <p:spPr bwMode="auto">
            <a:xfrm>
              <a:off x="6003477" y="3038023"/>
              <a:ext cx="2568217" cy="1668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 descr="A picture containing grass, plant, tree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3643" y="1725879"/>
            <a:ext cx="1138774" cy="1143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1676400" y="3630216"/>
            <a:ext cx="143946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250" kern="1200">
                <a:solidFill>
                  <a:srgbClr val="FF0000"/>
                </a:solidFill>
                <a:latin typeface="#9Slide05 SVNShintia Script" pitchFamily="2" charset="0"/>
                <a:ea typeface="+mn-ea"/>
                <a:cs typeface="+mn-cs"/>
              </a:rPr>
              <a:t>Sự việc 1</a:t>
            </a: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2002631" y="1066800"/>
            <a:ext cx="150018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250" kern="1200">
                <a:solidFill>
                  <a:srgbClr val="FF0000"/>
                </a:solidFill>
                <a:latin typeface="#9Slide05 SVNShintia Script" pitchFamily="2" charset="0"/>
                <a:ea typeface="+mn-ea"/>
                <a:cs typeface="+mn-cs"/>
              </a:rPr>
              <a:t>Sự việc 2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5145881" y="1909762"/>
            <a:ext cx="139184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250" kern="1200">
                <a:solidFill>
                  <a:srgbClr val="FF0000"/>
                </a:solidFill>
                <a:latin typeface="#9Slide05 SVNShintia Script" pitchFamily="2" charset="0"/>
                <a:ea typeface="+mn-ea"/>
                <a:cs typeface="+mn-cs"/>
              </a:rPr>
              <a:t>Sự việc 3</a:t>
            </a:r>
          </a:p>
        </p:txBody>
      </p:sp>
      <p:sp>
        <p:nvSpPr>
          <p:cNvPr id="55" name="TextBox 13"/>
          <p:cNvSpPr txBox="1">
            <a:spLocks noChangeArrowheads="1"/>
          </p:cNvSpPr>
          <p:nvPr/>
        </p:nvSpPr>
        <p:spPr bwMode="auto">
          <a:xfrm>
            <a:off x="6424613" y="84535"/>
            <a:ext cx="14573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250" kern="1200">
                <a:solidFill>
                  <a:srgbClr val="FF0000"/>
                </a:solidFill>
                <a:latin typeface="#9Slide05 SVNShintia Script" pitchFamily="2" charset="0"/>
                <a:ea typeface="+mn-ea"/>
                <a:cs typeface="+mn-cs"/>
              </a:rPr>
              <a:t>Sự việc 4</a:t>
            </a:r>
          </a:p>
        </p:txBody>
      </p:sp>
      <p:pic>
        <p:nvPicPr>
          <p:cNvPr id="78872" name="Picture 56" descr="A picture containing indoor&#10;&#10;Description automatically genera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6" r="-3799"/>
          <a:stretch>
            <a:fillRect/>
          </a:stretch>
        </p:blipFill>
        <p:spPr bwMode="auto">
          <a:xfrm>
            <a:off x="6044804" y="3015854"/>
            <a:ext cx="40767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3" name="Picture 58" descr="A picture containing kite, colorful, flying, accessory&#10;&#10;Description automatically generat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72" y="44054"/>
            <a:ext cx="12430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913558"/>
      </p:ext>
    </p:extLst>
  </p:cSld>
  <p:clrMapOvr>
    <a:masterClrMapping/>
  </p:clrMapOvr>
  <p:transition spd="slow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  <p:bldP spid="52" grpId="0"/>
      <p:bldP spid="53" grpId="0"/>
      <p:bldP spid="54" grpId="0"/>
      <p:bldP spid="28" grpId="0"/>
      <p:bldP spid="30" grpId="0"/>
      <p:bldP spid="32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gôi trường mang tên Trạng Trình - Trường THCS Nguyễn Bỉnh Khiêm- Quận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7" y="1037056"/>
            <a:ext cx="639360" cy="5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 noChangeArrowheads="1"/>
          </p:cNvSpPr>
          <p:nvPr/>
        </p:nvSpPr>
        <p:spPr>
          <a:xfrm>
            <a:off x="1681549" y="1626781"/>
            <a:ext cx="6025448" cy="56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16B"/>
              </a:buClr>
              <a:buSzPts val="4800"/>
              <a:buFont typeface="Fredoka One"/>
              <a:buNone/>
              <a:defRPr sz="4800" b="0" i="0" u="none" strike="noStrike" cap="none">
                <a:solidFill>
                  <a:srgbClr val="34616B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Poppins" pitchFamily="2" charset="0"/>
                <a:cs typeface="Times New Roman" panose="02020603050405020304" pitchFamily="18" charset="0"/>
                <a:sym typeface="Poppins" pitchFamily="2" charset="0"/>
              </a:rPr>
              <a:t/>
            </a:r>
            <a:b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Poppins" pitchFamily="2" charset="0"/>
                <a:cs typeface="Times New Roman" panose="02020603050405020304" pitchFamily="18" charset="0"/>
                <a:sym typeface="Poppins" pitchFamily="2" charset="0"/>
              </a:rPr>
            </a:br>
            <a: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Poppins" pitchFamily="2" charset="0"/>
                <a:cs typeface="Times New Roman" panose="02020603050405020304" pitchFamily="18" charset="0"/>
                <a:sym typeface="Poppins" pitchFamily="2" charset="0"/>
              </a:rPr>
              <a:t>TRƯỜNG THCS NGUYỄN BỈNH KHIÊM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6026" y="2062943"/>
            <a:ext cx="6496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204" y="2947204"/>
            <a:ext cx="8658139" cy="597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 “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5446" y="3514767"/>
            <a:ext cx="3430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8"/>
          <p:cNvSpPr txBox="1">
            <a:spLocks noGrp="1"/>
          </p:cNvSpPr>
          <p:nvPr>
            <p:ph type="subTitle" idx="1"/>
          </p:nvPr>
        </p:nvSpPr>
        <p:spPr>
          <a:xfrm>
            <a:off x="1248880" y="1400984"/>
            <a:ext cx="6406912" cy="23475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dò: </a:t>
            </a:r>
          </a:p>
          <a:p>
            <a:pPr algn="just"/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57"/>
          <p:cNvSpPr/>
          <p:nvPr/>
        </p:nvSpPr>
        <p:spPr>
          <a:xfrm rot="10800000">
            <a:off x="3585305" y="-8"/>
            <a:ext cx="5672347" cy="2310131"/>
          </a:xfrm>
          <a:custGeom>
            <a:avLst/>
            <a:gdLst/>
            <a:ahLst/>
            <a:cxnLst/>
            <a:rect l="l" t="t" r="r" b="b"/>
            <a:pathLst>
              <a:path w="165218" h="67287" extrusionOk="0">
                <a:moveTo>
                  <a:pt x="62963" y="1"/>
                </a:moveTo>
                <a:cubicBezTo>
                  <a:pt x="57638" y="1"/>
                  <a:pt x="52317" y="1221"/>
                  <a:pt x="47504" y="3537"/>
                </a:cubicBezTo>
                <a:cubicBezTo>
                  <a:pt x="47504" y="3537"/>
                  <a:pt x="33443" y="10979"/>
                  <a:pt x="25589" y="21557"/>
                </a:cubicBezTo>
                <a:cubicBezTo>
                  <a:pt x="17975" y="31780"/>
                  <a:pt x="10499" y="35581"/>
                  <a:pt x="3606" y="35581"/>
                </a:cubicBezTo>
                <a:cubicBezTo>
                  <a:pt x="2385" y="35581"/>
                  <a:pt x="1182" y="35462"/>
                  <a:pt x="0" y="35238"/>
                </a:cubicBezTo>
                <a:lnTo>
                  <a:pt x="0" y="67287"/>
                </a:lnTo>
                <a:lnTo>
                  <a:pt x="165218" y="67287"/>
                </a:lnTo>
                <a:cubicBezTo>
                  <a:pt x="164109" y="65133"/>
                  <a:pt x="162874" y="63075"/>
                  <a:pt x="161607" y="61016"/>
                </a:cubicBezTo>
                <a:cubicBezTo>
                  <a:pt x="160055" y="58514"/>
                  <a:pt x="158440" y="56044"/>
                  <a:pt x="156730" y="53669"/>
                </a:cubicBezTo>
                <a:cubicBezTo>
                  <a:pt x="153500" y="49140"/>
                  <a:pt x="149826" y="44833"/>
                  <a:pt x="145329" y="41540"/>
                </a:cubicBezTo>
                <a:cubicBezTo>
                  <a:pt x="143144" y="39956"/>
                  <a:pt x="140737" y="38626"/>
                  <a:pt x="138204" y="37708"/>
                </a:cubicBezTo>
                <a:cubicBezTo>
                  <a:pt x="135406" y="36707"/>
                  <a:pt x="132499" y="36308"/>
                  <a:pt x="129532" y="36308"/>
                </a:cubicBezTo>
                <a:cubicBezTo>
                  <a:pt x="129309" y="36308"/>
                  <a:pt x="129085" y="36310"/>
                  <a:pt x="128861" y="36315"/>
                </a:cubicBezTo>
                <a:cubicBezTo>
                  <a:pt x="124096" y="36384"/>
                  <a:pt x="119298" y="37306"/>
                  <a:pt x="114514" y="37306"/>
                </a:cubicBezTo>
                <a:cubicBezTo>
                  <a:pt x="112717" y="37306"/>
                  <a:pt x="110922" y="37176"/>
                  <a:pt x="109132" y="36821"/>
                </a:cubicBezTo>
                <a:cubicBezTo>
                  <a:pt x="106281" y="36251"/>
                  <a:pt x="103495" y="35079"/>
                  <a:pt x="101341" y="33053"/>
                </a:cubicBezTo>
                <a:cubicBezTo>
                  <a:pt x="99219" y="31026"/>
                  <a:pt x="97857" y="28366"/>
                  <a:pt x="96717" y="25674"/>
                </a:cubicBezTo>
                <a:cubicBezTo>
                  <a:pt x="95577" y="23045"/>
                  <a:pt x="94596" y="20322"/>
                  <a:pt x="93170" y="17788"/>
                </a:cubicBezTo>
                <a:cubicBezTo>
                  <a:pt x="91840" y="15413"/>
                  <a:pt x="90225" y="13228"/>
                  <a:pt x="88357" y="11233"/>
                </a:cubicBezTo>
                <a:cubicBezTo>
                  <a:pt x="84588" y="7211"/>
                  <a:pt x="79901" y="4044"/>
                  <a:pt x="74739" y="2112"/>
                </a:cubicBezTo>
                <a:cubicBezTo>
                  <a:pt x="70952" y="687"/>
                  <a:pt x="66956" y="1"/>
                  <a:pt x="62963" y="1"/>
                </a:cubicBezTo>
                <a:close/>
              </a:path>
            </a:pathLst>
          </a:custGeom>
          <a:solidFill>
            <a:srgbClr val="F9C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57"/>
          <p:cNvSpPr/>
          <p:nvPr/>
        </p:nvSpPr>
        <p:spPr>
          <a:xfrm>
            <a:off x="249221" y="1433919"/>
            <a:ext cx="1559263" cy="900386"/>
          </a:xfrm>
          <a:custGeom>
            <a:avLst/>
            <a:gdLst/>
            <a:ahLst/>
            <a:cxnLst/>
            <a:rect l="l" t="t" r="r" b="b"/>
            <a:pathLst>
              <a:path w="51115" h="29516" fill="none" extrusionOk="0">
                <a:moveTo>
                  <a:pt x="1" y="29516"/>
                </a:moveTo>
                <a:lnTo>
                  <a:pt x="51114" y="0"/>
                </a:lnTo>
              </a:path>
            </a:pathLst>
          </a:custGeom>
          <a:noFill/>
          <a:ln w="19800" cap="flat" cmpd="sng">
            <a:solidFill>
              <a:srgbClr val="3C6D7B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57"/>
          <p:cNvSpPr/>
          <p:nvPr/>
        </p:nvSpPr>
        <p:spPr>
          <a:xfrm>
            <a:off x="300438" y="3348591"/>
            <a:ext cx="1508045" cy="870460"/>
          </a:xfrm>
          <a:custGeom>
            <a:avLst/>
            <a:gdLst/>
            <a:ahLst/>
            <a:cxnLst/>
            <a:rect l="l" t="t" r="r" b="b"/>
            <a:pathLst>
              <a:path w="49436" h="28535" fill="none" extrusionOk="0">
                <a:moveTo>
                  <a:pt x="49435" y="28535"/>
                </a:moveTo>
                <a:lnTo>
                  <a:pt x="0" y="1"/>
                </a:lnTo>
              </a:path>
            </a:pathLst>
          </a:custGeom>
          <a:noFill/>
          <a:ln w="19800" cap="flat" cmpd="sng">
            <a:solidFill>
              <a:srgbClr val="3C6D7B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57"/>
          <p:cNvSpPr/>
          <p:nvPr/>
        </p:nvSpPr>
        <p:spPr>
          <a:xfrm>
            <a:off x="115917" y="2826934"/>
            <a:ext cx="1923462" cy="31"/>
          </a:xfrm>
          <a:custGeom>
            <a:avLst/>
            <a:gdLst/>
            <a:ahLst/>
            <a:cxnLst/>
            <a:rect l="l" t="t" r="r" b="b"/>
            <a:pathLst>
              <a:path w="63054" h="1" fill="none" extrusionOk="0">
                <a:moveTo>
                  <a:pt x="63053" y="1"/>
                </a:moveTo>
                <a:lnTo>
                  <a:pt x="0" y="1"/>
                </a:lnTo>
              </a:path>
            </a:pathLst>
          </a:custGeom>
          <a:noFill/>
          <a:ln w="19800" cap="flat" cmpd="sng">
            <a:solidFill>
              <a:srgbClr val="3C6D7B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57"/>
          <p:cNvSpPr/>
          <p:nvPr/>
        </p:nvSpPr>
        <p:spPr>
          <a:xfrm>
            <a:off x="0" y="1696562"/>
            <a:ext cx="1138996" cy="2259749"/>
          </a:xfrm>
          <a:custGeom>
            <a:avLst/>
            <a:gdLst/>
            <a:ahLst/>
            <a:cxnLst/>
            <a:rect l="l" t="t" r="r" b="b"/>
            <a:pathLst>
              <a:path w="37338" h="74078" extrusionOk="0">
                <a:moveTo>
                  <a:pt x="547" y="0"/>
                </a:moveTo>
                <a:cubicBezTo>
                  <a:pt x="365" y="0"/>
                  <a:pt x="182" y="1"/>
                  <a:pt x="0" y="4"/>
                </a:cubicBezTo>
                <a:lnTo>
                  <a:pt x="0" y="74078"/>
                </a:lnTo>
                <a:cubicBezTo>
                  <a:pt x="5479" y="73824"/>
                  <a:pt x="10957" y="72526"/>
                  <a:pt x="16151" y="70721"/>
                </a:cubicBezTo>
                <a:cubicBezTo>
                  <a:pt x="20775" y="69074"/>
                  <a:pt x="25399" y="66984"/>
                  <a:pt x="28851" y="63500"/>
                </a:cubicBezTo>
                <a:cubicBezTo>
                  <a:pt x="33569" y="58718"/>
                  <a:pt x="35564" y="51878"/>
                  <a:pt x="36483" y="45227"/>
                </a:cubicBezTo>
                <a:cubicBezTo>
                  <a:pt x="37179" y="39907"/>
                  <a:pt x="37338" y="34460"/>
                  <a:pt x="36293" y="29203"/>
                </a:cubicBezTo>
                <a:cubicBezTo>
                  <a:pt x="33854" y="16947"/>
                  <a:pt x="24607" y="6243"/>
                  <a:pt x="12794" y="2063"/>
                </a:cubicBezTo>
                <a:cubicBezTo>
                  <a:pt x="8910" y="697"/>
                  <a:pt x="4734" y="0"/>
                  <a:pt x="547" y="0"/>
                </a:cubicBezTo>
                <a:close/>
              </a:path>
            </a:pathLst>
          </a:custGeom>
          <a:solidFill>
            <a:srgbClr val="3C6D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57"/>
          <p:cNvSpPr/>
          <p:nvPr/>
        </p:nvSpPr>
        <p:spPr>
          <a:xfrm>
            <a:off x="1644189" y="969275"/>
            <a:ext cx="763235" cy="759086"/>
          </a:xfrm>
          <a:custGeom>
            <a:avLst/>
            <a:gdLst/>
            <a:ahLst/>
            <a:cxnLst/>
            <a:rect l="l" t="t" r="r" b="b"/>
            <a:pathLst>
              <a:path w="25020" h="24884" extrusionOk="0">
                <a:moveTo>
                  <a:pt x="12677" y="1"/>
                </a:moveTo>
                <a:cubicBezTo>
                  <a:pt x="9860" y="1"/>
                  <a:pt x="7034" y="937"/>
                  <a:pt x="4941" y="2818"/>
                </a:cubicBezTo>
                <a:cubicBezTo>
                  <a:pt x="2566" y="4971"/>
                  <a:pt x="1" y="8803"/>
                  <a:pt x="1" y="12445"/>
                </a:cubicBezTo>
                <a:cubicBezTo>
                  <a:pt x="1" y="19951"/>
                  <a:pt x="5289" y="23276"/>
                  <a:pt x="8361" y="24321"/>
                </a:cubicBezTo>
                <a:cubicBezTo>
                  <a:pt x="9519" y="24715"/>
                  <a:pt x="10726" y="24884"/>
                  <a:pt x="11946" y="24884"/>
                </a:cubicBezTo>
                <a:cubicBezTo>
                  <a:pt x="13962" y="24884"/>
                  <a:pt x="16011" y="24422"/>
                  <a:pt x="17925" y="23751"/>
                </a:cubicBezTo>
                <a:cubicBezTo>
                  <a:pt x="19477" y="23181"/>
                  <a:pt x="21029" y="22484"/>
                  <a:pt x="22169" y="21313"/>
                </a:cubicBezTo>
                <a:cubicBezTo>
                  <a:pt x="23753" y="19697"/>
                  <a:pt x="24449" y="17417"/>
                  <a:pt x="24734" y="15169"/>
                </a:cubicBezTo>
                <a:cubicBezTo>
                  <a:pt x="24988" y="13395"/>
                  <a:pt x="25019" y="11559"/>
                  <a:pt x="24671" y="9817"/>
                </a:cubicBezTo>
                <a:cubicBezTo>
                  <a:pt x="23848" y="5700"/>
                  <a:pt x="20744" y="2090"/>
                  <a:pt x="16785" y="696"/>
                </a:cubicBezTo>
                <a:cubicBezTo>
                  <a:pt x="15480" y="233"/>
                  <a:pt x="14079" y="1"/>
                  <a:pt x="12677" y="1"/>
                </a:cubicBezTo>
                <a:close/>
              </a:path>
            </a:pathLst>
          </a:custGeom>
          <a:solidFill>
            <a:srgbClr val="FFA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01</a:t>
            </a:r>
            <a:endParaRPr sz="2300" dirty="0">
              <a:solidFill>
                <a:srgbClr val="FFFFFF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697" name="Google Shape;1697;p57"/>
          <p:cNvSpPr/>
          <p:nvPr/>
        </p:nvSpPr>
        <p:spPr>
          <a:xfrm>
            <a:off x="1644189" y="2447306"/>
            <a:ext cx="763235" cy="758385"/>
          </a:xfrm>
          <a:custGeom>
            <a:avLst/>
            <a:gdLst/>
            <a:ahLst/>
            <a:cxnLst/>
            <a:rect l="l" t="t" r="r" b="b"/>
            <a:pathLst>
              <a:path w="25020" h="24861" extrusionOk="0">
                <a:moveTo>
                  <a:pt x="12677" y="1"/>
                </a:moveTo>
                <a:cubicBezTo>
                  <a:pt x="9860" y="1"/>
                  <a:pt x="7034" y="937"/>
                  <a:pt x="4941" y="2818"/>
                </a:cubicBezTo>
                <a:cubicBezTo>
                  <a:pt x="2566" y="4972"/>
                  <a:pt x="1" y="8804"/>
                  <a:pt x="1" y="12446"/>
                </a:cubicBezTo>
                <a:cubicBezTo>
                  <a:pt x="1" y="19951"/>
                  <a:pt x="5289" y="23276"/>
                  <a:pt x="8361" y="24321"/>
                </a:cubicBezTo>
                <a:cubicBezTo>
                  <a:pt x="9503" y="24698"/>
                  <a:pt x="10693" y="24860"/>
                  <a:pt x="11895" y="24860"/>
                </a:cubicBezTo>
                <a:cubicBezTo>
                  <a:pt x="13927" y="24860"/>
                  <a:pt x="15995" y="24396"/>
                  <a:pt x="17925" y="23720"/>
                </a:cubicBezTo>
                <a:cubicBezTo>
                  <a:pt x="19477" y="23181"/>
                  <a:pt x="21029" y="22485"/>
                  <a:pt x="22169" y="21313"/>
                </a:cubicBezTo>
                <a:cubicBezTo>
                  <a:pt x="23753" y="19698"/>
                  <a:pt x="24449" y="17418"/>
                  <a:pt x="24734" y="15169"/>
                </a:cubicBezTo>
                <a:cubicBezTo>
                  <a:pt x="24988" y="13396"/>
                  <a:pt x="25019" y="11559"/>
                  <a:pt x="24671" y="9785"/>
                </a:cubicBezTo>
                <a:cubicBezTo>
                  <a:pt x="23848" y="5668"/>
                  <a:pt x="20744" y="2090"/>
                  <a:pt x="16785" y="696"/>
                </a:cubicBezTo>
                <a:cubicBezTo>
                  <a:pt x="15480" y="233"/>
                  <a:pt x="14079" y="1"/>
                  <a:pt x="12677" y="1"/>
                </a:cubicBezTo>
                <a:close/>
              </a:path>
            </a:pathLst>
          </a:custGeom>
          <a:solidFill>
            <a:srgbClr val="DD62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02</a:t>
            </a:r>
            <a:endParaRPr sz="2300" dirty="0">
              <a:solidFill>
                <a:srgbClr val="FFFFFF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698" name="Google Shape;1698;p57"/>
          <p:cNvSpPr/>
          <p:nvPr/>
        </p:nvSpPr>
        <p:spPr>
          <a:xfrm>
            <a:off x="1644189" y="3840353"/>
            <a:ext cx="763235" cy="759086"/>
          </a:xfrm>
          <a:custGeom>
            <a:avLst/>
            <a:gdLst/>
            <a:ahLst/>
            <a:cxnLst/>
            <a:rect l="l" t="t" r="r" b="b"/>
            <a:pathLst>
              <a:path w="25020" h="24884" extrusionOk="0">
                <a:moveTo>
                  <a:pt x="12677" y="0"/>
                </a:moveTo>
                <a:cubicBezTo>
                  <a:pt x="9860" y="0"/>
                  <a:pt x="7034" y="936"/>
                  <a:pt x="4941" y="2818"/>
                </a:cubicBezTo>
                <a:cubicBezTo>
                  <a:pt x="2566" y="4971"/>
                  <a:pt x="1" y="8803"/>
                  <a:pt x="1" y="12445"/>
                </a:cubicBezTo>
                <a:cubicBezTo>
                  <a:pt x="1" y="19951"/>
                  <a:pt x="5289" y="23276"/>
                  <a:pt x="8361" y="24321"/>
                </a:cubicBezTo>
                <a:cubicBezTo>
                  <a:pt x="9519" y="24715"/>
                  <a:pt x="10726" y="24884"/>
                  <a:pt x="11946" y="24884"/>
                </a:cubicBezTo>
                <a:cubicBezTo>
                  <a:pt x="13962" y="24884"/>
                  <a:pt x="16011" y="24422"/>
                  <a:pt x="17925" y="23751"/>
                </a:cubicBezTo>
                <a:cubicBezTo>
                  <a:pt x="19477" y="23181"/>
                  <a:pt x="21029" y="22484"/>
                  <a:pt x="22169" y="21312"/>
                </a:cubicBezTo>
                <a:cubicBezTo>
                  <a:pt x="23753" y="19697"/>
                  <a:pt x="24449" y="17417"/>
                  <a:pt x="24734" y="15169"/>
                </a:cubicBezTo>
                <a:cubicBezTo>
                  <a:pt x="24988" y="13395"/>
                  <a:pt x="25019" y="11558"/>
                  <a:pt x="24671" y="9817"/>
                </a:cubicBezTo>
                <a:cubicBezTo>
                  <a:pt x="23848" y="5700"/>
                  <a:pt x="20744" y="2089"/>
                  <a:pt x="16785" y="696"/>
                </a:cubicBezTo>
                <a:cubicBezTo>
                  <a:pt x="15480" y="233"/>
                  <a:pt x="14079" y="0"/>
                  <a:pt x="12677" y="0"/>
                </a:cubicBezTo>
                <a:close/>
              </a:path>
            </a:pathLst>
          </a:custGeom>
          <a:solidFill>
            <a:srgbClr val="2268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03</a:t>
            </a:r>
            <a:endParaRPr sz="2300" dirty="0">
              <a:solidFill>
                <a:srgbClr val="FFFFFF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705" name="Google Shape;1705;p57"/>
          <p:cNvSpPr txBox="1"/>
          <p:nvPr/>
        </p:nvSpPr>
        <p:spPr>
          <a:xfrm>
            <a:off x="3298004" y="2034935"/>
            <a:ext cx="213942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3C6D7B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Thank you</a:t>
            </a:r>
            <a:endParaRPr sz="2800" dirty="0">
              <a:solidFill>
                <a:srgbClr val="3C6D7B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37"/>
          <p:cNvSpPr txBox="1">
            <a:spLocks noGrp="1"/>
          </p:cNvSpPr>
          <p:nvPr>
            <p:ph type="title" idx="2"/>
          </p:nvPr>
        </p:nvSpPr>
        <p:spPr>
          <a:xfrm>
            <a:off x="2810750" y="1455675"/>
            <a:ext cx="8799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8207" y="2247382"/>
            <a:ext cx="33236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 VÀ TÌM HIỂU TRI THỨC NGỮ VĂN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715" y="1213117"/>
            <a:ext cx="7690207" cy="361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7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BPTT,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Qua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37"/>
          <p:cNvSpPr txBox="1">
            <a:spLocks noGrp="1"/>
          </p:cNvSpPr>
          <p:nvPr>
            <p:ph type="title" idx="2"/>
          </p:nvPr>
        </p:nvSpPr>
        <p:spPr>
          <a:xfrm>
            <a:off x="2810750" y="1455675"/>
            <a:ext cx="8799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5359" y="1892625"/>
            <a:ext cx="26672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– HIỂU VĂN BẢN </a:t>
            </a:r>
          </a:p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DAO MÙA XUÂN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7854"/>
            <a:ext cx="3025741" cy="53694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58106"/>
            <a:ext cx="2270589" cy="53694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588358"/>
            <a:ext cx="3025741" cy="53694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55" y="2272469"/>
            <a:ext cx="2161587" cy="2871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220" y="2179159"/>
            <a:ext cx="3533775" cy="29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2371"/>
            <a:ext cx="3226085" cy="53694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313"/>
            <a:ext cx="3852809" cy="503984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42900" y="433165"/>
            <a:ext cx="24075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Có một người lính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Đi vào núi xanh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Những năm máu lửa.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Một ngày hoà bình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Anh không về nữa</a:t>
            </a:r>
            <a:r>
              <a:rPr lang="vi-VN" altLang="en-US" sz="2000" dirty="0" smtClean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.</a:t>
            </a:r>
            <a:endParaRPr lang="en-US" altLang="en-US" sz="2600" dirty="0">
              <a:solidFill>
                <a:srgbClr val="000000"/>
              </a:solidFill>
              <a:latin typeface="Arial" panose="020B0604020202020204" pitchFamily="34" charset="0"/>
              <a:ea typeface="#9Slide03 Arima Madurai" pitchFamily="2" charset="0"/>
              <a:cs typeface="#9Slide03 Arima Madurai" pitchFamily="2" charset="0"/>
              <a:sym typeface="Arial" panose="020B0604020202020204" pitchFamily="34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955715" y="2352982"/>
            <a:ext cx="254345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Có một người lính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Chưa một lần yêu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Cà phê chưa uống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Còn mê thả </a:t>
            </a:r>
            <a:r>
              <a:rPr lang="vi-VN" altLang="en-US" sz="2000" dirty="0" smtClean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diều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Một lần bom nổ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Khói đen rừng chiều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Anh thành ngọn lửa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Bạn bè mang theo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09000" y="44055"/>
            <a:ext cx="562948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altLang="en-US" sz="2500" b="1" dirty="0" smtClean="0">
                <a:solidFill>
                  <a:srgbClr val="00264D"/>
                </a:solidFill>
                <a:latin typeface="Times New Roman" panose="02020603050405020304" pitchFamily="18" charset="0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ĐỒNG DAO MÙA XUÂN</a:t>
            </a:r>
            <a:endParaRPr lang="en-US" altLang="en-US" sz="2500" b="1" dirty="0">
              <a:solidFill>
                <a:srgbClr val="000000"/>
              </a:solidFill>
              <a:latin typeface="Arial" panose="020B0604020202020204" pitchFamily="34" charset="0"/>
              <a:ea typeface="#9Slide03 Arima Madurai" pitchFamily="2" charset="0"/>
              <a:cs typeface="#9Slide03 Arima Madurai" pitchFamily="2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5220" y="736799"/>
            <a:ext cx="2058779" cy="4462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5220" y="1283150"/>
            <a:ext cx="2058780" cy="4462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285445" y="777862"/>
            <a:ext cx="241046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Mười, hai mươi năm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Anh không về nữa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Anh vẫn một mình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Trường Sơn núi cũ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Ba lô con cóc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Tấm áo màu xanh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Làn da sốt rét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Cái cười hiền lành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Anh ngồi lặng lẽ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Dưới cội mai vàng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Dài bao thương nhớ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Mùa xuân nhân gian</a:t>
            </a:r>
            <a:endParaRPr lang="en-US" altLang="en-US" sz="2000" dirty="0">
              <a:solidFill>
                <a:srgbClr val="000000"/>
              </a:solidFill>
              <a:latin typeface="+mj-lt"/>
              <a:ea typeface="#9Slide03 Arima Madurai" pitchFamily="2" charset="0"/>
              <a:cs typeface="#9Slide03 Arima Madurai" pitchFamily="2" charset="0"/>
              <a:sym typeface="Arial" panose="020B0604020202020204" pitchFamily="34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527097" y="2327610"/>
            <a:ext cx="248325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Anh ngồi rực rỡ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Màu hoa đại ngàn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Mắt như suối biếc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Vai đầy núi non...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Tuổi xuân đang độ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Ngày xuân ngọt lành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Theo chân người lính</a:t>
            </a:r>
            <a: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/>
            </a:r>
            <a:br>
              <a:rPr lang="vi-VN" altLang="en-US" sz="2000" dirty="0">
                <a:solidFill>
                  <a:srgbClr val="000000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</a:br>
            <a:r>
              <a:rPr lang="vi-VN" altLang="en-US" sz="2000" dirty="0">
                <a:solidFill>
                  <a:srgbClr val="00264D"/>
                </a:solidFill>
                <a:latin typeface="+mj-lt"/>
                <a:ea typeface="#9Slide03 Arima Madurai" pitchFamily="2" charset="0"/>
                <a:cs typeface="#9Slide03 Arima Madurai" pitchFamily="2" charset="0"/>
                <a:sym typeface="Arial" panose="020B0604020202020204" pitchFamily="34" charset="0"/>
              </a:rPr>
              <a:t>Về từ núi xanh...</a:t>
            </a:r>
            <a:endParaRPr lang="en-US" altLang="en-US" sz="2000" dirty="0">
              <a:solidFill>
                <a:srgbClr val="000000"/>
              </a:solidFill>
              <a:latin typeface="+mj-lt"/>
              <a:ea typeface="#9Slide03 Arima Madurai" pitchFamily="2" charset="0"/>
              <a:cs typeface="#9Slide03 Arima Madurai" pitchFamily="2" charset="0"/>
              <a:sym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5678" y="471841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57735" y="1673376"/>
            <a:ext cx="541996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36545" y="1088255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89631" y="2019969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244246" y="3284696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58879" y="4125000"/>
            <a:ext cx="603700" cy="431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49402" y="1103627"/>
            <a:ext cx="42818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90862" y="2630069"/>
            <a:ext cx="555819" cy="368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71887" y="3248727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97472" y="4765660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893784" y="2682781"/>
            <a:ext cx="632991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77642" y="4161117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03996" y="4782238"/>
            <a:ext cx="590207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207173" y="1847134"/>
            <a:ext cx="2966103" cy="4462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6608" y="2318475"/>
            <a:ext cx="1586668" cy="80021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3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669911" y="4556281"/>
            <a:ext cx="498265" cy="35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>
            <a:off x="775029" y="603407"/>
            <a:ext cx="180686" cy="770913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779734" y="1803595"/>
            <a:ext cx="175981" cy="496089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250" y="694775"/>
            <a:ext cx="71111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1474" y="1702638"/>
            <a:ext cx="71111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1313469" y="468968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703708" y="814800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205211" y="1121385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987527" y="1687031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455876" y="2016540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369977" y="2425455"/>
            <a:ext cx="56508" cy="29312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031058" y="2675161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753011" y="2991773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803255" y="3312333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820336" y="3924015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947833" y="4244575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102912" y="4536531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753011" y="4765660"/>
            <a:ext cx="113016" cy="35904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4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3531"/>
          <a:stretch>
            <a:fillRect/>
          </a:stretch>
        </p:blipFill>
        <p:spPr bwMode="auto">
          <a:xfrm>
            <a:off x="159488" y="0"/>
            <a:ext cx="8559209" cy="52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1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542</Words>
  <Application>Microsoft Office PowerPoint</Application>
  <PresentationFormat>On-screen Show (16:9)</PresentationFormat>
  <Paragraphs>81</Paragraphs>
  <Slides>21</Slides>
  <Notes>9</Notes>
  <HiddenSlides>0</HiddenSlides>
  <MMClips>20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Calibri</vt:lpstr>
      <vt:lpstr>Montserrat SemiBold</vt:lpstr>
      <vt:lpstr>等线</vt:lpstr>
      <vt:lpstr>SimSun</vt:lpstr>
      <vt:lpstr>#9Slide05 SVNShintia Script</vt:lpstr>
      <vt:lpstr>Bebas Neue</vt:lpstr>
      <vt:lpstr>Times New Roman</vt:lpstr>
      <vt:lpstr>Poppins</vt:lpstr>
      <vt:lpstr>Calibri Light</vt:lpstr>
      <vt:lpstr>Montserrat</vt:lpstr>
      <vt:lpstr>Fredoka One</vt:lpstr>
      <vt:lpstr>#9Slide05 Braxton Regular</vt:lpstr>
      <vt:lpstr>Arial</vt:lpstr>
      <vt:lpstr>#9Slide03 Arima Madurai</vt:lpstr>
      <vt:lpstr>Tahoma</vt:lpstr>
      <vt:lpstr>#9Slide03 Ample</vt:lpstr>
      <vt:lpstr>Microsoft YaHei</vt:lpstr>
      <vt:lpstr>SimSun</vt:lpstr>
      <vt:lpstr>Simple Light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3_Art Subject for Pre-K: Dance by Slidesgo</vt:lpstr>
      <vt:lpstr>4_Art Subject for Pre-K: Dance by Slidesgo</vt:lpstr>
      <vt:lpstr>2_Art Subject for Pre-K: Dance by Slidesgo</vt:lpstr>
      <vt:lpstr>PowerPoint Presentation</vt:lpstr>
      <vt:lpstr>PowerPoint Presentation</vt:lpstr>
      <vt:lpstr>A.</vt:lpstr>
      <vt:lpstr>PowerPoint Presentation</vt:lpstr>
      <vt:lpstr>B.</vt:lpstr>
      <vt:lpstr>PowerPoint Presentation</vt:lpstr>
      <vt:lpstr>PowerPoint Presentation</vt:lpstr>
      <vt:lpstr>PowerPoint Presentation</vt:lpstr>
      <vt:lpstr>PowerPoint Presentation</vt:lpstr>
      <vt:lpstr>2. Hình ảnh người lính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tiếng Việt</dc:title>
  <cp:lastModifiedBy>admin</cp:lastModifiedBy>
  <cp:revision>42</cp:revision>
  <dcterms:modified xsi:type="dcterms:W3CDTF">2022-10-09T09:36:35Z</dcterms:modified>
</cp:coreProperties>
</file>