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32" r:id="rId3"/>
    <p:sldMasterId id="2147483744" r:id="rId4"/>
    <p:sldMasterId id="2147483756" r:id="rId5"/>
    <p:sldMasterId id="2147483780" r:id="rId6"/>
    <p:sldMasterId id="2147483792" r:id="rId7"/>
    <p:sldMasterId id="2147483804" r:id="rId8"/>
    <p:sldMasterId id="2147483816" r:id="rId9"/>
    <p:sldMasterId id="2147483840" r:id="rId10"/>
    <p:sldMasterId id="2147483852" r:id="rId11"/>
    <p:sldMasterId id="2147483864" r:id="rId12"/>
    <p:sldMasterId id="2147483876" r:id="rId13"/>
    <p:sldMasterId id="2147483888" r:id="rId14"/>
    <p:sldMasterId id="2147483900" r:id="rId15"/>
    <p:sldMasterId id="2147483912" r:id="rId16"/>
    <p:sldMasterId id="2147483936" r:id="rId17"/>
    <p:sldMasterId id="2147483960" r:id="rId18"/>
    <p:sldMasterId id="2147483972" r:id="rId19"/>
  </p:sldMasterIdLst>
  <p:sldIdLst>
    <p:sldId id="258" r:id="rId20"/>
    <p:sldId id="262" r:id="rId21"/>
    <p:sldId id="264" r:id="rId22"/>
    <p:sldId id="265" r:id="rId23"/>
    <p:sldId id="266" r:id="rId24"/>
    <p:sldId id="268" r:id="rId25"/>
    <p:sldId id="270" r:id="rId26"/>
    <p:sldId id="271" r:id="rId27"/>
    <p:sldId id="269" r:id="rId28"/>
    <p:sldId id="273" r:id="rId29"/>
    <p:sldId id="274" r:id="rId30"/>
    <p:sldId id="285" r:id="rId31"/>
    <p:sldId id="276" r:id="rId32"/>
    <p:sldId id="275" r:id="rId33"/>
    <p:sldId id="277" r:id="rId34"/>
    <p:sldId id="278" r:id="rId35"/>
    <p:sldId id="279" r:id="rId36"/>
    <p:sldId id="281" r:id="rId37"/>
    <p:sldId id="283" r:id="rId38"/>
    <p:sldId id="28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59E2A-E4B0-474A-BED8-9D4A94AB8EB2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147F66-3FFA-44FD-BED8-D912C1234E1B}">
      <dgm:prSet phldrT="[Text]" custT="1"/>
      <dgm:spPr/>
      <dgm:t>
        <a:bodyPr/>
        <a:lstStyle/>
        <a:p>
          <a:r>
            <a:rPr lang="en-US" sz="2800" b="1"/>
            <a:t>Dải Ngân Hà</a:t>
          </a:r>
        </a:p>
      </dgm:t>
    </dgm:pt>
    <dgm:pt modelId="{EFFB2F86-9D6D-45A9-A465-6609ABAD7D38}" type="parTrans" cxnId="{B2E9167B-D795-4BBE-AA58-BB55F7A385CE}">
      <dgm:prSet/>
      <dgm:spPr/>
      <dgm:t>
        <a:bodyPr/>
        <a:lstStyle/>
        <a:p>
          <a:endParaRPr lang="en-US" sz="2800"/>
        </a:p>
      </dgm:t>
    </dgm:pt>
    <dgm:pt modelId="{F01CAD8F-BD58-45E7-A209-1BEFBEC00F70}" type="sibTrans" cxnId="{B2E9167B-D795-4BBE-AA58-BB55F7A385CE}">
      <dgm:prSet/>
      <dgm:spPr/>
      <dgm:t>
        <a:bodyPr/>
        <a:lstStyle/>
        <a:p>
          <a:endParaRPr lang="en-US" sz="2800"/>
        </a:p>
      </dgm:t>
    </dgm:pt>
    <dgm:pt modelId="{CDFF5FEC-9BD1-4E96-8295-CCCB591A9629}">
      <dgm:prSet phldrT="[Text]" custT="1"/>
      <dgm:spPr/>
      <dgm:t>
        <a:bodyPr/>
        <a:lstStyle/>
        <a:p>
          <a:r>
            <a:rPr lang="en-US" sz="2800" b="1"/>
            <a:t>Sao Thần Nông</a:t>
          </a:r>
        </a:p>
      </dgm:t>
    </dgm:pt>
    <dgm:pt modelId="{799A8551-AAA7-4BFA-8040-A42C85BD94EC}" type="parTrans" cxnId="{4C3579EF-B1F7-4C39-93C0-76FBD06C632F}">
      <dgm:prSet/>
      <dgm:spPr/>
      <dgm:t>
        <a:bodyPr/>
        <a:lstStyle/>
        <a:p>
          <a:endParaRPr lang="en-US" sz="2800"/>
        </a:p>
      </dgm:t>
    </dgm:pt>
    <dgm:pt modelId="{E7ED31C9-AE79-413B-A147-493BA9BD1B1A}" type="sibTrans" cxnId="{4C3579EF-B1F7-4C39-93C0-76FBD06C632F}">
      <dgm:prSet/>
      <dgm:spPr/>
      <dgm:t>
        <a:bodyPr/>
        <a:lstStyle/>
        <a:p>
          <a:endParaRPr lang="en-US" sz="2800"/>
        </a:p>
      </dgm:t>
    </dgm:pt>
    <dgm:pt modelId="{E12866B9-6147-4CDB-907E-0BE2D2A9E78B}">
      <dgm:prSet phldrT="[Text]" custT="1"/>
      <dgm:spPr/>
      <dgm:t>
        <a:bodyPr/>
        <a:lstStyle/>
        <a:p>
          <a:r>
            <a:rPr lang="en-US" sz="2800" b="1"/>
            <a:t>Những sao dọc ngang</a:t>
          </a:r>
        </a:p>
      </dgm:t>
    </dgm:pt>
    <dgm:pt modelId="{0F22A4BC-93FF-4EBA-93B5-9D8EEB7902B9}" type="parTrans" cxnId="{455CA433-6249-4248-AE19-7C6A37592FFE}">
      <dgm:prSet/>
      <dgm:spPr/>
      <dgm:t>
        <a:bodyPr/>
        <a:lstStyle/>
        <a:p>
          <a:endParaRPr lang="en-US" sz="2800"/>
        </a:p>
      </dgm:t>
    </dgm:pt>
    <dgm:pt modelId="{03062CC4-B039-41A2-B602-16DA9C91C25B}" type="sibTrans" cxnId="{455CA433-6249-4248-AE19-7C6A37592FFE}">
      <dgm:prSet/>
      <dgm:spPr/>
      <dgm:t>
        <a:bodyPr/>
        <a:lstStyle/>
        <a:p>
          <a:endParaRPr lang="en-US" sz="2800"/>
        </a:p>
      </dgm:t>
    </dgm:pt>
    <dgm:pt modelId="{9D1C9FEF-A078-43CE-9B3A-66D9A2E30E28}">
      <dgm:prSet phldrT="[Text]" custT="1"/>
      <dgm:spPr/>
      <dgm:t>
        <a:bodyPr/>
        <a:lstStyle/>
        <a:p>
          <a:r>
            <a:rPr lang="en-US" sz="2800" b="1"/>
            <a:t>Sao Hôm</a:t>
          </a:r>
        </a:p>
      </dgm:t>
    </dgm:pt>
    <dgm:pt modelId="{17C64EC7-EF8A-4DE8-99F1-B5AF5DEEC5B7}" type="parTrans" cxnId="{EEC1BB7E-A0E5-47E1-8C63-924E8B423993}">
      <dgm:prSet/>
      <dgm:spPr/>
      <dgm:t>
        <a:bodyPr/>
        <a:lstStyle/>
        <a:p>
          <a:endParaRPr lang="en-US" sz="2800"/>
        </a:p>
      </dgm:t>
    </dgm:pt>
    <dgm:pt modelId="{140B4A21-75AA-4BF4-A6FC-E80C8F173954}" type="sibTrans" cxnId="{EEC1BB7E-A0E5-47E1-8C63-924E8B423993}">
      <dgm:prSet/>
      <dgm:spPr/>
      <dgm:t>
        <a:bodyPr/>
        <a:lstStyle/>
        <a:p>
          <a:endParaRPr lang="en-US" sz="2800"/>
        </a:p>
      </dgm:t>
    </dgm:pt>
    <dgm:pt modelId="{2074B238-8D71-4E02-ACAE-02F6BCB85D06}">
      <dgm:prSet phldrT="[Text]" custT="1"/>
      <dgm:spPr/>
      <dgm:t>
        <a:bodyPr/>
        <a:lstStyle/>
        <a:p>
          <a:r>
            <a:rPr lang="en-US" sz="2800" b="1"/>
            <a:t>Nhóm Đại Hùng tinh</a:t>
          </a:r>
        </a:p>
      </dgm:t>
    </dgm:pt>
    <dgm:pt modelId="{56F2030D-2F8B-4371-9413-9A84D99751CF}" type="parTrans" cxnId="{1E3C4CAC-77D1-4646-B229-B9B98E56D0DE}">
      <dgm:prSet/>
      <dgm:spPr/>
      <dgm:t>
        <a:bodyPr/>
        <a:lstStyle/>
        <a:p>
          <a:endParaRPr lang="en-US" sz="2800"/>
        </a:p>
      </dgm:t>
    </dgm:pt>
    <dgm:pt modelId="{7C116843-A9E6-497B-84EA-148587873EEA}" type="sibTrans" cxnId="{1E3C4CAC-77D1-4646-B229-B9B98E56D0DE}">
      <dgm:prSet/>
      <dgm:spPr/>
      <dgm:t>
        <a:bodyPr/>
        <a:lstStyle/>
        <a:p>
          <a:endParaRPr lang="en-US" sz="2800"/>
        </a:p>
      </dgm:t>
    </dgm:pt>
    <dgm:pt modelId="{B07868AD-0F62-405F-A22A-4D65C1D50934}" type="pres">
      <dgm:prSet presAssocID="{89459E2A-E4B0-474A-BED8-9D4A94AB8EB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B8ECA65-FD82-41C2-B5B1-58115AC36AC5}" type="pres">
      <dgm:prSet presAssocID="{2074B238-8D71-4E02-ACAE-02F6BCB85D06}" presName="Accent5" presStyleCnt="0"/>
      <dgm:spPr/>
    </dgm:pt>
    <dgm:pt modelId="{FDC1E8F9-B951-4308-8235-5D81D40F0149}" type="pres">
      <dgm:prSet presAssocID="{2074B238-8D71-4E02-ACAE-02F6BCB85D06}" presName="Accent" presStyleLbl="node1" presStyleIdx="0" presStyleCnt="5"/>
      <dgm:spPr/>
    </dgm:pt>
    <dgm:pt modelId="{7C419B59-B621-45D1-9500-AE64ABE22563}" type="pres">
      <dgm:prSet presAssocID="{2074B238-8D71-4E02-ACAE-02F6BCB85D06}" presName="ParentBackground5" presStyleCnt="0"/>
      <dgm:spPr/>
    </dgm:pt>
    <dgm:pt modelId="{22649018-71C9-41EE-A758-0FDDABE318A0}" type="pres">
      <dgm:prSet presAssocID="{2074B238-8D71-4E02-ACAE-02F6BCB85D06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E9223A17-A994-4328-80AC-8E4BC538597B}" type="pres">
      <dgm:prSet presAssocID="{2074B238-8D71-4E02-ACAE-02F6BCB85D0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39BB7-413D-49E1-B974-C7DB3D55BA03}" type="pres">
      <dgm:prSet presAssocID="{9D1C9FEF-A078-43CE-9B3A-66D9A2E30E28}" presName="Accent4" presStyleCnt="0"/>
      <dgm:spPr/>
    </dgm:pt>
    <dgm:pt modelId="{62A5A844-08E6-4B90-8CE3-1C7B8D73C542}" type="pres">
      <dgm:prSet presAssocID="{9D1C9FEF-A078-43CE-9B3A-66D9A2E30E28}" presName="Accent" presStyleLbl="node1" presStyleIdx="1" presStyleCnt="5"/>
      <dgm:spPr/>
    </dgm:pt>
    <dgm:pt modelId="{E4C1F188-24CB-4C90-B2FC-F1A9BC660ADB}" type="pres">
      <dgm:prSet presAssocID="{9D1C9FEF-A078-43CE-9B3A-66D9A2E30E28}" presName="ParentBackground4" presStyleCnt="0"/>
      <dgm:spPr/>
    </dgm:pt>
    <dgm:pt modelId="{06DCA10A-D29D-46E5-A5E6-EFDFF34BE930}" type="pres">
      <dgm:prSet presAssocID="{9D1C9FEF-A078-43CE-9B3A-66D9A2E30E28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3D9D0AB1-D4E2-42AB-A1E6-3678B1E1D40D}" type="pres">
      <dgm:prSet presAssocID="{9D1C9FEF-A078-43CE-9B3A-66D9A2E30E2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F77FE-3097-4E8D-BF3F-2EA62D1D3822}" type="pres">
      <dgm:prSet presAssocID="{E12866B9-6147-4CDB-907E-0BE2D2A9E78B}" presName="Accent3" presStyleCnt="0"/>
      <dgm:spPr/>
    </dgm:pt>
    <dgm:pt modelId="{BF90891D-A6FD-4386-94ED-297DBCBDD50F}" type="pres">
      <dgm:prSet presAssocID="{E12866B9-6147-4CDB-907E-0BE2D2A9E78B}" presName="Accent" presStyleLbl="node1" presStyleIdx="2" presStyleCnt="5"/>
      <dgm:spPr/>
    </dgm:pt>
    <dgm:pt modelId="{78C5A2EF-2048-4A2A-882C-6DB4A1AA59A6}" type="pres">
      <dgm:prSet presAssocID="{E12866B9-6147-4CDB-907E-0BE2D2A9E78B}" presName="ParentBackground3" presStyleCnt="0"/>
      <dgm:spPr/>
    </dgm:pt>
    <dgm:pt modelId="{CBC96464-27DD-4645-B76A-67A1C889E53A}" type="pres">
      <dgm:prSet presAssocID="{E12866B9-6147-4CDB-907E-0BE2D2A9E78B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0F5859C5-F00E-4927-B19D-0870B897145E}" type="pres">
      <dgm:prSet presAssocID="{E12866B9-6147-4CDB-907E-0BE2D2A9E78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E078E-C52F-456A-8723-152E0C2D5D3D}" type="pres">
      <dgm:prSet presAssocID="{CDFF5FEC-9BD1-4E96-8295-CCCB591A9629}" presName="Accent2" presStyleCnt="0"/>
      <dgm:spPr/>
    </dgm:pt>
    <dgm:pt modelId="{AEAED2A0-9443-422B-B25D-1377B4E16AF1}" type="pres">
      <dgm:prSet presAssocID="{CDFF5FEC-9BD1-4E96-8295-CCCB591A9629}" presName="Accent" presStyleLbl="node1" presStyleIdx="3" presStyleCnt="5"/>
      <dgm:spPr/>
    </dgm:pt>
    <dgm:pt modelId="{1FB907BC-C3D7-4105-8860-0B3FA6A43423}" type="pres">
      <dgm:prSet presAssocID="{CDFF5FEC-9BD1-4E96-8295-CCCB591A9629}" presName="ParentBackground2" presStyleCnt="0"/>
      <dgm:spPr/>
    </dgm:pt>
    <dgm:pt modelId="{2883B1B6-03A4-43E3-8001-1F46398E06FB}" type="pres">
      <dgm:prSet presAssocID="{CDFF5FEC-9BD1-4E96-8295-CCCB591A9629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F33C9061-70F7-4179-B69E-6854A63EF99F}" type="pres">
      <dgm:prSet presAssocID="{CDFF5FEC-9BD1-4E96-8295-CCCB591A962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01DFB-7E17-449E-AF6A-10431B8E0FE6}" type="pres">
      <dgm:prSet presAssocID="{52147F66-3FFA-44FD-BED8-D912C1234E1B}" presName="Accent1" presStyleCnt="0"/>
      <dgm:spPr/>
    </dgm:pt>
    <dgm:pt modelId="{3FE22EB0-33D5-4BC0-91AE-04E1CCC73516}" type="pres">
      <dgm:prSet presAssocID="{52147F66-3FFA-44FD-BED8-D912C1234E1B}" presName="Accent" presStyleLbl="node1" presStyleIdx="4" presStyleCnt="5"/>
      <dgm:spPr/>
    </dgm:pt>
    <dgm:pt modelId="{D2F1B69D-F8BD-41DE-8E69-D6649FDB228A}" type="pres">
      <dgm:prSet presAssocID="{52147F66-3FFA-44FD-BED8-D912C1234E1B}" presName="ParentBackground1" presStyleCnt="0"/>
      <dgm:spPr/>
    </dgm:pt>
    <dgm:pt modelId="{81A5558F-F8E0-4DF8-9360-91BC9112DB15}" type="pres">
      <dgm:prSet presAssocID="{52147F66-3FFA-44FD-BED8-D912C1234E1B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2919B585-814B-4BB4-BD20-B7204913B727}" type="pres">
      <dgm:prSet presAssocID="{52147F66-3FFA-44FD-BED8-D912C1234E1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E26FCF-BD68-4576-B6A4-5F2CE6F59395}" type="presOf" srcId="{52147F66-3FFA-44FD-BED8-D912C1234E1B}" destId="{2919B585-814B-4BB4-BD20-B7204913B727}" srcOrd="1" destOrd="0" presId="urn:microsoft.com/office/officeart/2011/layout/CircleProcess"/>
    <dgm:cxn modelId="{455CA433-6249-4248-AE19-7C6A37592FFE}" srcId="{89459E2A-E4B0-474A-BED8-9D4A94AB8EB2}" destId="{E12866B9-6147-4CDB-907E-0BE2D2A9E78B}" srcOrd="2" destOrd="0" parTransId="{0F22A4BC-93FF-4EBA-93B5-9D8EEB7902B9}" sibTransId="{03062CC4-B039-41A2-B602-16DA9C91C25B}"/>
    <dgm:cxn modelId="{38E38564-F8F9-4B16-B745-D2E8F646A46C}" type="presOf" srcId="{2074B238-8D71-4E02-ACAE-02F6BCB85D06}" destId="{E9223A17-A994-4328-80AC-8E4BC538597B}" srcOrd="1" destOrd="0" presId="urn:microsoft.com/office/officeart/2011/layout/CircleProcess"/>
    <dgm:cxn modelId="{B2E9167B-D795-4BBE-AA58-BB55F7A385CE}" srcId="{89459E2A-E4B0-474A-BED8-9D4A94AB8EB2}" destId="{52147F66-3FFA-44FD-BED8-D912C1234E1B}" srcOrd="0" destOrd="0" parTransId="{EFFB2F86-9D6D-45A9-A465-6609ABAD7D38}" sibTransId="{F01CAD8F-BD58-45E7-A209-1BEFBEC00F70}"/>
    <dgm:cxn modelId="{06495162-B6C4-4998-AF41-8107F6AFDF91}" type="presOf" srcId="{89459E2A-E4B0-474A-BED8-9D4A94AB8EB2}" destId="{B07868AD-0F62-405F-A22A-4D65C1D50934}" srcOrd="0" destOrd="0" presId="urn:microsoft.com/office/officeart/2011/layout/CircleProcess"/>
    <dgm:cxn modelId="{1E3C4CAC-77D1-4646-B229-B9B98E56D0DE}" srcId="{89459E2A-E4B0-474A-BED8-9D4A94AB8EB2}" destId="{2074B238-8D71-4E02-ACAE-02F6BCB85D06}" srcOrd="4" destOrd="0" parTransId="{56F2030D-2F8B-4371-9413-9A84D99751CF}" sibTransId="{7C116843-A9E6-497B-84EA-148587873EEA}"/>
    <dgm:cxn modelId="{19CD4EE2-9981-4294-A6DF-D9B5D31028D2}" type="presOf" srcId="{CDFF5FEC-9BD1-4E96-8295-CCCB591A9629}" destId="{2883B1B6-03A4-43E3-8001-1F46398E06FB}" srcOrd="0" destOrd="0" presId="urn:microsoft.com/office/officeart/2011/layout/CircleProcess"/>
    <dgm:cxn modelId="{524FAE84-AD77-49AD-A1D2-E883E4523FE7}" type="presOf" srcId="{2074B238-8D71-4E02-ACAE-02F6BCB85D06}" destId="{22649018-71C9-41EE-A758-0FDDABE318A0}" srcOrd="0" destOrd="0" presId="urn:microsoft.com/office/officeart/2011/layout/CircleProcess"/>
    <dgm:cxn modelId="{022DE519-85C5-42CA-85C2-1BE894B6756F}" type="presOf" srcId="{E12866B9-6147-4CDB-907E-0BE2D2A9E78B}" destId="{CBC96464-27DD-4645-B76A-67A1C889E53A}" srcOrd="0" destOrd="0" presId="urn:microsoft.com/office/officeart/2011/layout/CircleProcess"/>
    <dgm:cxn modelId="{EEC1BB7E-A0E5-47E1-8C63-924E8B423993}" srcId="{89459E2A-E4B0-474A-BED8-9D4A94AB8EB2}" destId="{9D1C9FEF-A078-43CE-9B3A-66D9A2E30E28}" srcOrd="3" destOrd="0" parTransId="{17C64EC7-EF8A-4DE8-99F1-B5AF5DEEC5B7}" sibTransId="{140B4A21-75AA-4BF4-A6FC-E80C8F173954}"/>
    <dgm:cxn modelId="{A919DF67-85E0-44FC-9E68-ED809771C7BE}" type="presOf" srcId="{9D1C9FEF-A078-43CE-9B3A-66D9A2E30E28}" destId="{06DCA10A-D29D-46E5-A5E6-EFDFF34BE930}" srcOrd="0" destOrd="0" presId="urn:microsoft.com/office/officeart/2011/layout/CircleProcess"/>
    <dgm:cxn modelId="{0F99CF2D-8522-48FA-8274-8E51579F6327}" type="presOf" srcId="{52147F66-3FFA-44FD-BED8-D912C1234E1B}" destId="{81A5558F-F8E0-4DF8-9360-91BC9112DB15}" srcOrd="0" destOrd="0" presId="urn:microsoft.com/office/officeart/2011/layout/CircleProcess"/>
    <dgm:cxn modelId="{9DE8A842-5CC5-4389-A583-4B91AFE6A606}" type="presOf" srcId="{CDFF5FEC-9BD1-4E96-8295-CCCB591A9629}" destId="{F33C9061-70F7-4179-B69E-6854A63EF99F}" srcOrd="1" destOrd="0" presId="urn:microsoft.com/office/officeart/2011/layout/CircleProcess"/>
    <dgm:cxn modelId="{492088AB-B82C-4D36-A283-A38B2CBB99BE}" type="presOf" srcId="{E12866B9-6147-4CDB-907E-0BE2D2A9E78B}" destId="{0F5859C5-F00E-4927-B19D-0870B897145E}" srcOrd="1" destOrd="0" presId="urn:microsoft.com/office/officeart/2011/layout/CircleProcess"/>
    <dgm:cxn modelId="{10E5CE65-8FFC-4744-A9A0-EF53E9F86D93}" type="presOf" srcId="{9D1C9FEF-A078-43CE-9B3A-66D9A2E30E28}" destId="{3D9D0AB1-D4E2-42AB-A1E6-3678B1E1D40D}" srcOrd="1" destOrd="0" presId="urn:microsoft.com/office/officeart/2011/layout/CircleProcess"/>
    <dgm:cxn modelId="{4C3579EF-B1F7-4C39-93C0-76FBD06C632F}" srcId="{89459E2A-E4B0-474A-BED8-9D4A94AB8EB2}" destId="{CDFF5FEC-9BD1-4E96-8295-CCCB591A9629}" srcOrd="1" destOrd="0" parTransId="{799A8551-AAA7-4BFA-8040-A42C85BD94EC}" sibTransId="{E7ED31C9-AE79-413B-A147-493BA9BD1B1A}"/>
    <dgm:cxn modelId="{A947B7A4-EB57-48F1-9825-2EF6BADE609D}" type="presParOf" srcId="{B07868AD-0F62-405F-A22A-4D65C1D50934}" destId="{6B8ECA65-FD82-41C2-B5B1-58115AC36AC5}" srcOrd="0" destOrd="0" presId="urn:microsoft.com/office/officeart/2011/layout/CircleProcess"/>
    <dgm:cxn modelId="{22EC7D2A-57EC-41AA-91F5-ADA74AF1D0B1}" type="presParOf" srcId="{6B8ECA65-FD82-41C2-B5B1-58115AC36AC5}" destId="{FDC1E8F9-B951-4308-8235-5D81D40F0149}" srcOrd="0" destOrd="0" presId="urn:microsoft.com/office/officeart/2011/layout/CircleProcess"/>
    <dgm:cxn modelId="{A74B2571-B926-4C1F-BCB2-4CFC5DF2782B}" type="presParOf" srcId="{B07868AD-0F62-405F-A22A-4D65C1D50934}" destId="{7C419B59-B621-45D1-9500-AE64ABE22563}" srcOrd="1" destOrd="0" presId="urn:microsoft.com/office/officeart/2011/layout/CircleProcess"/>
    <dgm:cxn modelId="{10A99B7C-05A0-4075-8285-DC6686C547F9}" type="presParOf" srcId="{7C419B59-B621-45D1-9500-AE64ABE22563}" destId="{22649018-71C9-41EE-A758-0FDDABE318A0}" srcOrd="0" destOrd="0" presId="urn:microsoft.com/office/officeart/2011/layout/CircleProcess"/>
    <dgm:cxn modelId="{6861D9B7-6BBD-41FA-A881-D7A9BDE4FC2C}" type="presParOf" srcId="{B07868AD-0F62-405F-A22A-4D65C1D50934}" destId="{E9223A17-A994-4328-80AC-8E4BC538597B}" srcOrd="2" destOrd="0" presId="urn:microsoft.com/office/officeart/2011/layout/CircleProcess"/>
    <dgm:cxn modelId="{AAEE560A-FEE1-4E5C-AF19-825AFD558CDF}" type="presParOf" srcId="{B07868AD-0F62-405F-A22A-4D65C1D50934}" destId="{5BC39BB7-413D-49E1-B974-C7DB3D55BA03}" srcOrd="3" destOrd="0" presId="urn:microsoft.com/office/officeart/2011/layout/CircleProcess"/>
    <dgm:cxn modelId="{7D8151A9-2C50-44FA-975C-1D60BFA4E6F5}" type="presParOf" srcId="{5BC39BB7-413D-49E1-B974-C7DB3D55BA03}" destId="{62A5A844-08E6-4B90-8CE3-1C7B8D73C542}" srcOrd="0" destOrd="0" presId="urn:microsoft.com/office/officeart/2011/layout/CircleProcess"/>
    <dgm:cxn modelId="{8788F930-53D3-4AE0-8C6F-475AFEAB347A}" type="presParOf" srcId="{B07868AD-0F62-405F-A22A-4D65C1D50934}" destId="{E4C1F188-24CB-4C90-B2FC-F1A9BC660ADB}" srcOrd="4" destOrd="0" presId="urn:microsoft.com/office/officeart/2011/layout/CircleProcess"/>
    <dgm:cxn modelId="{6FD99BF0-2EEB-477D-989F-EAB38ACA98C0}" type="presParOf" srcId="{E4C1F188-24CB-4C90-B2FC-F1A9BC660ADB}" destId="{06DCA10A-D29D-46E5-A5E6-EFDFF34BE930}" srcOrd="0" destOrd="0" presId="urn:microsoft.com/office/officeart/2011/layout/CircleProcess"/>
    <dgm:cxn modelId="{75E21B58-9766-4164-9495-9B1C30847472}" type="presParOf" srcId="{B07868AD-0F62-405F-A22A-4D65C1D50934}" destId="{3D9D0AB1-D4E2-42AB-A1E6-3678B1E1D40D}" srcOrd="5" destOrd="0" presId="urn:microsoft.com/office/officeart/2011/layout/CircleProcess"/>
    <dgm:cxn modelId="{E5AC5D09-EAAF-463A-AC59-10D56795CE96}" type="presParOf" srcId="{B07868AD-0F62-405F-A22A-4D65C1D50934}" destId="{327F77FE-3097-4E8D-BF3F-2EA62D1D3822}" srcOrd="6" destOrd="0" presId="urn:microsoft.com/office/officeart/2011/layout/CircleProcess"/>
    <dgm:cxn modelId="{A7A4823D-0956-4231-95D9-53FB32FE6E1A}" type="presParOf" srcId="{327F77FE-3097-4E8D-BF3F-2EA62D1D3822}" destId="{BF90891D-A6FD-4386-94ED-297DBCBDD50F}" srcOrd="0" destOrd="0" presId="urn:microsoft.com/office/officeart/2011/layout/CircleProcess"/>
    <dgm:cxn modelId="{5D5438A3-E121-4C39-85F8-EA9DABEEBC04}" type="presParOf" srcId="{B07868AD-0F62-405F-A22A-4D65C1D50934}" destId="{78C5A2EF-2048-4A2A-882C-6DB4A1AA59A6}" srcOrd="7" destOrd="0" presId="urn:microsoft.com/office/officeart/2011/layout/CircleProcess"/>
    <dgm:cxn modelId="{5FA3EF60-2032-42E7-A5ED-5CEAD713F550}" type="presParOf" srcId="{78C5A2EF-2048-4A2A-882C-6DB4A1AA59A6}" destId="{CBC96464-27DD-4645-B76A-67A1C889E53A}" srcOrd="0" destOrd="0" presId="urn:microsoft.com/office/officeart/2011/layout/CircleProcess"/>
    <dgm:cxn modelId="{EAAE7635-5F8F-43E7-807D-90647CD81B29}" type="presParOf" srcId="{B07868AD-0F62-405F-A22A-4D65C1D50934}" destId="{0F5859C5-F00E-4927-B19D-0870B897145E}" srcOrd="8" destOrd="0" presId="urn:microsoft.com/office/officeart/2011/layout/CircleProcess"/>
    <dgm:cxn modelId="{EDB3DCC6-C24E-4376-8777-94014E6EDDE8}" type="presParOf" srcId="{B07868AD-0F62-405F-A22A-4D65C1D50934}" destId="{191E078E-C52F-456A-8723-152E0C2D5D3D}" srcOrd="9" destOrd="0" presId="urn:microsoft.com/office/officeart/2011/layout/CircleProcess"/>
    <dgm:cxn modelId="{293CC287-BA37-40B4-9B9A-AAA2A6EBA7E9}" type="presParOf" srcId="{191E078E-C52F-456A-8723-152E0C2D5D3D}" destId="{AEAED2A0-9443-422B-B25D-1377B4E16AF1}" srcOrd="0" destOrd="0" presId="urn:microsoft.com/office/officeart/2011/layout/CircleProcess"/>
    <dgm:cxn modelId="{10FA2685-A4F4-4003-BAB7-1DBE9411EBF6}" type="presParOf" srcId="{B07868AD-0F62-405F-A22A-4D65C1D50934}" destId="{1FB907BC-C3D7-4105-8860-0B3FA6A43423}" srcOrd="10" destOrd="0" presId="urn:microsoft.com/office/officeart/2011/layout/CircleProcess"/>
    <dgm:cxn modelId="{399F12FC-DE82-42B2-9EE4-02AD904E85F7}" type="presParOf" srcId="{1FB907BC-C3D7-4105-8860-0B3FA6A43423}" destId="{2883B1B6-03A4-43E3-8001-1F46398E06FB}" srcOrd="0" destOrd="0" presId="urn:microsoft.com/office/officeart/2011/layout/CircleProcess"/>
    <dgm:cxn modelId="{9D423CA9-D861-4077-9B55-610597B73782}" type="presParOf" srcId="{B07868AD-0F62-405F-A22A-4D65C1D50934}" destId="{F33C9061-70F7-4179-B69E-6854A63EF99F}" srcOrd="11" destOrd="0" presId="urn:microsoft.com/office/officeart/2011/layout/CircleProcess"/>
    <dgm:cxn modelId="{E3DB81AC-671F-4B09-9FEF-0FD23DA13042}" type="presParOf" srcId="{B07868AD-0F62-405F-A22A-4D65C1D50934}" destId="{B1501DFB-7E17-449E-AF6A-10431B8E0FE6}" srcOrd="12" destOrd="0" presId="urn:microsoft.com/office/officeart/2011/layout/CircleProcess"/>
    <dgm:cxn modelId="{F24EC8D6-88BA-4AEA-BFD1-230A9BAEF10A}" type="presParOf" srcId="{B1501DFB-7E17-449E-AF6A-10431B8E0FE6}" destId="{3FE22EB0-33D5-4BC0-91AE-04E1CCC73516}" srcOrd="0" destOrd="0" presId="urn:microsoft.com/office/officeart/2011/layout/CircleProcess"/>
    <dgm:cxn modelId="{9B43244B-D1FC-4291-965E-06850BDB300D}" type="presParOf" srcId="{B07868AD-0F62-405F-A22A-4D65C1D50934}" destId="{D2F1B69D-F8BD-41DE-8E69-D6649FDB228A}" srcOrd="13" destOrd="0" presId="urn:microsoft.com/office/officeart/2011/layout/CircleProcess"/>
    <dgm:cxn modelId="{EE3723FB-E79B-4957-BA35-31AA3F4D1D54}" type="presParOf" srcId="{D2F1B69D-F8BD-41DE-8E69-D6649FDB228A}" destId="{81A5558F-F8E0-4DF8-9360-91BC9112DB15}" srcOrd="0" destOrd="0" presId="urn:microsoft.com/office/officeart/2011/layout/CircleProcess"/>
    <dgm:cxn modelId="{B4FE1586-DA45-4B36-B94E-5ADBBA254A9A}" type="presParOf" srcId="{B07868AD-0F62-405F-A22A-4D65C1D50934}" destId="{2919B585-814B-4BB4-BD20-B7204913B727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59E2A-E4B0-474A-BED8-9D4A94AB8EB2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147F66-3FFA-44FD-BED8-D912C1234E1B}">
      <dgm:prSet phldrT="[Text]" custT="1"/>
      <dgm:spPr/>
      <dgm:t>
        <a:bodyPr/>
        <a:lstStyle/>
        <a:p>
          <a:r>
            <a:rPr lang="en-US" sz="2800" b="1"/>
            <a:t>Dải Ngân Hà</a:t>
          </a:r>
        </a:p>
      </dgm:t>
    </dgm:pt>
    <dgm:pt modelId="{EFFB2F86-9D6D-45A9-A465-6609ABAD7D38}" type="parTrans" cxnId="{B2E9167B-D795-4BBE-AA58-BB55F7A385CE}">
      <dgm:prSet/>
      <dgm:spPr/>
      <dgm:t>
        <a:bodyPr/>
        <a:lstStyle/>
        <a:p>
          <a:endParaRPr lang="en-US" sz="2800"/>
        </a:p>
      </dgm:t>
    </dgm:pt>
    <dgm:pt modelId="{F01CAD8F-BD58-45E7-A209-1BEFBEC00F70}" type="sibTrans" cxnId="{B2E9167B-D795-4BBE-AA58-BB55F7A385CE}">
      <dgm:prSet/>
      <dgm:spPr/>
      <dgm:t>
        <a:bodyPr/>
        <a:lstStyle/>
        <a:p>
          <a:endParaRPr lang="en-US" sz="2800"/>
        </a:p>
      </dgm:t>
    </dgm:pt>
    <dgm:pt modelId="{CDFF5FEC-9BD1-4E96-8295-CCCB591A9629}">
      <dgm:prSet phldrT="[Text]" custT="1"/>
      <dgm:spPr/>
      <dgm:t>
        <a:bodyPr/>
        <a:lstStyle/>
        <a:p>
          <a:r>
            <a:rPr lang="en-US" sz="2800" b="1"/>
            <a:t>Sao Thần Nông</a:t>
          </a:r>
        </a:p>
      </dgm:t>
    </dgm:pt>
    <dgm:pt modelId="{799A8551-AAA7-4BFA-8040-A42C85BD94EC}" type="parTrans" cxnId="{4C3579EF-B1F7-4C39-93C0-76FBD06C632F}">
      <dgm:prSet/>
      <dgm:spPr/>
      <dgm:t>
        <a:bodyPr/>
        <a:lstStyle/>
        <a:p>
          <a:endParaRPr lang="en-US" sz="2800"/>
        </a:p>
      </dgm:t>
    </dgm:pt>
    <dgm:pt modelId="{E7ED31C9-AE79-413B-A147-493BA9BD1B1A}" type="sibTrans" cxnId="{4C3579EF-B1F7-4C39-93C0-76FBD06C632F}">
      <dgm:prSet/>
      <dgm:spPr/>
      <dgm:t>
        <a:bodyPr/>
        <a:lstStyle/>
        <a:p>
          <a:endParaRPr lang="en-US" sz="2800"/>
        </a:p>
      </dgm:t>
    </dgm:pt>
    <dgm:pt modelId="{E12866B9-6147-4CDB-907E-0BE2D2A9E78B}">
      <dgm:prSet phldrT="[Text]" custT="1"/>
      <dgm:spPr/>
      <dgm:t>
        <a:bodyPr/>
        <a:lstStyle/>
        <a:p>
          <a:r>
            <a:rPr lang="en-US" sz="2800" b="1"/>
            <a:t>Những sao dọc ngang</a:t>
          </a:r>
        </a:p>
      </dgm:t>
    </dgm:pt>
    <dgm:pt modelId="{0F22A4BC-93FF-4EBA-93B5-9D8EEB7902B9}" type="parTrans" cxnId="{455CA433-6249-4248-AE19-7C6A37592FFE}">
      <dgm:prSet/>
      <dgm:spPr/>
      <dgm:t>
        <a:bodyPr/>
        <a:lstStyle/>
        <a:p>
          <a:endParaRPr lang="en-US" sz="2800"/>
        </a:p>
      </dgm:t>
    </dgm:pt>
    <dgm:pt modelId="{03062CC4-B039-41A2-B602-16DA9C91C25B}" type="sibTrans" cxnId="{455CA433-6249-4248-AE19-7C6A37592FFE}">
      <dgm:prSet/>
      <dgm:spPr/>
      <dgm:t>
        <a:bodyPr/>
        <a:lstStyle/>
        <a:p>
          <a:endParaRPr lang="en-US" sz="2800"/>
        </a:p>
      </dgm:t>
    </dgm:pt>
    <dgm:pt modelId="{9D1C9FEF-A078-43CE-9B3A-66D9A2E30E28}">
      <dgm:prSet phldrT="[Text]" custT="1"/>
      <dgm:spPr/>
      <dgm:t>
        <a:bodyPr/>
        <a:lstStyle/>
        <a:p>
          <a:r>
            <a:rPr lang="en-US" sz="2800" b="1"/>
            <a:t>Sao Hôm</a:t>
          </a:r>
        </a:p>
      </dgm:t>
    </dgm:pt>
    <dgm:pt modelId="{17C64EC7-EF8A-4DE8-99F1-B5AF5DEEC5B7}" type="parTrans" cxnId="{EEC1BB7E-A0E5-47E1-8C63-924E8B423993}">
      <dgm:prSet/>
      <dgm:spPr/>
      <dgm:t>
        <a:bodyPr/>
        <a:lstStyle/>
        <a:p>
          <a:endParaRPr lang="en-US" sz="2800"/>
        </a:p>
      </dgm:t>
    </dgm:pt>
    <dgm:pt modelId="{140B4A21-75AA-4BF4-A6FC-E80C8F173954}" type="sibTrans" cxnId="{EEC1BB7E-A0E5-47E1-8C63-924E8B423993}">
      <dgm:prSet/>
      <dgm:spPr/>
      <dgm:t>
        <a:bodyPr/>
        <a:lstStyle/>
        <a:p>
          <a:endParaRPr lang="en-US" sz="2800"/>
        </a:p>
      </dgm:t>
    </dgm:pt>
    <dgm:pt modelId="{2074B238-8D71-4E02-ACAE-02F6BCB85D06}">
      <dgm:prSet phldrT="[Text]" custT="1"/>
      <dgm:spPr/>
      <dgm:t>
        <a:bodyPr/>
        <a:lstStyle/>
        <a:p>
          <a:r>
            <a:rPr lang="en-US" sz="2800" b="1"/>
            <a:t>Nhóm Đại Hùng tinh</a:t>
          </a:r>
        </a:p>
      </dgm:t>
    </dgm:pt>
    <dgm:pt modelId="{56F2030D-2F8B-4371-9413-9A84D99751CF}" type="parTrans" cxnId="{1E3C4CAC-77D1-4646-B229-B9B98E56D0DE}">
      <dgm:prSet/>
      <dgm:spPr/>
      <dgm:t>
        <a:bodyPr/>
        <a:lstStyle/>
        <a:p>
          <a:endParaRPr lang="en-US" sz="2800"/>
        </a:p>
      </dgm:t>
    </dgm:pt>
    <dgm:pt modelId="{7C116843-A9E6-497B-84EA-148587873EEA}" type="sibTrans" cxnId="{1E3C4CAC-77D1-4646-B229-B9B98E56D0DE}">
      <dgm:prSet/>
      <dgm:spPr/>
      <dgm:t>
        <a:bodyPr/>
        <a:lstStyle/>
        <a:p>
          <a:endParaRPr lang="en-US" sz="2800"/>
        </a:p>
      </dgm:t>
    </dgm:pt>
    <dgm:pt modelId="{B07868AD-0F62-405F-A22A-4D65C1D50934}" type="pres">
      <dgm:prSet presAssocID="{89459E2A-E4B0-474A-BED8-9D4A94AB8EB2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6B8ECA65-FD82-41C2-B5B1-58115AC36AC5}" type="pres">
      <dgm:prSet presAssocID="{2074B238-8D71-4E02-ACAE-02F6BCB85D06}" presName="Accent5" presStyleCnt="0"/>
      <dgm:spPr/>
    </dgm:pt>
    <dgm:pt modelId="{FDC1E8F9-B951-4308-8235-5D81D40F0149}" type="pres">
      <dgm:prSet presAssocID="{2074B238-8D71-4E02-ACAE-02F6BCB85D06}" presName="Accent" presStyleLbl="node1" presStyleIdx="0" presStyleCnt="5"/>
      <dgm:spPr/>
    </dgm:pt>
    <dgm:pt modelId="{7C419B59-B621-45D1-9500-AE64ABE22563}" type="pres">
      <dgm:prSet presAssocID="{2074B238-8D71-4E02-ACAE-02F6BCB85D06}" presName="ParentBackground5" presStyleCnt="0"/>
      <dgm:spPr/>
    </dgm:pt>
    <dgm:pt modelId="{22649018-71C9-41EE-A758-0FDDABE318A0}" type="pres">
      <dgm:prSet presAssocID="{2074B238-8D71-4E02-ACAE-02F6BCB85D06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E9223A17-A994-4328-80AC-8E4BC538597B}" type="pres">
      <dgm:prSet presAssocID="{2074B238-8D71-4E02-ACAE-02F6BCB85D06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39BB7-413D-49E1-B974-C7DB3D55BA03}" type="pres">
      <dgm:prSet presAssocID="{9D1C9FEF-A078-43CE-9B3A-66D9A2E30E28}" presName="Accent4" presStyleCnt="0"/>
      <dgm:spPr/>
    </dgm:pt>
    <dgm:pt modelId="{62A5A844-08E6-4B90-8CE3-1C7B8D73C542}" type="pres">
      <dgm:prSet presAssocID="{9D1C9FEF-A078-43CE-9B3A-66D9A2E30E28}" presName="Accent" presStyleLbl="node1" presStyleIdx="1" presStyleCnt="5"/>
      <dgm:spPr/>
    </dgm:pt>
    <dgm:pt modelId="{E4C1F188-24CB-4C90-B2FC-F1A9BC660ADB}" type="pres">
      <dgm:prSet presAssocID="{9D1C9FEF-A078-43CE-9B3A-66D9A2E30E28}" presName="ParentBackground4" presStyleCnt="0"/>
      <dgm:spPr/>
    </dgm:pt>
    <dgm:pt modelId="{06DCA10A-D29D-46E5-A5E6-EFDFF34BE930}" type="pres">
      <dgm:prSet presAssocID="{9D1C9FEF-A078-43CE-9B3A-66D9A2E30E28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3D9D0AB1-D4E2-42AB-A1E6-3678B1E1D40D}" type="pres">
      <dgm:prSet presAssocID="{9D1C9FEF-A078-43CE-9B3A-66D9A2E30E2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7F77FE-3097-4E8D-BF3F-2EA62D1D3822}" type="pres">
      <dgm:prSet presAssocID="{E12866B9-6147-4CDB-907E-0BE2D2A9E78B}" presName="Accent3" presStyleCnt="0"/>
      <dgm:spPr/>
    </dgm:pt>
    <dgm:pt modelId="{BF90891D-A6FD-4386-94ED-297DBCBDD50F}" type="pres">
      <dgm:prSet presAssocID="{E12866B9-6147-4CDB-907E-0BE2D2A9E78B}" presName="Accent" presStyleLbl="node1" presStyleIdx="2" presStyleCnt="5"/>
      <dgm:spPr/>
    </dgm:pt>
    <dgm:pt modelId="{78C5A2EF-2048-4A2A-882C-6DB4A1AA59A6}" type="pres">
      <dgm:prSet presAssocID="{E12866B9-6147-4CDB-907E-0BE2D2A9E78B}" presName="ParentBackground3" presStyleCnt="0"/>
      <dgm:spPr/>
    </dgm:pt>
    <dgm:pt modelId="{CBC96464-27DD-4645-B76A-67A1C889E53A}" type="pres">
      <dgm:prSet presAssocID="{E12866B9-6147-4CDB-907E-0BE2D2A9E78B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0F5859C5-F00E-4927-B19D-0870B897145E}" type="pres">
      <dgm:prSet presAssocID="{E12866B9-6147-4CDB-907E-0BE2D2A9E78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1E078E-C52F-456A-8723-152E0C2D5D3D}" type="pres">
      <dgm:prSet presAssocID="{CDFF5FEC-9BD1-4E96-8295-CCCB591A9629}" presName="Accent2" presStyleCnt="0"/>
      <dgm:spPr/>
    </dgm:pt>
    <dgm:pt modelId="{AEAED2A0-9443-422B-B25D-1377B4E16AF1}" type="pres">
      <dgm:prSet presAssocID="{CDFF5FEC-9BD1-4E96-8295-CCCB591A9629}" presName="Accent" presStyleLbl="node1" presStyleIdx="3" presStyleCnt="5"/>
      <dgm:spPr/>
    </dgm:pt>
    <dgm:pt modelId="{1FB907BC-C3D7-4105-8860-0B3FA6A43423}" type="pres">
      <dgm:prSet presAssocID="{CDFF5FEC-9BD1-4E96-8295-CCCB591A9629}" presName="ParentBackground2" presStyleCnt="0"/>
      <dgm:spPr/>
    </dgm:pt>
    <dgm:pt modelId="{2883B1B6-03A4-43E3-8001-1F46398E06FB}" type="pres">
      <dgm:prSet presAssocID="{CDFF5FEC-9BD1-4E96-8295-CCCB591A9629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F33C9061-70F7-4179-B69E-6854A63EF99F}" type="pres">
      <dgm:prSet presAssocID="{CDFF5FEC-9BD1-4E96-8295-CCCB591A962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501DFB-7E17-449E-AF6A-10431B8E0FE6}" type="pres">
      <dgm:prSet presAssocID="{52147F66-3FFA-44FD-BED8-D912C1234E1B}" presName="Accent1" presStyleCnt="0"/>
      <dgm:spPr/>
    </dgm:pt>
    <dgm:pt modelId="{3FE22EB0-33D5-4BC0-91AE-04E1CCC73516}" type="pres">
      <dgm:prSet presAssocID="{52147F66-3FFA-44FD-BED8-D912C1234E1B}" presName="Accent" presStyleLbl="node1" presStyleIdx="4" presStyleCnt="5"/>
      <dgm:spPr/>
    </dgm:pt>
    <dgm:pt modelId="{D2F1B69D-F8BD-41DE-8E69-D6649FDB228A}" type="pres">
      <dgm:prSet presAssocID="{52147F66-3FFA-44FD-BED8-D912C1234E1B}" presName="ParentBackground1" presStyleCnt="0"/>
      <dgm:spPr/>
    </dgm:pt>
    <dgm:pt modelId="{81A5558F-F8E0-4DF8-9360-91BC9112DB15}" type="pres">
      <dgm:prSet presAssocID="{52147F66-3FFA-44FD-BED8-D912C1234E1B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2919B585-814B-4BB4-BD20-B7204913B727}" type="pres">
      <dgm:prSet presAssocID="{52147F66-3FFA-44FD-BED8-D912C1234E1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074F91-87E1-4CB6-918B-367DB8621766}" type="presOf" srcId="{CDFF5FEC-9BD1-4E96-8295-CCCB591A9629}" destId="{2883B1B6-03A4-43E3-8001-1F46398E06FB}" srcOrd="0" destOrd="0" presId="urn:microsoft.com/office/officeart/2011/layout/CircleProcess"/>
    <dgm:cxn modelId="{455CA433-6249-4248-AE19-7C6A37592FFE}" srcId="{89459E2A-E4B0-474A-BED8-9D4A94AB8EB2}" destId="{E12866B9-6147-4CDB-907E-0BE2D2A9E78B}" srcOrd="2" destOrd="0" parTransId="{0F22A4BC-93FF-4EBA-93B5-9D8EEB7902B9}" sibTransId="{03062CC4-B039-41A2-B602-16DA9C91C25B}"/>
    <dgm:cxn modelId="{4750ACDA-F2D6-4F54-A9FE-48132F7FEA95}" type="presOf" srcId="{2074B238-8D71-4E02-ACAE-02F6BCB85D06}" destId="{22649018-71C9-41EE-A758-0FDDABE318A0}" srcOrd="0" destOrd="0" presId="urn:microsoft.com/office/officeart/2011/layout/CircleProcess"/>
    <dgm:cxn modelId="{10D2A970-5A76-4071-A2EE-8833B0D611EF}" type="presOf" srcId="{9D1C9FEF-A078-43CE-9B3A-66D9A2E30E28}" destId="{06DCA10A-D29D-46E5-A5E6-EFDFF34BE930}" srcOrd="0" destOrd="0" presId="urn:microsoft.com/office/officeart/2011/layout/CircleProcess"/>
    <dgm:cxn modelId="{1B3BF0DA-6052-4FBE-819D-B70EAB2E8AF4}" type="presOf" srcId="{52147F66-3FFA-44FD-BED8-D912C1234E1B}" destId="{81A5558F-F8E0-4DF8-9360-91BC9112DB15}" srcOrd="0" destOrd="0" presId="urn:microsoft.com/office/officeart/2011/layout/CircleProcess"/>
    <dgm:cxn modelId="{B2E9167B-D795-4BBE-AA58-BB55F7A385CE}" srcId="{89459E2A-E4B0-474A-BED8-9D4A94AB8EB2}" destId="{52147F66-3FFA-44FD-BED8-D912C1234E1B}" srcOrd="0" destOrd="0" parTransId="{EFFB2F86-9D6D-45A9-A465-6609ABAD7D38}" sibTransId="{F01CAD8F-BD58-45E7-A209-1BEFBEC00F70}"/>
    <dgm:cxn modelId="{4B906C2A-5DA5-4642-ABA4-556981A2F243}" type="presOf" srcId="{9D1C9FEF-A078-43CE-9B3A-66D9A2E30E28}" destId="{3D9D0AB1-D4E2-42AB-A1E6-3678B1E1D40D}" srcOrd="1" destOrd="0" presId="urn:microsoft.com/office/officeart/2011/layout/CircleProcess"/>
    <dgm:cxn modelId="{5C5064A2-31EC-4CCC-99F8-CD190670B8B6}" type="presOf" srcId="{52147F66-3FFA-44FD-BED8-D912C1234E1B}" destId="{2919B585-814B-4BB4-BD20-B7204913B727}" srcOrd="1" destOrd="0" presId="urn:microsoft.com/office/officeart/2011/layout/CircleProcess"/>
    <dgm:cxn modelId="{1E3C4CAC-77D1-4646-B229-B9B98E56D0DE}" srcId="{89459E2A-E4B0-474A-BED8-9D4A94AB8EB2}" destId="{2074B238-8D71-4E02-ACAE-02F6BCB85D06}" srcOrd="4" destOrd="0" parTransId="{56F2030D-2F8B-4371-9413-9A84D99751CF}" sibTransId="{7C116843-A9E6-497B-84EA-148587873EEA}"/>
    <dgm:cxn modelId="{356DFA52-CA56-4558-B7E3-4209803F037D}" type="presOf" srcId="{CDFF5FEC-9BD1-4E96-8295-CCCB591A9629}" destId="{F33C9061-70F7-4179-B69E-6854A63EF99F}" srcOrd="1" destOrd="0" presId="urn:microsoft.com/office/officeart/2011/layout/CircleProcess"/>
    <dgm:cxn modelId="{4F7AA74D-1078-43E5-9D3F-34C3A6D0480B}" type="presOf" srcId="{89459E2A-E4B0-474A-BED8-9D4A94AB8EB2}" destId="{B07868AD-0F62-405F-A22A-4D65C1D50934}" srcOrd="0" destOrd="0" presId="urn:microsoft.com/office/officeart/2011/layout/CircleProcess"/>
    <dgm:cxn modelId="{4C3579EF-B1F7-4C39-93C0-76FBD06C632F}" srcId="{89459E2A-E4B0-474A-BED8-9D4A94AB8EB2}" destId="{CDFF5FEC-9BD1-4E96-8295-CCCB591A9629}" srcOrd="1" destOrd="0" parTransId="{799A8551-AAA7-4BFA-8040-A42C85BD94EC}" sibTransId="{E7ED31C9-AE79-413B-A147-493BA9BD1B1A}"/>
    <dgm:cxn modelId="{9048305C-0D8E-4FDA-A8C0-5E5DD766CAC2}" type="presOf" srcId="{E12866B9-6147-4CDB-907E-0BE2D2A9E78B}" destId="{0F5859C5-F00E-4927-B19D-0870B897145E}" srcOrd="1" destOrd="0" presId="urn:microsoft.com/office/officeart/2011/layout/CircleProcess"/>
    <dgm:cxn modelId="{6FF3A3C0-AC0E-49D4-8B36-C5D56D6004FB}" type="presOf" srcId="{2074B238-8D71-4E02-ACAE-02F6BCB85D06}" destId="{E9223A17-A994-4328-80AC-8E4BC538597B}" srcOrd="1" destOrd="0" presId="urn:microsoft.com/office/officeart/2011/layout/CircleProcess"/>
    <dgm:cxn modelId="{EEC1BB7E-A0E5-47E1-8C63-924E8B423993}" srcId="{89459E2A-E4B0-474A-BED8-9D4A94AB8EB2}" destId="{9D1C9FEF-A078-43CE-9B3A-66D9A2E30E28}" srcOrd="3" destOrd="0" parTransId="{17C64EC7-EF8A-4DE8-99F1-B5AF5DEEC5B7}" sibTransId="{140B4A21-75AA-4BF4-A6FC-E80C8F173954}"/>
    <dgm:cxn modelId="{B8B9C78A-41C9-4EDD-8A4F-102CFE84312F}" type="presOf" srcId="{E12866B9-6147-4CDB-907E-0BE2D2A9E78B}" destId="{CBC96464-27DD-4645-B76A-67A1C889E53A}" srcOrd="0" destOrd="0" presId="urn:microsoft.com/office/officeart/2011/layout/CircleProcess"/>
    <dgm:cxn modelId="{57EB4AA3-4E00-4EC0-B2EF-4C6AF12BC38F}" type="presParOf" srcId="{B07868AD-0F62-405F-A22A-4D65C1D50934}" destId="{6B8ECA65-FD82-41C2-B5B1-58115AC36AC5}" srcOrd="0" destOrd="0" presId="urn:microsoft.com/office/officeart/2011/layout/CircleProcess"/>
    <dgm:cxn modelId="{2EB7126B-6FF0-4920-88EA-97CF11FDEBF2}" type="presParOf" srcId="{6B8ECA65-FD82-41C2-B5B1-58115AC36AC5}" destId="{FDC1E8F9-B951-4308-8235-5D81D40F0149}" srcOrd="0" destOrd="0" presId="urn:microsoft.com/office/officeart/2011/layout/CircleProcess"/>
    <dgm:cxn modelId="{3F46A66B-6197-4EFD-8BDD-BBA518A43AAD}" type="presParOf" srcId="{B07868AD-0F62-405F-A22A-4D65C1D50934}" destId="{7C419B59-B621-45D1-9500-AE64ABE22563}" srcOrd="1" destOrd="0" presId="urn:microsoft.com/office/officeart/2011/layout/CircleProcess"/>
    <dgm:cxn modelId="{050093B2-9228-44B4-8168-31DFD1CB6716}" type="presParOf" srcId="{7C419B59-B621-45D1-9500-AE64ABE22563}" destId="{22649018-71C9-41EE-A758-0FDDABE318A0}" srcOrd="0" destOrd="0" presId="urn:microsoft.com/office/officeart/2011/layout/CircleProcess"/>
    <dgm:cxn modelId="{380ED003-CB5C-4800-AC5F-19071D1ECFFE}" type="presParOf" srcId="{B07868AD-0F62-405F-A22A-4D65C1D50934}" destId="{E9223A17-A994-4328-80AC-8E4BC538597B}" srcOrd="2" destOrd="0" presId="urn:microsoft.com/office/officeart/2011/layout/CircleProcess"/>
    <dgm:cxn modelId="{6684204E-76C2-49BE-AF22-149A2BC07CA3}" type="presParOf" srcId="{B07868AD-0F62-405F-A22A-4D65C1D50934}" destId="{5BC39BB7-413D-49E1-B974-C7DB3D55BA03}" srcOrd="3" destOrd="0" presId="urn:microsoft.com/office/officeart/2011/layout/CircleProcess"/>
    <dgm:cxn modelId="{DBFE5DA6-1301-49DC-9242-FD2CEB10A5AF}" type="presParOf" srcId="{5BC39BB7-413D-49E1-B974-C7DB3D55BA03}" destId="{62A5A844-08E6-4B90-8CE3-1C7B8D73C542}" srcOrd="0" destOrd="0" presId="urn:microsoft.com/office/officeart/2011/layout/CircleProcess"/>
    <dgm:cxn modelId="{8FDF5613-AE88-4C71-881F-C935269D2D0D}" type="presParOf" srcId="{B07868AD-0F62-405F-A22A-4D65C1D50934}" destId="{E4C1F188-24CB-4C90-B2FC-F1A9BC660ADB}" srcOrd="4" destOrd="0" presId="urn:microsoft.com/office/officeart/2011/layout/CircleProcess"/>
    <dgm:cxn modelId="{00843241-6363-46FF-B8E9-C3225D6DF4F2}" type="presParOf" srcId="{E4C1F188-24CB-4C90-B2FC-F1A9BC660ADB}" destId="{06DCA10A-D29D-46E5-A5E6-EFDFF34BE930}" srcOrd="0" destOrd="0" presId="urn:microsoft.com/office/officeart/2011/layout/CircleProcess"/>
    <dgm:cxn modelId="{49AC29BF-6435-4C2E-A404-1526ADBD620E}" type="presParOf" srcId="{B07868AD-0F62-405F-A22A-4D65C1D50934}" destId="{3D9D0AB1-D4E2-42AB-A1E6-3678B1E1D40D}" srcOrd="5" destOrd="0" presId="urn:microsoft.com/office/officeart/2011/layout/CircleProcess"/>
    <dgm:cxn modelId="{FF075B98-6F1E-494A-96D6-9F4DA6614D22}" type="presParOf" srcId="{B07868AD-0F62-405F-A22A-4D65C1D50934}" destId="{327F77FE-3097-4E8D-BF3F-2EA62D1D3822}" srcOrd="6" destOrd="0" presId="urn:microsoft.com/office/officeart/2011/layout/CircleProcess"/>
    <dgm:cxn modelId="{3366B3EE-1E67-4385-8FC8-F20EFFFDA941}" type="presParOf" srcId="{327F77FE-3097-4E8D-BF3F-2EA62D1D3822}" destId="{BF90891D-A6FD-4386-94ED-297DBCBDD50F}" srcOrd="0" destOrd="0" presId="urn:microsoft.com/office/officeart/2011/layout/CircleProcess"/>
    <dgm:cxn modelId="{2C2AE0E0-DE09-4ECE-BE0D-15EEC4C795B2}" type="presParOf" srcId="{B07868AD-0F62-405F-A22A-4D65C1D50934}" destId="{78C5A2EF-2048-4A2A-882C-6DB4A1AA59A6}" srcOrd="7" destOrd="0" presId="urn:microsoft.com/office/officeart/2011/layout/CircleProcess"/>
    <dgm:cxn modelId="{531F4D0B-4642-4405-9303-18D1B269CCB2}" type="presParOf" srcId="{78C5A2EF-2048-4A2A-882C-6DB4A1AA59A6}" destId="{CBC96464-27DD-4645-B76A-67A1C889E53A}" srcOrd="0" destOrd="0" presId="urn:microsoft.com/office/officeart/2011/layout/CircleProcess"/>
    <dgm:cxn modelId="{3A20BAA5-94EE-4D57-9C56-A31927D28B8D}" type="presParOf" srcId="{B07868AD-0F62-405F-A22A-4D65C1D50934}" destId="{0F5859C5-F00E-4927-B19D-0870B897145E}" srcOrd="8" destOrd="0" presId="urn:microsoft.com/office/officeart/2011/layout/CircleProcess"/>
    <dgm:cxn modelId="{65C618E4-4DD8-4033-B164-C79FCBF8E4D7}" type="presParOf" srcId="{B07868AD-0F62-405F-A22A-4D65C1D50934}" destId="{191E078E-C52F-456A-8723-152E0C2D5D3D}" srcOrd="9" destOrd="0" presId="urn:microsoft.com/office/officeart/2011/layout/CircleProcess"/>
    <dgm:cxn modelId="{29253420-7EE9-4E25-85AF-6696C1215327}" type="presParOf" srcId="{191E078E-C52F-456A-8723-152E0C2D5D3D}" destId="{AEAED2A0-9443-422B-B25D-1377B4E16AF1}" srcOrd="0" destOrd="0" presId="urn:microsoft.com/office/officeart/2011/layout/CircleProcess"/>
    <dgm:cxn modelId="{91DC8E5A-E6C0-4B12-A269-ADF33D04A041}" type="presParOf" srcId="{B07868AD-0F62-405F-A22A-4D65C1D50934}" destId="{1FB907BC-C3D7-4105-8860-0B3FA6A43423}" srcOrd="10" destOrd="0" presId="urn:microsoft.com/office/officeart/2011/layout/CircleProcess"/>
    <dgm:cxn modelId="{C7CEE255-9F06-4913-943C-C8B93D424B03}" type="presParOf" srcId="{1FB907BC-C3D7-4105-8860-0B3FA6A43423}" destId="{2883B1B6-03A4-43E3-8001-1F46398E06FB}" srcOrd="0" destOrd="0" presId="urn:microsoft.com/office/officeart/2011/layout/CircleProcess"/>
    <dgm:cxn modelId="{6F7FF7E6-75D3-44EC-A624-03251471E8A9}" type="presParOf" srcId="{B07868AD-0F62-405F-A22A-4D65C1D50934}" destId="{F33C9061-70F7-4179-B69E-6854A63EF99F}" srcOrd="11" destOrd="0" presId="urn:microsoft.com/office/officeart/2011/layout/CircleProcess"/>
    <dgm:cxn modelId="{76092CFC-B8F3-4317-A3BA-74F033D56743}" type="presParOf" srcId="{B07868AD-0F62-405F-A22A-4D65C1D50934}" destId="{B1501DFB-7E17-449E-AF6A-10431B8E0FE6}" srcOrd="12" destOrd="0" presId="urn:microsoft.com/office/officeart/2011/layout/CircleProcess"/>
    <dgm:cxn modelId="{35B09CCC-A94C-4F7B-A68E-2941B81DD495}" type="presParOf" srcId="{B1501DFB-7E17-449E-AF6A-10431B8E0FE6}" destId="{3FE22EB0-33D5-4BC0-91AE-04E1CCC73516}" srcOrd="0" destOrd="0" presId="urn:microsoft.com/office/officeart/2011/layout/CircleProcess"/>
    <dgm:cxn modelId="{0369159C-4CE5-4F3A-9FC3-5AACBD2BD824}" type="presParOf" srcId="{B07868AD-0F62-405F-A22A-4D65C1D50934}" destId="{D2F1B69D-F8BD-41DE-8E69-D6649FDB228A}" srcOrd="13" destOrd="0" presId="urn:microsoft.com/office/officeart/2011/layout/CircleProcess"/>
    <dgm:cxn modelId="{924882D4-C715-43AC-9A41-C6F3CFA94FDC}" type="presParOf" srcId="{D2F1B69D-F8BD-41DE-8E69-D6649FDB228A}" destId="{81A5558F-F8E0-4DF8-9360-91BC9112DB15}" srcOrd="0" destOrd="0" presId="urn:microsoft.com/office/officeart/2011/layout/CircleProcess"/>
    <dgm:cxn modelId="{F596D853-3AF3-4258-8F57-D0BB84362B4C}" type="presParOf" srcId="{B07868AD-0F62-405F-A22A-4D65C1D50934}" destId="{2919B585-814B-4BB4-BD20-B7204913B727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1E8F9-B951-4308-8235-5D81D40F0149}">
      <dsp:nvSpPr>
        <dsp:cNvPr id="0" name=""/>
        <dsp:cNvSpPr/>
      </dsp:nvSpPr>
      <dsp:spPr>
        <a:xfrm>
          <a:off x="10210565" y="1011595"/>
          <a:ext cx="2328174" cy="232855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49018-71C9-41EE-A758-0FDDABE318A0}">
      <dsp:nvSpPr>
        <dsp:cNvPr id="0" name=""/>
        <dsp:cNvSpPr/>
      </dsp:nvSpPr>
      <dsp:spPr>
        <a:xfrm>
          <a:off x="10287386" y="1089227"/>
          <a:ext cx="2173293" cy="217329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Nhóm Đại Hùng tinh</a:t>
          </a:r>
        </a:p>
      </dsp:txBody>
      <dsp:txXfrm>
        <a:off x="10598388" y="1399756"/>
        <a:ext cx="1552529" cy="1552234"/>
      </dsp:txXfrm>
    </dsp:sp>
    <dsp:sp modelId="{62A5A844-08E6-4B90-8CE3-1C7B8D73C542}">
      <dsp:nvSpPr>
        <dsp:cNvPr id="0" name=""/>
        <dsp:cNvSpPr/>
      </dsp:nvSpPr>
      <dsp:spPr>
        <a:xfrm rot="2700000">
          <a:off x="7803226" y="1011716"/>
          <a:ext cx="2327905" cy="2327905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CA10A-D29D-46E5-A5E6-EFDFF34BE930}">
      <dsp:nvSpPr>
        <dsp:cNvPr id="0" name=""/>
        <dsp:cNvSpPr/>
      </dsp:nvSpPr>
      <dsp:spPr>
        <a:xfrm>
          <a:off x="7882390" y="1089227"/>
          <a:ext cx="2173293" cy="217329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Sao Hôm</a:t>
          </a:r>
        </a:p>
      </dsp:txBody>
      <dsp:txXfrm>
        <a:off x="8192153" y="1399756"/>
        <a:ext cx="1552529" cy="1552234"/>
      </dsp:txXfrm>
    </dsp:sp>
    <dsp:sp modelId="{BF90891D-A6FD-4386-94ED-297DBCBDD50F}">
      <dsp:nvSpPr>
        <dsp:cNvPr id="0" name=""/>
        <dsp:cNvSpPr/>
      </dsp:nvSpPr>
      <dsp:spPr>
        <a:xfrm rot="2700000">
          <a:off x="5398230" y="1011716"/>
          <a:ext cx="2327905" cy="2327905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96464-27DD-4645-B76A-67A1C889E53A}">
      <dsp:nvSpPr>
        <dsp:cNvPr id="0" name=""/>
        <dsp:cNvSpPr/>
      </dsp:nvSpPr>
      <dsp:spPr>
        <a:xfrm>
          <a:off x="5476155" y="1089227"/>
          <a:ext cx="2173293" cy="217329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Những sao dọc ngang</a:t>
          </a:r>
        </a:p>
      </dsp:txBody>
      <dsp:txXfrm>
        <a:off x="5785918" y="1399756"/>
        <a:ext cx="1552529" cy="1552234"/>
      </dsp:txXfrm>
    </dsp:sp>
    <dsp:sp modelId="{AEAED2A0-9443-422B-B25D-1377B4E16AF1}">
      <dsp:nvSpPr>
        <dsp:cNvPr id="0" name=""/>
        <dsp:cNvSpPr/>
      </dsp:nvSpPr>
      <dsp:spPr>
        <a:xfrm rot="2700000">
          <a:off x="2991995" y="1011716"/>
          <a:ext cx="2327905" cy="2327905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3B1B6-03A4-43E3-8001-1F46398E06FB}">
      <dsp:nvSpPr>
        <dsp:cNvPr id="0" name=""/>
        <dsp:cNvSpPr/>
      </dsp:nvSpPr>
      <dsp:spPr>
        <a:xfrm>
          <a:off x="3069921" y="1089227"/>
          <a:ext cx="2173293" cy="217329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Sao Thần Nông</a:t>
          </a:r>
        </a:p>
      </dsp:txBody>
      <dsp:txXfrm>
        <a:off x="3380922" y="1399756"/>
        <a:ext cx="1552529" cy="1552234"/>
      </dsp:txXfrm>
    </dsp:sp>
    <dsp:sp modelId="{3FE22EB0-33D5-4BC0-91AE-04E1CCC73516}">
      <dsp:nvSpPr>
        <dsp:cNvPr id="0" name=""/>
        <dsp:cNvSpPr/>
      </dsp:nvSpPr>
      <dsp:spPr>
        <a:xfrm rot="2700000">
          <a:off x="585760" y="1011716"/>
          <a:ext cx="2327905" cy="2327905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5558F-F8E0-4DF8-9360-91BC9112DB15}">
      <dsp:nvSpPr>
        <dsp:cNvPr id="0" name=""/>
        <dsp:cNvSpPr/>
      </dsp:nvSpPr>
      <dsp:spPr>
        <a:xfrm>
          <a:off x="663686" y="1089227"/>
          <a:ext cx="2173293" cy="217329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Dải Ngân Hà</a:t>
          </a:r>
        </a:p>
      </dsp:txBody>
      <dsp:txXfrm>
        <a:off x="974687" y="1399756"/>
        <a:ext cx="1552529" cy="1552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1E8F9-B951-4308-8235-5D81D40F0149}">
      <dsp:nvSpPr>
        <dsp:cNvPr id="0" name=""/>
        <dsp:cNvSpPr/>
      </dsp:nvSpPr>
      <dsp:spPr>
        <a:xfrm>
          <a:off x="10169445" y="876862"/>
          <a:ext cx="2303560" cy="2303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649018-71C9-41EE-A758-0FDDABE318A0}">
      <dsp:nvSpPr>
        <dsp:cNvPr id="0" name=""/>
        <dsp:cNvSpPr/>
      </dsp:nvSpPr>
      <dsp:spPr>
        <a:xfrm>
          <a:off x="10245454" y="953673"/>
          <a:ext cx="2150316" cy="21503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Nhóm Đại Hùng tinh</a:t>
          </a:r>
        </a:p>
      </dsp:txBody>
      <dsp:txXfrm>
        <a:off x="10553167" y="1260919"/>
        <a:ext cx="1536115" cy="1535823"/>
      </dsp:txXfrm>
    </dsp:sp>
    <dsp:sp modelId="{62A5A844-08E6-4B90-8CE3-1C7B8D73C542}">
      <dsp:nvSpPr>
        <dsp:cNvPr id="0" name=""/>
        <dsp:cNvSpPr/>
      </dsp:nvSpPr>
      <dsp:spPr>
        <a:xfrm rot="2700000">
          <a:off x="7787557" y="876982"/>
          <a:ext cx="2303293" cy="2303293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CA10A-D29D-46E5-A5E6-EFDFF34BE930}">
      <dsp:nvSpPr>
        <dsp:cNvPr id="0" name=""/>
        <dsp:cNvSpPr/>
      </dsp:nvSpPr>
      <dsp:spPr>
        <a:xfrm>
          <a:off x="7865885" y="953673"/>
          <a:ext cx="2150316" cy="21503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Sao Hôm</a:t>
          </a:r>
        </a:p>
      </dsp:txBody>
      <dsp:txXfrm>
        <a:off x="8172372" y="1260919"/>
        <a:ext cx="1536115" cy="1535823"/>
      </dsp:txXfrm>
    </dsp:sp>
    <dsp:sp modelId="{BF90891D-A6FD-4386-94ED-297DBCBDD50F}">
      <dsp:nvSpPr>
        <dsp:cNvPr id="0" name=""/>
        <dsp:cNvSpPr/>
      </dsp:nvSpPr>
      <dsp:spPr>
        <a:xfrm rot="2700000">
          <a:off x="5407988" y="876982"/>
          <a:ext cx="2303293" cy="2303293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96464-27DD-4645-B76A-67A1C889E53A}">
      <dsp:nvSpPr>
        <dsp:cNvPr id="0" name=""/>
        <dsp:cNvSpPr/>
      </dsp:nvSpPr>
      <dsp:spPr>
        <a:xfrm>
          <a:off x="5485090" y="953673"/>
          <a:ext cx="2150316" cy="21503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Những sao dọc ngang</a:t>
          </a:r>
        </a:p>
      </dsp:txBody>
      <dsp:txXfrm>
        <a:off x="5791577" y="1260919"/>
        <a:ext cx="1536115" cy="1535823"/>
      </dsp:txXfrm>
    </dsp:sp>
    <dsp:sp modelId="{AEAED2A0-9443-422B-B25D-1377B4E16AF1}">
      <dsp:nvSpPr>
        <dsp:cNvPr id="0" name=""/>
        <dsp:cNvSpPr/>
      </dsp:nvSpPr>
      <dsp:spPr>
        <a:xfrm rot="2700000">
          <a:off x="3027193" y="876982"/>
          <a:ext cx="2303293" cy="2303293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83B1B6-03A4-43E3-8001-1F46398E06FB}">
      <dsp:nvSpPr>
        <dsp:cNvPr id="0" name=""/>
        <dsp:cNvSpPr/>
      </dsp:nvSpPr>
      <dsp:spPr>
        <a:xfrm>
          <a:off x="3104295" y="953673"/>
          <a:ext cx="2150316" cy="21503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Sao Thần Nông</a:t>
          </a:r>
        </a:p>
      </dsp:txBody>
      <dsp:txXfrm>
        <a:off x="3412008" y="1260919"/>
        <a:ext cx="1536115" cy="1535823"/>
      </dsp:txXfrm>
    </dsp:sp>
    <dsp:sp modelId="{3FE22EB0-33D5-4BC0-91AE-04E1CCC73516}">
      <dsp:nvSpPr>
        <dsp:cNvPr id="0" name=""/>
        <dsp:cNvSpPr/>
      </dsp:nvSpPr>
      <dsp:spPr>
        <a:xfrm rot="2700000">
          <a:off x="646398" y="876982"/>
          <a:ext cx="2303293" cy="2303293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5558F-F8E0-4DF8-9360-91BC9112DB15}">
      <dsp:nvSpPr>
        <dsp:cNvPr id="0" name=""/>
        <dsp:cNvSpPr/>
      </dsp:nvSpPr>
      <dsp:spPr>
        <a:xfrm>
          <a:off x="723499" y="953673"/>
          <a:ext cx="2150316" cy="21503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/>
            <a:t>Dải Ngân Hà</a:t>
          </a:r>
        </a:p>
      </dsp:txBody>
      <dsp:txXfrm>
        <a:off x="1031213" y="1260919"/>
        <a:ext cx="1536115" cy="1535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8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540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52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370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96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2180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511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6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64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446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484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5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03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02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328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43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336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130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52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2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595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819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1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635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320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909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297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851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462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436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340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172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28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15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240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79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568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85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262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878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557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177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685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210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2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178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932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719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719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552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3994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58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77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515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669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32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467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296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846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515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97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559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305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643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615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13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8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060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767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008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05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886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032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799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446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013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1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03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975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734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403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294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671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672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29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5019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647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757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67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8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24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705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161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173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726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38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230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626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9595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51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212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892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448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36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561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127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103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977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228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960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1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4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048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788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128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77999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63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351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328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1539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32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586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0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7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2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27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12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13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96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77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7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39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8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71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00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00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53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70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7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84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22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2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09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3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22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87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4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21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83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06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06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85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3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76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61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1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14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57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08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93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05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53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48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1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65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41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51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978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043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20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86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73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72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33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8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00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7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6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24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57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798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457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205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633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637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1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8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21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55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28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979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298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150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324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541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25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A594C-BD39-D565-F3F6-F7A5A6BD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EF4AF9-043D-3C5B-4454-3E02FDD4A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BA0F9-8A7B-E4AB-D7E8-E55E3D9D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135C8-DB63-24CB-F7D0-727B52F9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98F72-91B9-B526-FE68-645FD146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524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8385-3BD5-8899-1EF6-89263E8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29735-8656-7CBD-4D97-C6FA36103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29376-35F9-E4BB-6ED2-0BE58C01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4456A5-55CD-0AFD-C203-27B62B0F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EE47E1-CF98-2773-0CFC-84EC3609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754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364DB0-032A-E556-4FC5-77B35CAA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781C1A-33DA-9BA5-ADD2-5CCA66EE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E4B91F-63B9-72D2-536A-1635E08F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3E861-3663-F506-48E4-80D650FF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9F5A1-ADD3-933C-F7B3-B69F7E89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574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9F0EE7-7D60-5364-0813-D5B36729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A5716-1E94-D66E-C33A-D7D210799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7FEB7A-323F-193E-72A5-864EE378E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1F9B18-D72C-FE54-8E30-EADA475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FFB18C-35E5-8FC7-301D-67C74735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75EE36-C906-72AF-9862-82183555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87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4B7BF9-1FC1-A12C-A28A-E33D40A9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8A2A58-F1DD-E59D-46CC-27FCDBF30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426DFB-46DD-2F57-DE86-7336905EE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A5647C-1B95-0C51-E493-A4A72D87F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1705799-9ECD-E248-04A0-55949BE43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4AE540-8979-EAEE-7F98-2E0AAEF9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2B33856-95E1-ECF6-00D2-C01F2BB4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9EAB88-5C90-5D99-A53B-AA1A184D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40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6307B-CADD-545D-82A9-334CD009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DCD303-A0DB-08A8-ED48-85FADEFC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D75B9-6435-9825-BB92-82D8B5E7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4AF81A-B0DA-1592-FE02-D7157A0D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991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E8880A-B310-D6AB-A6AC-6DB906D7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4E8096-33C4-40D9-021C-6DCD9519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B17F602-8515-6C8C-2588-1DCCE491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751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0B7886-7C82-6DA1-0356-3DD745D1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D51D3-D584-DF3F-4C74-1716BCEF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2CEEAB-3FB9-3E2F-DF17-B7E05902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69D1D-1CA0-1F57-173C-57AEBA2C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CB7F9-D9AB-918F-0C6A-FEAFAE366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4BC828-AD29-D286-D1DE-EDE64ED8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71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14BAE0-DEE1-5BFB-02F5-234274F7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9AD2D8-A2BB-C9FA-12EF-EAA4FC33E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D8A3EB-C5DB-75B1-9660-B0C91AF3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34048E-B5F1-209A-02C3-7C5A53A9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9C17EB0-C3C4-1131-6FC7-2C823BDE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3BBD1B-0B53-63E6-5C49-07556822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07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1B1E-3242-4E76-7691-94362062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06EAB3-16BE-8824-F307-2F6B464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4B1677-B7CC-97D6-19C9-D037568B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AE0264-C708-CB3A-C86F-53A552C1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02657D-4673-193C-581F-25FF28B7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50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ADD5A87-F7A4-4CEC-A02A-1822C1B8E0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6984D0-5EF1-0D7F-6416-674D58B68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E6A091-D414-9C4F-E917-F8706F07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F429F-30C2-7F68-ACF1-D6A12701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0361E8-0C25-CE58-7689-AEE128C3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3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9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2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5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8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1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6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3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0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1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1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1A3BD0-D79A-F2CE-CDE4-88F1FEB2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098EE2-FFD1-0488-FE9D-30861293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5F5C2A-C261-64CD-51D1-AC65BFA72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C7E4-78D7-4503-8262-D16DB14710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E1F15B-EB56-A898-32DE-20455B223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BFAC6D-328A-A5E8-8895-98C92300B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7B149-DE5A-45A0-ABBF-D275DE11C3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4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34.gif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37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E25CCC-E1EB-2738-CA29-B1A6F509C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498" y="1439586"/>
            <a:ext cx="7615373" cy="2810442"/>
          </a:xfrm>
        </p:spPr>
        <p:txBody>
          <a:bodyPr>
            <a:normAutofit/>
          </a:bodyPr>
          <a:lstStyle/>
          <a:p>
            <a:r>
              <a:rPr lang="en-US" sz="5000" b="1" dirty="0" err="1" smtClean="0">
                <a:solidFill>
                  <a:srgbClr val="FFFF00"/>
                </a:solidFill>
                <a:latin typeface="+mj-lt"/>
              </a:rPr>
              <a:t>Tiết</a:t>
            </a:r>
            <a:r>
              <a:rPr lang="en-US" sz="5000" b="1" dirty="0" smtClean="0">
                <a:solidFill>
                  <a:srgbClr val="FFFF00"/>
                </a:solidFill>
                <a:latin typeface="+mj-lt"/>
              </a:rPr>
              <a:t> 8:</a:t>
            </a:r>
            <a:endParaRPr lang="en-US" sz="5000" b="1" dirty="0">
              <a:solidFill>
                <a:srgbClr val="FFFF00"/>
              </a:solidFill>
              <a:latin typeface="+mj-lt"/>
            </a:endParaRPr>
          </a:p>
          <a:p>
            <a:r>
              <a:rPr lang="en-US" sz="5000" b="1" dirty="0">
                <a:solidFill>
                  <a:srgbClr val="FFFF00"/>
                </a:solidFill>
                <a:latin typeface="+mj-lt"/>
              </a:rPr>
              <a:t>NGÀN SAO LÀM VIỆC</a:t>
            </a:r>
          </a:p>
          <a:p>
            <a:r>
              <a:rPr lang="en-US" sz="5000" b="1" dirty="0">
                <a:solidFill>
                  <a:srgbClr val="FFFF00"/>
                </a:solidFill>
                <a:latin typeface="+mj-lt"/>
              </a:rPr>
              <a:t>_</a:t>
            </a:r>
            <a:r>
              <a:rPr lang="en-US" sz="5000" b="1" dirty="0" err="1">
                <a:solidFill>
                  <a:srgbClr val="FFFF00"/>
                </a:solidFill>
                <a:latin typeface="+mj-lt"/>
              </a:rPr>
              <a:t>Võ</a:t>
            </a:r>
            <a:r>
              <a:rPr lang="en-US" sz="50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latin typeface="+mj-lt"/>
              </a:rPr>
              <a:t>Quảng</a:t>
            </a:r>
            <a:r>
              <a:rPr lang="en-US" sz="5000" b="1" dirty="0">
                <a:solidFill>
                  <a:srgbClr val="FFFF00"/>
                </a:solidFill>
                <a:latin typeface="+mj-lt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585498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curtains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20505050122_wm_shs-ngu-van-7---tap-1">
            <a:extLst>
              <a:ext uri="{FF2B5EF4-FFF2-40B4-BE49-F238E27FC236}">
                <a16:creationId xmlns:a16="http://schemas.microsoft.com/office/drawing/2014/main" xmlns="" id="{2265FDC1-BAAC-8956-F68F-3363FF2B5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16" b="45780" l="54108" r="869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795" r="8920" b="50000"/>
          <a:stretch/>
        </p:blipFill>
        <p:spPr bwMode="auto">
          <a:xfrm>
            <a:off x="-354841" y="2127232"/>
            <a:ext cx="3712190" cy="53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D63E86E-7380-9B7F-C0C5-DA21EDDA2AF7}"/>
              </a:ext>
            </a:extLst>
          </p:cNvPr>
          <p:cNvSpPr/>
          <p:nvPr/>
        </p:nvSpPr>
        <p:spPr>
          <a:xfrm>
            <a:off x="4623514" y="2592721"/>
            <a:ext cx="7338075" cy="313837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ED7D31">
                    <a:lumMod val="7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>
              <a:lnSpc>
                <a:spcPct val="150000"/>
              </a:lnSpc>
              <a:defRPr/>
            </a:pPr>
            <a:endParaRPr lang="en-US" sz="2800" b="1" dirty="0" smtClean="0">
              <a:solidFill>
                <a:srgbClr val="ED7D31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800" b="1" dirty="0">
              <a:solidFill>
                <a:srgbClr val="ED7D31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800" b="1" dirty="0">
              <a:solidFill>
                <a:srgbClr val="ED7D31">
                  <a:lumMod val="75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22FBAF-CA4C-0A50-0614-E292457643FF}"/>
              </a:ext>
            </a:extLst>
          </p:cNvPr>
          <p:cNvSpPr txBox="1"/>
          <p:nvPr/>
        </p:nvSpPr>
        <p:spPr>
          <a:xfrm>
            <a:off x="4900640" y="3536462"/>
            <a:ext cx="6271146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+"/>
            </a:pP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B2E71A8-5323-EA4B-9EF0-218EF13DF285}"/>
              </a:ext>
            </a:extLst>
          </p:cNvPr>
          <p:cNvSpPr txBox="1"/>
          <p:nvPr/>
        </p:nvSpPr>
        <p:spPr>
          <a:xfrm>
            <a:off x="4900640" y="4131746"/>
            <a:ext cx="706094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+"/>
            </a:pP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i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0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8EC171-026A-F830-1013-17B0517F0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043" r="23315"/>
          <a:stretch/>
        </p:blipFill>
        <p:spPr>
          <a:xfrm>
            <a:off x="0" y="264286"/>
            <a:ext cx="4429891" cy="28652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B2E71A8-5323-EA4B-9EF0-218EF13DF285}"/>
              </a:ext>
            </a:extLst>
          </p:cNvPr>
          <p:cNvSpPr txBox="1"/>
          <p:nvPr/>
        </p:nvSpPr>
        <p:spPr>
          <a:xfrm>
            <a:off x="4900640" y="5135814"/>
            <a:ext cx="7176857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+"/>
            </a:pP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000" b="1" i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984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>
            <a:extLst>
              <a:ext uri="{FF2B5EF4-FFF2-40B4-BE49-F238E27FC236}">
                <a16:creationId xmlns:a16="http://schemas.microsoft.com/office/drawing/2014/main" xmlns="" id="{22C4FCAA-6E63-F230-447C-212E8818DB26}"/>
              </a:ext>
            </a:extLst>
          </p:cNvPr>
          <p:cNvSpPr txBox="1"/>
          <p:nvPr/>
        </p:nvSpPr>
        <p:spPr>
          <a:xfrm>
            <a:off x="182460" y="248429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32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F0839-FD96-E6D8-3E0D-95FDB014A345}"/>
              </a:ext>
            </a:extLst>
          </p:cNvPr>
          <p:cNvSpPr txBox="1"/>
          <p:nvPr/>
        </p:nvSpPr>
        <p:spPr>
          <a:xfrm>
            <a:off x="690847" y="860450"/>
            <a:ext cx="11250943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vi-VN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khổ thơ cuối.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17BB16B-207E-949D-23C9-264502A4D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654" y="4572000"/>
            <a:ext cx="3020194" cy="2429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3540" y="1689760"/>
            <a:ext cx="762429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000" b="1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000" i="1" dirty="0" smtClean="0">
              <a:solidFill>
                <a:schemeClr val="bg1">
                  <a:lumMod val="9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sz="3000" i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b.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i="1" dirty="0" smtClean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2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20505050122_wm_shs-ngu-van-7---tap-1">
            <a:extLst>
              <a:ext uri="{FF2B5EF4-FFF2-40B4-BE49-F238E27FC236}">
                <a16:creationId xmlns:a16="http://schemas.microsoft.com/office/drawing/2014/main" xmlns="" id="{8C5BEDEC-478D-8058-283D-0921A1F5E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7" t="6155" r="50000" b="47076"/>
          <a:stretch/>
        </p:blipFill>
        <p:spPr bwMode="auto">
          <a:xfrm>
            <a:off x="90183" y="163829"/>
            <a:ext cx="3568298" cy="65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AC7830-E32E-551D-95DD-2D40A0EBB284}"/>
              </a:ext>
            </a:extLst>
          </p:cNvPr>
          <p:cNvSpPr txBox="1"/>
          <p:nvPr/>
        </p:nvSpPr>
        <p:spPr>
          <a:xfrm>
            <a:off x="3658481" y="163829"/>
            <a:ext cx="8185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a. </a:t>
            </a:r>
            <a:r>
              <a:rPr lang="en-US" sz="2800" b="1" dirty="0">
                <a:solidFill>
                  <a:srgbClr val="FFFF00"/>
                </a:solidFill>
                <a:ea typeface="Calibri" panose="020F0502020204030204" pitchFamily="34" charset="0"/>
              </a:rPr>
              <a:t>K</a:t>
            </a:r>
            <a:r>
              <a:rPr lang="vi-VN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hung cảnh bầu trời đêm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qua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trí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tưởng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tượng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nhân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vật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tôi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3789000" y="1236372"/>
            <a:ext cx="2575774" cy="502276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</a:rPr>
              <a:t>Sao </a:t>
            </a:r>
            <a:r>
              <a:rPr lang="en-US" sz="2500" dirty="0" err="1" smtClean="0">
                <a:solidFill>
                  <a:schemeClr val="tx1"/>
                </a:solidFill>
              </a:rPr>
              <a:t>Ngân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Hà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3789000" y="1979242"/>
            <a:ext cx="2575774" cy="502276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</a:rPr>
              <a:t>Sao </a:t>
            </a:r>
            <a:r>
              <a:rPr lang="en-US" sz="2500" dirty="0" err="1" smtClean="0">
                <a:solidFill>
                  <a:schemeClr val="tx1"/>
                </a:solidFill>
              </a:rPr>
              <a:t>Thần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Nông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3789000" y="2791526"/>
            <a:ext cx="2575774" cy="502276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</a:rPr>
              <a:t>Sao </a:t>
            </a:r>
            <a:r>
              <a:rPr lang="en-US" sz="2500" dirty="0" err="1" smtClean="0">
                <a:solidFill>
                  <a:schemeClr val="tx1"/>
                </a:solidFill>
              </a:rPr>
              <a:t>Hôm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3789000" y="3542323"/>
            <a:ext cx="2575774" cy="93119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</a:rPr>
              <a:t>Nhóm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Đại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Hùng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tinh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789000" y="4811181"/>
            <a:ext cx="2575774" cy="502276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</a:rPr>
              <a:t>Ngàn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sao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487541" y="1339403"/>
            <a:ext cx="553791" cy="2962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Terminator 11"/>
          <p:cNvSpPr/>
          <p:nvPr/>
        </p:nvSpPr>
        <p:spPr>
          <a:xfrm>
            <a:off x="7173557" y="1201665"/>
            <a:ext cx="4965222" cy="53698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smtClean="0">
                <a:solidFill>
                  <a:schemeClr val="tx1"/>
                </a:solidFill>
              </a:rPr>
              <a:t>Nao </a:t>
            </a:r>
            <a:r>
              <a:rPr lang="en-US" sz="2500" dirty="0" err="1" smtClean="0">
                <a:solidFill>
                  <a:schemeClr val="tx1"/>
                </a:solidFill>
              </a:rPr>
              <a:t>nao</a:t>
            </a:r>
            <a:r>
              <a:rPr lang="en-US" sz="2500" dirty="0" smtClean="0">
                <a:solidFill>
                  <a:schemeClr val="tx1"/>
                </a:solidFill>
              </a:rPr>
              <a:t>, </a:t>
            </a:r>
            <a:r>
              <a:rPr lang="en-US" sz="2500" dirty="0" err="1" smtClean="0">
                <a:solidFill>
                  <a:schemeClr val="tx1"/>
                </a:solidFill>
              </a:rPr>
              <a:t>chảy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giữa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trời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lồng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lộng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495293" y="2082273"/>
            <a:ext cx="553791" cy="2962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Terminator 15"/>
          <p:cNvSpPr/>
          <p:nvPr/>
        </p:nvSpPr>
        <p:spPr>
          <a:xfrm>
            <a:off x="7226778" y="1979242"/>
            <a:ext cx="4965222" cy="53698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 smtClean="0">
                <a:solidFill>
                  <a:schemeClr val="tx1"/>
                </a:solidFill>
              </a:rPr>
              <a:t>Tỏa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rộng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chiếc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vó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bằng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vàng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485441" y="2855955"/>
            <a:ext cx="553791" cy="2962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Terminator 17"/>
          <p:cNvSpPr/>
          <p:nvPr/>
        </p:nvSpPr>
        <p:spPr>
          <a:xfrm>
            <a:off x="7226778" y="2756819"/>
            <a:ext cx="4965222" cy="536983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 smtClean="0">
                <a:solidFill>
                  <a:schemeClr val="tx1"/>
                </a:solidFill>
              </a:rPr>
              <a:t>Như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đuốc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đèn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soi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cá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495293" y="3859813"/>
            <a:ext cx="553791" cy="2962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Terminator 19"/>
          <p:cNvSpPr/>
          <p:nvPr/>
        </p:nvSpPr>
        <p:spPr>
          <a:xfrm>
            <a:off x="7226778" y="3490714"/>
            <a:ext cx="4965222" cy="882195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 smtClean="0">
                <a:solidFill>
                  <a:schemeClr val="tx1"/>
                </a:solidFill>
              </a:rPr>
              <a:t>Buông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gàu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bên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sông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Ngân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tát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nước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509099" y="4914212"/>
            <a:ext cx="553791" cy="29621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Terminator 21"/>
          <p:cNvSpPr/>
          <p:nvPr/>
        </p:nvSpPr>
        <p:spPr>
          <a:xfrm>
            <a:off x="7173557" y="4567642"/>
            <a:ext cx="4965222" cy="121764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 smtClean="0">
                <a:solidFill>
                  <a:schemeClr val="tx1"/>
                </a:solidFill>
              </a:rPr>
              <a:t>Sáng</a:t>
            </a:r>
            <a:r>
              <a:rPr lang="en-US" sz="2500" dirty="0" smtClean="0">
                <a:solidFill>
                  <a:schemeClr val="tx1"/>
                </a:solidFill>
              </a:rPr>
              <a:t> lung </a:t>
            </a:r>
            <a:r>
              <a:rPr lang="en-US" sz="2500" dirty="0" err="1" smtClean="0">
                <a:solidFill>
                  <a:schemeClr val="tx1"/>
                </a:solidFill>
              </a:rPr>
              <a:t>linh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đang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lao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động</a:t>
            </a:r>
            <a:r>
              <a:rPr lang="en-US" sz="2500" dirty="0" smtClean="0">
                <a:solidFill>
                  <a:schemeClr val="tx1"/>
                </a:solidFill>
              </a:rPr>
              <a:t>, </a:t>
            </a:r>
            <a:r>
              <a:rPr lang="en-US" sz="2500" dirty="0" err="1" smtClean="0">
                <a:solidFill>
                  <a:schemeClr val="tx1"/>
                </a:solidFill>
              </a:rPr>
              <a:t>đang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vui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làm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việc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đến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lúc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hừng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đông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mới</a:t>
            </a:r>
            <a:r>
              <a:rPr lang="en-US" sz="2500" dirty="0" smtClean="0">
                <a:solidFill>
                  <a:schemeClr val="tx1"/>
                </a:solidFill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</a:rPr>
              <a:t>nghỉ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9000" y="5837750"/>
            <a:ext cx="834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=&gt; </a:t>
            </a:r>
            <a:r>
              <a:rPr lang="en-US" sz="2400" dirty="0" err="1" smtClean="0">
                <a:solidFill>
                  <a:schemeClr val="bg1"/>
                </a:solidFill>
              </a:rPr>
              <a:t>Nghệ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thuật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 err="1" smtClean="0">
                <a:solidFill>
                  <a:schemeClr val="bg1"/>
                </a:solidFill>
              </a:rPr>
              <a:t>Nhân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, so </a:t>
            </a:r>
            <a:r>
              <a:rPr lang="en-US" sz="2400" dirty="0" err="1" smtClean="0">
                <a:solidFill>
                  <a:schemeClr val="bg1"/>
                </a:solidFill>
              </a:rPr>
              <a:t>sánh</a:t>
            </a:r>
            <a:r>
              <a:rPr lang="en-US" sz="2400" dirty="0" smtClean="0">
                <a:solidFill>
                  <a:schemeClr val="bg1"/>
                </a:solidFill>
              </a:rPr>
              <a:t> -&gt; </a:t>
            </a:r>
            <a:r>
              <a:rPr lang="en-US" sz="2400" dirty="0" err="1" smtClean="0">
                <a:solidFill>
                  <a:schemeClr val="bg1"/>
                </a:solidFill>
              </a:rPr>
              <a:t>Ngàn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sao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lên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động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như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</a:rPr>
              <a:t> con </a:t>
            </a:r>
            <a:r>
              <a:rPr lang="en-US" sz="2400" dirty="0" err="1" smtClean="0">
                <a:solidFill>
                  <a:schemeClr val="bg1"/>
                </a:solidFill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đang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miệt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mài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làm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việc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cần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mẫn</a:t>
            </a:r>
            <a:r>
              <a:rPr lang="en-US" sz="2400" dirty="0" smtClean="0">
                <a:solidFill>
                  <a:schemeClr val="bg1"/>
                </a:solidFill>
              </a:rPr>
              <a:t>, say </a:t>
            </a:r>
            <a:r>
              <a:rPr lang="en-US" sz="2400" dirty="0" err="1" smtClean="0">
                <a:solidFill>
                  <a:schemeClr val="bg1"/>
                </a:solidFill>
              </a:rPr>
              <a:t>sưa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0" grpId="0" animBg="1"/>
      <p:bldP spid="2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CA023768-02E6-E85B-E61F-8C5761AB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-32246"/>
            <a:ext cx="3525672" cy="1592716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4707A506-DFB2-68F2-C222-B396F9B8A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837"/>
            <a:ext cx="2647666" cy="1368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8B18CB6-2EBB-08F0-79F3-C21B436AE42B}"/>
              </a:ext>
            </a:extLst>
          </p:cNvPr>
          <p:cNvSpPr/>
          <p:nvPr/>
        </p:nvSpPr>
        <p:spPr>
          <a:xfrm>
            <a:off x="1676960" y="244053"/>
            <a:ext cx="8838080" cy="1220328"/>
          </a:xfrm>
          <a:prstGeom prst="roundRect">
            <a:avLst/>
          </a:prstGeom>
          <a:ln w="508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Đọc 4 khổ thơ cuối và hoàn thành phiếu học tập:</a:t>
            </a:r>
            <a:endParaRPr lang="en-US" sz="32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AFEB84C-FAA4-98F5-2FB5-80A86603DB76}"/>
              </a:ext>
            </a:extLst>
          </p:cNvPr>
          <p:cNvSpPr/>
          <p:nvPr/>
        </p:nvSpPr>
        <p:spPr>
          <a:xfrm>
            <a:off x="150122" y="1740680"/>
            <a:ext cx="6168788" cy="238094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Chỉ ra những hình ảnh so sánh, liên tưởng được nhà thơ sử dụng để miêu tả </a:t>
            </a:r>
            <a:r>
              <a:rPr lang="en-US" sz="28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dải Ngân Hà </a:t>
            </a:r>
            <a:r>
              <a:rPr 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28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ngôi sao dọc ngang</a:t>
            </a:r>
            <a:r>
              <a:rPr 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các chòm </a:t>
            </a:r>
            <a:r>
              <a:rPr lang="en-US" sz="2800" b="1" i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sao Thần Nông, sao Hôm, sao Đại Hùng</a:t>
            </a:r>
            <a:r>
              <a:rPr lang="en-US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8BAD3E2C-9E2F-F1B7-91C0-DAD0F41C8AA4}"/>
              </a:ext>
            </a:extLst>
          </p:cNvPr>
          <p:cNvSpPr/>
          <p:nvPr/>
        </p:nvSpPr>
        <p:spPr>
          <a:xfrm>
            <a:off x="6423544" y="2413404"/>
            <a:ext cx="982639" cy="122032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58897F4-6C51-6EDC-1800-109C681BDDB0}"/>
              </a:ext>
            </a:extLst>
          </p:cNvPr>
          <p:cNvSpPr/>
          <p:nvPr/>
        </p:nvSpPr>
        <p:spPr>
          <a:xfrm>
            <a:off x="7510818" y="1740679"/>
            <a:ext cx="4531060" cy="238094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Tìm và chỉ ra những nét chung của những hình ảnh so sánh, liên tưởng đó.</a:t>
            </a:r>
            <a:endParaRPr lang="en-US" sz="2800" b="1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1EEE5B8-59E8-F042-D2E5-3FA388007668}"/>
              </a:ext>
            </a:extLst>
          </p:cNvPr>
          <p:cNvSpPr/>
          <p:nvPr/>
        </p:nvSpPr>
        <p:spPr>
          <a:xfrm>
            <a:off x="7165074" y="4967785"/>
            <a:ext cx="4876803" cy="177186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Nêu ấn tượng chung về khung cảnh bầu trời đêm hiện lên qua trí tưởng tượng của nhân vật “tôi”.</a:t>
            </a:r>
            <a:endParaRPr lang="en-US" sz="2800" b="1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xmlns="" id="{5935B407-4520-BEF5-4B95-08FE316E8067}"/>
              </a:ext>
            </a:extLst>
          </p:cNvPr>
          <p:cNvSpPr/>
          <p:nvPr/>
        </p:nvSpPr>
        <p:spPr>
          <a:xfrm rot="5400000">
            <a:off x="9353267" y="3968943"/>
            <a:ext cx="846162" cy="115152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3836D1B1-C758-C131-513F-1EB13F757B7A}"/>
              </a:ext>
            </a:extLst>
          </p:cNvPr>
          <p:cNvSpPr/>
          <p:nvPr/>
        </p:nvSpPr>
        <p:spPr>
          <a:xfrm rot="10800000">
            <a:off x="6122016" y="5243551"/>
            <a:ext cx="982639" cy="122032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1B936A8-47C3-8F38-361D-9D0183CBEE58}"/>
              </a:ext>
            </a:extLst>
          </p:cNvPr>
          <p:cNvSpPr/>
          <p:nvPr/>
        </p:nvSpPr>
        <p:spPr>
          <a:xfrm>
            <a:off x="150122" y="4753896"/>
            <a:ext cx="5871805" cy="1985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Qua những liên tưởng thú vị về khung cảnh bầu trời đêm, em có cảm nhận như thế nào về tâm hồn của nhân vật “tôi” trong bài thơ?</a:t>
            </a:r>
            <a:endParaRPr lang="en-US" sz="2800" b="1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394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7121BB2E-E2F5-AB8F-18F9-23CFB8512D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477672" y="542737"/>
          <a:ext cx="1264237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AC7830-E32E-551D-95DD-2D40A0EBB284}"/>
              </a:ext>
            </a:extLst>
          </p:cNvPr>
          <p:cNvSpPr txBox="1"/>
          <p:nvPr/>
        </p:nvSpPr>
        <p:spPr>
          <a:xfrm>
            <a:off x="167425" y="163829"/>
            <a:ext cx="11676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a.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hình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ảnh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so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đặc</a:t>
            </a:r>
            <a:r>
              <a:rPr lang="en-US" sz="2800" b="1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sắc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0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E22EB0-33D5-4BC0-91AE-04E1CCC73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>
                                            <p:graphicEl>
                                              <a:dgm id="{3FE22EB0-33D5-4BC0-91AE-04E1CCC73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A5558F-F8E0-4DF8-9360-91BC9112DB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4">
                                            <p:graphicEl>
                                              <a:dgm id="{81A5558F-F8E0-4DF8-9360-91BC9112DB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AED2A0-9443-422B-B25D-1377B4E16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AEAED2A0-9443-422B-B25D-1377B4E16A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83B1B6-03A4-43E3-8001-1F46398E0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4">
                                            <p:graphicEl>
                                              <a:dgm id="{2883B1B6-03A4-43E3-8001-1F46398E0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90891D-A6FD-4386-94ED-297DBCBDD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BF90891D-A6FD-4386-94ED-297DBCBDD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C96464-27DD-4645-B76A-67A1C889E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"/>
                                        <p:tgtEl>
                                          <p:spTgt spid="4">
                                            <p:graphicEl>
                                              <a:dgm id="{CBC96464-27DD-4645-B76A-67A1C889E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A5A844-08E6-4B90-8CE3-1C7B8D73C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62A5A844-08E6-4B90-8CE3-1C7B8D73C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DCA10A-D29D-46E5-A5E6-EFDFF34BE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4">
                                            <p:graphicEl>
                                              <a:dgm id="{06DCA10A-D29D-46E5-A5E6-EFDFF34BE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C1E8F9-B951-4308-8235-5D81D40F0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FDC1E8F9-B951-4308-8235-5D81D40F0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649018-71C9-41EE-A758-0FDDABE31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4">
                                            <p:graphicEl>
                                              <a:dgm id="{22649018-71C9-41EE-A758-0FDDABE31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7121BB2E-E2F5-AB8F-18F9-23CFB8512D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450376" y="-808396"/>
          <a:ext cx="12642376" cy="405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Up-Down 1">
            <a:extLst>
              <a:ext uri="{FF2B5EF4-FFF2-40B4-BE49-F238E27FC236}">
                <a16:creationId xmlns:a16="http://schemas.microsoft.com/office/drawing/2014/main" xmlns="" id="{1CB7B17E-5315-EB55-9FCE-942A33BA18BF}"/>
              </a:ext>
            </a:extLst>
          </p:cNvPr>
          <p:cNvSpPr/>
          <p:nvPr/>
        </p:nvSpPr>
        <p:spPr>
          <a:xfrm>
            <a:off x="955343" y="2386292"/>
            <a:ext cx="791570" cy="981285"/>
          </a:xfrm>
          <a:prstGeom prst="upDownArrow">
            <a:avLst/>
          </a:prstGeom>
          <a:solidFill>
            <a:srgbClr val="70AD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xmlns="" id="{7237A11B-350B-2730-F92D-56C7EB5F3054}"/>
              </a:ext>
            </a:extLst>
          </p:cNvPr>
          <p:cNvSpPr/>
          <p:nvPr/>
        </p:nvSpPr>
        <p:spPr>
          <a:xfrm>
            <a:off x="3335740" y="2386291"/>
            <a:ext cx="791570" cy="981285"/>
          </a:xfrm>
          <a:prstGeom prst="upDownArrow">
            <a:avLst/>
          </a:prstGeom>
          <a:solidFill>
            <a:srgbClr val="5B9BD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xmlns="" id="{167FBA72-0506-5783-30AB-FE1C017B45BD}"/>
              </a:ext>
            </a:extLst>
          </p:cNvPr>
          <p:cNvSpPr/>
          <p:nvPr/>
        </p:nvSpPr>
        <p:spPr>
          <a:xfrm>
            <a:off x="5700215" y="2362177"/>
            <a:ext cx="791570" cy="981285"/>
          </a:xfrm>
          <a:prstGeom prst="up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xmlns="" id="{D65A69DB-5252-AC21-51C9-4298E7951383}"/>
              </a:ext>
            </a:extLst>
          </p:cNvPr>
          <p:cNvSpPr/>
          <p:nvPr/>
        </p:nvSpPr>
        <p:spPr>
          <a:xfrm>
            <a:off x="8209128" y="2386291"/>
            <a:ext cx="791570" cy="981285"/>
          </a:xfrm>
          <a:prstGeom prst="upDownArrow">
            <a:avLst/>
          </a:prstGeom>
          <a:solidFill>
            <a:srgbClr val="A5A5A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xmlns="" id="{DF76AA20-150E-6CF2-720D-1BB46391BA40}"/>
              </a:ext>
            </a:extLst>
          </p:cNvPr>
          <p:cNvSpPr/>
          <p:nvPr/>
        </p:nvSpPr>
        <p:spPr>
          <a:xfrm>
            <a:off x="10573603" y="2386291"/>
            <a:ext cx="791570" cy="981285"/>
          </a:xfrm>
          <a:prstGeom prst="upDownArrow">
            <a:avLst/>
          </a:prstGeom>
          <a:solidFill>
            <a:srgbClr val="EF88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xmlns="" id="{289573B8-9F9A-4583-1F58-D7453476DA11}"/>
              </a:ext>
            </a:extLst>
          </p:cNvPr>
          <p:cNvSpPr txBox="1"/>
          <p:nvPr/>
        </p:nvSpPr>
        <p:spPr>
          <a:xfrm>
            <a:off x="2081284" y="2532005"/>
            <a:ext cx="791570" cy="5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endParaRPr lang="en-US" sz="30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20D277E3-81EE-D779-63B9-966C0F535848}"/>
              </a:ext>
            </a:extLst>
          </p:cNvPr>
          <p:cNvSpPr txBox="1"/>
          <p:nvPr/>
        </p:nvSpPr>
        <p:spPr>
          <a:xfrm>
            <a:off x="4396853" y="2532005"/>
            <a:ext cx="953069" cy="5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0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87B9DE20-A458-B21E-C0F4-B5D007BDDD99}"/>
              </a:ext>
            </a:extLst>
          </p:cNvPr>
          <p:cNvSpPr txBox="1"/>
          <p:nvPr/>
        </p:nvSpPr>
        <p:spPr>
          <a:xfrm>
            <a:off x="7026891" y="2507891"/>
            <a:ext cx="791570" cy="5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30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0E2BC787-F32E-E6D8-BFC5-DE87FE4A6902}"/>
              </a:ext>
            </a:extLst>
          </p:cNvPr>
          <p:cNvSpPr txBox="1"/>
          <p:nvPr/>
        </p:nvSpPr>
        <p:spPr>
          <a:xfrm>
            <a:off x="9236122" y="2507891"/>
            <a:ext cx="1337481" cy="580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0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8CB354B-78F1-3400-4AF1-26D302D5E78D}"/>
              </a:ext>
            </a:extLst>
          </p:cNvPr>
          <p:cNvSpPr/>
          <p:nvPr/>
        </p:nvSpPr>
        <p:spPr>
          <a:xfrm>
            <a:off x="151711" y="3445932"/>
            <a:ext cx="2345830" cy="11032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AD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dòng sông chảy giữa trời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BD4350F-EE12-E25B-6C59-0F5230E61F27}"/>
              </a:ext>
            </a:extLst>
          </p:cNvPr>
          <p:cNvSpPr/>
          <p:nvPr/>
        </p:nvSpPr>
        <p:spPr>
          <a:xfrm>
            <a:off x="2762173" y="3445932"/>
            <a:ext cx="1938703" cy="11032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defRPr/>
            </a:pPr>
            <a:r>
              <a:rPr lang="en-US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chiếc vó</a:t>
            </a:r>
          </a:p>
          <a:p>
            <a:pPr algn="ctr">
              <a:lnSpc>
                <a:spcPct val="115000"/>
              </a:lnSpc>
              <a:defRPr/>
            </a:pPr>
            <a:r>
              <a:rPr lang="en-US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bằng vàng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DE90C87-DAFC-3662-C51E-3BE5A3240AF6}"/>
              </a:ext>
            </a:extLst>
          </p:cNvPr>
          <p:cNvSpPr/>
          <p:nvPr/>
        </p:nvSpPr>
        <p:spPr>
          <a:xfrm>
            <a:off x="5126648" y="3445932"/>
            <a:ext cx="1938703" cy="11032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tôm cua bơi lội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8E95B41-4B61-6298-698F-3698A84DBB38}"/>
              </a:ext>
            </a:extLst>
          </p:cNvPr>
          <p:cNvSpPr/>
          <p:nvPr/>
        </p:nvSpPr>
        <p:spPr>
          <a:xfrm>
            <a:off x="7635561" y="3441217"/>
            <a:ext cx="1938703" cy="11032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A5A5A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đuốc đèn soi cá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2C55B48-9E75-6148-1CFC-069E129DF156}"/>
              </a:ext>
            </a:extLst>
          </p:cNvPr>
          <p:cNvSpPr/>
          <p:nvPr/>
        </p:nvSpPr>
        <p:spPr>
          <a:xfrm>
            <a:off x="9886630" y="3441217"/>
            <a:ext cx="2165516" cy="11032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F88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2800">
                <a:solidFill>
                  <a:srgbClr val="5B9BD5">
                    <a:lumMod val="50000"/>
                  </a:srgbClr>
                </a:solidFill>
                <a:ea typeface="Calibri" panose="020F0502020204030204" pitchFamily="34" charset="0"/>
              </a:rPr>
              <a:t>gàu tát nước bên sông</a:t>
            </a:r>
            <a:endParaRPr lang="en-US" sz="3200" dirty="0">
              <a:solidFill>
                <a:srgbClr val="5B9BD5">
                  <a:lumMod val="50000"/>
                </a:srgbClr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7761D8BB-5934-EC38-8341-C1334A16B934}"/>
              </a:ext>
            </a:extLst>
          </p:cNvPr>
          <p:cNvSpPr/>
          <p:nvPr/>
        </p:nvSpPr>
        <p:spPr>
          <a:xfrm rot="5400000">
            <a:off x="5848727" y="-1207157"/>
            <a:ext cx="506401" cy="11900435"/>
          </a:xfrm>
          <a:prstGeom prst="righ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16F4100-080E-250E-A77C-B393CD961567}"/>
              </a:ext>
            </a:extLst>
          </p:cNvPr>
          <p:cNvSpPr/>
          <p:nvPr/>
        </p:nvSpPr>
        <p:spPr>
          <a:xfrm>
            <a:off x="151709" y="4877027"/>
            <a:ext cx="11879224" cy="637527"/>
          </a:xfrm>
          <a:prstGeom prst="roundRect">
            <a:avLst/>
          </a:prstGeom>
          <a:ln w="50800">
            <a:solidFill>
              <a:schemeClr val="accent2">
                <a:lumMod val="75000"/>
              </a:schemeClr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được 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ví như những vật dụng, công cụ lao động của người nông dân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0D48A77-6EE9-2002-FE27-B89830992ED2}"/>
              </a:ext>
            </a:extLst>
          </p:cNvPr>
          <p:cNvSpPr/>
          <p:nvPr/>
        </p:nvSpPr>
        <p:spPr>
          <a:xfrm>
            <a:off x="151709" y="5616417"/>
            <a:ext cx="11879224" cy="971573"/>
          </a:xfrm>
          <a:custGeom>
            <a:avLst/>
            <a:gdLst>
              <a:gd name="connsiteX0" fmla="*/ 0 w 10733686"/>
              <a:gd name="connsiteY0" fmla="*/ 161932 h 971573"/>
              <a:gd name="connsiteX1" fmla="*/ 161932 w 10733686"/>
              <a:gd name="connsiteY1" fmla="*/ 0 h 971573"/>
              <a:gd name="connsiteX2" fmla="*/ 740255 w 10733686"/>
              <a:gd name="connsiteY2" fmla="*/ 0 h 971573"/>
              <a:gd name="connsiteX3" fmla="*/ 1526775 w 10733686"/>
              <a:gd name="connsiteY3" fmla="*/ 0 h 971573"/>
              <a:gd name="connsiteX4" fmla="*/ 2105099 w 10733686"/>
              <a:gd name="connsiteY4" fmla="*/ 0 h 971573"/>
              <a:gd name="connsiteX5" fmla="*/ 2891619 w 10733686"/>
              <a:gd name="connsiteY5" fmla="*/ 0 h 971573"/>
              <a:gd name="connsiteX6" fmla="*/ 3365844 w 10733686"/>
              <a:gd name="connsiteY6" fmla="*/ 0 h 971573"/>
              <a:gd name="connsiteX7" fmla="*/ 3735971 w 10733686"/>
              <a:gd name="connsiteY7" fmla="*/ 0 h 971573"/>
              <a:gd name="connsiteX8" fmla="*/ 4314294 w 10733686"/>
              <a:gd name="connsiteY8" fmla="*/ 0 h 971573"/>
              <a:gd name="connsiteX9" fmla="*/ 4996716 w 10733686"/>
              <a:gd name="connsiteY9" fmla="*/ 0 h 971573"/>
              <a:gd name="connsiteX10" fmla="*/ 5783236 w 10733686"/>
              <a:gd name="connsiteY10" fmla="*/ 0 h 971573"/>
              <a:gd name="connsiteX11" fmla="*/ 6465658 w 10733686"/>
              <a:gd name="connsiteY11" fmla="*/ 0 h 971573"/>
              <a:gd name="connsiteX12" fmla="*/ 7252177 w 10733686"/>
              <a:gd name="connsiteY12" fmla="*/ 0 h 971573"/>
              <a:gd name="connsiteX13" fmla="*/ 7934599 w 10733686"/>
              <a:gd name="connsiteY13" fmla="*/ 0 h 971573"/>
              <a:gd name="connsiteX14" fmla="*/ 8304726 w 10733686"/>
              <a:gd name="connsiteY14" fmla="*/ 0 h 971573"/>
              <a:gd name="connsiteX15" fmla="*/ 8987148 w 10733686"/>
              <a:gd name="connsiteY15" fmla="*/ 0 h 971573"/>
              <a:gd name="connsiteX16" fmla="*/ 9461373 w 10733686"/>
              <a:gd name="connsiteY16" fmla="*/ 0 h 971573"/>
              <a:gd name="connsiteX17" fmla="*/ 9831500 w 10733686"/>
              <a:gd name="connsiteY17" fmla="*/ 0 h 971573"/>
              <a:gd name="connsiteX18" fmla="*/ 10571754 w 10733686"/>
              <a:gd name="connsiteY18" fmla="*/ 0 h 971573"/>
              <a:gd name="connsiteX19" fmla="*/ 10733686 w 10733686"/>
              <a:gd name="connsiteY19" fmla="*/ 161932 h 971573"/>
              <a:gd name="connsiteX20" fmla="*/ 10733686 w 10733686"/>
              <a:gd name="connsiteY20" fmla="*/ 479309 h 971573"/>
              <a:gd name="connsiteX21" fmla="*/ 10733686 w 10733686"/>
              <a:gd name="connsiteY21" fmla="*/ 809641 h 971573"/>
              <a:gd name="connsiteX22" fmla="*/ 10571754 w 10733686"/>
              <a:gd name="connsiteY22" fmla="*/ 971573 h 971573"/>
              <a:gd name="connsiteX23" fmla="*/ 10305725 w 10733686"/>
              <a:gd name="connsiteY23" fmla="*/ 971573 h 971573"/>
              <a:gd name="connsiteX24" fmla="*/ 9519205 w 10733686"/>
              <a:gd name="connsiteY24" fmla="*/ 971573 h 971573"/>
              <a:gd name="connsiteX25" fmla="*/ 9149078 w 10733686"/>
              <a:gd name="connsiteY25" fmla="*/ 971573 h 971573"/>
              <a:gd name="connsiteX26" fmla="*/ 8466657 w 10733686"/>
              <a:gd name="connsiteY26" fmla="*/ 971573 h 971573"/>
              <a:gd name="connsiteX27" fmla="*/ 7680137 w 10733686"/>
              <a:gd name="connsiteY27" fmla="*/ 971573 h 971573"/>
              <a:gd name="connsiteX28" fmla="*/ 7414108 w 10733686"/>
              <a:gd name="connsiteY28" fmla="*/ 971573 h 971573"/>
              <a:gd name="connsiteX29" fmla="*/ 6627588 w 10733686"/>
              <a:gd name="connsiteY29" fmla="*/ 971573 h 971573"/>
              <a:gd name="connsiteX30" fmla="*/ 5841068 w 10733686"/>
              <a:gd name="connsiteY30" fmla="*/ 971573 h 971573"/>
              <a:gd name="connsiteX31" fmla="*/ 5575039 w 10733686"/>
              <a:gd name="connsiteY31" fmla="*/ 971573 h 971573"/>
              <a:gd name="connsiteX32" fmla="*/ 4996716 w 10733686"/>
              <a:gd name="connsiteY32" fmla="*/ 971573 h 971573"/>
              <a:gd name="connsiteX33" fmla="*/ 4522491 w 10733686"/>
              <a:gd name="connsiteY33" fmla="*/ 971573 h 971573"/>
              <a:gd name="connsiteX34" fmla="*/ 4048266 w 10733686"/>
              <a:gd name="connsiteY34" fmla="*/ 971573 h 971573"/>
              <a:gd name="connsiteX35" fmla="*/ 3574040 w 10733686"/>
              <a:gd name="connsiteY35" fmla="*/ 971573 h 971573"/>
              <a:gd name="connsiteX36" fmla="*/ 3308012 w 10733686"/>
              <a:gd name="connsiteY36" fmla="*/ 971573 h 971573"/>
              <a:gd name="connsiteX37" fmla="*/ 2521492 w 10733686"/>
              <a:gd name="connsiteY37" fmla="*/ 971573 h 971573"/>
              <a:gd name="connsiteX38" fmla="*/ 1734972 w 10733686"/>
              <a:gd name="connsiteY38" fmla="*/ 971573 h 971573"/>
              <a:gd name="connsiteX39" fmla="*/ 1468943 w 10733686"/>
              <a:gd name="connsiteY39" fmla="*/ 971573 h 971573"/>
              <a:gd name="connsiteX40" fmla="*/ 1098816 w 10733686"/>
              <a:gd name="connsiteY40" fmla="*/ 971573 h 971573"/>
              <a:gd name="connsiteX41" fmla="*/ 161932 w 10733686"/>
              <a:gd name="connsiteY41" fmla="*/ 971573 h 971573"/>
              <a:gd name="connsiteX42" fmla="*/ 0 w 10733686"/>
              <a:gd name="connsiteY42" fmla="*/ 809641 h 971573"/>
              <a:gd name="connsiteX43" fmla="*/ 0 w 10733686"/>
              <a:gd name="connsiteY43" fmla="*/ 485787 h 971573"/>
              <a:gd name="connsiteX44" fmla="*/ 0 w 10733686"/>
              <a:gd name="connsiteY44" fmla="*/ 161932 h 97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33686" h="971573" fill="none" extrusionOk="0">
                <a:moveTo>
                  <a:pt x="0" y="161932"/>
                </a:moveTo>
                <a:cubicBezTo>
                  <a:pt x="165" y="79997"/>
                  <a:pt x="74851" y="-2110"/>
                  <a:pt x="161932" y="0"/>
                </a:cubicBezTo>
                <a:cubicBezTo>
                  <a:pt x="376334" y="-5966"/>
                  <a:pt x="526157" y="42163"/>
                  <a:pt x="740255" y="0"/>
                </a:cubicBezTo>
                <a:cubicBezTo>
                  <a:pt x="954353" y="-42163"/>
                  <a:pt x="1276206" y="42198"/>
                  <a:pt x="1526775" y="0"/>
                </a:cubicBezTo>
                <a:cubicBezTo>
                  <a:pt x="1777344" y="-42198"/>
                  <a:pt x="1892043" y="29043"/>
                  <a:pt x="2105099" y="0"/>
                </a:cubicBezTo>
                <a:cubicBezTo>
                  <a:pt x="2318155" y="-29043"/>
                  <a:pt x="2680498" y="58240"/>
                  <a:pt x="2891619" y="0"/>
                </a:cubicBezTo>
                <a:cubicBezTo>
                  <a:pt x="3102740" y="-58240"/>
                  <a:pt x="3201230" y="55792"/>
                  <a:pt x="3365844" y="0"/>
                </a:cubicBezTo>
                <a:cubicBezTo>
                  <a:pt x="3530458" y="-55792"/>
                  <a:pt x="3593756" y="40184"/>
                  <a:pt x="3735971" y="0"/>
                </a:cubicBezTo>
                <a:cubicBezTo>
                  <a:pt x="3878186" y="-40184"/>
                  <a:pt x="4165550" y="26787"/>
                  <a:pt x="4314294" y="0"/>
                </a:cubicBezTo>
                <a:cubicBezTo>
                  <a:pt x="4463038" y="-26787"/>
                  <a:pt x="4860225" y="76386"/>
                  <a:pt x="4996716" y="0"/>
                </a:cubicBezTo>
                <a:cubicBezTo>
                  <a:pt x="5133207" y="-76386"/>
                  <a:pt x="5569172" y="58086"/>
                  <a:pt x="5783236" y="0"/>
                </a:cubicBezTo>
                <a:cubicBezTo>
                  <a:pt x="5997300" y="-58086"/>
                  <a:pt x="6272170" y="42505"/>
                  <a:pt x="6465658" y="0"/>
                </a:cubicBezTo>
                <a:cubicBezTo>
                  <a:pt x="6659146" y="-42505"/>
                  <a:pt x="7033066" y="27169"/>
                  <a:pt x="7252177" y="0"/>
                </a:cubicBezTo>
                <a:cubicBezTo>
                  <a:pt x="7471288" y="-27169"/>
                  <a:pt x="7652702" y="21487"/>
                  <a:pt x="7934599" y="0"/>
                </a:cubicBezTo>
                <a:cubicBezTo>
                  <a:pt x="8216496" y="-21487"/>
                  <a:pt x="8216750" y="37584"/>
                  <a:pt x="8304726" y="0"/>
                </a:cubicBezTo>
                <a:cubicBezTo>
                  <a:pt x="8392702" y="-37584"/>
                  <a:pt x="8806043" y="52534"/>
                  <a:pt x="8987148" y="0"/>
                </a:cubicBezTo>
                <a:cubicBezTo>
                  <a:pt x="9168253" y="-52534"/>
                  <a:pt x="9299191" y="1000"/>
                  <a:pt x="9461373" y="0"/>
                </a:cubicBezTo>
                <a:cubicBezTo>
                  <a:pt x="9623555" y="-1000"/>
                  <a:pt x="9715039" y="4741"/>
                  <a:pt x="9831500" y="0"/>
                </a:cubicBezTo>
                <a:cubicBezTo>
                  <a:pt x="9947961" y="-4741"/>
                  <a:pt x="10340460" y="54492"/>
                  <a:pt x="10571754" y="0"/>
                </a:cubicBezTo>
                <a:cubicBezTo>
                  <a:pt x="10660190" y="-25816"/>
                  <a:pt x="10741755" y="57052"/>
                  <a:pt x="10733686" y="161932"/>
                </a:cubicBezTo>
                <a:cubicBezTo>
                  <a:pt x="10746378" y="253496"/>
                  <a:pt x="10714768" y="377839"/>
                  <a:pt x="10733686" y="479309"/>
                </a:cubicBezTo>
                <a:cubicBezTo>
                  <a:pt x="10752604" y="580779"/>
                  <a:pt x="10724307" y="693524"/>
                  <a:pt x="10733686" y="809641"/>
                </a:cubicBezTo>
                <a:cubicBezTo>
                  <a:pt x="10740417" y="892773"/>
                  <a:pt x="10666264" y="971885"/>
                  <a:pt x="10571754" y="971573"/>
                </a:cubicBezTo>
                <a:cubicBezTo>
                  <a:pt x="10483961" y="989031"/>
                  <a:pt x="10433853" y="944003"/>
                  <a:pt x="10305725" y="971573"/>
                </a:cubicBezTo>
                <a:cubicBezTo>
                  <a:pt x="10177597" y="999143"/>
                  <a:pt x="9797038" y="938620"/>
                  <a:pt x="9519205" y="971573"/>
                </a:cubicBezTo>
                <a:cubicBezTo>
                  <a:pt x="9241372" y="1004526"/>
                  <a:pt x="9322114" y="952413"/>
                  <a:pt x="9149078" y="971573"/>
                </a:cubicBezTo>
                <a:cubicBezTo>
                  <a:pt x="8976042" y="990733"/>
                  <a:pt x="8682470" y="961856"/>
                  <a:pt x="8466657" y="971573"/>
                </a:cubicBezTo>
                <a:cubicBezTo>
                  <a:pt x="8250844" y="981290"/>
                  <a:pt x="8050739" y="943537"/>
                  <a:pt x="7680137" y="971573"/>
                </a:cubicBezTo>
                <a:cubicBezTo>
                  <a:pt x="7309535" y="999609"/>
                  <a:pt x="7476334" y="959412"/>
                  <a:pt x="7414108" y="971573"/>
                </a:cubicBezTo>
                <a:cubicBezTo>
                  <a:pt x="7351882" y="983734"/>
                  <a:pt x="6938086" y="905709"/>
                  <a:pt x="6627588" y="971573"/>
                </a:cubicBezTo>
                <a:cubicBezTo>
                  <a:pt x="6317090" y="1037437"/>
                  <a:pt x="6007326" y="927658"/>
                  <a:pt x="5841068" y="971573"/>
                </a:cubicBezTo>
                <a:cubicBezTo>
                  <a:pt x="5674810" y="1015488"/>
                  <a:pt x="5664612" y="963582"/>
                  <a:pt x="5575039" y="971573"/>
                </a:cubicBezTo>
                <a:cubicBezTo>
                  <a:pt x="5485466" y="979564"/>
                  <a:pt x="5176144" y="913223"/>
                  <a:pt x="4996716" y="971573"/>
                </a:cubicBezTo>
                <a:cubicBezTo>
                  <a:pt x="4817288" y="1029923"/>
                  <a:pt x="4654906" y="970100"/>
                  <a:pt x="4522491" y="971573"/>
                </a:cubicBezTo>
                <a:cubicBezTo>
                  <a:pt x="4390077" y="973046"/>
                  <a:pt x="4145643" y="945355"/>
                  <a:pt x="4048266" y="971573"/>
                </a:cubicBezTo>
                <a:cubicBezTo>
                  <a:pt x="3950890" y="997791"/>
                  <a:pt x="3709841" y="926658"/>
                  <a:pt x="3574040" y="971573"/>
                </a:cubicBezTo>
                <a:cubicBezTo>
                  <a:pt x="3438239" y="1016488"/>
                  <a:pt x="3367243" y="959542"/>
                  <a:pt x="3308012" y="971573"/>
                </a:cubicBezTo>
                <a:cubicBezTo>
                  <a:pt x="3248781" y="983604"/>
                  <a:pt x="2865182" y="943549"/>
                  <a:pt x="2521492" y="971573"/>
                </a:cubicBezTo>
                <a:cubicBezTo>
                  <a:pt x="2177802" y="999597"/>
                  <a:pt x="2114113" y="969242"/>
                  <a:pt x="1734972" y="971573"/>
                </a:cubicBezTo>
                <a:cubicBezTo>
                  <a:pt x="1355831" y="973904"/>
                  <a:pt x="1584912" y="948542"/>
                  <a:pt x="1468943" y="971573"/>
                </a:cubicBezTo>
                <a:cubicBezTo>
                  <a:pt x="1352974" y="994604"/>
                  <a:pt x="1237036" y="939721"/>
                  <a:pt x="1098816" y="971573"/>
                </a:cubicBezTo>
                <a:cubicBezTo>
                  <a:pt x="960596" y="1003425"/>
                  <a:pt x="380135" y="870101"/>
                  <a:pt x="161932" y="971573"/>
                </a:cubicBezTo>
                <a:cubicBezTo>
                  <a:pt x="65310" y="973284"/>
                  <a:pt x="11222" y="923139"/>
                  <a:pt x="0" y="809641"/>
                </a:cubicBezTo>
                <a:cubicBezTo>
                  <a:pt x="-17483" y="693707"/>
                  <a:pt x="24769" y="628298"/>
                  <a:pt x="0" y="485787"/>
                </a:cubicBezTo>
                <a:cubicBezTo>
                  <a:pt x="-24769" y="343276"/>
                  <a:pt x="4968" y="255498"/>
                  <a:pt x="0" y="161932"/>
                </a:cubicBezTo>
                <a:close/>
              </a:path>
              <a:path w="10733686" h="971573" stroke="0" extrusionOk="0">
                <a:moveTo>
                  <a:pt x="0" y="161932"/>
                </a:moveTo>
                <a:cubicBezTo>
                  <a:pt x="-6489" y="68496"/>
                  <a:pt x="51758" y="7785"/>
                  <a:pt x="161932" y="0"/>
                </a:cubicBezTo>
                <a:cubicBezTo>
                  <a:pt x="504667" y="-21171"/>
                  <a:pt x="573829" y="13047"/>
                  <a:pt x="948452" y="0"/>
                </a:cubicBezTo>
                <a:cubicBezTo>
                  <a:pt x="1323075" y="-13047"/>
                  <a:pt x="1192770" y="51791"/>
                  <a:pt x="1422677" y="0"/>
                </a:cubicBezTo>
                <a:cubicBezTo>
                  <a:pt x="1652584" y="-51791"/>
                  <a:pt x="1637800" y="15532"/>
                  <a:pt x="1792804" y="0"/>
                </a:cubicBezTo>
                <a:cubicBezTo>
                  <a:pt x="1947808" y="-15532"/>
                  <a:pt x="2152226" y="22907"/>
                  <a:pt x="2475226" y="0"/>
                </a:cubicBezTo>
                <a:cubicBezTo>
                  <a:pt x="2798226" y="-22907"/>
                  <a:pt x="2808605" y="52108"/>
                  <a:pt x="2949451" y="0"/>
                </a:cubicBezTo>
                <a:cubicBezTo>
                  <a:pt x="3090297" y="-52108"/>
                  <a:pt x="3406301" y="31089"/>
                  <a:pt x="3735971" y="0"/>
                </a:cubicBezTo>
                <a:cubicBezTo>
                  <a:pt x="4065641" y="-31089"/>
                  <a:pt x="4001167" y="7650"/>
                  <a:pt x="4106098" y="0"/>
                </a:cubicBezTo>
                <a:cubicBezTo>
                  <a:pt x="4211029" y="-7650"/>
                  <a:pt x="4563598" y="66646"/>
                  <a:pt x="4892618" y="0"/>
                </a:cubicBezTo>
                <a:cubicBezTo>
                  <a:pt x="5221638" y="-66646"/>
                  <a:pt x="5095858" y="22927"/>
                  <a:pt x="5158647" y="0"/>
                </a:cubicBezTo>
                <a:cubicBezTo>
                  <a:pt x="5221436" y="-22927"/>
                  <a:pt x="5529571" y="24110"/>
                  <a:pt x="5736970" y="0"/>
                </a:cubicBezTo>
                <a:cubicBezTo>
                  <a:pt x="5944369" y="-24110"/>
                  <a:pt x="6185906" y="22735"/>
                  <a:pt x="6315293" y="0"/>
                </a:cubicBezTo>
                <a:cubicBezTo>
                  <a:pt x="6444680" y="-22735"/>
                  <a:pt x="6576963" y="12199"/>
                  <a:pt x="6789519" y="0"/>
                </a:cubicBezTo>
                <a:cubicBezTo>
                  <a:pt x="7002075" y="-12199"/>
                  <a:pt x="7403936" y="65362"/>
                  <a:pt x="7576039" y="0"/>
                </a:cubicBezTo>
                <a:cubicBezTo>
                  <a:pt x="7748142" y="-65362"/>
                  <a:pt x="8153389" y="88157"/>
                  <a:pt x="8362558" y="0"/>
                </a:cubicBezTo>
                <a:cubicBezTo>
                  <a:pt x="8571727" y="-88157"/>
                  <a:pt x="8635452" y="41996"/>
                  <a:pt x="8732685" y="0"/>
                </a:cubicBezTo>
                <a:cubicBezTo>
                  <a:pt x="8829918" y="-41996"/>
                  <a:pt x="9141444" y="42663"/>
                  <a:pt x="9311009" y="0"/>
                </a:cubicBezTo>
                <a:cubicBezTo>
                  <a:pt x="9480574" y="-42663"/>
                  <a:pt x="10295493" y="13979"/>
                  <a:pt x="10571754" y="0"/>
                </a:cubicBezTo>
                <a:cubicBezTo>
                  <a:pt x="10655382" y="-17461"/>
                  <a:pt x="10743732" y="70458"/>
                  <a:pt x="10733686" y="161932"/>
                </a:cubicBezTo>
                <a:cubicBezTo>
                  <a:pt x="10751269" y="296414"/>
                  <a:pt x="10717986" y="348902"/>
                  <a:pt x="10733686" y="466355"/>
                </a:cubicBezTo>
                <a:cubicBezTo>
                  <a:pt x="10749386" y="583808"/>
                  <a:pt x="10726907" y="716056"/>
                  <a:pt x="10733686" y="809641"/>
                </a:cubicBezTo>
                <a:cubicBezTo>
                  <a:pt x="10749300" y="895770"/>
                  <a:pt x="10662797" y="986861"/>
                  <a:pt x="10571754" y="971573"/>
                </a:cubicBezTo>
                <a:cubicBezTo>
                  <a:pt x="10433707" y="998088"/>
                  <a:pt x="10362266" y="955480"/>
                  <a:pt x="10201627" y="971573"/>
                </a:cubicBezTo>
                <a:cubicBezTo>
                  <a:pt x="10040988" y="987666"/>
                  <a:pt x="10029937" y="941302"/>
                  <a:pt x="9935598" y="971573"/>
                </a:cubicBezTo>
                <a:cubicBezTo>
                  <a:pt x="9841259" y="1001844"/>
                  <a:pt x="9760634" y="970021"/>
                  <a:pt x="9669569" y="971573"/>
                </a:cubicBezTo>
                <a:cubicBezTo>
                  <a:pt x="9578504" y="973125"/>
                  <a:pt x="9351832" y="907064"/>
                  <a:pt x="9091246" y="971573"/>
                </a:cubicBezTo>
                <a:cubicBezTo>
                  <a:pt x="8830660" y="1036082"/>
                  <a:pt x="8906133" y="957037"/>
                  <a:pt x="8721119" y="971573"/>
                </a:cubicBezTo>
                <a:cubicBezTo>
                  <a:pt x="8536105" y="986109"/>
                  <a:pt x="8312302" y="949374"/>
                  <a:pt x="8038697" y="971573"/>
                </a:cubicBezTo>
                <a:cubicBezTo>
                  <a:pt x="7765092" y="993772"/>
                  <a:pt x="7743658" y="937002"/>
                  <a:pt x="7668570" y="971573"/>
                </a:cubicBezTo>
                <a:cubicBezTo>
                  <a:pt x="7593482" y="1006144"/>
                  <a:pt x="7161875" y="956138"/>
                  <a:pt x="6986149" y="971573"/>
                </a:cubicBezTo>
                <a:cubicBezTo>
                  <a:pt x="6810423" y="987008"/>
                  <a:pt x="6805104" y="950492"/>
                  <a:pt x="6720120" y="971573"/>
                </a:cubicBezTo>
                <a:cubicBezTo>
                  <a:pt x="6635136" y="992654"/>
                  <a:pt x="6334827" y="913348"/>
                  <a:pt x="6037698" y="971573"/>
                </a:cubicBezTo>
                <a:cubicBezTo>
                  <a:pt x="5740569" y="1029798"/>
                  <a:pt x="5767449" y="937417"/>
                  <a:pt x="5667571" y="971573"/>
                </a:cubicBezTo>
                <a:cubicBezTo>
                  <a:pt x="5567693" y="1005729"/>
                  <a:pt x="5493197" y="957481"/>
                  <a:pt x="5401542" y="971573"/>
                </a:cubicBezTo>
                <a:cubicBezTo>
                  <a:pt x="5309887" y="985665"/>
                  <a:pt x="5165373" y="964303"/>
                  <a:pt x="5031415" y="971573"/>
                </a:cubicBezTo>
                <a:cubicBezTo>
                  <a:pt x="4897457" y="978843"/>
                  <a:pt x="4530141" y="898343"/>
                  <a:pt x="4348994" y="971573"/>
                </a:cubicBezTo>
                <a:cubicBezTo>
                  <a:pt x="4167847" y="1044803"/>
                  <a:pt x="4077620" y="934055"/>
                  <a:pt x="3978867" y="971573"/>
                </a:cubicBezTo>
                <a:cubicBezTo>
                  <a:pt x="3880114" y="1009091"/>
                  <a:pt x="3767978" y="948106"/>
                  <a:pt x="3712838" y="971573"/>
                </a:cubicBezTo>
                <a:cubicBezTo>
                  <a:pt x="3657698" y="995040"/>
                  <a:pt x="3500271" y="947702"/>
                  <a:pt x="3342711" y="971573"/>
                </a:cubicBezTo>
                <a:cubicBezTo>
                  <a:pt x="3185151" y="995444"/>
                  <a:pt x="3093037" y="965170"/>
                  <a:pt x="2868486" y="971573"/>
                </a:cubicBezTo>
                <a:cubicBezTo>
                  <a:pt x="2643936" y="977976"/>
                  <a:pt x="2415742" y="931336"/>
                  <a:pt x="2290162" y="971573"/>
                </a:cubicBezTo>
                <a:cubicBezTo>
                  <a:pt x="2164582" y="1011810"/>
                  <a:pt x="2050503" y="944200"/>
                  <a:pt x="1920035" y="971573"/>
                </a:cubicBezTo>
                <a:cubicBezTo>
                  <a:pt x="1789567" y="998946"/>
                  <a:pt x="1476900" y="938772"/>
                  <a:pt x="1133515" y="971573"/>
                </a:cubicBezTo>
                <a:cubicBezTo>
                  <a:pt x="790130" y="1004374"/>
                  <a:pt x="576838" y="954928"/>
                  <a:pt x="161932" y="971573"/>
                </a:cubicBezTo>
                <a:cubicBezTo>
                  <a:pt x="75334" y="981526"/>
                  <a:pt x="15040" y="905406"/>
                  <a:pt x="0" y="809641"/>
                </a:cubicBezTo>
                <a:cubicBezTo>
                  <a:pt x="-12779" y="674302"/>
                  <a:pt x="13650" y="637771"/>
                  <a:pt x="0" y="485787"/>
                </a:cubicBezTo>
                <a:cubicBezTo>
                  <a:pt x="-13650" y="333803"/>
                  <a:pt x="26565" y="232329"/>
                  <a:pt x="0" y="161932"/>
                </a:cubicBezTo>
                <a:close/>
              </a:path>
            </a:pathLst>
          </a:custGeom>
          <a:solidFill>
            <a:schemeClr val="bg1"/>
          </a:solidFill>
          <a:ln w="63500" cmpd="dbl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Hình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ảnh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bầu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trời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đêm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gợi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liên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tưởng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đến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>
                <a:solidFill>
                  <a:srgbClr val="5B9BD5">
                    <a:lumMod val="50000"/>
                  </a:srgbClr>
                </a:solidFill>
              </a:rPr>
              <a:t>k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hung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cảnh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lao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động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người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nông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dân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: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quen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thuộc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gần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gũi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sống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động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đầy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vui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2800" dirty="0" err="1" smtClean="0">
                <a:solidFill>
                  <a:srgbClr val="5B9BD5">
                    <a:lumMod val="50000"/>
                  </a:srgbClr>
                </a:solidFill>
              </a:rPr>
              <a:t>tươi</a:t>
            </a:r>
            <a:r>
              <a:rPr lang="en-US" sz="2800" dirty="0" smtClean="0">
                <a:solidFill>
                  <a:srgbClr val="5B9BD5">
                    <a:lumMod val="50000"/>
                  </a:srgbClr>
                </a:solidFill>
              </a:rPr>
              <a:t>. </a:t>
            </a:r>
            <a:endParaRPr lang="en-US" sz="2800" b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5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3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4B47F5B-9501-8882-3FB4-89C7BC504629}"/>
              </a:ext>
            </a:extLst>
          </p:cNvPr>
          <p:cNvGrpSpPr/>
          <p:nvPr/>
        </p:nvGrpSpPr>
        <p:grpSpPr>
          <a:xfrm>
            <a:off x="2752914" y="2676286"/>
            <a:ext cx="5976194" cy="3403179"/>
            <a:chOff x="3312472" y="1584465"/>
            <a:chExt cx="5976194" cy="34031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E0CCAB4-C8A3-4905-BBE6-4634B83B2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4" t="52027" r="-855" b="-109"/>
            <a:stretch/>
          </p:blipFill>
          <p:spPr>
            <a:xfrm>
              <a:off x="3312472" y="1584465"/>
              <a:ext cx="5976194" cy="34031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6213949-EC31-0D6F-AAEB-823757B66E36}"/>
                </a:ext>
              </a:extLst>
            </p:cNvPr>
            <p:cNvSpPr txBox="1"/>
            <p:nvPr/>
          </p:nvSpPr>
          <p:spPr>
            <a:xfrm>
              <a:off x="4125036" y="2693256"/>
              <a:ext cx="41045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ea typeface="Calibri" panose="020F0502020204030204" pitchFamily="34" charset="0"/>
                </a:rPr>
                <a:t>Tâm hồn nhân vật “tôi” rộng mở, giao hòa với thiên nhiên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90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2">
            <a:extLst>
              <a:ext uri="{FF2B5EF4-FFF2-40B4-BE49-F238E27FC236}">
                <a16:creationId xmlns:a16="http://schemas.microsoft.com/office/drawing/2014/main" xmlns="" id="{9EC31BD7-E1E3-4998-44F5-313A4292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40" y="1411605"/>
            <a:ext cx="1006475" cy="5197475"/>
          </a:xfrm>
          <a:prstGeom prst="rect">
            <a:avLst/>
          </a:prstGeom>
        </p:spPr>
      </p:pic>
      <p:pic>
        <p:nvPicPr>
          <p:cNvPr id="5" name="图片 5" descr="3">
            <a:extLst>
              <a:ext uri="{FF2B5EF4-FFF2-40B4-BE49-F238E27FC236}">
                <a16:creationId xmlns:a16="http://schemas.microsoft.com/office/drawing/2014/main" xmlns="" id="{E47E08D2-4C96-B4DF-0CD0-69ECF80C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2771775"/>
          </a:xfrm>
          <a:prstGeom prst="rect">
            <a:avLst/>
          </a:prstGeom>
        </p:spPr>
      </p:pic>
      <p:pic>
        <p:nvPicPr>
          <p:cNvPr id="6" name="图片 6" descr="222">
            <a:extLst>
              <a:ext uri="{FF2B5EF4-FFF2-40B4-BE49-F238E27FC236}">
                <a16:creationId xmlns:a16="http://schemas.microsoft.com/office/drawing/2014/main" xmlns="" id="{1DF78717-1534-7608-DD00-5B0A81EE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2787015"/>
            <a:ext cx="4646295" cy="4078605"/>
          </a:xfrm>
          <a:prstGeom prst="rect">
            <a:avLst/>
          </a:prstGeom>
        </p:spPr>
      </p:pic>
      <p:grpSp>
        <p:nvGrpSpPr>
          <p:cNvPr id="7" name="组合 3">
            <a:extLst>
              <a:ext uri="{FF2B5EF4-FFF2-40B4-BE49-F238E27FC236}">
                <a16:creationId xmlns:a16="http://schemas.microsoft.com/office/drawing/2014/main" xmlns="" id="{FE856BDC-37C5-EF01-C49B-7B7AE17F6AF0}"/>
              </a:ext>
            </a:extLst>
          </p:cNvPr>
          <p:cNvGrpSpPr/>
          <p:nvPr/>
        </p:nvGrpSpPr>
        <p:grpSpPr>
          <a:xfrm flipV="1">
            <a:off x="3684601" y="698118"/>
            <a:ext cx="4934554" cy="1876579"/>
            <a:chOff x="2066306" y="641123"/>
            <a:chExt cx="11101479" cy="4221822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xmlns="" id="{B0A4BF07-CAB6-83FB-9E17-32A0FBC9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4440">
              <a:off x="2066306" y="641123"/>
              <a:ext cx="5585916" cy="4221822"/>
            </a:xfrm>
            <a:prstGeom prst="rect">
              <a:avLst/>
            </a:prstGeom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xmlns="" id="{8C4BFD47-5AB4-9087-74F9-92E205861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7172" flipV="1">
              <a:off x="8075495" y="794405"/>
              <a:ext cx="5092290" cy="3847742"/>
            </a:xfrm>
            <a:prstGeom prst="rect">
              <a:avLst/>
            </a:prstGeom>
          </p:spPr>
        </p:pic>
      </p:grpSp>
      <p:grpSp>
        <p:nvGrpSpPr>
          <p:cNvPr id="10" name="组合 7">
            <a:extLst>
              <a:ext uri="{FF2B5EF4-FFF2-40B4-BE49-F238E27FC236}">
                <a16:creationId xmlns:a16="http://schemas.microsoft.com/office/drawing/2014/main" xmlns="" id="{FE7816F8-0105-0A6E-FF80-F0823D0289BA}"/>
              </a:ext>
            </a:extLst>
          </p:cNvPr>
          <p:cNvGrpSpPr/>
          <p:nvPr/>
        </p:nvGrpSpPr>
        <p:grpSpPr>
          <a:xfrm>
            <a:off x="4455341" y="4718229"/>
            <a:ext cx="2910550" cy="1326014"/>
            <a:chOff x="4184868" y="4545775"/>
            <a:chExt cx="3367230" cy="1534072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xmlns="" id="{8552AEB1-2529-C18A-7455-59B8CC7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8495">
              <a:off x="4639778" y="4407527"/>
              <a:ext cx="1031796" cy="1941616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xmlns="" id="{B5CA3720-802C-E8C4-41B6-B8E97377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76710">
              <a:off x="6134888" y="4662637"/>
              <a:ext cx="1534072" cy="1300348"/>
            </a:xfrm>
            <a:prstGeom prst="rect">
              <a:avLst/>
            </a:prstGeom>
          </p:spPr>
        </p:pic>
      </p:grpSp>
      <p:sp>
        <p:nvSpPr>
          <p:cNvPr id="13" name="TextBox 76">
            <a:extLst>
              <a:ext uri="{FF2B5EF4-FFF2-40B4-BE49-F238E27FC236}">
                <a16:creationId xmlns:a16="http://schemas.microsoft.com/office/drawing/2014/main" xmlns="" id="{F82BA963-508F-B72F-2294-87DF51A8A873}"/>
              </a:ext>
            </a:extLst>
          </p:cNvPr>
          <p:cNvSpPr txBox="1"/>
          <p:nvPr/>
        </p:nvSpPr>
        <p:spPr>
          <a:xfrm>
            <a:off x="2104523" y="2796706"/>
            <a:ext cx="827457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>
                <a:solidFill>
                  <a:prstClr val="white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III. TỔNG KẾT</a:t>
            </a:r>
            <a:endParaRPr lang="zh-CN" altLang="en-US" sz="5400" b="1" dirty="0">
              <a:solidFill>
                <a:prstClr val="white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CA023768-02E6-E85B-E61F-8C5761AB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-32246"/>
            <a:ext cx="3525672" cy="1592716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4707A506-DFB2-68F2-C222-B396F9B8A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837"/>
            <a:ext cx="2647666" cy="136864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4DBEF947-CA1B-DB6D-BCC1-892F7CA00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006"/>
            <a:ext cx="12192000" cy="1435994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xmlns="" id="{0DB9C5A1-2EF4-ADF2-2FF4-67CC881108DB}"/>
              </a:ext>
            </a:extLst>
          </p:cNvPr>
          <p:cNvSpPr txBox="1"/>
          <p:nvPr/>
        </p:nvSpPr>
        <p:spPr>
          <a:xfrm>
            <a:off x="1624573" y="374414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3200" i="1">
              <a:solidFill>
                <a:srgbClr val="FFFF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EDB1BB-C1B3-72B1-EBB7-683E47A80D00}"/>
              </a:ext>
            </a:extLst>
          </p:cNvPr>
          <p:cNvSpPr txBox="1"/>
          <p:nvPr/>
        </p:nvSpPr>
        <p:spPr>
          <a:xfrm>
            <a:off x="600502" y="1091649"/>
            <a:ext cx="316628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815C5C-4661-779C-0149-B61E761384FD}"/>
              </a:ext>
            </a:extLst>
          </p:cNvPr>
          <p:cNvSpPr txBox="1"/>
          <p:nvPr/>
        </p:nvSpPr>
        <p:spPr>
          <a:xfrm>
            <a:off x="600502" y="3174135"/>
            <a:ext cx="316628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Nội dung: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E1C9C86-370F-1AC2-D6AD-3DCC2ECE2350}"/>
              </a:ext>
            </a:extLst>
          </p:cNvPr>
          <p:cNvSpPr txBox="1"/>
          <p:nvPr/>
        </p:nvSpPr>
        <p:spPr>
          <a:xfrm>
            <a:off x="838200" y="1776311"/>
            <a:ext cx="11081493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198755" algn="l"/>
              </a:tabLst>
            </a:pP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198755" algn="l"/>
              </a:tabLst>
            </a:pP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(so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65C12E-E426-DDFA-7A26-0921062AB2A3}"/>
              </a:ext>
            </a:extLst>
          </p:cNvPr>
          <p:cNvSpPr txBox="1"/>
          <p:nvPr/>
        </p:nvSpPr>
        <p:spPr>
          <a:xfrm>
            <a:off x="838199" y="3804989"/>
            <a:ext cx="11081493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198755" algn="l"/>
              </a:tabLst>
            </a:pPr>
            <a:r>
              <a:rPr lang="vi-VN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Qua đó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khơi </a:t>
            </a:r>
            <a:r>
              <a:rPr lang="vi-VN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gợi tình yêu với thiên nhiên trong mỗi người</a:t>
            </a:r>
            <a:r>
              <a:rPr lang="en-U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29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BEB1C-5E36-3FD4-9427-F4C68DA9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219" y="1973013"/>
            <a:ext cx="6836391" cy="29119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đoạn văn (khoảng 5 – 7 câu) phân tích nội dung và nghệ thuật một chi tiết gợi tả đặc sắc mà em ấn tượng trong bài thơ “</a:t>
            </a:r>
            <a:r>
              <a:rPr lang="en-US" sz="3200" b="1" i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 sao làm việc</a:t>
            </a:r>
            <a:r>
              <a:rPr lang="en-US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của nhà thơ Võ Quảng.</a:t>
            </a:r>
            <a:endParaRPr lang="en-US" sz="320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CA023768-02E6-E85B-E61F-8C5761AB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-32246"/>
            <a:ext cx="3525672" cy="1592716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4707A506-DFB2-68F2-C222-B396F9B8A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837"/>
            <a:ext cx="2647666" cy="1368640"/>
          </a:xfrm>
          <a:prstGeom prst="rect">
            <a:avLst/>
          </a:prstGeom>
        </p:spPr>
      </p:pic>
      <p:pic>
        <p:nvPicPr>
          <p:cNvPr id="9" name="Picture 8" descr="A picture containing indoor, plant, table, decorated&#10;&#10;Description automatically generated">
            <a:extLst>
              <a:ext uri="{FF2B5EF4-FFF2-40B4-BE49-F238E27FC236}">
                <a16:creationId xmlns:a16="http://schemas.microsoft.com/office/drawing/2014/main" xmlns="" id="{909D3D0A-3C9C-6D34-00F5-FF05FDECB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09" y="1727151"/>
            <a:ext cx="4951828" cy="5427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526FCE-EED1-4F71-83C3-8C1FC9FE3A6B}"/>
              </a:ext>
            </a:extLst>
          </p:cNvPr>
          <p:cNvSpPr txBox="1"/>
          <p:nvPr/>
        </p:nvSpPr>
        <p:spPr>
          <a:xfrm>
            <a:off x="1993719" y="403712"/>
            <a:ext cx="58408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8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8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0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2">
            <a:extLst>
              <a:ext uri="{FF2B5EF4-FFF2-40B4-BE49-F238E27FC236}">
                <a16:creationId xmlns:a16="http://schemas.microsoft.com/office/drawing/2014/main" xmlns="" id="{9EC31BD7-E1E3-4998-44F5-313A4292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40" y="1411605"/>
            <a:ext cx="1006475" cy="5197475"/>
          </a:xfrm>
          <a:prstGeom prst="rect">
            <a:avLst/>
          </a:prstGeom>
        </p:spPr>
      </p:pic>
      <p:pic>
        <p:nvPicPr>
          <p:cNvPr id="5" name="图片 5" descr="3">
            <a:extLst>
              <a:ext uri="{FF2B5EF4-FFF2-40B4-BE49-F238E27FC236}">
                <a16:creationId xmlns:a16="http://schemas.microsoft.com/office/drawing/2014/main" xmlns="" id="{E47E08D2-4C96-B4DF-0CD0-69ECF80C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2771775"/>
          </a:xfrm>
          <a:prstGeom prst="rect">
            <a:avLst/>
          </a:prstGeom>
        </p:spPr>
      </p:pic>
      <p:pic>
        <p:nvPicPr>
          <p:cNvPr id="6" name="图片 6" descr="222">
            <a:extLst>
              <a:ext uri="{FF2B5EF4-FFF2-40B4-BE49-F238E27FC236}">
                <a16:creationId xmlns:a16="http://schemas.microsoft.com/office/drawing/2014/main" xmlns="" id="{1DF78717-1534-7608-DD00-5B0A81EE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2787015"/>
            <a:ext cx="4646295" cy="4078605"/>
          </a:xfrm>
          <a:prstGeom prst="rect">
            <a:avLst/>
          </a:prstGeom>
        </p:spPr>
      </p:pic>
      <p:grpSp>
        <p:nvGrpSpPr>
          <p:cNvPr id="7" name="组合 3">
            <a:extLst>
              <a:ext uri="{FF2B5EF4-FFF2-40B4-BE49-F238E27FC236}">
                <a16:creationId xmlns:a16="http://schemas.microsoft.com/office/drawing/2014/main" xmlns="" id="{FE856BDC-37C5-EF01-C49B-7B7AE17F6AF0}"/>
              </a:ext>
            </a:extLst>
          </p:cNvPr>
          <p:cNvGrpSpPr/>
          <p:nvPr/>
        </p:nvGrpSpPr>
        <p:grpSpPr>
          <a:xfrm flipV="1">
            <a:off x="3684601" y="698118"/>
            <a:ext cx="4934554" cy="1876579"/>
            <a:chOff x="2066306" y="641123"/>
            <a:chExt cx="11101479" cy="4221822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xmlns="" id="{B0A4BF07-CAB6-83FB-9E17-32A0FBC9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4440">
              <a:off x="2066306" y="641123"/>
              <a:ext cx="5585916" cy="4221822"/>
            </a:xfrm>
            <a:prstGeom prst="rect">
              <a:avLst/>
            </a:prstGeom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xmlns="" id="{8C4BFD47-5AB4-9087-74F9-92E205861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7172" flipV="1">
              <a:off x="8075495" y="794405"/>
              <a:ext cx="5092290" cy="3847742"/>
            </a:xfrm>
            <a:prstGeom prst="rect">
              <a:avLst/>
            </a:prstGeom>
          </p:spPr>
        </p:pic>
      </p:grpSp>
      <p:grpSp>
        <p:nvGrpSpPr>
          <p:cNvPr id="10" name="组合 7">
            <a:extLst>
              <a:ext uri="{FF2B5EF4-FFF2-40B4-BE49-F238E27FC236}">
                <a16:creationId xmlns:a16="http://schemas.microsoft.com/office/drawing/2014/main" xmlns="" id="{FE7816F8-0105-0A6E-FF80-F0823D0289BA}"/>
              </a:ext>
            </a:extLst>
          </p:cNvPr>
          <p:cNvGrpSpPr/>
          <p:nvPr/>
        </p:nvGrpSpPr>
        <p:grpSpPr>
          <a:xfrm>
            <a:off x="4455341" y="4718229"/>
            <a:ext cx="2910550" cy="1326014"/>
            <a:chOff x="4184868" y="4545775"/>
            <a:chExt cx="3367230" cy="1534072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xmlns="" id="{8552AEB1-2529-C18A-7455-59B8CC7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8495">
              <a:off x="4639778" y="4407527"/>
              <a:ext cx="1031796" cy="1941616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xmlns="" id="{B5CA3720-802C-E8C4-41B6-B8E97377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76710">
              <a:off x="6134888" y="4662637"/>
              <a:ext cx="1534072" cy="1300348"/>
            </a:xfrm>
            <a:prstGeom prst="rect">
              <a:avLst/>
            </a:prstGeom>
          </p:spPr>
        </p:pic>
      </p:grpSp>
      <p:sp>
        <p:nvSpPr>
          <p:cNvPr id="13" name="TextBox 76">
            <a:extLst>
              <a:ext uri="{FF2B5EF4-FFF2-40B4-BE49-F238E27FC236}">
                <a16:creationId xmlns:a16="http://schemas.microsoft.com/office/drawing/2014/main" xmlns="" id="{F82BA963-508F-B72F-2294-87DF51A8A873}"/>
              </a:ext>
            </a:extLst>
          </p:cNvPr>
          <p:cNvSpPr txBox="1"/>
          <p:nvPr/>
        </p:nvSpPr>
        <p:spPr>
          <a:xfrm>
            <a:off x="2104523" y="2796706"/>
            <a:ext cx="827457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>
                <a:solidFill>
                  <a:prstClr val="white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I. TÌM HIỂU CHUNG</a:t>
            </a:r>
            <a:endParaRPr lang="zh-CN" altLang="en-US" sz="5400" b="1" dirty="0">
              <a:solidFill>
                <a:prstClr val="white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9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xmlns="" id="{CA023768-02E6-E85B-E61F-8C5761AB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-32246"/>
            <a:ext cx="3525672" cy="1592716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xmlns="" id="{4707A506-DFB2-68F2-C222-B396F9B8A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837"/>
            <a:ext cx="2647666" cy="136864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4DBEF947-CA1B-DB6D-BCC1-892F7CA00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597"/>
            <a:ext cx="12192000" cy="1790403"/>
          </a:xfrm>
          <a:prstGeom prst="rect">
            <a:avLst/>
          </a:prstGeom>
        </p:spPr>
      </p:pic>
      <p:pic>
        <p:nvPicPr>
          <p:cNvPr id="7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C0EEFC9D-3DBF-FEFA-6021-108F3D443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54" y="997046"/>
            <a:ext cx="5591908" cy="419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731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C47456BD-F49B-C365-A4ED-743E27BB14F2}"/>
              </a:ext>
            </a:extLst>
          </p:cNvPr>
          <p:cNvSpPr txBox="1"/>
          <p:nvPr/>
        </p:nvSpPr>
        <p:spPr>
          <a:xfrm>
            <a:off x="155164" y="333033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32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3D4F5C-662E-670B-FB28-F3862ABF242B}"/>
              </a:ext>
            </a:extLst>
          </p:cNvPr>
          <p:cNvSpPr txBox="1"/>
          <p:nvPr/>
        </p:nvSpPr>
        <p:spPr>
          <a:xfrm>
            <a:off x="736038" y="979015"/>
            <a:ext cx="267845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Tác giả: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E4FE5D1-1B1D-AC26-BB59-ED77305AA3CB}"/>
              </a:ext>
            </a:extLst>
          </p:cNvPr>
          <p:cNvSpPr txBox="1"/>
          <p:nvPr/>
        </p:nvSpPr>
        <p:spPr>
          <a:xfrm>
            <a:off x="2786700" y="1005689"/>
            <a:ext cx="34255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Võ Quảng</a:t>
            </a:r>
            <a:endParaRPr lang="en-US" sz="3000">
              <a:solidFill>
                <a:prstClr val="white"/>
              </a:solidFill>
            </a:endParaRPr>
          </a:p>
        </p:txBody>
      </p:sp>
      <p:pic>
        <p:nvPicPr>
          <p:cNvPr id="1026" name="Picture 2" descr="Báo Đà Nẵng điện tử">
            <a:extLst>
              <a:ext uri="{FF2B5EF4-FFF2-40B4-BE49-F238E27FC236}">
                <a16:creationId xmlns:a16="http://schemas.microsoft.com/office/drawing/2014/main" xmlns="" id="{B3E20DE1-8733-CFC4-3DE6-E06F65B1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42" y="682522"/>
            <a:ext cx="3425587" cy="4421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1D7DEC-06FB-4132-1BF4-B38F492EC136}"/>
              </a:ext>
            </a:extLst>
          </p:cNvPr>
          <p:cNvSpPr txBox="1"/>
          <p:nvPr/>
        </p:nvSpPr>
        <p:spPr>
          <a:xfrm>
            <a:off x="590265" y="1664222"/>
            <a:ext cx="6670343" cy="352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en-US" sz="280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1920 – 2007</a:t>
            </a:r>
            <a:endParaRPr lang="en-US" sz="28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en-US" sz="280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Quê: Quảng Nam</a:t>
            </a:r>
            <a:endParaRPr lang="en-US" sz="28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en-US" sz="280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 đời cầm bút, Võ Quảng dành trọn tình yêu, tài năng và tâm huyết cho trẻ em.</a:t>
            </a:r>
            <a:endParaRPr lang="en-US" sz="28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-"/>
              <a:tabLst>
                <a:tab pos="228600" algn="l"/>
              </a:tabLst>
            </a:pPr>
            <a:r>
              <a:rPr lang="en-US" sz="280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Thơ viết cho thiếu nhi của ông giản dị, trong sáng, gợi nhiều liên tưởng bất ngờ, độc đáo.</a:t>
            </a:r>
            <a:endParaRPr lang="en-US" sz="2800">
              <a:solidFill>
                <a:srgbClr val="FFFF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3ABE7D-228E-82D7-7F1C-0E42C0DF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4398">
            <a:off x="-990" y="354978"/>
            <a:ext cx="5556738" cy="3907082"/>
          </a:xfrm>
          <a:prstGeom prst="rect">
            <a:avLst/>
          </a:prstGeom>
        </p:spPr>
      </p:pic>
      <p:pic>
        <p:nvPicPr>
          <p:cNvPr id="2052" name="Picture 4" descr="Võ Quảng - nhà văn của thiếu nhi | BÁO QUẢNG NAM ONLINE - Tin tức mới nhất">
            <a:extLst>
              <a:ext uri="{FF2B5EF4-FFF2-40B4-BE49-F238E27FC236}">
                <a16:creationId xmlns:a16="http://schemas.microsoft.com/office/drawing/2014/main" xmlns="" id="{6917304A-7246-6B7E-8E25-5FCFD9947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98" y="3288350"/>
            <a:ext cx="6260124" cy="343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82CFD85-6ED5-0C28-4D38-1354EA1A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4894">
            <a:off x="6521994" y="296961"/>
            <a:ext cx="2171576" cy="27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ơ Võ Quảng - Câu lạc bộ Đọc sách cùng con">
            <a:extLst>
              <a:ext uri="{FF2B5EF4-FFF2-40B4-BE49-F238E27FC236}">
                <a16:creationId xmlns:a16="http://schemas.microsoft.com/office/drawing/2014/main" xmlns="" id="{81E18314-55DB-425E-E0DC-67DF43DA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877">
            <a:off x="9248939" y="13788"/>
            <a:ext cx="2368449" cy="335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7C8DE-9345-3369-A1DD-EE32D276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4327"/>
            <a:ext cx="5631307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</a:rPr>
              <a:t>Các tác phẩm tiêu biểu của Võ Quảng</a:t>
            </a:r>
          </a:p>
        </p:txBody>
      </p:sp>
    </p:spTree>
    <p:extLst>
      <p:ext uri="{BB962C8B-B14F-4D97-AF65-F5344CB8AC3E}">
        <p14:creationId xmlns:p14="http://schemas.microsoft.com/office/powerpoint/2010/main" val="2807106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06" y="1235524"/>
            <a:ext cx="4572000" cy="2571750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C47456BD-F49B-C365-A4ED-743E27BB14F2}"/>
              </a:ext>
            </a:extLst>
          </p:cNvPr>
          <p:cNvSpPr txBox="1"/>
          <p:nvPr/>
        </p:nvSpPr>
        <p:spPr>
          <a:xfrm>
            <a:off x="182460" y="248429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32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3D4F5C-662E-670B-FB28-F3862ABF242B}"/>
              </a:ext>
            </a:extLst>
          </p:cNvPr>
          <p:cNvSpPr txBox="1"/>
          <p:nvPr/>
        </p:nvSpPr>
        <p:spPr>
          <a:xfrm>
            <a:off x="772735" y="829101"/>
            <a:ext cx="267845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Tác phẩm: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FF998C-F8FB-8433-D9B7-F2B379CEC299}"/>
              </a:ext>
            </a:extLst>
          </p:cNvPr>
          <p:cNvSpPr txBox="1"/>
          <p:nvPr/>
        </p:nvSpPr>
        <p:spPr>
          <a:xfrm>
            <a:off x="1078943" y="1409773"/>
            <a:ext cx="3711421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Đọc – chú thích: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4852AE-3C37-E62A-BD55-AB729996EFEF}"/>
              </a:ext>
            </a:extLst>
          </p:cNvPr>
          <p:cNvSpPr txBox="1"/>
          <p:nvPr/>
        </p:nvSpPr>
        <p:spPr>
          <a:xfrm>
            <a:off x="6885097" y="5044901"/>
            <a:ext cx="3711421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Ngân Hà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60A303-B279-8537-4090-E00AAA208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104" y="467682"/>
            <a:ext cx="6293404" cy="4867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A5416D-AD56-7BC6-4B0E-51F57FD574BB}"/>
              </a:ext>
            </a:extLst>
          </p:cNvPr>
          <p:cNvSpPr txBox="1"/>
          <p:nvPr/>
        </p:nvSpPr>
        <p:spPr>
          <a:xfrm>
            <a:off x="6605450" y="4880683"/>
            <a:ext cx="3913863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Chòm sao Thần Nông</a:t>
            </a:r>
            <a:endParaRPr lang="en-US" sz="3000">
              <a:solidFill>
                <a:srgbClr val="FFFF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ghề cất vó - Nét văn hóa độc đáo ở miền sông nước | VTV.VN">
            <a:extLst>
              <a:ext uri="{FF2B5EF4-FFF2-40B4-BE49-F238E27FC236}">
                <a16:creationId xmlns:a16="http://schemas.microsoft.com/office/drawing/2014/main" xmlns="" id="{717A9D13-B91D-DAEF-AD0E-F4565BCA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56" y="848571"/>
            <a:ext cx="6667500" cy="4171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B044E9-F181-A02A-D60C-170C5F8BE6C0}"/>
              </a:ext>
            </a:extLst>
          </p:cNvPr>
          <p:cNvSpPr txBox="1"/>
          <p:nvPr/>
        </p:nvSpPr>
        <p:spPr>
          <a:xfrm>
            <a:off x="6885096" y="4301428"/>
            <a:ext cx="3711421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4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4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Nơm bắt cá trang trí độc đáo| Homie Decor">
            <a:extLst>
              <a:ext uri="{FF2B5EF4-FFF2-40B4-BE49-F238E27FC236}">
                <a16:creationId xmlns:a16="http://schemas.microsoft.com/office/drawing/2014/main" xmlns="" id="{FB956D57-F005-2F71-A489-F777B597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79" y="911265"/>
            <a:ext cx="4046561" cy="404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3413DFE-2CF3-B359-C647-E3D150A1FB52}"/>
              </a:ext>
            </a:extLst>
          </p:cNvPr>
          <p:cNvSpPr txBox="1"/>
          <p:nvPr/>
        </p:nvSpPr>
        <p:spPr>
          <a:xfrm>
            <a:off x="6773020" y="4223728"/>
            <a:ext cx="1756832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4000" b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Nơm</a:t>
            </a:r>
            <a:endParaRPr lang="en-US" sz="400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9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4" grpId="0"/>
      <p:bldP spid="14" grpId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C47456BD-F49B-C365-A4ED-743E27BB14F2}"/>
              </a:ext>
            </a:extLst>
          </p:cNvPr>
          <p:cNvSpPr txBox="1"/>
          <p:nvPr/>
        </p:nvSpPr>
        <p:spPr>
          <a:xfrm>
            <a:off x="182460" y="173913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lang="en-US" sz="3200" i="1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3D4F5C-662E-670B-FB28-F3862ABF242B}"/>
              </a:ext>
            </a:extLst>
          </p:cNvPr>
          <p:cNvSpPr txBox="1"/>
          <p:nvPr/>
        </p:nvSpPr>
        <p:spPr>
          <a:xfrm>
            <a:off x="772735" y="829101"/>
            <a:ext cx="267845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Tác phẩm:</a:t>
            </a:r>
            <a:endParaRPr lang="en-US" sz="300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FF998C-F8FB-8433-D9B7-F2B379CEC299}"/>
              </a:ext>
            </a:extLst>
          </p:cNvPr>
          <p:cNvSpPr txBox="1"/>
          <p:nvPr/>
        </p:nvSpPr>
        <p:spPr>
          <a:xfrm>
            <a:off x="182460" y="1409773"/>
            <a:ext cx="3711421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0A90F9-2BE5-DA0D-8FB1-8CE3F2C8C65D}"/>
              </a:ext>
            </a:extLst>
          </p:cNvPr>
          <p:cNvSpPr txBox="1"/>
          <p:nvPr/>
        </p:nvSpPr>
        <p:spPr>
          <a:xfrm>
            <a:off x="198647" y="1990445"/>
            <a:ext cx="215818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C2FE0A-F867-0624-3CAE-10194E6FEE7B}"/>
              </a:ext>
            </a:extLst>
          </p:cNvPr>
          <p:cNvSpPr txBox="1"/>
          <p:nvPr/>
        </p:nvSpPr>
        <p:spPr>
          <a:xfrm>
            <a:off x="2266682" y="1990445"/>
            <a:ext cx="100841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rích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“</a:t>
            </a:r>
            <a:r>
              <a:rPr lang="en-US" sz="3000" b="1" i="1" dirty="0" err="1">
                <a:solidFill>
                  <a:srgbClr val="FFFF00"/>
                </a:solidFill>
                <a:ea typeface="Calibri" panose="020F0502020204030204" pitchFamily="34" charset="0"/>
              </a:rPr>
              <a:t>Tuyển</a:t>
            </a:r>
            <a:r>
              <a:rPr lang="en-US" sz="3000" b="1" i="1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a typeface="Calibri" panose="020F0502020204030204" pitchFamily="34" charset="0"/>
              </a:rPr>
              <a:t>tập</a:t>
            </a:r>
            <a:r>
              <a:rPr lang="en-US" sz="3000" b="1" i="1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a typeface="Calibri" panose="020F0502020204030204" pitchFamily="34" charset="0"/>
              </a:rPr>
              <a:t>Võ</a:t>
            </a:r>
            <a:r>
              <a:rPr lang="en-US" sz="3000" b="1" i="1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ea typeface="Calibri" panose="020F0502020204030204" pitchFamily="34" charset="0"/>
              </a:rPr>
              <a:t>Quảng</a:t>
            </a:r>
            <a:r>
              <a:rPr lang="en-US" sz="3000" b="1" i="1" dirty="0">
                <a:solidFill>
                  <a:srgbClr val="FFFF00"/>
                </a:solidFill>
                <a:ea typeface="Calibri" panose="020F0502020204030204" pitchFamily="34" charset="0"/>
              </a:rPr>
              <a:t>, </a:t>
            </a:r>
            <a:r>
              <a:rPr lang="en-US" sz="3000" b="1" i="1" dirty="0" err="1">
                <a:solidFill>
                  <a:srgbClr val="FFFF00"/>
                </a:solidFill>
                <a:ea typeface="Calibri" panose="020F0502020204030204" pitchFamily="34" charset="0"/>
              </a:rPr>
              <a:t>tập</a:t>
            </a:r>
            <a:r>
              <a:rPr lang="en-US" sz="3000" b="1" i="1" dirty="0">
                <a:solidFill>
                  <a:srgbClr val="FFFF00"/>
                </a:solidFill>
                <a:ea typeface="Calibri" panose="020F0502020204030204" pitchFamily="34" charset="0"/>
              </a:rPr>
              <a:t> II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” (NXB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học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, HN, 1998)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5181D8F-CAD9-BCE5-99E5-25540AF523BE}"/>
              </a:ext>
            </a:extLst>
          </p:cNvPr>
          <p:cNvSpPr txBox="1"/>
          <p:nvPr/>
        </p:nvSpPr>
        <p:spPr>
          <a:xfrm>
            <a:off x="198647" y="2544443"/>
            <a:ext cx="202486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5855E2-E0C4-48BB-E730-314BE1B00A8B}"/>
              </a:ext>
            </a:extLst>
          </p:cNvPr>
          <p:cNvSpPr txBox="1"/>
          <p:nvPr/>
        </p:nvSpPr>
        <p:spPr>
          <a:xfrm>
            <a:off x="2284175" y="2610823"/>
            <a:ext cx="60937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hể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năm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chữ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0E8CEF-746A-9AE4-2904-6529F5EA38C9}"/>
              </a:ext>
            </a:extLst>
          </p:cNvPr>
          <p:cNvSpPr txBox="1"/>
          <p:nvPr/>
        </p:nvSpPr>
        <p:spPr>
          <a:xfrm>
            <a:off x="198647" y="3144682"/>
            <a:ext cx="31109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553F69-7F4A-DE9F-B290-E5AD9BCA562D}"/>
              </a:ext>
            </a:extLst>
          </p:cNvPr>
          <p:cNvSpPr txBox="1"/>
          <p:nvPr/>
        </p:nvSpPr>
        <p:spPr>
          <a:xfrm>
            <a:off x="2266682" y="3180399"/>
            <a:ext cx="60937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Tuổi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thiên</a:t>
            </a:r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nhiên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F4D6587-C832-F85A-4615-978D2E7B02F8}"/>
              </a:ext>
            </a:extLst>
          </p:cNvPr>
          <p:cNvSpPr txBox="1"/>
          <p:nvPr/>
        </p:nvSpPr>
        <p:spPr>
          <a:xfrm>
            <a:off x="182460" y="4388494"/>
            <a:ext cx="1776353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668050-6E43-EF64-5649-0A25B6FD06DC}"/>
              </a:ext>
            </a:extLst>
          </p:cNvPr>
          <p:cNvSpPr txBox="1"/>
          <p:nvPr/>
        </p:nvSpPr>
        <p:spPr>
          <a:xfrm>
            <a:off x="2284175" y="4423119"/>
            <a:ext cx="60937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ea typeface="Calibri" panose="020F0502020204030204" pitchFamily="34" charset="0"/>
              </a:rPr>
              <a:t>2 </a:t>
            </a:r>
            <a:r>
              <a:rPr lang="en-US" sz="3000" dirty="0" err="1">
                <a:solidFill>
                  <a:srgbClr val="FFFF00"/>
                </a:solidFill>
                <a:ea typeface="Calibri" panose="020F0502020204030204" pitchFamily="34" charset="0"/>
              </a:rPr>
              <a:t>phần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4D6587-C832-F85A-4615-978D2E7B02F8}"/>
              </a:ext>
            </a:extLst>
          </p:cNvPr>
          <p:cNvSpPr txBox="1"/>
          <p:nvPr/>
        </p:nvSpPr>
        <p:spPr>
          <a:xfrm>
            <a:off x="182460" y="3745300"/>
            <a:ext cx="4355942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668050-6E43-EF64-5649-0A25B6FD06DC}"/>
              </a:ext>
            </a:extLst>
          </p:cNvPr>
          <p:cNvSpPr txBox="1"/>
          <p:nvPr/>
        </p:nvSpPr>
        <p:spPr>
          <a:xfrm>
            <a:off x="4366328" y="3770114"/>
            <a:ext cx="60937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Biểu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cảm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,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miêu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tả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668050-6E43-EF64-5649-0A25B6FD06DC}"/>
              </a:ext>
            </a:extLst>
          </p:cNvPr>
          <p:cNvSpPr txBox="1"/>
          <p:nvPr/>
        </p:nvSpPr>
        <p:spPr>
          <a:xfrm>
            <a:off x="262704" y="5011742"/>
            <a:ext cx="110578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Phần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1. Hai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khổ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thơ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đầu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: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Khung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cảnh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làng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quê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khi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trời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chuyển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tối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668050-6E43-EF64-5649-0A25B6FD06DC}"/>
              </a:ext>
            </a:extLst>
          </p:cNvPr>
          <p:cNvSpPr txBox="1"/>
          <p:nvPr/>
        </p:nvSpPr>
        <p:spPr>
          <a:xfrm>
            <a:off x="262704" y="5654936"/>
            <a:ext cx="110578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Phần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2.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Bốn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khổ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thơ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cuối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: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Bầu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trời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đêm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ngàn</a:t>
            </a:r>
            <a:r>
              <a:rPr lang="en-US" sz="3000" dirty="0" smtClean="0">
                <a:solidFill>
                  <a:srgbClr val="FFFF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  <a:ea typeface="Calibri" panose="020F0502020204030204" pitchFamily="34" charset="0"/>
              </a:rPr>
              <a:t>sao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16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2">
            <a:extLst>
              <a:ext uri="{FF2B5EF4-FFF2-40B4-BE49-F238E27FC236}">
                <a16:creationId xmlns:a16="http://schemas.microsoft.com/office/drawing/2014/main" xmlns="" id="{9EC31BD7-E1E3-4998-44F5-313A42927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3940" y="1411605"/>
            <a:ext cx="1006475" cy="5197475"/>
          </a:xfrm>
          <a:prstGeom prst="rect">
            <a:avLst/>
          </a:prstGeom>
        </p:spPr>
      </p:pic>
      <p:pic>
        <p:nvPicPr>
          <p:cNvPr id="5" name="图片 5" descr="3">
            <a:extLst>
              <a:ext uri="{FF2B5EF4-FFF2-40B4-BE49-F238E27FC236}">
                <a16:creationId xmlns:a16="http://schemas.microsoft.com/office/drawing/2014/main" xmlns="" id="{E47E08D2-4C96-B4DF-0CD0-69ECF80CB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2771775"/>
          </a:xfrm>
          <a:prstGeom prst="rect">
            <a:avLst/>
          </a:prstGeom>
        </p:spPr>
      </p:pic>
      <p:pic>
        <p:nvPicPr>
          <p:cNvPr id="6" name="图片 6" descr="222">
            <a:extLst>
              <a:ext uri="{FF2B5EF4-FFF2-40B4-BE49-F238E27FC236}">
                <a16:creationId xmlns:a16="http://schemas.microsoft.com/office/drawing/2014/main" xmlns="" id="{1DF78717-1534-7608-DD00-5B0A81EE5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2787015"/>
            <a:ext cx="4646295" cy="4078605"/>
          </a:xfrm>
          <a:prstGeom prst="rect">
            <a:avLst/>
          </a:prstGeom>
        </p:spPr>
      </p:pic>
      <p:grpSp>
        <p:nvGrpSpPr>
          <p:cNvPr id="7" name="组合 3">
            <a:extLst>
              <a:ext uri="{FF2B5EF4-FFF2-40B4-BE49-F238E27FC236}">
                <a16:creationId xmlns:a16="http://schemas.microsoft.com/office/drawing/2014/main" xmlns="" id="{FE856BDC-37C5-EF01-C49B-7B7AE17F6AF0}"/>
              </a:ext>
            </a:extLst>
          </p:cNvPr>
          <p:cNvGrpSpPr/>
          <p:nvPr/>
        </p:nvGrpSpPr>
        <p:grpSpPr>
          <a:xfrm flipV="1">
            <a:off x="3684601" y="698118"/>
            <a:ext cx="4934554" cy="1876579"/>
            <a:chOff x="2066306" y="641123"/>
            <a:chExt cx="11101479" cy="4221822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xmlns="" id="{B0A4BF07-CAB6-83FB-9E17-32A0FBC9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94440">
              <a:off x="2066306" y="641123"/>
              <a:ext cx="5585916" cy="4221822"/>
            </a:xfrm>
            <a:prstGeom prst="rect">
              <a:avLst/>
            </a:prstGeom>
          </p:spPr>
        </p:pic>
        <p:pic>
          <p:nvPicPr>
            <p:cNvPr id="9" name="图片 2">
              <a:extLst>
                <a:ext uri="{FF2B5EF4-FFF2-40B4-BE49-F238E27FC236}">
                  <a16:creationId xmlns:a16="http://schemas.microsoft.com/office/drawing/2014/main" xmlns="" id="{8C4BFD47-5AB4-9087-74F9-92E205861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77172" flipV="1">
              <a:off x="8075495" y="794405"/>
              <a:ext cx="5092290" cy="3847742"/>
            </a:xfrm>
            <a:prstGeom prst="rect">
              <a:avLst/>
            </a:prstGeom>
          </p:spPr>
        </p:pic>
      </p:grpSp>
      <p:grpSp>
        <p:nvGrpSpPr>
          <p:cNvPr id="10" name="组合 7">
            <a:extLst>
              <a:ext uri="{FF2B5EF4-FFF2-40B4-BE49-F238E27FC236}">
                <a16:creationId xmlns:a16="http://schemas.microsoft.com/office/drawing/2014/main" xmlns="" id="{FE7816F8-0105-0A6E-FF80-F0823D0289BA}"/>
              </a:ext>
            </a:extLst>
          </p:cNvPr>
          <p:cNvGrpSpPr/>
          <p:nvPr/>
        </p:nvGrpSpPr>
        <p:grpSpPr>
          <a:xfrm>
            <a:off x="4455341" y="4718229"/>
            <a:ext cx="2910550" cy="1326014"/>
            <a:chOff x="4184868" y="4545775"/>
            <a:chExt cx="3367230" cy="1534072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xmlns="" id="{8552AEB1-2529-C18A-7455-59B8CC76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08495">
              <a:off x="4639778" y="4407527"/>
              <a:ext cx="1031796" cy="1941616"/>
            </a:xfrm>
            <a:prstGeom prst="rect">
              <a:avLst/>
            </a:prstGeom>
          </p:spPr>
        </p:pic>
        <p:pic>
          <p:nvPicPr>
            <p:cNvPr id="12" name="图片 9">
              <a:extLst>
                <a:ext uri="{FF2B5EF4-FFF2-40B4-BE49-F238E27FC236}">
                  <a16:creationId xmlns:a16="http://schemas.microsoft.com/office/drawing/2014/main" xmlns="" id="{B5CA3720-802C-E8C4-41B6-B8E97377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76710">
              <a:off x="6134888" y="4662637"/>
              <a:ext cx="1534072" cy="1300348"/>
            </a:xfrm>
            <a:prstGeom prst="rect">
              <a:avLst/>
            </a:prstGeom>
          </p:spPr>
        </p:pic>
      </p:grpSp>
      <p:sp>
        <p:nvSpPr>
          <p:cNvPr id="13" name="TextBox 76">
            <a:extLst>
              <a:ext uri="{FF2B5EF4-FFF2-40B4-BE49-F238E27FC236}">
                <a16:creationId xmlns:a16="http://schemas.microsoft.com/office/drawing/2014/main" xmlns="" id="{F82BA963-508F-B72F-2294-87DF51A8A873}"/>
              </a:ext>
            </a:extLst>
          </p:cNvPr>
          <p:cNvSpPr txBox="1"/>
          <p:nvPr/>
        </p:nvSpPr>
        <p:spPr>
          <a:xfrm>
            <a:off x="2104523" y="2796706"/>
            <a:ext cx="827457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5400" b="1" dirty="0">
                <a:solidFill>
                  <a:prstClr val="white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dirty="0" smtClean="0">
                <a:solidFill>
                  <a:prstClr val="white"/>
                </a:solidFill>
                <a:ea typeface="微软雅黑" panose="020B0503020204020204" charset="-122"/>
                <a:cs typeface="Times New Roman" panose="02020603050405020304" pitchFamily="18" charset="0"/>
              </a:rPr>
              <a:t>TÌM HIỂU CHI TIẾT</a:t>
            </a:r>
            <a:endParaRPr lang="zh-CN" altLang="en-US" sz="5400" b="1" dirty="0">
              <a:solidFill>
                <a:prstClr val="white"/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1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7CFDAA21-682A-4B2C-ADED-E0FFB14164F8}"/>
              </a:ext>
            </a:extLst>
          </p:cNvPr>
          <p:cNvSpPr txBox="1"/>
          <p:nvPr/>
        </p:nvSpPr>
        <p:spPr>
          <a:xfrm>
            <a:off x="195339" y="375750"/>
            <a:ext cx="4471427" cy="613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200" b="1" i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i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i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i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i="1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82A3B1-6622-2B56-DBDF-B9E1778766F4}"/>
              </a:ext>
            </a:extLst>
          </p:cNvPr>
          <p:cNvSpPr txBox="1"/>
          <p:nvPr/>
        </p:nvSpPr>
        <p:spPr>
          <a:xfrm>
            <a:off x="690848" y="1116316"/>
            <a:ext cx="9476734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28600" algn="l"/>
              </a:tabLst>
              <a:defRPr/>
            </a:pPr>
            <a:r>
              <a:rPr lang="en-US" sz="3000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dirty="0">
              <a:solidFill>
                <a:prstClr val="whit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56EE56C-6EA5-DA1A-3287-C0863C4CD0E5}"/>
              </a:ext>
            </a:extLst>
          </p:cNvPr>
          <p:cNvSpPr/>
          <p:nvPr/>
        </p:nvSpPr>
        <p:spPr>
          <a:xfrm>
            <a:off x="450761" y="1951630"/>
            <a:ext cx="11572917" cy="4045920"/>
          </a:xfrm>
          <a:prstGeom prst="roundRect">
            <a:avLst/>
          </a:prstGeom>
          <a:ln w="57150"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91440" algn="just">
              <a:lnSpc>
                <a:spcPct val="115000"/>
              </a:lnSpc>
              <a:tabLst>
                <a:tab pos="283845" algn="l"/>
              </a:tabLst>
            </a:pPr>
            <a:r>
              <a:rPr lang="en-US" sz="3000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9144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283845" algn="l"/>
              </a:tabLst>
            </a:pPr>
            <a:r>
              <a:rPr lang="en-US" sz="30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" algn="just">
              <a:lnSpc>
                <a:spcPct val="115000"/>
              </a:lnSpc>
              <a:buFont typeface="Symbol" panose="05050102010706020507" pitchFamily="18" charset="2"/>
              <a:buChar char="-"/>
              <a:tabLst>
                <a:tab pos="283845" algn="l"/>
              </a:tabLst>
            </a:pP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Cho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trữ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tình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tôi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”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nhắc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ai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đang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làm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gì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tâm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trạng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như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a typeface="Calibri" panose="020F0502020204030204" pitchFamily="34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  <a:endParaRPr lang="en-US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8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8EC171-026A-F830-1013-17B0517F0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8" y="387087"/>
            <a:ext cx="4813353" cy="597507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850006" y="2421228"/>
            <a:ext cx="122349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50006" y="3374624"/>
            <a:ext cx="28848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73499" y="3914997"/>
            <a:ext cx="122349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073499" y="5138579"/>
            <a:ext cx="122349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88653" y="6115320"/>
            <a:ext cx="940158" cy="21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xmlns="" id="{8831964B-B7E6-0CD5-756C-22A7F20DCE19}"/>
              </a:ext>
            </a:extLst>
          </p:cNvPr>
          <p:cNvSpPr/>
          <p:nvPr/>
        </p:nvSpPr>
        <p:spPr>
          <a:xfrm>
            <a:off x="5538906" y="2361487"/>
            <a:ext cx="6528598" cy="202627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70C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prstClr val="black"/>
              </a:solidFill>
              <a:latin typeface="iCielPr Outfitter Scrip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1403" y="2575776"/>
            <a:ext cx="3570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Cánh</a:t>
            </a:r>
            <a:r>
              <a:rPr lang="en-US" sz="3000" dirty="0" smtClean="0"/>
              <a:t> </a:t>
            </a:r>
            <a:r>
              <a:rPr lang="en-US" sz="3000" dirty="0" err="1" smtClean="0"/>
              <a:t>đồng</a:t>
            </a:r>
            <a:r>
              <a:rPr lang="en-US" sz="3000" dirty="0" smtClean="0"/>
              <a:t> </a:t>
            </a:r>
            <a:r>
              <a:rPr lang="en-US" sz="3000" dirty="0" err="1" smtClean="0"/>
              <a:t>quê</a:t>
            </a:r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7541526" y="3215482"/>
            <a:ext cx="45259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Buổi</a:t>
            </a:r>
            <a:r>
              <a:rPr lang="en-US" sz="3000" dirty="0" smtClean="0"/>
              <a:t> </a:t>
            </a:r>
            <a:r>
              <a:rPr lang="en-US" sz="3000" dirty="0" err="1" smtClean="0"/>
              <a:t>chiều</a:t>
            </a:r>
            <a:r>
              <a:rPr lang="en-US" sz="3000" dirty="0" smtClean="0"/>
              <a:t> </a:t>
            </a:r>
            <a:r>
              <a:rPr lang="en-US" sz="3000" dirty="0" err="1" smtClean="0"/>
              <a:t>thanh</a:t>
            </a:r>
            <a:r>
              <a:rPr lang="en-US" sz="3000" dirty="0" smtClean="0"/>
              <a:t> </a:t>
            </a:r>
            <a:r>
              <a:rPr lang="en-US" sz="3000" dirty="0" err="1" smtClean="0"/>
              <a:t>bình</a:t>
            </a:r>
            <a:r>
              <a:rPr lang="en-US" sz="3000" dirty="0" smtClean="0"/>
              <a:t>, </a:t>
            </a:r>
            <a:r>
              <a:rPr lang="en-US" sz="3000" dirty="0" err="1" smtClean="0"/>
              <a:t>yên</a:t>
            </a:r>
            <a:r>
              <a:rPr lang="en-US" sz="3000" dirty="0" smtClean="0"/>
              <a:t> </a:t>
            </a:r>
            <a:r>
              <a:rPr lang="en-US" sz="3000" dirty="0" err="1" smtClean="0"/>
              <a:t>tĩnh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5628414" y="4733923"/>
            <a:ext cx="6439090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/>
              <a:t>=&gt; </a:t>
            </a:r>
            <a:r>
              <a:rPr lang="en-US" sz="3000" dirty="0" err="1" smtClean="0"/>
              <a:t>Nghệ</a:t>
            </a:r>
            <a:r>
              <a:rPr lang="en-US" sz="3000" dirty="0" smtClean="0"/>
              <a:t> </a:t>
            </a:r>
            <a:r>
              <a:rPr lang="en-US" sz="3000" dirty="0" err="1" smtClean="0"/>
              <a:t>thuật</a:t>
            </a:r>
            <a:r>
              <a:rPr lang="en-US" sz="3000" dirty="0" smtClean="0"/>
              <a:t>: </a:t>
            </a:r>
            <a:r>
              <a:rPr lang="en-US" sz="3000" dirty="0" err="1" smtClean="0"/>
              <a:t>Tả</a:t>
            </a:r>
            <a:r>
              <a:rPr lang="en-US" sz="3000" dirty="0" smtClean="0"/>
              <a:t> </a:t>
            </a:r>
            <a:r>
              <a:rPr lang="en-US" sz="3000" dirty="0" err="1" smtClean="0"/>
              <a:t>cảnh</a:t>
            </a:r>
            <a:r>
              <a:rPr lang="en-US" sz="3000" dirty="0" smtClean="0"/>
              <a:t> </a:t>
            </a:r>
            <a:r>
              <a:rPr lang="en-US" sz="3000" dirty="0" err="1" smtClean="0"/>
              <a:t>sinh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, </a:t>
            </a:r>
            <a:r>
              <a:rPr lang="en-US" sz="3000" dirty="0" err="1" smtClean="0"/>
              <a:t>từ</a:t>
            </a:r>
            <a:r>
              <a:rPr lang="en-US" sz="3000" dirty="0" smtClean="0"/>
              <a:t> </a:t>
            </a:r>
            <a:r>
              <a:rPr lang="en-US" sz="3000" dirty="0" err="1" smtClean="0"/>
              <a:t>ngữ</a:t>
            </a:r>
            <a:r>
              <a:rPr lang="en-US" sz="3000" dirty="0" smtClean="0"/>
              <a:t> </a:t>
            </a:r>
            <a:r>
              <a:rPr lang="en-US" sz="3000" dirty="0" err="1" smtClean="0"/>
              <a:t>giàu</a:t>
            </a:r>
            <a:r>
              <a:rPr lang="en-US" sz="3000" dirty="0" smtClean="0"/>
              <a:t> </a:t>
            </a:r>
            <a:r>
              <a:rPr lang="en-US" sz="3000" dirty="0" err="1" smtClean="0"/>
              <a:t>sức</a:t>
            </a:r>
            <a:r>
              <a:rPr lang="en-US" sz="3000" dirty="0" smtClean="0"/>
              <a:t> </a:t>
            </a:r>
            <a:r>
              <a:rPr lang="en-US" sz="3000" dirty="0" err="1" smtClean="0"/>
              <a:t>gợi</a:t>
            </a:r>
            <a:r>
              <a:rPr lang="en-US" sz="3000" dirty="0" smtClean="0"/>
              <a:t> </a:t>
            </a:r>
            <a:r>
              <a:rPr lang="en-US" sz="3000" dirty="0" err="1" smtClean="0"/>
              <a:t>hình</a:t>
            </a:r>
            <a:r>
              <a:rPr lang="en-US" sz="3000" dirty="0" smtClean="0"/>
              <a:t>, </a:t>
            </a:r>
            <a:r>
              <a:rPr lang="en-US" sz="3000" dirty="0" err="1" smtClean="0"/>
              <a:t>gợi</a:t>
            </a:r>
            <a:r>
              <a:rPr lang="en-US" sz="3000" dirty="0" smtClean="0"/>
              <a:t> </a:t>
            </a:r>
            <a:r>
              <a:rPr lang="en-US" sz="3000" dirty="0" err="1" smtClean="0"/>
              <a:t>cảm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1352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946</Words>
  <Application>Microsoft Office PowerPoint</Application>
  <PresentationFormat>Widescreen</PresentationFormat>
  <Paragraphs>105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微软雅黑</vt:lpstr>
      <vt:lpstr>Arial</vt:lpstr>
      <vt:lpstr>Calibri</vt:lpstr>
      <vt:lpstr>iCielPr Outfitter Script</vt:lpstr>
      <vt:lpstr>Symbol</vt:lpstr>
      <vt:lpstr>Times New Roman</vt:lpstr>
      <vt:lpstr>1_Office Theme</vt:lpstr>
      <vt:lpstr>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20_Office Theme</vt:lpstr>
      <vt:lpstr>21_Office Theme</vt:lpstr>
      <vt:lpstr>22_Office Theme</vt:lpstr>
      <vt:lpstr>PowerPoint Presentation</vt:lpstr>
      <vt:lpstr>PowerPoint Presentation</vt:lpstr>
      <vt:lpstr>PowerPoint Presentation</vt:lpstr>
      <vt:lpstr>Các tác phẩm tiêu biểu của Võ Quảng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2022-09-18T14:08:12Z</dcterms:created>
  <dcterms:modified xsi:type="dcterms:W3CDTF">2022-09-18T15:10:14Z</dcterms:modified>
</cp:coreProperties>
</file>