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257" r:id="rId3"/>
    <p:sldId id="263" r:id="rId4"/>
    <p:sldId id="264" r:id="rId5"/>
    <p:sldId id="265" r:id="rId6"/>
    <p:sldId id="266" r:id="rId7"/>
    <p:sldId id="258" r:id="rId8"/>
    <p:sldId id="259" r:id="rId9"/>
    <p:sldId id="260" r:id="rId10"/>
    <p:sldId id="261" r:id="rId11"/>
    <p:sldId id="262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47366174-6100-49DE-B7F2-CBD1514A206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860875EA-B83D-407B-872E-1BF48859851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F5416AB8-2E5D-4675-BF82-D1AF11E0AC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0D38F-1451-477C-899A-A4783B212B9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1/30/23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7844F23A-2368-40A6-9B64-066925B4BE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2544BA44-E83C-4985-A26B-D72B26CCF4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1B33C-F6B4-494C-B42C-8F6088C7C31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10556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39159A43-D799-4B7A-B0F9-D087E56B37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B5441530-7970-42E9-9893-0361AF6254C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87DFEBA9-FE27-407B-B084-8944BC1EDA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0D38F-1451-477C-899A-A4783B212B9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1/30/23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0309B7ED-B599-4794-AF7D-3EB0E7CFF7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DF9B9803-6D96-4A6B-8168-C1558AD2DE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1B33C-F6B4-494C-B42C-8F6088C7C31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48810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="" xmlns:a16="http://schemas.microsoft.com/office/drawing/2014/main" id="{6069F93C-48B8-4127-B6A1-BBCFAE508E4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B74D8C22-DEBB-4DFE-8754-3778B5ECB7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2855B9C8-C5B0-4137-B02B-400BC41468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0D38F-1451-477C-899A-A4783B212B9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1/30/23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FD69D566-20AA-427F-BC2F-7D7C083BB5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A98E9A1C-1522-4FA1-8D36-88A8E1EA29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1B33C-F6B4-494C-B42C-8F6088C7C31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10417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47366174-6100-49DE-B7F2-CBD1514A206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860875EA-B83D-407B-872E-1BF48859851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F5416AB8-2E5D-4675-BF82-D1AF11E0AC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0D38F-1451-477C-899A-A4783B212B9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1/30/23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7844F23A-2368-40A6-9B64-066925B4BE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2544BA44-E83C-4985-A26B-D72B26CCF4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1B33C-F6B4-494C-B42C-8F6088C7C31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30219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BABB905F-BB1B-4112-836A-5065CC2B26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DA1D8436-C171-4DEB-BBE8-7AF5283D52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E955E997-EAAC-4447-8C19-85E2CACF3D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0D38F-1451-477C-899A-A4783B212B9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1/30/23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E6FEBDFD-09ED-4439-A2A4-E6FFDE36B0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E9816539-5CA7-46BD-8C66-D21227D245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1B33C-F6B4-494C-B42C-8F6088C7C31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650358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0D9C0D94-A6C8-48CA-AE20-6F54ADC842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B1DFEF8B-040A-4101-BA70-2001FD9FFF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3C12D4B6-42B9-45AE-B788-02E7386906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0D38F-1451-477C-899A-A4783B212B9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1/30/23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25CDFD5E-5C3D-4ABB-A1B8-0AE20C0D5D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A5C5707A-4756-431A-A587-38630FE441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1B33C-F6B4-494C-B42C-8F6088C7C31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485857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8FBD576E-5963-413E-B948-40AFA06802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ABA23F09-FF41-45B7-A2EE-F137A57BC70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9B4AF468-065C-45CB-8B8A-61F903D182F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624AE7FF-5840-4B91-ABAC-D4434F1DEB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0D38F-1451-477C-899A-A4783B212B9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1/30/23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36548303-33AE-446C-B6D6-3440DF2DCD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173FDFA7-2B4E-446C-AD2A-37FCDC88AA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1B33C-F6B4-494C-B42C-8F6088C7C31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29086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EC3101EB-32A1-41B9-9771-F8488E4ECC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4AC4D2F7-5886-41CF-B435-5DD98A45E0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27A076EC-C31B-452C-B424-C945D2153D3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="" xmlns:a16="http://schemas.microsoft.com/office/drawing/2014/main" id="{F6C3B772-BF7B-46F0-9771-B71C33EA097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="" xmlns:a16="http://schemas.microsoft.com/office/drawing/2014/main" id="{6A5B7A61-46B2-4693-9A1C-F069D66F567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="" xmlns:a16="http://schemas.microsoft.com/office/drawing/2014/main" id="{0E61BEA6-9258-4DD2-9B76-1B320A87E9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0D38F-1451-477C-899A-A4783B212B9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1/30/23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>
            <a:extLst>
              <a:ext uri="{FF2B5EF4-FFF2-40B4-BE49-F238E27FC236}">
                <a16:creationId xmlns="" xmlns:a16="http://schemas.microsoft.com/office/drawing/2014/main" id="{53F04924-B9F4-4C81-B73B-375AE85C42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>
            <a:extLst>
              <a:ext uri="{FF2B5EF4-FFF2-40B4-BE49-F238E27FC236}">
                <a16:creationId xmlns="" xmlns:a16="http://schemas.microsoft.com/office/drawing/2014/main" id="{CB0453D8-C572-40CC-A7A1-D3B9690E14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1B33C-F6B4-494C-B42C-8F6088C7C31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727012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CBD073DE-900A-45CF-98D7-C1A1FB4268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AC5E9D46-9BA7-4086-AE40-DC257112F5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0D38F-1451-477C-899A-A4783B212B9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1/30/23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8326CED5-2210-4A04-9B31-77815DA3C9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D445AC92-43E2-4F6F-A1FF-D001B6B5BC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1B33C-F6B4-494C-B42C-8F6088C7C31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694966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="" xmlns:a16="http://schemas.microsoft.com/office/drawing/2014/main" id="{718FE232-FA73-4273-BAFC-1C931E8621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0D38F-1451-477C-899A-A4783B212B9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1/30/23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241D1A56-CE24-4A7A-A3F3-CC1A37A7FC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00834018-9285-4E71-8DFB-DEE5385014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1B33C-F6B4-494C-B42C-8F6088C7C31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776338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03627F88-F37E-4CFF-A8A6-3E4786635B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BB31B1C1-425B-4FA3-B07F-D5A05A64A1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C2C7E231-C579-4A11-8130-5E4FDB9F38A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6C2C8EA4-21D9-45A8-8B93-C739E7298F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0D38F-1451-477C-899A-A4783B212B9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1/30/23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4FD306EE-AB4C-4131-8090-53E2D7D73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C4ECB31D-FEBC-4027-A116-BEFFBFA3FE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1B33C-F6B4-494C-B42C-8F6088C7C31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16022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BABB905F-BB1B-4112-836A-5065CC2B26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DA1D8436-C171-4DEB-BBE8-7AF5283D52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E955E997-EAAC-4447-8C19-85E2CACF3D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0D38F-1451-477C-899A-A4783B212B9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1/30/23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E6FEBDFD-09ED-4439-A2A4-E6FFDE36B0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E9816539-5CA7-46BD-8C66-D21227D245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1B33C-F6B4-494C-B42C-8F6088C7C31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396752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51C686B3-F33D-4D85-8BB0-F9E4E6F1ED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="" xmlns:a16="http://schemas.microsoft.com/office/drawing/2014/main" id="{F75D9A90-C5FC-4853-AC15-8DE8CCB9E3F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9440E203-E8DC-4FAE-A7FA-CAB4CCEA43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C7F678D0-C471-45EB-BCA6-4B3154E1FD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0D38F-1451-477C-899A-A4783B212B9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1/30/23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62989425-FE4B-4619-926B-00CD7530B5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7BD7B8C3-6D90-45BA-B9AD-9225137EBE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1B33C-F6B4-494C-B42C-8F6088C7C31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188081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39159A43-D799-4B7A-B0F9-D087E56B37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B5441530-7970-42E9-9893-0361AF6254C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87DFEBA9-FE27-407B-B084-8944BC1EDA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0D38F-1451-477C-899A-A4783B212B9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1/30/23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0309B7ED-B599-4794-AF7D-3EB0E7CFF7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DF9B9803-6D96-4A6B-8168-C1558AD2DE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1B33C-F6B4-494C-B42C-8F6088C7C31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417535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="" xmlns:a16="http://schemas.microsoft.com/office/drawing/2014/main" id="{6069F93C-48B8-4127-B6A1-BBCFAE508E4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B74D8C22-DEBB-4DFE-8754-3778B5ECB7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2855B9C8-C5B0-4137-B02B-400BC41468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0D38F-1451-477C-899A-A4783B212B9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1/30/23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FD69D566-20AA-427F-BC2F-7D7C083BB5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A98E9A1C-1522-4FA1-8D36-88A8E1EA29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1B33C-F6B4-494C-B42C-8F6088C7C31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14989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0D9C0D94-A6C8-48CA-AE20-6F54ADC842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B1DFEF8B-040A-4101-BA70-2001FD9FFF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3C12D4B6-42B9-45AE-B788-02E7386906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0D38F-1451-477C-899A-A4783B212B9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1/30/23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25CDFD5E-5C3D-4ABB-A1B8-0AE20C0D5D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A5C5707A-4756-431A-A587-38630FE441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1B33C-F6B4-494C-B42C-8F6088C7C31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98227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8FBD576E-5963-413E-B948-40AFA06802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ABA23F09-FF41-45B7-A2EE-F137A57BC70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9B4AF468-065C-45CB-8B8A-61F903D182F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624AE7FF-5840-4B91-ABAC-D4434F1DEB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0D38F-1451-477C-899A-A4783B212B9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1/30/23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36548303-33AE-446C-B6D6-3440DF2DCD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173FDFA7-2B4E-446C-AD2A-37FCDC88AA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1B33C-F6B4-494C-B42C-8F6088C7C31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68029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EC3101EB-32A1-41B9-9771-F8488E4ECC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4AC4D2F7-5886-41CF-B435-5DD98A45E0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27A076EC-C31B-452C-B424-C945D2153D3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="" xmlns:a16="http://schemas.microsoft.com/office/drawing/2014/main" id="{F6C3B772-BF7B-46F0-9771-B71C33EA097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="" xmlns:a16="http://schemas.microsoft.com/office/drawing/2014/main" id="{6A5B7A61-46B2-4693-9A1C-F069D66F567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="" xmlns:a16="http://schemas.microsoft.com/office/drawing/2014/main" id="{0E61BEA6-9258-4DD2-9B76-1B320A87E9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0D38F-1451-477C-899A-A4783B212B9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1/30/23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>
            <a:extLst>
              <a:ext uri="{FF2B5EF4-FFF2-40B4-BE49-F238E27FC236}">
                <a16:creationId xmlns="" xmlns:a16="http://schemas.microsoft.com/office/drawing/2014/main" id="{53F04924-B9F4-4C81-B73B-375AE85C42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>
            <a:extLst>
              <a:ext uri="{FF2B5EF4-FFF2-40B4-BE49-F238E27FC236}">
                <a16:creationId xmlns="" xmlns:a16="http://schemas.microsoft.com/office/drawing/2014/main" id="{CB0453D8-C572-40CC-A7A1-D3B9690E14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1B33C-F6B4-494C-B42C-8F6088C7C31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08500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CBD073DE-900A-45CF-98D7-C1A1FB4268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AC5E9D46-9BA7-4086-AE40-DC257112F5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0D38F-1451-477C-899A-A4783B212B9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1/30/23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8326CED5-2210-4A04-9B31-77815DA3C9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D445AC92-43E2-4F6F-A1FF-D001B6B5BC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1B33C-F6B4-494C-B42C-8F6088C7C31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17728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="" xmlns:a16="http://schemas.microsoft.com/office/drawing/2014/main" id="{718FE232-FA73-4273-BAFC-1C931E8621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0D38F-1451-477C-899A-A4783B212B9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1/30/23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241D1A56-CE24-4A7A-A3F3-CC1A37A7FC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00834018-9285-4E71-8DFB-DEE5385014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1B33C-F6B4-494C-B42C-8F6088C7C31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38563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03627F88-F37E-4CFF-A8A6-3E4786635B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BB31B1C1-425B-4FA3-B07F-D5A05A64A1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C2C7E231-C579-4A11-8130-5E4FDB9F38A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6C2C8EA4-21D9-45A8-8B93-C739E7298F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0D38F-1451-477C-899A-A4783B212B9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1/30/23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4FD306EE-AB4C-4131-8090-53E2D7D73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C4ECB31D-FEBC-4027-A116-BEFFBFA3FE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1B33C-F6B4-494C-B42C-8F6088C7C31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95140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51C686B3-F33D-4D85-8BB0-F9E4E6F1ED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="" xmlns:a16="http://schemas.microsoft.com/office/drawing/2014/main" id="{F75D9A90-C5FC-4853-AC15-8DE8CCB9E3F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9440E203-E8DC-4FAE-A7FA-CAB4CCEA43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C7F678D0-C471-45EB-BCA6-4B3154E1FD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B0D38F-1451-477C-899A-A4783B212B9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1/30/23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62989425-FE4B-4619-926B-00CD7530B5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7BD7B8C3-6D90-45BA-B9AD-9225137EBE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1B33C-F6B4-494C-B42C-8F6088C7C31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83597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="" xmlns:a16="http://schemas.microsoft.com/office/drawing/2014/main" id="{F24417C2-00D6-4EC4-8C5E-E507DA46C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3E386505-5E28-4577-BACB-CA2FB95CCF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490B4CF0-00FF-4B14-B45E-1AF5014B8B3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B0D38F-1451-477C-899A-A4783B212B9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1/30/23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0A3AAFC6-02E0-400A-9BAB-5302ABB7238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3C4D14BD-0B5C-44FF-970A-A6057C35140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C1B33C-F6B4-494C-B42C-8F6088C7C31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35068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="" xmlns:a16="http://schemas.microsoft.com/office/drawing/2014/main" id="{F24417C2-00D6-4EC4-8C5E-E507DA46C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3E386505-5E28-4577-BACB-CA2FB95CCF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490B4CF0-00FF-4B14-B45E-1AF5014B8B3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B0D38F-1451-477C-899A-A4783B212B9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1/30/23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0A3AAFC6-02E0-400A-9BAB-5302ABB7238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3C4D14BD-0B5C-44FF-970A-A6057C35140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C1B33C-F6B4-494C-B42C-8F6088C7C319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76691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="" xmlns:a16="http://schemas.microsoft.com/office/drawing/2014/main" id="{4D9668C4-35F4-4C8F-A865-53A0F048B51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2192000" cy="68580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6A7A5009-7755-4B7A-8EBD-8D97084D69FD}"/>
              </a:ext>
            </a:extLst>
          </p:cNvPr>
          <p:cNvSpPr txBox="1"/>
          <p:nvPr/>
        </p:nvSpPr>
        <p:spPr>
          <a:xfrm>
            <a:off x="3336642" y="2759458"/>
            <a:ext cx="6670243" cy="6695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Aft>
                <a:spcPts val="600"/>
              </a:spcAft>
            </a:pPr>
            <a:r>
              <a:rPr lang="en-US" sz="2800" b="1" dirty="0">
                <a:solidFill>
                  <a:srgbClr val="AA0105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TIẾT 76: THỰC </a:t>
            </a:r>
            <a:r>
              <a:rPr lang="en-US" sz="2800" b="1" dirty="0">
                <a:solidFill>
                  <a:srgbClr val="AA0105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HÀNH TIẾNG </a:t>
            </a:r>
            <a:r>
              <a:rPr lang="en-US" sz="2800" b="1" dirty="0">
                <a:solidFill>
                  <a:srgbClr val="AA0105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VIỆT</a:t>
            </a:r>
            <a:endParaRPr lang="en-US" sz="2400" b="1" dirty="0">
              <a:solidFill>
                <a:srgbClr val="AA0105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68825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B06B9FAC-BFDB-41D8-974A-D50DE1A16F6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667" y="0"/>
            <a:ext cx="12191999" cy="685800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7BFAEBEA-6108-4945-8677-AA52F6EE5961}"/>
              </a:ext>
            </a:extLst>
          </p:cNvPr>
          <p:cNvSpPr txBox="1"/>
          <p:nvPr/>
        </p:nvSpPr>
        <p:spPr>
          <a:xfrm>
            <a:off x="421240" y="184935"/>
            <a:ext cx="96371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4: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sgk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11)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BB8EC568-0C4A-4318-8091-A80740D5BDCB}"/>
              </a:ext>
            </a:extLst>
          </p:cNvPr>
          <p:cNvSpPr txBox="1"/>
          <p:nvPr/>
        </p:nvSpPr>
        <p:spPr>
          <a:xfrm>
            <a:off x="421240" y="971340"/>
            <a:ext cx="3263764" cy="53059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a.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Học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một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biết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mười</a:t>
            </a:r>
            <a:endParaRPr lang="en-US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DCA090BF-3894-4AEC-995A-0DABEBB2DC7E}"/>
              </a:ext>
            </a:extLst>
          </p:cNvPr>
          <p:cNvSpPr txBox="1"/>
          <p:nvPr/>
        </p:nvSpPr>
        <p:spPr>
          <a:xfrm>
            <a:off x="421240" y="1516108"/>
            <a:ext cx="8783551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0E2DC8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→ </a:t>
            </a:r>
            <a:r>
              <a:rPr lang="vi-VN" sz="2800" dirty="0">
                <a:solidFill>
                  <a:srgbClr val="0E2DC8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Lan là một cô bé thông minh, </a:t>
            </a:r>
            <a:r>
              <a:rPr lang="en-US" sz="2800" dirty="0">
                <a:solidFill>
                  <a:srgbClr val="0E2DC8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“</a:t>
            </a:r>
            <a:r>
              <a:rPr lang="vi-VN" sz="2800" b="1" i="1" dirty="0">
                <a:solidFill>
                  <a:srgbClr val="0E2DC8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học một biết mười</a:t>
            </a:r>
            <a:r>
              <a:rPr lang="en-US" sz="2800" b="1" i="1" dirty="0">
                <a:solidFill>
                  <a:srgbClr val="0E2DC8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”</a:t>
            </a:r>
            <a:r>
              <a:rPr lang="vi-VN" sz="2800" b="1" i="1" dirty="0">
                <a:solidFill>
                  <a:srgbClr val="0E2DC8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2800" b="1" i="1" dirty="0">
              <a:solidFill>
                <a:srgbClr val="FF0000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1B3209B5-91B7-4A30-B55F-F0EBB9031A06}"/>
              </a:ext>
            </a:extLst>
          </p:cNvPr>
          <p:cNvSpPr txBox="1"/>
          <p:nvPr/>
        </p:nvSpPr>
        <p:spPr>
          <a:xfrm>
            <a:off x="421240" y="2166225"/>
            <a:ext cx="3228656" cy="53059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b.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Học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hay,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cày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biết</a:t>
            </a:r>
            <a:endParaRPr lang="en-US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="" xmlns:a16="http://schemas.microsoft.com/office/drawing/2014/main" id="{04EA922B-03B6-415D-B4F6-727B3441A987}"/>
              </a:ext>
            </a:extLst>
          </p:cNvPr>
          <p:cNvSpPr txBox="1"/>
          <p:nvPr/>
        </p:nvSpPr>
        <p:spPr>
          <a:xfrm>
            <a:off x="421240" y="2719384"/>
            <a:ext cx="11326187" cy="53059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800" dirty="0">
                <a:solidFill>
                  <a:srgbClr val="0E2DC8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→ </a:t>
            </a:r>
            <a:r>
              <a:rPr lang="vi-VN" sz="2800" dirty="0">
                <a:solidFill>
                  <a:srgbClr val="0E2DC8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Nam là người </a:t>
            </a:r>
            <a:r>
              <a:rPr lang="en-US" sz="2800" dirty="0">
                <a:solidFill>
                  <a:srgbClr val="0E2DC8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“</a:t>
            </a:r>
            <a:r>
              <a:rPr lang="vi-VN" sz="2800" b="1" i="1" dirty="0">
                <a:solidFill>
                  <a:srgbClr val="0E2DC8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học hay, cày biết</a:t>
            </a:r>
            <a:r>
              <a:rPr lang="en-US" sz="2800" b="1" i="1" dirty="0">
                <a:solidFill>
                  <a:srgbClr val="0E2DC8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”</a:t>
            </a:r>
            <a:r>
              <a:rPr lang="vi-VN" sz="2800" b="1" i="1" dirty="0">
                <a:solidFill>
                  <a:srgbClr val="0E2DC8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vi-VN" sz="2800" dirty="0">
                <a:solidFill>
                  <a:srgbClr val="0E2DC8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thật đáng ngưỡng mộ.</a:t>
            </a:r>
            <a:endParaRPr lang="en-US" sz="2800" b="1" i="1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="" xmlns:a16="http://schemas.microsoft.com/office/drawing/2014/main" id="{025A0B01-EC6C-47D2-ACF9-26F4B98B01C9}"/>
              </a:ext>
            </a:extLst>
          </p:cNvPr>
          <p:cNvSpPr txBox="1"/>
          <p:nvPr/>
        </p:nvSpPr>
        <p:spPr>
          <a:xfrm>
            <a:off x="446073" y="3296396"/>
            <a:ext cx="3214098" cy="53059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c.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Mở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mày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mở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mặt</a:t>
            </a:r>
            <a:endParaRPr lang="en-US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4A0050C1-38E4-4BCE-8C79-3B4526C571F6}"/>
              </a:ext>
            </a:extLst>
          </p:cNvPr>
          <p:cNvSpPr txBox="1"/>
          <p:nvPr/>
        </p:nvSpPr>
        <p:spPr>
          <a:xfrm>
            <a:off x="446073" y="3839015"/>
            <a:ext cx="11754061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0E2DC8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→ </a:t>
            </a:r>
            <a:r>
              <a:rPr lang="vi-VN" sz="2800" dirty="0">
                <a:solidFill>
                  <a:srgbClr val="0E2DC8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Tôi cố gắng thi đậu đại học để cha mẹ được </a:t>
            </a:r>
            <a:r>
              <a:rPr lang="en-US" sz="2800" dirty="0">
                <a:solidFill>
                  <a:srgbClr val="0E2DC8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“</a:t>
            </a:r>
            <a:r>
              <a:rPr lang="vi-VN" sz="2800" b="1" i="1" dirty="0">
                <a:solidFill>
                  <a:srgbClr val="0E2DC8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mở mày mở mặt</a:t>
            </a:r>
            <a:r>
              <a:rPr lang="en-US" sz="2800" b="1" i="1" dirty="0">
                <a:solidFill>
                  <a:srgbClr val="0E2DC8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”</a:t>
            </a:r>
            <a:r>
              <a:rPr lang="vi-VN" sz="2800" b="1" i="1" dirty="0">
                <a:solidFill>
                  <a:srgbClr val="0E2DC8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vi-VN" sz="2800" dirty="0">
                <a:solidFill>
                  <a:srgbClr val="0E2DC8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với người ta</a:t>
            </a:r>
            <a:r>
              <a:rPr lang="en-US" sz="2800" dirty="0">
                <a:solidFill>
                  <a:srgbClr val="0E2DC8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2800" dirty="0">
              <a:solidFill>
                <a:srgbClr val="0E2DC8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="" xmlns:a16="http://schemas.microsoft.com/office/drawing/2014/main" id="{34BABD52-DBE0-4CDA-A5B8-EBE3111B4788}"/>
              </a:ext>
            </a:extLst>
          </p:cNvPr>
          <p:cNvSpPr txBox="1"/>
          <p:nvPr/>
        </p:nvSpPr>
        <p:spPr>
          <a:xfrm>
            <a:off x="446073" y="4493415"/>
            <a:ext cx="3482940" cy="53059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vi-VN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d.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Mở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cờ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trong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bụng</a:t>
            </a:r>
            <a:endParaRPr lang="en-US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F7E3CC5E-A3BC-4000-9459-6C452E277B52}"/>
              </a:ext>
            </a:extLst>
          </p:cNvPr>
          <p:cNvSpPr txBox="1"/>
          <p:nvPr/>
        </p:nvSpPr>
        <p:spPr>
          <a:xfrm>
            <a:off x="421240" y="5155189"/>
            <a:ext cx="11595664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rgbClr val="0E2DC8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→ </a:t>
            </a:r>
            <a:r>
              <a:rPr lang="en-US" sz="2800" dirty="0" err="1">
                <a:solidFill>
                  <a:srgbClr val="0E2DC8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Tôi</a:t>
            </a:r>
            <a:r>
              <a:rPr lang="en-US" sz="2800" dirty="0">
                <a:solidFill>
                  <a:srgbClr val="0E2DC8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E2DC8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vui</a:t>
            </a:r>
            <a:r>
              <a:rPr lang="en-US" sz="2800" dirty="0">
                <a:solidFill>
                  <a:srgbClr val="0E2DC8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E2DC8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như</a:t>
            </a:r>
            <a:r>
              <a:rPr lang="en-US" sz="2800" dirty="0">
                <a:solidFill>
                  <a:srgbClr val="0E2DC8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>
                <a:solidFill>
                  <a:srgbClr val="0E2DC8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“</a:t>
            </a:r>
            <a:r>
              <a:rPr lang="en-US" sz="2800" b="1" dirty="0" err="1">
                <a:solidFill>
                  <a:srgbClr val="0E2DC8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mở</a:t>
            </a:r>
            <a:r>
              <a:rPr lang="en-US" sz="2800" b="1" dirty="0">
                <a:solidFill>
                  <a:srgbClr val="0E2DC8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E2DC8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cờ</a:t>
            </a:r>
            <a:r>
              <a:rPr lang="en-US" sz="2800" b="1" dirty="0">
                <a:solidFill>
                  <a:srgbClr val="0E2DC8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E2DC8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trong</a:t>
            </a:r>
            <a:r>
              <a:rPr lang="en-US" sz="2800" b="1" dirty="0">
                <a:solidFill>
                  <a:srgbClr val="0E2DC8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E2DC8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bụng</a:t>
            </a:r>
            <a:r>
              <a:rPr lang="en-US" sz="2800" b="1" dirty="0">
                <a:solidFill>
                  <a:srgbClr val="0E2DC8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” </a:t>
            </a:r>
            <a:r>
              <a:rPr lang="en-US" sz="2800" dirty="0" err="1">
                <a:solidFill>
                  <a:srgbClr val="0E2DC8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khi</a:t>
            </a:r>
            <a:r>
              <a:rPr lang="en-US" sz="2800" dirty="0">
                <a:solidFill>
                  <a:srgbClr val="0E2DC8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E2DC8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nhìn</a:t>
            </a:r>
            <a:r>
              <a:rPr lang="en-US" sz="2800" dirty="0">
                <a:solidFill>
                  <a:srgbClr val="0E2DC8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E2DC8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thấy</a:t>
            </a:r>
            <a:r>
              <a:rPr lang="en-US" sz="2800" dirty="0">
                <a:solidFill>
                  <a:srgbClr val="0E2DC8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E2DC8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tên</a:t>
            </a:r>
            <a:r>
              <a:rPr lang="en-US" sz="2800" dirty="0">
                <a:solidFill>
                  <a:srgbClr val="0E2DC8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E2DC8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mình</a:t>
            </a:r>
            <a:r>
              <a:rPr lang="en-US" sz="2800" dirty="0">
                <a:solidFill>
                  <a:srgbClr val="0E2DC8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E2DC8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đứng</a:t>
            </a:r>
            <a:r>
              <a:rPr lang="en-US" sz="2800" dirty="0">
                <a:solidFill>
                  <a:srgbClr val="0E2DC8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E2DC8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đầu</a:t>
            </a:r>
            <a:r>
              <a:rPr lang="en-US" sz="2800" dirty="0">
                <a:solidFill>
                  <a:srgbClr val="0E2DC8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E2DC8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trong</a:t>
            </a:r>
            <a:r>
              <a:rPr lang="en-US" sz="2800" dirty="0">
                <a:solidFill>
                  <a:srgbClr val="0E2DC8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E2DC8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kì</a:t>
            </a:r>
            <a:r>
              <a:rPr lang="en-US" sz="2800" dirty="0">
                <a:solidFill>
                  <a:srgbClr val="0E2DC8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E2DC8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thi</a:t>
            </a:r>
            <a:r>
              <a:rPr lang="en-US" sz="2800" dirty="0">
                <a:solidFill>
                  <a:srgbClr val="0E2DC8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E2DC8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học</a:t>
            </a:r>
            <a:r>
              <a:rPr lang="en-US" sz="2800" dirty="0">
                <a:solidFill>
                  <a:srgbClr val="0E2DC8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E2DC8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sinh</a:t>
            </a:r>
            <a:r>
              <a:rPr lang="en-US" sz="2800" dirty="0">
                <a:solidFill>
                  <a:srgbClr val="0E2DC8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E2DC8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giỏi</a:t>
            </a:r>
            <a:r>
              <a:rPr lang="en-US" sz="2800" dirty="0">
                <a:solidFill>
                  <a:srgbClr val="0E2DC8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E2DC8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cấp</a:t>
            </a:r>
            <a:r>
              <a:rPr lang="en-US" sz="2800" dirty="0">
                <a:solidFill>
                  <a:srgbClr val="0E2DC8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E2DC8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thành</a:t>
            </a:r>
            <a:r>
              <a:rPr lang="en-US" sz="2800" dirty="0">
                <a:solidFill>
                  <a:srgbClr val="0E2DC8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0E2DC8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phố</a:t>
            </a:r>
            <a:r>
              <a:rPr lang="en-US" sz="2800" dirty="0">
                <a:solidFill>
                  <a:srgbClr val="0E2DC8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2800" dirty="0">
              <a:solidFill>
                <a:srgbClr val="0E2DC8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1426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6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2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8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7203B484-5A37-49CB-A4B4-B58F03CF8EE3}"/>
              </a:ext>
            </a:extLst>
          </p:cNvPr>
          <p:cNvSpPr txBox="1"/>
          <p:nvPr/>
        </p:nvSpPr>
        <p:spPr>
          <a:xfrm>
            <a:off x="0" y="280020"/>
            <a:ext cx="12192000" cy="45089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180340" algn="just">
              <a:spcAft>
                <a:spcPts val="600"/>
              </a:spcAft>
            </a:pPr>
            <a:r>
              <a:rPr lang="en-US" sz="28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I. </a:t>
            </a:r>
            <a:r>
              <a:rPr lang="en-US" sz="2800" b="1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Thế</a:t>
            </a:r>
            <a:r>
              <a:rPr lang="en-US" sz="28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nào</a:t>
            </a:r>
            <a:r>
              <a:rPr lang="en-US" sz="28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là</a:t>
            </a:r>
            <a:r>
              <a:rPr lang="en-US" sz="28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thành</a:t>
            </a:r>
            <a:r>
              <a:rPr lang="en-US" sz="28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ngữ</a:t>
            </a:r>
            <a:r>
              <a:rPr lang="en-US" sz="28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 </a:t>
            </a:r>
            <a:endParaRPr lang="en-US" sz="2000" dirty="0">
              <a:solidFill>
                <a:prstClr val="black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180340" algn="just">
              <a:spcAft>
                <a:spcPts val="600"/>
              </a:spcAft>
            </a:pP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 </a:t>
            </a:r>
            <a:r>
              <a:rPr lang="en-US" sz="28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Ví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dụ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</a:p>
          <a:p>
            <a:pPr indent="180340" algn="ctr">
              <a:spcAft>
                <a:spcPts val="600"/>
              </a:spcAft>
            </a:pPr>
            <a:r>
              <a:rPr lang="en-US" sz="2800" i="1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Nước</a:t>
            </a:r>
            <a:r>
              <a:rPr lang="en-US" sz="2800" i="1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non </a:t>
            </a:r>
            <a:r>
              <a:rPr lang="en-US" sz="2800" i="1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lận</a:t>
            </a:r>
            <a:r>
              <a:rPr lang="en-US" sz="2800" i="1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đận</a:t>
            </a:r>
            <a:r>
              <a:rPr lang="en-US" sz="2800" i="1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một</a:t>
            </a:r>
            <a:r>
              <a:rPr lang="en-US" sz="2800" i="1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mình</a:t>
            </a:r>
            <a:endParaRPr lang="en-US" sz="2800" i="1" dirty="0" smtClean="0">
              <a:solidFill>
                <a:prstClr val="black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180340" algn="ctr">
              <a:spcAft>
                <a:spcPts val="600"/>
              </a:spcAft>
            </a:pPr>
            <a:r>
              <a:rPr lang="en-US" sz="2800" i="1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Thân</a:t>
            </a:r>
            <a:r>
              <a:rPr lang="en-US" sz="2800" i="1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cò</a:t>
            </a:r>
            <a:r>
              <a:rPr lang="en-US" sz="2800" i="1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lên</a:t>
            </a:r>
            <a:r>
              <a:rPr lang="en-US" sz="2800" b="1" i="1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thác</a:t>
            </a:r>
            <a:r>
              <a:rPr lang="en-US" sz="2800" b="1" i="1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xuống</a:t>
            </a:r>
            <a:r>
              <a:rPr lang="en-US" sz="2800" b="1" i="1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ghềnh</a:t>
            </a:r>
            <a:r>
              <a:rPr lang="en-US" sz="2800" b="1" i="1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bấy</a:t>
            </a:r>
            <a:r>
              <a:rPr lang="en-US" sz="2800" i="1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nay</a:t>
            </a:r>
            <a:endParaRPr lang="en-US" sz="2800" dirty="0">
              <a:solidFill>
                <a:prstClr val="black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180340" algn="just">
              <a:spcAft>
                <a:spcPts val="600"/>
              </a:spcAft>
            </a:pP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a. </a:t>
            </a:r>
            <a:r>
              <a:rPr lang="en-US" sz="28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Có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thể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thay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một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vài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từ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trong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cụm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từ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in </a:t>
            </a:r>
            <a:r>
              <a:rPr lang="en-US" sz="28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đậm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bằng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những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từ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khác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được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không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 </a:t>
            </a:r>
            <a:r>
              <a:rPr lang="en-US" sz="28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Có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thể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chêm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xen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một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vài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từ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khác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vào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cụm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từ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in </a:t>
            </a:r>
            <a:r>
              <a:rPr lang="en-US" sz="28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đậm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được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không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 </a:t>
            </a:r>
            <a:r>
              <a:rPr lang="en-US" sz="28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Có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thể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thay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đổi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vị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trí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của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từ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trong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cụm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từ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in </a:t>
            </a:r>
            <a:r>
              <a:rPr lang="en-US" sz="28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đậm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được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không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  </a:t>
            </a:r>
          </a:p>
          <a:p>
            <a:pPr indent="180340" algn="just">
              <a:spcAft>
                <a:spcPts val="600"/>
              </a:spcAft>
            </a:pP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28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Từ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những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nhận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xét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trên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8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em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rút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ra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nhận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xét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gì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về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đặc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điểm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cấu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tạo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của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cụm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từ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in </a:t>
            </a:r>
            <a:r>
              <a:rPr lang="en-US" sz="28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đậm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 </a:t>
            </a:r>
          </a:p>
        </p:txBody>
      </p:sp>
    </p:spTree>
    <p:extLst>
      <p:ext uri="{BB962C8B-B14F-4D97-AF65-F5344CB8AC3E}">
        <p14:creationId xmlns:p14="http://schemas.microsoft.com/office/powerpoint/2010/main" val="34996609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7203B484-5A37-49CB-A4B4-B58F03CF8EE3}"/>
              </a:ext>
            </a:extLst>
          </p:cNvPr>
          <p:cNvSpPr txBox="1"/>
          <p:nvPr/>
        </p:nvSpPr>
        <p:spPr>
          <a:xfrm>
            <a:off x="0" y="280020"/>
            <a:ext cx="12192000" cy="63863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180340" algn="just">
              <a:spcAft>
                <a:spcPts val="600"/>
              </a:spcAft>
            </a:pP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 </a:t>
            </a:r>
            <a:r>
              <a:rPr lang="en-US" sz="28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Ví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dụ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</a:p>
          <a:p>
            <a:pPr indent="180340" algn="ctr">
              <a:spcAft>
                <a:spcPts val="600"/>
              </a:spcAft>
            </a:pPr>
            <a:r>
              <a:rPr lang="en-US" sz="2800" i="1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Nước</a:t>
            </a:r>
            <a:r>
              <a:rPr lang="en-US" sz="2800" i="1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non </a:t>
            </a:r>
            <a:r>
              <a:rPr lang="en-US" sz="2800" i="1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lận</a:t>
            </a:r>
            <a:r>
              <a:rPr lang="en-US" sz="2800" i="1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đận</a:t>
            </a:r>
            <a:r>
              <a:rPr lang="en-US" sz="2800" i="1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một</a:t>
            </a:r>
            <a:r>
              <a:rPr lang="en-US" sz="2800" i="1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mình</a:t>
            </a:r>
            <a:endParaRPr lang="en-US" sz="2800" i="1" dirty="0" smtClean="0">
              <a:solidFill>
                <a:prstClr val="black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180340" algn="ctr">
              <a:spcAft>
                <a:spcPts val="600"/>
              </a:spcAft>
            </a:pPr>
            <a:r>
              <a:rPr lang="en-US" sz="2800" i="1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Thân</a:t>
            </a:r>
            <a:r>
              <a:rPr lang="en-US" sz="2800" i="1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cò</a:t>
            </a:r>
            <a:r>
              <a:rPr lang="en-US" sz="2800" i="1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lên</a:t>
            </a:r>
            <a:r>
              <a:rPr lang="en-US" sz="2800" b="1" i="1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thác</a:t>
            </a:r>
            <a:r>
              <a:rPr lang="en-US" sz="2800" b="1" i="1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xuống</a:t>
            </a:r>
            <a:r>
              <a:rPr lang="en-US" sz="2800" b="1" i="1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ghềnh</a:t>
            </a:r>
            <a:r>
              <a:rPr lang="en-US" sz="2800" b="1" i="1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bấy</a:t>
            </a:r>
            <a:r>
              <a:rPr lang="en-US" sz="2800" i="1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nay</a:t>
            </a:r>
          </a:p>
          <a:p>
            <a:pPr indent="180340" algn="just">
              <a:spcAft>
                <a:spcPts val="600"/>
              </a:spcAft>
            </a:pP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a. </a:t>
            </a:r>
            <a:r>
              <a:rPr lang="en-US" sz="28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Cụm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từ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lên</a:t>
            </a:r>
            <a:r>
              <a:rPr lang="en-US" sz="2800" b="1" i="1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thác</a:t>
            </a:r>
            <a:r>
              <a:rPr lang="en-US" sz="2800" b="1" i="1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xuống</a:t>
            </a:r>
            <a:r>
              <a:rPr lang="en-US" sz="2800" b="1" i="1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ghềnh</a:t>
            </a:r>
            <a:r>
              <a:rPr lang="en-US" sz="2800" b="1" i="1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</a:p>
          <a:p>
            <a:pPr indent="180340" algn="just">
              <a:spcAft>
                <a:spcPts val="600"/>
              </a:spcAft>
            </a:pP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+ </a:t>
            </a:r>
            <a:r>
              <a:rPr lang="en-US" sz="28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Thay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thế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S" sz="28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lên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rừng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xuống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ghềnh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8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lên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núi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xuống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ghềnh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8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lên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thác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xuống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biển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,…</a:t>
            </a:r>
          </a:p>
          <a:p>
            <a:pPr indent="180340" algn="just">
              <a:spcAft>
                <a:spcPts val="600"/>
              </a:spcAft>
            </a:pP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+ </a:t>
            </a:r>
            <a:r>
              <a:rPr lang="en-US" sz="28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Chêm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xen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S" sz="28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lên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trên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thác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8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xuống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dưới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ghềnh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 </a:t>
            </a:r>
            <a:r>
              <a:rPr lang="en-US" sz="28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lên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thác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xuống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ghềnh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 </a:t>
            </a:r>
            <a:r>
              <a:rPr lang="en-US" sz="28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lên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thác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rồi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xuống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ghềnh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,…</a:t>
            </a:r>
          </a:p>
          <a:p>
            <a:pPr indent="180340" algn="just">
              <a:spcAft>
                <a:spcPts val="600"/>
              </a:spcAft>
            </a:pP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+ </a:t>
            </a:r>
            <a:r>
              <a:rPr lang="en-US" sz="28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Thay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đổi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vị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trí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S" sz="28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lên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xuống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thác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ghềnh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8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xuống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ghềnh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lên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thác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,…</a:t>
            </a:r>
          </a:p>
          <a:p>
            <a:pPr indent="180340" algn="just">
              <a:spcAft>
                <a:spcPts val="600"/>
              </a:spcAft>
            </a:pP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Khi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thực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hiện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việc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thay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đổi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thao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tác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thay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thế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8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chêm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xen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8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thay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đổi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vị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trí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thì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ý </a:t>
            </a:r>
            <a:r>
              <a:rPr lang="en-US" sz="28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nghĩa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của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cụm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từ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bị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thay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đổi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28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Nghĩa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của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từ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không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còn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chặt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chẽ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</a:p>
          <a:p>
            <a:pPr indent="180340" algn="just">
              <a:spcAft>
                <a:spcPts val="600"/>
              </a:spcAft>
            </a:pP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+ </a:t>
            </a:r>
            <a:r>
              <a:rPr lang="en-US" sz="28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Về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hình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thức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S" sz="28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Cụm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từ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ban </a:t>
            </a:r>
            <a:r>
              <a:rPr lang="en-US" sz="28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đầu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trở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nên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dài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dòng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hơn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8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phá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vỡ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tính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nhạc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điệu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8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vần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điệu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của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cụm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từ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indent="180340" algn="just">
              <a:spcAft>
                <a:spcPts val="600"/>
              </a:spcAft>
            </a:pP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=&gt; </a:t>
            </a:r>
            <a:r>
              <a:rPr lang="en-US" sz="28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Không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thể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thay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thế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8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chêm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xen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hoặc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thay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đổi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vị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trí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trong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cụm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từ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1377366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7203B484-5A37-49CB-A4B4-B58F03CF8EE3}"/>
              </a:ext>
            </a:extLst>
          </p:cNvPr>
          <p:cNvSpPr txBox="1"/>
          <p:nvPr/>
        </p:nvSpPr>
        <p:spPr>
          <a:xfrm>
            <a:off x="0" y="280020"/>
            <a:ext cx="12192000" cy="298543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180340" algn="just">
              <a:spcAft>
                <a:spcPts val="600"/>
              </a:spcAft>
            </a:pP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 </a:t>
            </a:r>
            <a:r>
              <a:rPr lang="en-US" sz="28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Ví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dụ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</a:p>
          <a:p>
            <a:pPr indent="180340" algn="ctr">
              <a:spcAft>
                <a:spcPts val="600"/>
              </a:spcAft>
            </a:pPr>
            <a:r>
              <a:rPr lang="en-US" sz="2800" i="1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Nước</a:t>
            </a:r>
            <a:r>
              <a:rPr lang="en-US" sz="2800" i="1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non </a:t>
            </a:r>
            <a:r>
              <a:rPr lang="en-US" sz="2800" i="1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lận</a:t>
            </a:r>
            <a:r>
              <a:rPr lang="en-US" sz="2800" i="1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đận</a:t>
            </a:r>
            <a:r>
              <a:rPr lang="en-US" sz="2800" i="1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một</a:t>
            </a:r>
            <a:r>
              <a:rPr lang="en-US" sz="2800" i="1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mình</a:t>
            </a:r>
            <a:endParaRPr lang="en-US" sz="2800" i="1" dirty="0" smtClean="0">
              <a:solidFill>
                <a:prstClr val="black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180340" algn="ctr">
              <a:spcAft>
                <a:spcPts val="600"/>
              </a:spcAft>
            </a:pPr>
            <a:r>
              <a:rPr lang="en-US" sz="2800" i="1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Thân</a:t>
            </a:r>
            <a:r>
              <a:rPr lang="en-US" sz="2800" i="1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cò</a:t>
            </a:r>
            <a:r>
              <a:rPr lang="en-US" sz="2800" i="1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lên</a:t>
            </a:r>
            <a:r>
              <a:rPr lang="en-US" sz="2800" b="1" i="1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thác</a:t>
            </a:r>
            <a:r>
              <a:rPr lang="en-US" sz="2800" b="1" i="1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xuống</a:t>
            </a:r>
            <a:r>
              <a:rPr lang="en-US" sz="2800" b="1" i="1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ghềnh</a:t>
            </a:r>
            <a:r>
              <a:rPr lang="en-US" sz="2800" b="1" i="1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bấy</a:t>
            </a:r>
            <a:r>
              <a:rPr lang="en-US" sz="2800" i="1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nay</a:t>
            </a:r>
          </a:p>
          <a:p>
            <a:pPr indent="180340" algn="just">
              <a:spcAft>
                <a:spcPts val="600"/>
              </a:spcAft>
            </a:pP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28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Cụm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từ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lên</a:t>
            </a:r>
            <a:r>
              <a:rPr lang="en-US" sz="2800" b="1" i="1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thác</a:t>
            </a:r>
            <a:r>
              <a:rPr lang="en-US" sz="2800" b="1" i="1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xuống</a:t>
            </a:r>
            <a:r>
              <a:rPr lang="en-US" sz="2800" b="1" i="1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ghềnh</a:t>
            </a:r>
            <a:r>
              <a:rPr lang="en-US" sz="2800" b="1" i="1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có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cấu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tạo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cố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định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8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chặt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chẽ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8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từ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liên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kết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thành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một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khối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có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ý </a:t>
            </a:r>
            <a:r>
              <a:rPr lang="en-US" sz="28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nghĩa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hoàn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chỉnh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8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được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sử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dụng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như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một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từ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</a:p>
          <a:p>
            <a:pPr indent="180340" algn="just">
              <a:spcAft>
                <a:spcPts val="600"/>
              </a:spcAft>
            </a:pP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=&gt; </a:t>
            </a:r>
            <a:r>
              <a:rPr lang="en-US" sz="28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Cấu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tạo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của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thành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ngữ</a:t>
            </a:r>
            <a:endParaRPr lang="en-US" sz="2800" dirty="0" smtClean="0">
              <a:solidFill>
                <a:prstClr val="black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6062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7203B484-5A37-49CB-A4B4-B58F03CF8EE3}"/>
              </a:ext>
            </a:extLst>
          </p:cNvPr>
          <p:cNvSpPr txBox="1"/>
          <p:nvPr/>
        </p:nvSpPr>
        <p:spPr>
          <a:xfrm>
            <a:off x="0" y="0"/>
            <a:ext cx="12192000" cy="67556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180340" algn="just">
              <a:spcAft>
                <a:spcPts val="600"/>
              </a:spcAft>
            </a:pPr>
            <a:r>
              <a:rPr lang="en-US" sz="27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I. </a:t>
            </a:r>
            <a:r>
              <a:rPr lang="en-US" sz="2700" b="1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Thế</a:t>
            </a:r>
            <a:r>
              <a:rPr lang="en-US" sz="27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700" b="1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nào</a:t>
            </a:r>
            <a:r>
              <a:rPr lang="en-US" sz="27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700" b="1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là</a:t>
            </a:r>
            <a:r>
              <a:rPr lang="en-US" sz="27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700" b="1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thành</a:t>
            </a:r>
            <a:r>
              <a:rPr lang="en-US" sz="27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700" b="1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ngữ</a:t>
            </a:r>
            <a:r>
              <a:rPr lang="en-US" sz="27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 </a:t>
            </a:r>
            <a:endParaRPr lang="en-US" sz="2700" dirty="0">
              <a:solidFill>
                <a:prstClr val="black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180340" algn="just">
              <a:spcAft>
                <a:spcPts val="600"/>
              </a:spcAft>
            </a:pPr>
            <a:r>
              <a:rPr lang="en-US" sz="27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 </a:t>
            </a:r>
            <a:r>
              <a:rPr lang="en-US" sz="27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Ví</a:t>
            </a:r>
            <a:r>
              <a:rPr lang="en-US" sz="27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7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dụ</a:t>
            </a:r>
            <a:r>
              <a:rPr lang="en-US" sz="27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</a:p>
          <a:p>
            <a:pPr indent="180340" algn="ctr">
              <a:spcAft>
                <a:spcPts val="600"/>
              </a:spcAft>
            </a:pPr>
            <a:r>
              <a:rPr lang="en-US" sz="2700" i="1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Nước</a:t>
            </a:r>
            <a:r>
              <a:rPr lang="en-US" sz="2700" i="1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non </a:t>
            </a:r>
            <a:r>
              <a:rPr lang="en-US" sz="2700" i="1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lận</a:t>
            </a:r>
            <a:r>
              <a:rPr lang="en-US" sz="2700" i="1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700" i="1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đận</a:t>
            </a:r>
            <a:r>
              <a:rPr lang="en-US" sz="2700" i="1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700" i="1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một</a:t>
            </a:r>
            <a:r>
              <a:rPr lang="en-US" sz="2700" i="1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700" i="1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mình</a:t>
            </a:r>
            <a:endParaRPr lang="en-US" sz="2700" i="1" dirty="0" smtClean="0">
              <a:solidFill>
                <a:prstClr val="black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180340" algn="ctr">
              <a:spcAft>
                <a:spcPts val="600"/>
              </a:spcAft>
            </a:pPr>
            <a:r>
              <a:rPr lang="en-US" sz="2700" i="1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Thân</a:t>
            </a:r>
            <a:r>
              <a:rPr lang="en-US" sz="2700" i="1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700" i="1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cò</a:t>
            </a:r>
            <a:r>
              <a:rPr lang="en-US" sz="2700" i="1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700" b="1" i="1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lên</a:t>
            </a:r>
            <a:r>
              <a:rPr lang="en-US" sz="2700" b="1" i="1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700" b="1" i="1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thác</a:t>
            </a:r>
            <a:r>
              <a:rPr lang="en-US" sz="2700" b="1" i="1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700" b="1" i="1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xuống</a:t>
            </a:r>
            <a:r>
              <a:rPr lang="en-US" sz="2700" b="1" i="1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700" b="1" i="1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ghềnh</a:t>
            </a:r>
            <a:r>
              <a:rPr lang="en-US" sz="2700" b="1" i="1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700" i="1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bấy</a:t>
            </a:r>
            <a:r>
              <a:rPr lang="en-US" sz="2700" i="1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nay</a:t>
            </a:r>
            <a:endParaRPr lang="en-US" sz="2700" dirty="0">
              <a:solidFill>
                <a:prstClr val="black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180340" algn="just">
              <a:spcAft>
                <a:spcPts val="600"/>
              </a:spcAft>
            </a:pPr>
            <a:r>
              <a:rPr lang="en-US" sz="27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</a:t>
            </a:r>
            <a:r>
              <a:rPr lang="en-US" sz="27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27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Cụm</a:t>
            </a:r>
            <a:r>
              <a:rPr lang="en-US" sz="27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7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từ</a:t>
            </a:r>
            <a:r>
              <a:rPr lang="en-US" sz="27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700" b="1" i="1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lên</a:t>
            </a:r>
            <a:r>
              <a:rPr lang="en-US" sz="2700" b="1" i="1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700" b="1" i="1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thác</a:t>
            </a:r>
            <a:r>
              <a:rPr lang="en-US" sz="2700" b="1" i="1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700" b="1" i="1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xuống</a:t>
            </a:r>
            <a:r>
              <a:rPr lang="en-US" sz="2700" b="1" i="1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700" b="1" i="1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ghềnh</a:t>
            </a:r>
            <a:r>
              <a:rPr lang="en-US" sz="2700" b="1" i="1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7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có</a:t>
            </a:r>
            <a:r>
              <a:rPr lang="en-US" sz="27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7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nghĩa</a:t>
            </a:r>
            <a:r>
              <a:rPr lang="en-US" sz="27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7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là</a:t>
            </a:r>
            <a:r>
              <a:rPr lang="en-US" sz="27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7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gì</a:t>
            </a:r>
            <a:r>
              <a:rPr lang="en-US" sz="27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 </a:t>
            </a:r>
            <a:r>
              <a:rPr lang="en-US" sz="27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Tại</a:t>
            </a:r>
            <a:r>
              <a:rPr lang="en-US" sz="27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7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sao</a:t>
            </a:r>
            <a:r>
              <a:rPr lang="en-US" sz="27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7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lại</a:t>
            </a:r>
            <a:r>
              <a:rPr lang="en-US" sz="27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7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nói</a:t>
            </a:r>
            <a:r>
              <a:rPr lang="en-US" sz="27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700" b="1" i="1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lên</a:t>
            </a:r>
            <a:r>
              <a:rPr lang="en-US" sz="2700" b="1" i="1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700" b="1" i="1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thác</a:t>
            </a:r>
            <a:r>
              <a:rPr lang="en-US" sz="2700" b="1" i="1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700" b="1" i="1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xuống</a:t>
            </a:r>
            <a:r>
              <a:rPr lang="en-US" sz="2700" b="1" i="1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700" b="1" i="1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ghềnh</a:t>
            </a:r>
            <a:r>
              <a:rPr lang="en-US" sz="27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</a:p>
          <a:p>
            <a:pPr indent="180340" algn="just">
              <a:spcAft>
                <a:spcPts val="600"/>
              </a:spcAft>
            </a:pPr>
            <a:r>
              <a:rPr lang="en-US" sz="27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n-US" sz="27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Nghĩa</a:t>
            </a:r>
            <a:r>
              <a:rPr lang="en-US" sz="27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7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đen</a:t>
            </a:r>
            <a:r>
              <a:rPr lang="en-US" sz="27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</a:p>
          <a:p>
            <a:pPr indent="180340" algn="just">
              <a:spcAft>
                <a:spcPts val="600"/>
              </a:spcAft>
            </a:pPr>
            <a:r>
              <a:rPr lang="en-US" sz="27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+ </a:t>
            </a:r>
            <a:r>
              <a:rPr lang="en-US" sz="27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Lên</a:t>
            </a:r>
            <a:r>
              <a:rPr lang="en-US" sz="27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7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xuống</a:t>
            </a:r>
            <a:r>
              <a:rPr lang="en-US" sz="27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S" sz="27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Từ</a:t>
            </a:r>
            <a:r>
              <a:rPr lang="en-US" sz="27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7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chỉ</a:t>
            </a:r>
            <a:r>
              <a:rPr lang="en-US" sz="27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7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hoạt</a:t>
            </a:r>
            <a:r>
              <a:rPr lang="en-US" sz="27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7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động</a:t>
            </a:r>
            <a:r>
              <a:rPr lang="en-US" sz="27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di </a:t>
            </a:r>
            <a:r>
              <a:rPr lang="en-US" sz="27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chuyển</a:t>
            </a:r>
            <a:r>
              <a:rPr lang="en-US" sz="27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7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có</a:t>
            </a:r>
            <a:r>
              <a:rPr lang="en-US" sz="27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7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hướng</a:t>
            </a:r>
            <a:r>
              <a:rPr lang="en-US" sz="27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7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trái</a:t>
            </a:r>
            <a:r>
              <a:rPr lang="en-US" sz="27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7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ngược</a:t>
            </a:r>
            <a:r>
              <a:rPr lang="en-US" sz="27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7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nhau</a:t>
            </a:r>
            <a:r>
              <a:rPr lang="en-US" sz="27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</a:p>
          <a:p>
            <a:pPr indent="180340" algn="just">
              <a:spcAft>
                <a:spcPts val="600"/>
              </a:spcAft>
            </a:pPr>
            <a:r>
              <a:rPr lang="en-US" sz="27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+ </a:t>
            </a:r>
            <a:r>
              <a:rPr lang="en-US" sz="27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Thác</a:t>
            </a:r>
            <a:r>
              <a:rPr lang="en-US" sz="27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7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ghềnh</a:t>
            </a:r>
            <a:r>
              <a:rPr lang="en-US" sz="27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S" sz="27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Chỗ</a:t>
            </a:r>
            <a:r>
              <a:rPr lang="en-US" sz="27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7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dòng</a:t>
            </a:r>
            <a:r>
              <a:rPr lang="en-US" sz="27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7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nước</a:t>
            </a:r>
            <a:r>
              <a:rPr lang="en-US" sz="27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7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chảy</a:t>
            </a:r>
            <a:r>
              <a:rPr lang="en-US" sz="27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7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khác</a:t>
            </a:r>
            <a:r>
              <a:rPr lang="en-US" sz="27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7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thường</a:t>
            </a:r>
            <a:r>
              <a:rPr lang="en-US" sz="27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7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gây</a:t>
            </a:r>
            <a:r>
              <a:rPr lang="en-US" sz="27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7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khó</a:t>
            </a:r>
            <a:r>
              <a:rPr lang="en-US" sz="27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7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khăn</a:t>
            </a:r>
            <a:r>
              <a:rPr lang="en-US" sz="27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7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cho</a:t>
            </a:r>
            <a:r>
              <a:rPr lang="en-US" sz="27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7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người</a:t>
            </a:r>
            <a:r>
              <a:rPr lang="en-US" sz="27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7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đi</a:t>
            </a:r>
            <a:r>
              <a:rPr lang="en-US" sz="27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7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lại</a:t>
            </a:r>
            <a:r>
              <a:rPr lang="en-US" sz="27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indent="180340" algn="just">
              <a:spcAft>
                <a:spcPts val="600"/>
              </a:spcAft>
            </a:pPr>
            <a:r>
              <a:rPr lang="en-US" sz="27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=&gt; </a:t>
            </a:r>
            <a:r>
              <a:rPr lang="en-US" sz="27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Sự</a:t>
            </a:r>
            <a:r>
              <a:rPr lang="en-US" sz="27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di </a:t>
            </a:r>
            <a:r>
              <a:rPr lang="en-US" sz="27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chuyển</a:t>
            </a:r>
            <a:r>
              <a:rPr lang="en-US" sz="27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ở </a:t>
            </a:r>
            <a:r>
              <a:rPr lang="en-US" sz="27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địa</a:t>
            </a:r>
            <a:r>
              <a:rPr lang="en-US" sz="27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7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hình</a:t>
            </a:r>
            <a:r>
              <a:rPr lang="en-US" sz="27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7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nguy</a:t>
            </a:r>
            <a:r>
              <a:rPr lang="en-US" sz="27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7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hiểm</a:t>
            </a:r>
            <a:r>
              <a:rPr lang="en-US" sz="27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7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khó</a:t>
            </a:r>
            <a:r>
              <a:rPr lang="en-US" sz="27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7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khăn</a:t>
            </a:r>
            <a:r>
              <a:rPr lang="en-US" sz="27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</a:p>
          <a:p>
            <a:pPr indent="180340" algn="just">
              <a:spcAft>
                <a:spcPts val="600"/>
              </a:spcAft>
            </a:pPr>
            <a:r>
              <a:rPr lang="en-US" sz="27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n-US" sz="27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Nghĩa</a:t>
            </a:r>
            <a:r>
              <a:rPr lang="en-US" sz="27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7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bóng</a:t>
            </a:r>
            <a:r>
              <a:rPr lang="en-US" sz="27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S" sz="27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Ẩn</a:t>
            </a:r>
            <a:r>
              <a:rPr lang="en-US" sz="27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7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dụ</a:t>
            </a:r>
            <a:r>
              <a:rPr lang="en-US" sz="27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7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cho</a:t>
            </a:r>
            <a:r>
              <a:rPr lang="en-US" sz="27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7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cuộc</a:t>
            </a:r>
            <a:r>
              <a:rPr lang="en-US" sz="27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7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đời</a:t>
            </a:r>
            <a:r>
              <a:rPr lang="en-US" sz="27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7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khó</a:t>
            </a:r>
            <a:r>
              <a:rPr lang="en-US" sz="27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7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khăn</a:t>
            </a:r>
            <a:r>
              <a:rPr lang="en-US" sz="27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7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gian</a:t>
            </a:r>
            <a:r>
              <a:rPr lang="en-US" sz="27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nan, </a:t>
            </a:r>
            <a:r>
              <a:rPr lang="en-US" sz="27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vất</a:t>
            </a:r>
            <a:r>
              <a:rPr lang="en-US" sz="27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7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vả</a:t>
            </a:r>
            <a:endParaRPr lang="en-US" sz="2700" dirty="0" smtClean="0">
              <a:solidFill>
                <a:prstClr val="black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180340" algn="just">
              <a:spcAft>
                <a:spcPts val="600"/>
              </a:spcAft>
            </a:pPr>
            <a:r>
              <a:rPr lang="en-US" sz="27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=&gt; </a:t>
            </a:r>
            <a:r>
              <a:rPr lang="en-US" sz="27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Chỉ</a:t>
            </a:r>
            <a:r>
              <a:rPr lang="en-US" sz="27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7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cuộc</a:t>
            </a:r>
            <a:r>
              <a:rPr lang="en-US" sz="27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7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sống</a:t>
            </a:r>
            <a:r>
              <a:rPr lang="en-US" sz="27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7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đầy</a:t>
            </a:r>
            <a:r>
              <a:rPr lang="en-US" sz="27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7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khó</a:t>
            </a:r>
            <a:r>
              <a:rPr lang="en-US" sz="27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7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khăn</a:t>
            </a:r>
            <a:r>
              <a:rPr lang="en-US" sz="27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7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vất</a:t>
            </a:r>
            <a:r>
              <a:rPr lang="en-US" sz="27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7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vả</a:t>
            </a:r>
            <a:r>
              <a:rPr lang="en-US" sz="27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7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khổ</a:t>
            </a:r>
            <a:r>
              <a:rPr lang="en-US" sz="27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7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cực</a:t>
            </a:r>
            <a:r>
              <a:rPr lang="en-US" sz="27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7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của</a:t>
            </a:r>
            <a:r>
              <a:rPr lang="en-US" sz="27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7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người</a:t>
            </a:r>
            <a:r>
              <a:rPr lang="en-US" sz="27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7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nông</a:t>
            </a:r>
            <a:r>
              <a:rPr lang="en-US" sz="27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7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dân</a:t>
            </a:r>
            <a:r>
              <a:rPr lang="en-US" sz="27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7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lao</a:t>
            </a:r>
            <a:r>
              <a:rPr lang="en-US" sz="27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7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động</a:t>
            </a:r>
            <a:r>
              <a:rPr lang="en-US" sz="27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7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xưa</a:t>
            </a:r>
            <a:r>
              <a:rPr lang="en-US" sz="27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indent="180340" algn="just">
              <a:spcAft>
                <a:spcPts val="600"/>
              </a:spcAft>
            </a:pPr>
            <a:r>
              <a:rPr lang="en-US" sz="27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=&gt; </a:t>
            </a:r>
            <a:r>
              <a:rPr lang="en-US" sz="27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Nghĩa</a:t>
            </a:r>
            <a:r>
              <a:rPr lang="en-US" sz="27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7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của</a:t>
            </a:r>
            <a:r>
              <a:rPr lang="en-US" sz="27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7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cụm</a:t>
            </a:r>
            <a:r>
              <a:rPr lang="en-US" sz="27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7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từ</a:t>
            </a:r>
            <a:r>
              <a:rPr lang="en-US" sz="27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7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cần</a:t>
            </a:r>
            <a:r>
              <a:rPr lang="en-US" sz="27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7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được</a:t>
            </a:r>
            <a:r>
              <a:rPr lang="en-US" sz="27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7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hiểu</a:t>
            </a:r>
            <a:r>
              <a:rPr lang="en-US" sz="27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7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theo</a:t>
            </a:r>
            <a:r>
              <a:rPr lang="en-US" sz="27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7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cả</a:t>
            </a:r>
            <a:r>
              <a:rPr lang="en-US" sz="27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7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nghĩa</a:t>
            </a:r>
            <a:r>
              <a:rPr lang="en-US" sz="27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7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hàm</a:t>
            </a:r>
            <a:r>
              <a:rPr lang="en-US" sz="27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7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ẩn</a:t>
            </a:r>
            <a:r>
              <a:rPr lang="en-US" sz="27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7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thông</a:t>
            </a:r>
            <a:r>
              <a:rPr lang="en-US" sz="27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qua </a:t>
            </a:r>
            <a:r>
              <a:rPr lang="en-US" sz="27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phương</a:t>
            </a:r>
            <a:r>
              <a:rPr lang="en-US" sz="27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7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thức</a:t>
            </a:r>
            <a:r>
              <a:rPr lang="en-US" sz="27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7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chuyển</a:t>
            </a:r>
            <a:r>
              <a:rPr lang="en-US" sz="27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7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nghĩa</a:t>
            </a:r>
            <a:r>
              <a:rPr lang="en-US" sz="27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7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qua </a:t>
            </a:r>
            <a:r>
              <a:rPr lang="en-US" sz="27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hình</a:t>
            </a:r>
            <a:r>
              <a:rPr lang="en-US" sz="27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7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thức</a:t>
            </a:r>
            <a:r>
              <a:rPr lang="en-US" sz="27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7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ẩn</a:t>
            </a:r>
            <a:r>
              <a:rPr lang="en-US" sz="27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7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dụ</a:t>
            </a:r>
            <a:r>
              <a:rPr lang="en-US" sz="2700" dirty="0" smtClean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212611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="" xmlns:a16="http://schemas.microsoft.com/office/drawing/2014/main" id="{05371715-DF7E-4476-B0EA-51970CFF7CC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7203B484-5A37-49CB-A4B4-B58F03CF8EE3}"/>
              </a:ext>
            </a:extLst>
          </p:cNvPr>
          <p:cNvSpPr txBox="1"/>
          <p:nvPr/>
        </p:nvSpPr>
        <p:spPr>
          <a:xfrm>
            <a:off x="870734" y="601992"/>
            <a:ext cx="996850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180340" algn="just">
              <a:spcAft>
                <a:spcPts val="600"/>
              </a:spcAft>
            </a:pPr>
            <a:r>
              <a:rPr lang="vi-VN" sz="2800" b="1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Bài tập 1</a:t>
            </a:r>
            <a:r>
              <a:rPr lang="vi-VN" sz="28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r>
              <a:rPr lang="vi-VN" sz="2800" i="1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Chỉ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ra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giải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nghĩa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thành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ngữ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trong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câu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sau</a:t>
            </a:r>
            <a:endParaRPr lang="en-US" sz="2000" dirty="0">
              <a:solidFill>
                <a:prstClr val="black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="" xmlns:a16="http://schemas.microsoft.com/office/drawing/2014/main" id="{2C5E71AD-C6F4-489B-A5D3-83D094225C6D}"/>
              </a:ext>
            </a:extLst>
          </p:cNvPr>
          <p:cNvSpPr txBox="1"/>
          <p:nvPr/>
        </p:nvSpPr>
        <p:spPr>
          <a:xfrm>
            <a:off x="531686" y="1451443"/>
            <a:ext cx="11170579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180340" algn="just">
              <a:spcAft>
                <a:spcPts val="600"/>
              </a:spcAft>
            </a:pP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a.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Tất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cả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những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cái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đó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cám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dỗ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tôi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hơn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là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qui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tắc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về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phân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từ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nhưng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tôi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cưỡng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lại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được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chân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bốn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cẳng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chạy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đến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trường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2000" dirty="0">
              <a:solidFill>
                <a:prstClr val="black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C161BE92-D88D-4701-9B6B-2ADAB2E24ADF}"/>
              </a:ext>
            </a:extLst>
          </p:cNvPr>
          <p:cNvSpPr txBox="1"/>
          <p:nvPr/>
        </p:nvSpPr>
        <p:spPr>
          <a:xfrm>
            <a:off x="3274887" y="1882330"/>
            <a:ext cx="2992349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u="sng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</a:t>
            </a:r>
            <a:r>
              <a:rPr lang="en-US" sz="2800" u="sng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u="sng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chân</a:t>
            </a:r>
            <a:r>
              <a:rPr lang="en-US" sz="2800" u="sng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u="sng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bốn</a:t>
            </a:r>
            <a:r>
              <a:rPr lang="en-US" sz="2800" u="sng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u="sng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cẳng</a:t>
            </a:r>
            <a:endParaRPr lang="en-US" sz="2800" u="sng" dirty="0">
              <a:solidFill>
                <a:srgbClr val="FF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en-US" sz="28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8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endParaRPr lang="en-US" sz="2800" i="1" dirty="0">
              <a:solidFill>
                <a:srgbClr val="FF0000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="" xmlns:a16="http://schemas.microsoft.com/office/drawing/2014/main" id="{99CC7553-87FB-407E-9DC9-C8A43E5BACCC}"/>
              </a:ext>
            </a:extLst>
          </p:cNvPr>
          <p:cNvSpPr txBox="1"/>
          <p:nvPr/>
        </p:nvSpPr>
        <p:spPr>
          <a:xfrm>
            <a:off x="881008" y="3123344"/>
            <a:ext cx="1014359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→ (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chạy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28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di </a:t>
            </a:r>
            <a:r>
              <a:rPr lang="en-US" sz="28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chuyển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sức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nhanh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chóng</a:t>
            </a:r>
            <a:r>
              <a:rPr lang="en-US" sz="28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vội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vã</a:t>
            </a:r>
            <a:endParaRPr lang="en-US" sz="28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="" xmlns:a16="http://schemas.microsoft.com/office/drawing/2014/main" id="{5E605E5C-7AEE-4A6F-8E99-9BFC0D736FBC}"/>
              </a:ext>
            </a:extLst>
          </p:cNvPr>
          <p:cNvSpPr txBox="1"/>
          <p:nvPr/>
        </p:nvSpPr>
        <p:spPr>
          <a:xfrm>
            <a:off x="531687" y="3975397"/>
            <a:ext cx="10307550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180340" algn="just">
              <a:spcAft>
                <a:spcPts val="600"/>
              </a:spcAft>
            </a:pP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b.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Lại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có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khi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tôi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cảm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thấy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mình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dũng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mãnh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đến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nỗi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dù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có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phải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chuyển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núi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dời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sông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tôi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cũng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sẵn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sàng</a:t>
            </a:r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2000" dirty="0">
              <a:solidFill>
                <a:prstClr val="black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="" xmlns:a16="http://schemas.microsoft.com/office/drawing/2014/main" id="{B79CCFCC-A348-46EF-98A4-C033D3B27A28}"/>
              </a:ext>
            </a:extLst>
          </p:cNvPr>
          <p:cNvSpPr txBox="1"/>
          <p:nvPr/>
        </p:nvSpPr>
        <p:spPr>
          <a:xfrm>
            <a:off x="346323" y="4406431"/>
            <a:ext cx="3368640" cy="10310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180340" algn="just">
              <a:spcAft>
                <a:spcPts val="600"/>
              </a:spcAft>
            </a:pPr>
            <a:r>
              <a:rPr lang="en-US" sz="2800" u="sng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chuyển</a:t>
            </a:r>
            <a:r>
              <a:rPr lang="en-US" sz="2800" u="sng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u="sng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núi</a:t>
            </a:r>
            <a:r>
              <a:rPr lang="en-US" sz="2800" u="sng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u="sng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dời</a:t>
            </a:r>
            <a:r>
              <a:rPr lang="en-US" sz="2800" u="sng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u="sng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sông</a:t>
            </a:r>
            <a:endParaRPr lang="en-US" sz="2800" u="sng" dirty="0">
              <a:solidFill>
                <a:srgbClr val="FF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180340" algn="ctr">
              <a:spcAft>
                <a:spcPts val="600"/>
              </a:spcAft>
            </a:pPr>
            <a:r>
              <a:rPr lang="en-US" sz="2800" i="1" dirty="0" err="1">
                <a:solidFill>
                  <a:srgbClr val="FF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thành</a:t>
            </a:r>
            <a:r>
              <a:rPr lang="vi-VN" sz="2800" i="1" dirty="0">
                <a:solidFill>
                  <a:srgbClr val="FF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ngữ</a:t>
            </a:r>
            <a:endParaRPr lang="en-US" sz="2800" i="1" dirty="0">
              <a:solidFill>
                <a:srgbClr val="FF0000"/>
              </a:solidFill>
              <a:latin typeface="Calibri Light" panose="020F0302020204030204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="" xmlns:a16="http://schemas.microsoft.com/office/drawing/2014/main" id="{9E391156-679D-423B-934A-F9CE8A0D2B93}"/>
              </a:ext>
            </a:extLst>
          </p:cNvPr>
          <p:cNvSpPr txBox="1"/>
          <p:nvPr/>
        </p:nvSpPr>
        <p:spPr>
          <a:xfrm>
            <a:off x="973475" y="5485845"/>
            <a:ext cx="70814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→ </a:t>
            </a:r>
            <a:r>
              <a:rPr lang="vi-VN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chỉ việc khó khăn hơn mức bình thường.</a:t>
            </a:r>
            <a:endParaRPr lang="en-US" sz="28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927332"/>
      </p:ext>
    </p:extLst>
  </p:cSld>
  <p:clrMapOvr>
    <a:masterClrMapping/>
  </p:clrMapOvr>
  <p:transition spd="slow"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/>
      <p:bldP spid="11" grpId="0"/>
      <p:bldP spid="13" grpId="0"/>
      <p:bldP spid="15" grpId="0"/>
      <p:bldP spid="1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="" xmlns:a16="http://schemas.microsoft.com/office/drawing/2014/main" id="{05371715-DF7E-4476-B0EA-51970CFF7CC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2191999" cy="68580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7203B484-5A37-49CB-A4B4-B58F03CF8EE3}"/>
              </a:ext>
            </a:extLst>
          </p:cNvPr>
          <p:cNvSpPr txBox="1"/>
          <p:nvPr/>
        </p:nvSpPr>
        <p:spPr>
          <a:xfrm>
            <a:off x="205483" y="178837"/>
            <a:ext cx="11733087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180340" algn="just">
              <a:spcAft>
                <a:spcPts val="600"/>
              </a:spcAft>
            </a:pPr>
            <a:r>
              <a:rPr lang="vi-VN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Bài tập 2: </a:t>
            </a:r>
            <a:r>
              <a:rPr lang="vi-VN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Thử thay thành ngữ (in đậm) trong các câu sau bằng từ ngữ có ý nghĩa tương đương, rồi rút ra nhận xét</a:t>
            </a: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="" xmlns:a16="http://schemas.microsoft.com/office/drawing/2014/main" id="{2C5E71AD-C6F4-489B-A5D3-83D094225C6D}"/>
              </a:ext>
            </a:extLst>
          </p:cNvPr>
          <p:cNvSpPr txBox="1"/>
          <p:nvPr/>
        </p:nvSpPr>
        <p:spPr>
          <a:xfrm>
            <a:off x="-47948" y="1462124"/>
            <a:ext cx="12239947" cy="10310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180340" algn="just">
              <a:spcAft>
                <a:spcPts val="600"/>
              </a:spcAft>
            </a:pPr>
            <a:r>
              <a:rPr lang="vi-VN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a. Thành có bao nhiêu gỗ hỏng bỏ hết và bao nhiêu vốn liếng </a:t>
            </a:r>
            <a:r>
              <a:rPr lang="vi-V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đi đời nhà ma </a:t>
            </a:r>
            <a:r>
              <a:rPr lang="vi-VN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sạch. </a:t>
            </a:r>
          </a:p>
          <a:p>
            <a:pPr indent="180340" algn="r">
              <a:spcAft>
                <a:spcPts val="600"/>
              </a:spcAft>
            </a:pPr>
            <a:r>
              <a:rPr lang="vi-VN" sz="28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(Đẽo cày giữa đường)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="" xmlns:a16="http://schemas.microsoft.com/office/drawing/2014/main" id="{5E605E5C-7AEE-4A6F-8E99-9BFC0D736FBC}"/>
              </a:ext>
            </a:extLst>
          </p:cNvPr>
          <p:cNvSpPr txBox="1"/>
          <p:nvPr/>
        </p:nvSpPr>
        <p:spPr>
          <a:xfrm>
            <a:off x="-47948" y="3741648"/>
            <a:ext cx="11938570" cy="14619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180340" algn="just">
              <a:spcAft>
                <a:spcPts val="600"/>
              </a:spcAft>
            </a:pPr>
            <a:r>
              <a:rPr lang="vi-VN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b. Giờ đây công chúa là một chị phụ bếp, thôi thì </a:t>
            </a:r>
            <a:r>
              <a:rPr lang="vi-V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thượng vàng hạ cám </a:t>
            </a:r>
            <a:r>
              <a:rPr lang="vi-VN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việc gì cũng phải làm.</a:t>
            </a:r>
          </a:p>
          <a:p>
            <a:pPr indent="180340" algn="r">
              <a:spcAft>
                <a:spcPts val="600"/>
              </a:spcAft>
            </a:pPr>
            <a:r>
              <a:rPr lang="vi-VN" sz="28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(Vua chích choè)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="" xmlns:a16="http://schemas.microsoft.com/office/drawing/2014/main" id="{9E391156-679D-423B-934A-F9CE8A0D2B93}"/>
              </a:ext>
            </a:extLst>
          </p:cNvPr>
          <p:cNvSpPr txBox="1"/>
          <p:nvPr/>
        </p:nvSpPr>
        <p:spPr>
          <a:xfrm>
            <a:off x="205483" y="2595068"/>
            <a:ext cx="1146852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→ 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Từ ngữ có ý nghĩa tương đương với thành ngữ (in đậm): đều mất, đi đời, không còn gì …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6D1DE87A-FDAD-404E-912E-37304673DCAF}"/>
              </a:ext>
            </a:extLst>
          </p:cNvPr>
          <p:cNvSpPr txBox="1"/>
          <p:nvPr/>
        </p:nvSpPr>
        <p:spPr>
          <a:xfrm>
            <a:off x="205483" y="5497953"/>
            <a:ext cx="11260476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180340" algn="just">
              <a:spcAft>
                <a:spcPts val="600"/>
              </a:spcAft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→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Từ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ngữ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có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ý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nghĩa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tương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đương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với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thành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ngữ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(in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đậm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): (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việc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nặng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hay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nhẹ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có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đủ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cả</a:t>
            </a: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2721979"/>
      </p:ext>
    </p:extLst>
  </p:cSld>
  <p:clrMapOvr>
    <a:masterClrMapping/>
  </p:clrMapOvr>
  <p:transition spd="slow"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3" grpId="0"/>
      <p:bldP spid="18" grpId="0"/>
      <p:bldP spid="1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="" xmlns:a16="http://schemas.microsoft.com/office/drawing/2014/main" id="{05371715-DF7E-4476-B0EA-51970CFF7CC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2191999" cy="68580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7203B484-5A37-49CB-A4B4-B58F03CF8EE3}"/>
              </a:ext>
            </a:extLst>
          </p:cNvPr>
          <p:cNvSpPr txBox="1"/>
          <p:nvPr/>
        </p:nvSpPr>
        <p:spPr>
          <a:xfrm>
            <a:off x="205483" y="178837"/>
            <a:ext cx="11733087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180340" algn="just">
              <a:spcAft>
                <a:spcPts val="600"/>
              </a:spcAft>
            </a:pPr>
            <a:r>
              <a:rPr lang="vi-VN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Bài tập 2: </a:t>
            </a:r>
            <a:r>
              <a:rPr lang="vi-VN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Thử thay thành ngữ (in đậm) trong các câu sau bằng từ ngữ có ý nghĩa tương đương, rồi rút ra nhận xét</a:t>
            </a: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="" xmlns:a16="http://schemas.microsoft.com/office/drawing/2014/main" id="{2C5E71AD-C6F4-489B-A5D3-83D094225C6D}"/>
              </a:ext>
            </a:extLst>
          </p:cNvPr>
          <p:cNvSpPr txBox="1"/>
          <p:nvPr/>
        </p:nvSpPr>
        <p:spPr>
          <a:xfrm>
            <a:off x="205481" y="1311781"/>
            <a:ext cx="11986518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180340" algn="just">
              <a:spcAft>
                <a:spcPts val="600"/>
              </a:spcAft>
            </a:pPr>
            <a:r>
              <a:rPr lang="vi-VN" sz="2800" b="1" u="sng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Nhận xét</a:t>
            </a:r>
            <a:r>
              <a:rPr lang="vi-V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vi-VN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Sử dụng thành ngữ sẽ giúp việc diễn đạt nghĩa trong câu trở nên súc tích, gợi nhiều liên tưởng và gây ấn tượng hơn.</a:t>
            </a:r>
            <a:endParaRPr lang="vi-VN" sz="2800" i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F415554C-0BD5-4093-9E5F-C4141D6544B7}"/>
              </a:ext>
            </a:extLst>
          </p:cNvPr>
          <p:cNvSpPr txBox="1"/>
          <p:nvPr/>
        </p:nvSpPr>
        <p:spPr>
          <a:xfrm>
            <a:off x="205481" y="2444725"/>
            <a:ext cx="11733087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180340" algn="just">
              <a:spcAft>
                <a:spcPts val="600"/>
              </a:spcAft>
            </a:pPr>
            <a:r>
              <a:rPr lang="vi-VN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Bài tập </a:t>
            </a:r>
            <a:r>
              <a:rPr lang="en-US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lang="vi-VN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vi-VN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Nhận xét về việc sử dụng thành ngữ </a:t>
            </a:r>
            <a:r>
              <a:rPr lang="vi-VN" sz="2800" b="1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đẽo cày giữa đường </a:t>
            </a:r>
            <a:r>
              <a:rPr lang="vi-VN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ở hai trường hợp sau:</a:t>
            </a: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="" xmlns:a16="http://schemas.microsoft.com/office/drawing/2014/main" id="{81BA2DCE-19F9-496B-AFC5-16DF55D6A248}"/>
              </a:ext>
            </a:extLst>
          </p:cNvPr>
          <p:cNvSpPr txBox="1"/>
          <p:nvPr/>
        </p:nvSpPr>
        <p:spPr>
          <a:xfrm>
            <a:off x="360877" y="3681363"/>
            <a:ext cx="11422294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180340" algn="just">
              <a:spcAft>
                <a:spcPts val="600"/>
              </a:spcAft>
            </a:pP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a. </a:t>
            </a:r>
            <a:r>
              <a:rPr lang="vi-VN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Anh làm việc này chắc nhiều người góp cho những ý kiến hay. Khác gì đẽo cày giữa đường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="" xmlns:a16="http://schemas.microsoft.com/office/drawing/2014/main" id="{2BC5C7DE-32B8-4669-9DE2-655199782596}"/>
              </a:ext>
            </a:extLst>
          </p:cNvPr>
          <p:cNvSpPr txBox="1"/>
          <p:nvPr/>
        </p:nvSpPr>
        <p:spPr>
          <a:xfrm>
            <a:off x="384853" y="5069165"/>
            <a:ext cx="11422294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180340" algn="just">
              <a:spcAft>
                <a:spcPts val="600"/>
              </a:spcAft>
            </a:pPr>
            <a:r>
              <a:rPr lang="vi-VN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b. Chín người mười ý, tôi biết nghe theo ai bây giờ? Thật là đẽo cày giữa đường.</a:t>
            </a: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8183953"/>
      </p:ext>
    </p:extLst>
  </p:cSld>
  <p:clrMapOvr>
    <a:masterClrMapping/>
  </p:clrMapOvr>
  <p:transition spd="slow"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/>
      <p:bldP spid="15" grpId="0"/>
      <p:bldP spid="1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="" xmlns:a16="http://schemas.microsoft.com/office/drawing/2014/main" id="{05371715-DF7E-4476-B0EA-51970CFF7CC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2191999" cy="6858000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F415554C-0BD5-4093-9E5F-C4141D6544B7}"/>
              </a:ext>
            </a:extLst>
          </p:cNvPr>
          <p:cNvSpPr txBox="1"/>
          <p:nvPr/>
        </p:nvSpPr>
        <p:spPr>
          <a:xfrm>
            <a:off x="117725" y="262887"/>
            <a:ext cx="11733087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180340" algn="just">
              <a:spcAft>
                <a:spcPts val="600"/>
              </a:spcAft>
            </a:pPr>
            <a:r>
              <a:rPr lang="vi-VN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Bài tập </a:t>
            </a:r>
            <a:r>
              <a:rPr lang="en-US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lang="vi-VN" sz="2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vi-VN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Nhận xét về việc sử dụng thành ngữ </a:t>
            </a:r>
            <a:r>
              <a:rPr lang="vi-VN" sz="2800" b="1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đẽo cày giữa đường </a:t>
            </a:r>
            <a:r>
              <a:rPr lang="vi-VN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ở hai trường hợp sau:</a:t>
            </a: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="" xmlns:a16="http://schemas.microsoft.com/office/drawing/2014/main" id="{81BA2DCE-19F9-496B-AFC5-16DF55D6A248}"/>
              </a:ext>
            </a:extLst>
          </p:cNvPr>
          <p:cNvSpPr txBox="1"/>
          <p:nvPr/>
        </p:nvSpPr>
        <p:spPr>
          <a:xfrm>
            <a:off x="117725" y="1212729"/>
            <a:ext cx="11422294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180340" algn="just">
              <a:spcAft>
                <a:spcPts val="600"/>
              </a:spcAft>
            </a:pP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a. </a:t>
            </a:r>
            <a:r>
              <a:rPr lang="vi-VN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Anh làm việc này chắc nhiều người góp cho những ý kiến hay. Khác gì </a:t>
            </a:r>
            <a:r>
              <a:rPr lang="vi-VN" sz="2800" b="1" i="1" dirty="0">
                <a:solidFill>
                  <a:srgbClr val="0E2DC8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đẽo cày giữa đường</a:t>
            </a:r>
            <a:r>
              <a:rPr lang="en-US" sz="2800" b="1" i="1" dirty="0">
                <a:solidFill>
                  <a:srgbClr val="0E2DC8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2000" b="1" i="1" dirty="0">
              <a:solidFill>
                <a:srgbClr val="0E2DC8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="" xmlns:a16="http://schemas.microsoft.com/office/drawing/2014/main" id="{2BC5C7DE-32B8-4669-9DE2-655199782596}"/>
              </a:ext>
            </a:extLst>
          </p:cNvPr>
          <p:cNvSpPr txBox="1"/>
          <p:nvPr/>
        </p:nvSpPr>
        <p:spPr>
          <a:xfrm>
            <a:off x="0" y="3183833"/>
            <a:ext cx="11422294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180340" algn="just">
              <a:spcAft>
                <a:spcPts val="600"/>
              </a:spcAft>
            </a:pPr>
            <a:r>
              <a:rPr lang="vi-VN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b. Chín người mười ý, tôi biết nghe theo ai bây giờ? Thật là </a:t>
            </a:r>
            <a:r>
              <a:rPr lang="vi-VN" sz="2800" b="1" i="1" dirty="0">
                <a:solidFill>
                  <a:srgbClr val="0E2DC8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đẽo cày giữa đường.</a:t>
            </a:r>
            <a:endParaRPr lang="en-US" sz="2000" b="1" i="1" dirty="0">
              <a:solidFill>
                <a:srgbClr val="0E2DC8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="" xmlns:a16="http://schemas.microsoft.com/office/drawing/2014/main" id="{98151608-161A-431F-9DFE-4530C4876FCB}"/>
              </a:ext>
            </a:extLst>
          </p:cNvPr>
          <p:cNvSpPr txBox="1"/>
          <p:nvPr/>
        </p:nvSpPr>
        <p:spPr>
          <a:xfrm>
            <a:off x="117725" y="2198281"/>
            <a:ext cx="11422294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180340" algn="just">
              <a:spcAft>
                <a:spcPts val="600"/>
              </a:spcAft>
            </a:pPr>
            <a:r>
              <a:rPr lang="vi-VN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→ Nội dung của câu trước với câu sau thiếu lôgic (không hợp lí), gây khó hiểu.</a:t>
            </a: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="" xmlns:a16="http://schemas.microsoft.com/office/drawing/2014/main" id="{6B396D04-DB2A-4524-80CD-829A6F57EE0A}"/>
              </a:ext>
            </a:extLst>
          </p:cNvPr>
          <p:cNvSpPr txBox="1"/>
          <p:nvPr/>
        </p:nvSpPr>
        <p:spPr>
          <a:xfrm>
            <a:off x="0" y="4123037"/>
            <a:ext cx="11422294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180340" algn="just">
              <a:spcAft>
                <a:spcPts val="600"/>
              </a:spcAft>
            </a:pPr>
            <a:r>
              <a:rPr lang="vi-VN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→ Nội dung ở câu sau liên quan chặt chẽ với nội dung của câu đứng trước, biểu đạt được điều muốn nói một cách súc tích, gây ấn tượng.</a:t>
            </a: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EC4E7CA9-A2A0-4B0B-B53C-E928D0BAD048}"/>
              </a:ext>
            </a:extLst>
          </p:cNvPr>
          <p:cNvSpPr txBox="1"/>
          <p:nvPr/>
        </p:nvSpPr>
        <p:spPr>
          <a:xfrm>
            <a:off x="117726" y="5210118"/>
            <a:ext cx="1182084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180340" algn="just">
              <a:spcAft>
                <a:spcPts val="600"/>
              </a:spcAft>
            </a:pPr>
            <a:r>
              <a:rPr lang="en-US" sz="2800" b="1" u="sng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Nhận</a:t>
            </a:r>
            <a:r>
              <a:rPr lang="en-US" sz="2800" b="1" u="sng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b="1" u="sng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xét</a:t>
            </a:r>
            <a:r>
              <a:rPr lang="en-US" sz="28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Muốn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sử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dụng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thành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ngữ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có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hiệu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quả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biểu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đạt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được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điều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muốn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nói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một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cách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bóng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bẩy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ngắn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gọn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…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thì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người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dùng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cần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hiểu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đúng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nghĩa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của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thành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ngữ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đó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488107"/>
      </p:ext>
    </p:extLst>
  </p:cSld>
  <p:clrMapOvr>
    <a:masterClrMapping/>
  </p:clrMapOvr>
  <p:transition spd="slow"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1" grpId="0"/>
      <p:bldP spid="12" grpId="0"/>
    </p:bld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</TotalTime>
  <Words>1165</Words>
  <Application>Microsoft Office PowerPoint</Application>
  <PresentationFormat>Widescreen</PresentationFormat>
  <Paragraphs>70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Times New Roman</vt:lpstr>
      <vt:lpstr>1_Office Theme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10</cp:revision>
  <dcterms:created xsi:type="dcterms:W3CDTF">2023-01-30T14:09:17Z</dcterms:created>
  <dcterms:modified xsi:type="dcterms:W3CDTF">2023-01-30T14:55:11Z</dcterms:modified>
</cp:coreProperties>
</file>