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8"/>
  </p:notesMasterIdLst>
  <p:sldIdLst>
    <p:sldId id="256" r:id="rId2"/>
    <p:sldId id="257" r:id="rId3"/>
    <p:sldId id="330" r:id="rId4"/>
    <p:sldId id="331" r:id="rId5"/>
    <p:sldId id="354" r:id="rId6"/>
    <p:sldId id="258" r:id="rId7"/>
    <p:sldId id="260" r:id="rId8"/>
    <p:sldId id="259" r:id="rId9"/>
    <p:sldId id="261" r:id="rId10"/>
    <p:sldId id="270" r:id="rId11"/>
    <p:sldId id="312" r:id="rId12"/>
    <p:sldId id="314" r:id="rId13"/>
    <p:sldId id="315" r:id="rId14"/>
    <p:sldId id="356" r:id="rId15"/>
    <p:sldId id="357" r:id="rId16"/>
    <p:sldId id="268" r:id="rId17"/>
    <p:sldId id="358" r:id="rId18"/>
    <p:sldId id="359" r:id="rId19"/>
    <p:sldId id="360" r:id="rId20"/>
    <p:sldId id="269" r:id="rId21"/>
    <p:sldId id="383" r:id="rId22"/>
    <p:sldId id="384" r:id="rId23"/>
    <p:sldId id="385" r:id="rId24"/>
    <p:sldId id="355" r:id="rId25"/>
    <p:sldId id="266" r:id="rId26"/>
    <p:sldId id="267" r:id="rId27"/>
    <p:sldId id="273" r:id="rId28"/>
    <p:sldId id="275" r:id="rId29"/>
    <p:sldId id="278" r:id="rId30"/>
    <p:sldId id="279" r:id="rId31"/>
    <p:sldId id="281" r:id="rId32"/>
    <p:sldId id="283" r:id="rId33"/>
    <p:sldId id="287" r:id="rId34"/>
    <p:sldId id="290" r:id="rId35"/>
    <p:sldId id="291" r:id="rId36"/>
    <p:sldId id="292" r:id="rId37"/>
  </p:sldIdLst>
  <p:sldSz cx="9144000" cy="5143500" type="screen16x9"/>
  <p:notesSz cx="6858000" cy="9144000"/>
  <p:embeddedFontLst>
    <p:embeddedFont>
      <p:font typeface="Exo" panose="020B0604020202020204" charset="0"/>
      <p:regular r:id="rId39"/>
    </p:embeddedFont>
    <p:embeddedFont>
      <p:font typeface="Annie Use Your Telescope" panose="020B0604020202020204" charset="0"/>
      <p:regular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81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17640365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8"/>
        <p:cNvGrpSpPr/>
        <p:nvPr/>
      </p:nvGrpSpPr>
      <p:grpSpPr>
        <a:xfrm>
          <a:off x="0" y="0"/>
          <a:ext cx="0" cy="0"/>
          <a:chOff x="0" y="0"/>
          <a:chExt cx="0" cy="0"/>
        </a:xfrm>
      </p:grpSpPr>
      <p:sp>
        <p:nvSpPr>
          <p:cNvPr id="1609" name="Google Shape;160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0" name="Google Shape;161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378114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4"/>
        <p:cNvGrpSpPr/>
        <p:nvPr/>
      </p:nvGrpSpPr>
      <p:grpSpPr>
        <a:xfrm>
          <a:off x="0" y="0"/>
          <a:ext cx="0" cy="0"/>
          <a:chOff x="0" y="0"/>
          <a:chExt cx="0" cy="0"/>
        </a:xfrm>
      </p:grpSpPr>
      <p:sp>
        <p:nvSpPr>
          <p:cNvPr id="2065" name="Google Shape;2065;gf9ee626784_0_3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6" name="Google Shape;2066;gf9ee626784_0_3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428627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9"/>
        <p:cNvGrpSpPr/>
        <p:nvPr/>
      </p:nvGrpSpPr>
      <p:grpSpPr>
        <a:xfrm>
          <a:off x="0" y="0"/>
          <a:ext cx="0" cy="0"/>
          <a:chOff x="0" y="0"/>
          <a:chExt cx="0" cy="0"/>
        </a:xfrm>
      </p:grpSpPr>
      <p:sp>
        <p:nvSpPr>
          <p:cNvPr id="2070" name="Google Shape;2070;gf9ee626784_0_4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1" name="Google Shape;2071;gf9ee626784_0_4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65421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6"/>
        <p:cNvGrpSpPr/>
        <p:nvPr/>
      </p:nvGrpSpPr>
      <p:grpSpPr>
        <a:xfrm>
          <a:off x="0" y="0"/>
          <a:ext cx="0" cy="0"/>
          <a:chOff x="0" y="0"/>
          <a:chExt cx="0" cy="0"/>
        </a:xfrm>
      </p:grpSpPr>
      <p:sp>
        <p:nvSpPr>
          <p:cNvPr id="1987" name="Google Shape;1987;gf9ee626784_0_3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8" name="Google Shape;1988;gf9ee626784_0_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376021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8"/>
        <p:cNvGrpSpPr/>
        <p:nvPr/>
      </p:nvGrpSpPr>
      <p:grpSpPr>
        <a:xfrm>
          <a:off x="0" y="0"/>
          <a:ext cx="0" cy="0"/>
          <a:chOff x="0" y="0"/>
          <a:chExt cx="0" cy="0"/>
        </a:xfrm>
      </p:grpSpPr>
      <p:sp>
        <p:nvSpPr>
          <p:cNvPr id="2029" name="Google Shape;2029;gf72f9837cb_0_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0" name="Google Shape;2030;gf72f9837cb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34625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3"/>
        <p:cNvGrpSpPr/>
        <p:nvPr/>
      </p:nvGrpSpPr>
      <p:grpSpPr>
        <a:xfrm>
          <a:off x="0" y="0"/>
          <a:ext cx="0" cy="0"/>
          <a:chOff x="0" y="0"/>
          <a:chExt cx="0" cy="0"/>
        </a:xfrm>
      </p:grpSpPr>
      <p:sp>
        <p:nvSpPr>
          <p:cNvPr id="2224" name="Google Shape;2224;gf9ee626784_0_4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5" name="Google Shape;2225;gf9ee626784_0_4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68552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5"/>
        <p:cNvGrpSpPr/>
        <p:nvPr/>
      </p:nvGrpSpPr>
      <p:grpSpPr>
        <a:xfrm>
          <a:off x="0" y="0"/>
          <a:ext cx="0" cy="0"/>
          <a:chOff x="0" y="0"/>
          <a:chExt cx="0" cy="0"/>
        </a:xfrm>
      </p:grpSpPr>
      <p:sp>
        <p:nvSpPr>
          <p:cNvPr id="2286" name="Google Shape;2286;gf9ee626784_0_5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7" name="Google Shape;2287;gf9ee626784_0_5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50351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1"/>
        <p:cNvGrpSpPr/>
        <p:nvPr/>
      </p:nvGrpSpPr>
      <p:grpSpPr>
        <a:xfrm>
          <a:off x="0" y="0"/>
          <a:ext cx="0" cy="0"/>
          <a:chOff x="0" y="0"/>
          <a:chExt cx="0" cy="0"/>
        </a:xfrm>
      </p:grpSpPr>
      <p:sp>
        <p:nvSpPr>
          <p:cNvPr id="2352" name="Google Shape;2352;gf9ff79148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3" name="Google Shape;2353;gf9ff79148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06414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3"/>
        <p:cNvGrpSpPr/>
        <p:nvPr/>
      </p:nvGrpSpPr>
      <p:grpSpPr>
        <a:xfrm>
          <a:off x="0" y="0"/>
          <a:ext cx="0" cy="0"/>
          <a:chOff x="0" y="0"/>
          <a:chExt cx="0" cy="0"/>
        </a:xfrm>
      </p:grpSpPr>
      <p:sp>
        <p:nvSpPr>
          <p:cNvPr id="2394" name="Google Shape;2394;gf9ff79148a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5" name="Google Shape;2395;gf9ff79148a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32085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5"/>
        <p:cNvGrpSpPr/>
        <p:nvPr/>
      </p:nvGrpSpPr>
      <p:grpSpPr>
        <a:xfrm>
          <a:off x="0" y="0"/>
          <a:ext cx="0" cy="0"/>
          <a:chOff x="0" y="0"/>
          <a:chExt cx="0" cy="0"/>
        </a:xfrm>
      </p:grpSpPr>
      <p:sp>
        <p:nvSpPr>
          <p:cNvPr id="2476" name="Google Shape;2476;gf9ff79148a_0_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7" name="Google Shape;2477;gf9ff79148a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533131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7"/>
        <p:cNvGrpSpPr/>
        <p:nvPr/>
      </p:nvGrpSpPr>
      <p:grpSpPr>
        <a:xfrm>
          <a:off x="0" y="0"/>
          <a:ext cx="0" cy="0"/>
          <a:chOff x="0" y="0"/>
          <a:chExt cx="0" cy="0"/>
        </a:xfrm>
      </p:grpSpPr>
      <p:sp>
        <p:nvSpPr>
          <p:cNvPr id="2588" name="Google Shape;2588;gf9ff79148a_0_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9" name="Google Shape;2589;gf9ff79148a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2100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5"/>
        <p:cNvGrpSpPr/>
        <p:nvPr/>
      </p:nvGrpSpPr>
      <p:grpSpPr>
        <a:xfrm>
          <a:off x="0" y="0"/>
          <a:ext cx="0" cy="0"/>
          <a:chOff x="0" y="0"/>
          <a:chExt cx="0" cy="0"/>
        </a:xfrm>
      </p:grpSpPr>
      <p:sp>
        <p:nvSpPr>
          <p:cNvPr id="1646" name="Google Shape;1646;gf9ee62678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7" name="Google Shape;1647;gf9ee62678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672640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7"/>
        <p:cNvGrpSpPr/>
        <p:nvPr/>
      </p:nvGrpSpPr>
      <p:grpSpPr>
        <a:xfrm>
          <a:off x="0" y="0"/>
          <a:ext cx="0" cy="0"/>
          <a:chOff x="0" y="0"/>
          <a:chExt cx="0" cy="0"/>
        </a:xfrm>
      </p:grpSpPr>
      <p:sp>
        <p:nvSpPr>
          <p:cNvPr id="2758" name="Google Shape;2758;gfa02d51865_0_5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9" name="Google Shape;2759;gfa02d51865_0_5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131363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9"/>
        <p:cNvGrpSpPr/>
        <p:nvPr/>
      </p:nvGrpSpPr>
      <p:grpSpPr>
        <a:xfrm>
          <a:off x="0" y="0"/>
          <a:ext cx="0" cy="0"/>
          <a:chOff x="0" y="0"/>
          <a:chExt cx="0" cy="0"/>
        </a:xfrm>
      </p:grpSpPr>
      <p:sp>
        <p:nvSpPr>
          <p:cNvPr id="2890" name="Google Shape;2890;gf72f9837cb_0_1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1" name="Google Shape;2891;gf72f9837cb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57835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9"/>
        <p:cNvGrpSpPr/>
        <p:nvPr/>
      </p:nvGrpSpPr>
      <p:grpSpPr>
        <a:xfrm>
          <a:off x="0" y="0"/>
          <a:ext cx="0" cy="0"/>
          <a:chOff x="0" y="0"/>
          <a:chExt cx="0" cy="0"/>
        </a:xfrm>
      </p:grpSpPr>
      <p:sp>
        <p:nvSpPr>
          <p:cNvPr id="2940" name="Google Shape;2940;gf9ff79148a_0_285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1" name="Google Shape;2941;gf9ff79148a_0_285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7450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2"/>
        <p:cNvGrpSpPr/>
        <p:nvPr/>
      </p:nvGrpSpPr>
      <p:grpSpPr>
        <a:xfrm>
          <a:off x="0" y="0"/>
          <a:ext cx="0" cy="0"/>
          <a:chOff x="0" y="0"/>
          <a:chExt cx="0" cy="0"/>
        </a:xfrm>
      </p:grpSpPr>
      <p:sp>
        <p:nvSpPr>
          <p:cNvPr id="3673" name="Google Shape;3673;gfa02d51865_0_9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4" name="Google Shape;3674;gfa02d51865_0_9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7197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5"/>
        <p:cNvGrpSpPr/>
        <p:nvPr/>
      </p:nvGrpSpPr>
      <p:grpSpPr>
        <a:xfrm>
          <a:off x="0" y="0"/>
          <a:ext cx="0" cy="0"/>
          <a:chOff x="0" y="0"/>
          <a:chExt cx="0" cy="0"/>
        </a:xfrm>
      </p:grpSpPr>
      <p:sp>
        <p:nvSpPr>
          <p:cNvPr id="1646" name="Google Shape;1646;gf9ee62678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7" name="Google Shape;1647;gf9ee62678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0461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5"/>
        <p:cNvGrpSpPr/>
        <p:nvPr/>
      </p:nvGrpSpPr>
      <p:grpSpPr>
        <a:xfrm>
          <a:off x="0" y="0"/>
          <a:ext cx="0" cy="0"/>
          <a:chOff x="0" y="0"/>
          <a:chExt cx="0" cy="0"/>
        </a:xfrm>
      </p:grpSpPr>
      <p:sp>
        <p:nvSpPr>
          <p:cNvPr id="1646" name="Google Shape;1646;gf9ee62678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7" name="Google Shape;1647;gf9ee62678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56412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9"/>
        <p:cNvGrpSpPr/>
        <p:nvPr/>
      </p:nvGrpSpPr>
      <p:grpSpPr>
        <a:xfrm>
          <a:off x="0" y="0"/>
          <a:ext cx="0" cy="0"/>
          <a:chOff x="0" y="0"/>
          <a:chExt cx="0" cy="0"/>
        </a:xfrm>
      </p:grpSpPr>
      <p:sp>
        <p:nvSpPr>
          <p:cNvPr id="1660" name="Google Shape;1660;gf72f9837cb_0_1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1" name="Google Shape;1661;gf72f9837cb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1409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2"/>
        <p:cNvGrpSpPr/>
        <p:nvPr/>
      </p:nvGrpSpPr>
      <p:grpSpPr>
        <a:xfrm>
          <a:off x="0" y="0"/>
          <a:ext cx="0" cy="0"/>
          <a:chOff x="0" y="0"/>
          <a:chExt cx="0" cy="0"/>
        </a:xfrm>
      </p:grpSpPr>
      <p:sp>
        <p:nvSpPr>
          <p:cNvPr id="1733" name="Google Shape;1733;gf9ee626784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4" name="Google Shape;1734;gf9ee626784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0038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2"/>
        <p:cNvGrpSpPr/>
        <p:nvPr/>
      </p:nvGrpSpPr>
      <p:grpSpPr>
        <a:xfrm>
          <a:off x="0" y="0"/>
          <a:ext cx="0" cy="0"/>
          <a:chOff x="0" y="0"/>
          <a:chExt cx="0" cy="0"/>
        </a:xfrm>
      </p:grpSpPr>
      <p:sp>
        <p:nvSpPr>
          <p:cNvPr id="1693" name="Google Shape;1693;gfb0d0a1eae_0_1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4" name="Google Shape;1694;gfb0d0a1eae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382952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5"/>
        <p:cNvGrpSpPr/>
        <p:nvPr/>
      </p:nvGrpSpPr>
      <p:grpSpPr>
        <a:xfrm>
          <a:off x="0" y="0"/>
          <a:ext cx="0" cy="0"/>
          <a:chOff x="0" y="0"/>
          <a:chExt cx="0" cy="0"/>
        </a:xfrm>
      </p:grpSpPr>
      <p:sp>
        <p:nvSpPr>
          <p:cNvPr id="1766" name="Google Shape;1766;gf9ee626784_0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7" name="Google Shape;1767;gf9ee626784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63189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1"/>
        <p:cNvGrpSpPr/>
        <p:nvPr/>
      </p:nvGrpSpPr>
      <p:grpSpPr>
        <a:xfrm>
          <a:off x="0" y="0"/>
          <a:ext cx="0" cy="0"/>
          <a:chOff x="0" y="0"/>
          <a:chExt cx="0" cy="0"/>
        </a:xfrm>
      </p:grpSpPr>
      <p:sp>
        <p:nvSpPr>
          <p:cNvPr id="2112" name="Google Shape;2112;gfa02d51865_0_6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3" name="Google Shape;2113;gfa02d51865_0_6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58726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50" y="13800"/>
            <a:ext cx="9144000" cy="5115900"/>
            <a:chOff x="-150" y="13800"/>
            <a:chExt cx="9144000" cy="5115900"/>
          </a:xfrm>
        </p:grpSpPr>
        <p:grpSp>
          <p:nvGrpSpPr>
            <p:cNvPr id="10" name="Google Shape;10;p2"/>
            <p:cNvGrpSpPr/>
            <p:nvPr/>
          </p:nvGrpSpPr>
          <p:grpSpPr>
            <a:xfrm>
              <a:off x="318911" y="13800"/>
              <a:ext cx="8506178" cy="5115900"/>
              <a:chOff x="318911" y="-66425"/>
              <a:chExt cx="8506178" cy="5115900"/>
            </a:xfrm>
          </p:grpSpPr>
          <p:cxnSp>
            <p:nvCxnSpPr>
              <p:cNvPr id="11" name="Google Shape;11;p2"/>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 name="Google Shape;12;p2"/>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3" name="Google Shape;13;p2"/>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 name="Google Shape;14;p2"/>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 name="Google Shape;15;p2"/>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 name="Google Shape;16;p2"/>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 name="Google Shape;17;p2"/>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8" name="Google Shape;18;p2"/>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9" name="Google Shape;19;p2"/>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0" name="Google Shape;20;p2"/>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1" name="Google Shape;21;p2"/>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2" name="Google Shape;22;p2"/>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3" name="Google Shape;23;p2"/>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 name="Google Shape;24;p2"/>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 name="Google Shape;25;p2"/>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 name="Google Shape;26;p2"/>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7" name="Google Shape;27;p2"/>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8" name="Google Shape;28;p2"/>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9" name="Google Shape;29;p2"/>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0" name="Google Shape;30;p2"/>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1" name="Google Shape;31;p2"/>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2" name="Google Shape;32;p2"/>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 name="Google Shape;33;p2"/>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34" name="Google Shape;34;p2"/>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5" name="Google Shape;35;p2"/>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 name="Google Shape;36;p2"/>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 name="Google Shape;37;p2"/>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8" name="Google Shape;38;p2"/>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9" name="Google Shape;39;p2"/>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0" name="Google Shape;40;p2"/>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 name="Google Shape;41;p2"/>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2" name="Google Shape;42;p2"/>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3" name="Google Shape;43;p2"/>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4" name="Google Shape;44;p2"/>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 name="Google Shape;45;p2"/>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 name="Google Shape;46;p2"/>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7" name="Google Shape;47;p2"/>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48" name="Google Shape;48;p2"/>
          <p:cNvSpPr/>
          <p:nvPr/>
        </p:nvSpPr>
        <p:spPr>
          <a:xfrm>
            <a:off x="432444"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49;p2"/>
          <p:cNvGrpSpPr/>
          <p:nvPr/>
        </p:nvGrpSpPr>
        <p:grpSpPr>
          <a:xfrm>
            <a:off x="418241" y="216981"/>
            <a:ext cx="8413926" cy="4516813"/>
            <a:chOff x="418241" y="216981"/>
            <a:chExt cx="8413926" cy="4516813"/>
          </a:xfrm>
        </p:grpSpPr>
        <p:sp>
          <p:nvSpPr>
            <p:cNvPr id="50" name="Google Shape;50;p2"/>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2"/>
          <p:cNvSpPr txBox="1">
            <a:spLocks noGrp="1"/>
          </p:cNvSpPr>
          <p:nvPr>
            <p:ph type="ctrTitle"/>
          </p:nvPr>
        </p:nvSpPr>
        <p:spPr>
          <a:xfrm>
            <a:off x="1819350" y="1102813"/>
            <a:ext cx="5505300" cy="2280600"/>
          </a:xfrm>
          <a:prstGeom prst="rect">
            <a:avLst/>
          </a:prstGeom>
        </p:spPr>
        <p:txBody>
          <a:bodyPr spcFirstLastPara="1" wrap="square" lIns="0" tIns="0" rIns="0" bIns="0" anchor="t" anchorCtr="0">
            <a:noAutofit/>
          </a:bodyPr>
          <a:lstStyle>
            <a:lvl1pPr lvl="0" algn="ctr">
              <a:lnSpc>
                <a:spcPct val="80000"/>
              </a:lnSpc>
              <a:spcBef>
                <a:spcPts val="0"/>
              </a:spcBef>
              <a:spcAft>
                <a:spcPts val="0"/>
              </a:spcAft>
              <a:buSzPts val="5200"/>
              <a:buNone/>
              <a:defRPr sz="6200" b="1">
                <a:solidFill>
                  <a:srgbClr val="46246A"/>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53" name="Google Shape;53;p2"/>
          <p:cNvSpPr txBox="1">
            <a:spLocks noGrp="1"/>
          </p:cNvSpPr>
          <p:nvPr>
            <p:ph type="subTitle" idx="1"/>
          </p:nvPr>
        </p:nvSpPr>
        <p:spPr>
          <a:xfrm>
            <a:off x="2547450" y="3670034"/>
            <a:ext cx="4049100" cy="297300"/>
          </a:xfrm>
          <a:prstGeom prst="rect">
            <a:avLst/>
          </a:prstGeom>
        </p:spPr>
        <p:txBody>
          <a:bodyPr spcFirstLastPara="1" wrap="square" lIns="0" tIns="0" rIns="0" bIns="0" anchor="t" anchorCtr="0">
            <a:noAutofit/>
          </a:bodyPr>
          <a:lstStyle>
            <a:lvl1pPr lvl="0" algn="ctr">
              <a:lnSpc>
                <a:spcPct val="100000"/>
              </a:lnSpc>
              <a:spcBef>
                <a:spcPts val="0"/>
              </a:spcBef>
              <a:spcAft>
                <a:spcPts val="0"/>
              </a:spcAft>
              <a:buSzPts val="2800"/>
              <a:buNone/>
              <a:defRPr sz="1600">
                <a:solidFill>
                  <a:schemeClr val="lt1"/>
                </a:solidFill>
                <a:latin typeface="Lato" panose="020F0502020204030203"/>
                <a:ea typeface="Lato" panose="020F0502020204030203"/>
                <a:cs typeface="Lato" panose="020F0502020204030203"/>
                <a:sym typeface="Lato" panose="020F0502020204030203"/>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4" name="Google Shape;54;p2"/>
          <p:cNvSpPr/>
          <p:nvPr/>
        </p:nvSpPr>
        <p:spPr>
          <a:xfrm>
            <a:off x="8315501" y="3850450"/>
            <a:ext cx="1873" cy="1798"/>
          </a:xfrm>
          <a:custGeom>
            <a:avLst/>
            <a:gdLst/>
            <a:ahLst/>
            <a:cxnLst/>
            <a:rect l="l" t="t" r="r" b="b"/>
            <a:pathLst>
              <a:path w="25" h="24" extrusionOk="0">
                <a:moveTo>
                  <a:pt x="25" y="0"/>
                </a:moveTo>
                <a:cubicBezTo>
                  <a:pt x="1" y="0"/>
                  <a:pt x="1" y="12"/>
                  <a:pt x="1" y="24"/>
                </a:cubicBezTo>
                <a:cubicBezTo>
                  <a:pt x="1" y="24"/>
                  <a:pt x="1" y="12"/>
                  <a:pt x="25" y="0"/>
                </a:cubicBezTo>
                <a:close/>
              </a:path>
            </a:pathLst>
          </a:custGeom>
          <a:solidFill>
            <a:srgbClr val="444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7145483" y="4412278"/>
            <a:ext cx="2771" cy="75"/>
          </a:xfrm>
          <a:custGeom>
            <a:avLst/>
            <a:gdLst/>
            <a:ahLst/>
            <a:cxnLst/>
            <a:rect l="l" t="t" r="r" b="b"/>
            <a:pathLst>
              <a:path w="37" h="1" extrusionOk="0">
                <a:moveTo>
                  <a:pt x="1" y="0"/>
                </a:moveTo>
                <a:lnTo>
                  <a:pt x="37" y="0"/>
                </a:lnTo>
                <a:lnTo>
                  <a:pt x="37" y="0"/>
                </a:lnTo>
                <a:close/>
              </a:path>
            </a:pathLst>
          </a:custGeom>
          <a:solidFill>
            <a:srgbClr val="444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81"/>
        <p:cNvGrpSpPr/>
        <p:nvPr/>
      </p:nvGrpSpPr>
      <p:grpSpPr>
        <a:xfrm>
          <a:off x="0" y="0"/>
          <a:ext cx="0" cy="0"/>
          <a:chOff x="0" y="0"/>
          <a:chExt cx="0" cy="0"/>
        </a:xfrm>
      </p:grpSpPr>
      <p:grpSp>
        <p:nvGrpSpPr>
          <p:cNvPr id="382" name="Google Shape;382;p11"/>
          <p:cNvGrpSpPr/>
          <p:nvPr/>
        </p:nvGrpSpPr>
        <p:grpSpPr>
          <a:xfrm>
            <a:off x="-150" y="13800"/>
            <a:ext cx="9144000" cy="5115900"/>
            <a:chOff x="-150" y="13800"/>
            <a:chExt cx="9144000" cy="5115900"/>
          </a:xfrm>
        </p:grpSpPr>
        <p:grpSp>
          <p:nvGrpSpPr>
            <p:cNvPr id="383" name="Google Shape;383;p11"/>
            <p:cNvGrpSpPr/>
            <p:nvPr/>
          </p:nvGrpSpPr>
          <p:grpSpPr>
            <a:xfrm>
              <a:off x="318911" y="13800"/>
              <a:ext cx="8506178" cy="5115900"/>
              <a:chOff x="318911" y="-66425"/>
              <a:chExt cx="8506178" cy="5115900"/>
            </a:xfrm>
          </p:grpSpPr>
          <p:cxnSp>
            <p:nvCxnSpPr>
              <p:cNvPr id="384" name="Google Shape;384;p11"/>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85" name="Google Shape;385;p11"/>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86" name="Google Shape;386;p11"/>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87" name="Google Shape;387;p11"/>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88" name="Google Shape;388;p11"/>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89" name="Google Shape;389;p11"/>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90" name="Google Shape;390;p11"/>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91" name="Google Shape;391;p11"/>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92" name="Google Shape;392;p11"/>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93" name="Google Shape;393;p11"/>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94" name="Google Shape;394;p11"/>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95" name="Google Shape;395;p11"/>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96" name="Google Shape;396;p11"/>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97" name="Google Shape;397;p11"/>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98" name="Google Shape;398;p11"/>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99" name="Google Shape;399;p11"/>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00" name="Google Shape;400;p11"/>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01" name="Google Shape;401;p11"/>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02" name="Google Shape;402;p11"/>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03" name="Google Shape;403;p11"/>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04" name="Google Shape;404;p11"/>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05" name="Google Shape;405;p11"/>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06" name="Google Shape;406;p11"/>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407" name="Google Shape;407;p11"/>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08" name="Google Shape;408;p11"/>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09" name="Google Shape;409;p11"/>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0" name="Google Shape;410;p11"/>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1" name="Google Shape;411;p11"/>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2" name="Google Shape;412;p11"/>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3" name="Google Shape;413;p11"/>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4" name="Google Shape;414;p11"/>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5" name="Google Shape;415;p11"/>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6" name="Google Shape;416;p11"/>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7" name="Google Shape;417;p11"/>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8" name="Google Shape;418;p11"/>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9" name="Google Shape;419;p11"/>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20" name="Google Shape;420;p11"/>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421" name="Google Shape;421;p11"/>
          <p:cNvSpPr/>
          <p:nvPr/>
        </p:nvSpPr>
        <p:spPr>
          <a:xfrm flipH="1">
            <a:off x="744145"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2" name="Google Shape;422;p11"/>
          <p:cNvGrpSpPr/>
          <p:nvPr/>
        </p:nvGrpSpPr>
        <p:grpSpPr>
          <a:xfrm flipH="1">
            <a:off x="418241" y="216981"/>
            <a:ext cx="8413926" cy="4516813"/>
            <a:chOff x="418241" y="216981"/>
            <a:chExt cx="8413926" cy="4516813"/>
          </a:xfrm>
        </p:grpSpPr>
        <p:sp>
          <p:nvSpPr>
            <p:cNvPr id="423" name="Google Shape;423;p11"/>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1"/>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5" name="Google Shape;425;p11"/>
          <p:cNvSpPr txBox="1">
            <a:spLocks noGrp="1"/>
          </p:cNvSpPr>
          <p:nvPr>
            <p:ph type="title" hasCustomPrompt="1"/>
          </p:nvPr>
        </p:nvSpPr>
        <p:spPr>
          <a:xfrm>
            <a:off x="1828800" y="1106125"/>
            <a:ext cx="5486400" cy="1963500"/>
          </a:xfrm>
          <a:prstGeom prst="rect">
            <a:avLst/>
          </a:prstGeom>
        </p:spPr>
        <p:txBody>
          <a:bodyPr spcFirstLastPara="1" wrap="square" lIns="0" tIns="0" rIns="0" bIns="0" anchor="b" anchorCtr="0">
            <a:noAutofit/>
          </a:bodyPr>
          <a:lstStyle>
            <a:lvl1pPr lvl="0" algn="ctr">
              <a:spcBef>
                <a:spcPts val="0"/>
              </a:spcBef>
              <a:spcAft>
                <a:spcPts val="0"/>
              </a:spcAft>
              <a:buSzPts val="12000"/>
              <a:buNone/>
              <a:defRPr sz="12000"/>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426" name="Google Shape;426;p11"/>
          <p:cNvSpPr txBox="1">
            <a:spLocks noGrp="1"/>
          </p:cNvSpPr>
          <p:nvPr>
            <p:ph type="subTitle" idx="1"/>
          </p:nvPr>
        </p:nvSpPr>
        <p:spPr>
          <a:xfrm>
            <a:off x="1828800" y="2996873"/>
            <a:ext cx="5486400" cy="379800"/>
          </a:xfrm>
          <a:prstGeom prst="rect">
            <a:avLst/>
          </a:prstGeom>
        </p:spPr>
        <p:txBody>
          <a:bodyPr spcFirstLastPara="1" wrap="square" lIns="0" tIns="0" rIns="0" bIns="0" anchor="t" anchorCtr="0">
            <a:noAutofit/>
          </a:bodyPr>
          <a:lstStyle>
            <a:lvl1pPr marR="91440" lvl="0" algn="ctr" rtl="0">
              <a:lnSpc>
                <a:spcPct val="100000"/>
              </a:lnSpc>
              <a:spcBef>
                <a:spcPts val="0"/>
              </a:spcBef>
              <a:spcAft>
                <a:spcPts val="0"/>
              </a:spcAft>
              <a:buClr>
                <a:schemeClr val="accent1"/>
              </a:buClr>
              <a:buSzPts val="1800"/>
              <a:buFont typeface="Open Sans"/>
              <a:buNone/>
              <a:defRPr sz="1600">
                <a:latin typeface="Lato" panose="020F0502020204030203"/>
                <a:ea typeface="Lato" panose="020F0502020204030203"/>
                <a:cs typeface="Lato" panose="020F0502020204030203"/>
                <a:sym typeface="Lato" panose="020F0502020204030203"/>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27"/>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CUSTOM_2">
    <p:spTree>
      <p:nvGrpSpPr>
        <p:cNvPr id="1" name="Shape 428"/>
        <p:cNvGrpSpPr/>
        <p:nvPr/>
      </p:nvGrpSpPr>
      <p:grpSpPr>
        <a:xfrm>
          <a:off x="0" y="0"/>
          <a:ext cx="0" cy="0"/>
          <a:chOff x="0" y="0"/>
          <a:chExt cx="0" cy="0"/>
        </a:xfrm>
      </p:grpSpPr>
      <p:grpSp>
        <p:nvGrpSpPr>
          <p:cNvPr id="429" name="Google Shape;429;p13"/>
          <p:cNvGrpSpPr/>
          <p:nvPr/>
        </p:nvGrpSpPr>
        <p:grpSpPr>
          <a:xfrm>
            <a:off x="-150" y="13800"/>
            <a:ext cx="9144000" cy="5115900"/>
            <a:chOff x="-150" y="13800"/>
            <a:chExt cx="9144000" cy="5115900"/>
          </a:xfrm>
        </p:grpSpPr>
        <p:grpSp>
          <p:nvGrpSpPr>
            <p:cNvPr id="430" name="Google Shape;430;p13"/>
            <p:cNvGrpSpPr/>
            <p:nvPr/>
          </p:nvGrpSpPr>
          <p:grpSpPr>
            <a:xfrm>
              <a:off x="318911" y="13800"/>
              <a:ext cx="8506178" cy="5115900"/>
              <a:chOff x="318911" y="-66425"/>
              <a:chExt cx="8506178" cy="5115900"/>
            </a:xfrm>
          </p:grpSpPr>
          <p:cxnSp>
            <p:nvCxnSpPr>
              <p:cNvPr id="431" name="Google Shape;431;p13"/>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2" name="Google Shape;432;p13"/>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3" name="Google Shape;433;p13"/>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4" name="Google Shape;434;p13"/>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5" name="Google Shape;435;p13"/>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6" name="Google Shape;436;p13"/>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7" name="Google Shape;437;p13"/>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8" name="Google Shape;438;p13"/>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9" name="Google Shape;439;p13"/>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0" name="Google Shape;440;p13"/>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1" name="Google Shape;441;p13"/>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2" name="Google Shape;442;p13"/>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3" name="Google Shape;443;p13"/>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4" name="Google Shape;444;p13"/>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5" name="Google Shape;445;p13"/>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6" name="Google Shape;446;p13"/>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7" name="Google Shape;447;p13"/>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8" name="Google Shape;448;p13"/>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9" name="Google Shape;449;p13"/>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0" name="Google Shape;450;p13"/>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1" name="Google Shape;451;p13"/>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2" name="Google Shape;452;p13"/>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3" name="Google Shape;453;p13"/>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454" name="Google Shape;454;p13"/>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5" name="Google Shape;455;p13"/>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6" name="Google Shape;456;p13"/>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7" name="Google Shape;457;p13"/>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8" name="Google Shape;458;p13"/>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9" name="Google Shape;459;p13"/>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0" name="Google Shape;460;p13"/>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1" name="Google Shape;461;p13"/>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2" name="Google Shape;462;p13"/>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3" name="Google Shape;463;p13"/>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4" name="Google Shape;464;p13"/>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5" name="Google Shape;465;p13"/>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6" name="Google Shape;466;p13"/>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7" name="Google Shape;467;p13"/>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468" name="Google Shape;468;p13"/>
          <p:cNvSpPr/>
          <p:nvPr/>
        </p:nvSpPr>
        <p:spPr>
          <a:xfrm>
            <a:off x="432444"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9" name="Google Shape;469;p13"/>
          <p:cNvGrpSpPr/>
          <p:nvPr/>
        </p:nvGrpSpPr>
        <p:grpSpPr>
          <a:xfrm>
            <a:off x="418241" y="216981"/>
            <a:ext cx="8413926" cy="4516813"/>
            <a:chOff x="418241" y="216981"/>
            <a:chExt cx="8413926" cy="4516813"/>
          </a:xfrm>
        </p:grpSpPr>
        <p:sp>
          <p:nvSpPr>
            <p:cNvPr id="470" name="Google Shape;470;p13"/>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3"/>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2" name="Google Shape;472;p13"/>
          <p:cNvSpPr txBox="1">
            <a:spLocks noGrp="1"/>
          </p:cNvSpPr>
          <p:nvPr>
            <p:ph type="title"/>
          </p:nvPr>
        </p:nvSpPr>
        <p:spPr>
          <a:xfrm>
            <a:off x="713225" y="724500"/>
            <a:ext cx="7717500" cy="5727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40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
        <p:nvSpPr>
          <p:cNvPr id="473" name="Google Shape;473;p13"/>
          <p:cNvSpPr txBox="1">
            <a:spLocks noGrp="1"/>
          </p:cNvSpPr>
          <p:nvPr>
            <p:ph type="subTitle" idx="1"/>
          </p:nvPr>
        </p:nvSpPr>
        <p:spPr>
          <a:xfrm>
            <a:off x="735306" y="3090672"/>
            <a:ext cx="1687800" cy="7659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1600">
                <a:latin typeface="Lato" panose="020F0502020204030203"/>
                <a:ea typeface="Lato" panose="020F0502020204030203"/>
                <a:cs typeface="Lato" panose="020F0502020204030203"/>
                <a:sym typeface="Lato" panose="020F0502020204030203"/>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74" name="Google Shape;474;p13"/>
          <p:cNvSpPr txBox="1">
            <a:spLocks noGrp="1"/>
          </p:cNvSpPr>
          <p:nvPr>
            <p:ph type="subTitle" idx="2"/>
          </p:nvPr>
        </p:nvSpPr>
        <p:spPr>
          <a:xfrm>
            <a:off x="893406" y="2609550"/>
            <a:ext cx="13716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panose="020F0502020204030203"/>
                <a:ea typeface="Lato" panose="020F0502020204030203"/>
                <a:cs typeface="Lato" panose="020F0502020204030203"/>
                <a:sym typeface="Lato" panose="020F0502020204030203"/>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75" name="Google Shape;475;p13"/>
          <p:cNvSpPr txBox="1">
            <a:spLocks noGrp="1"/>
          </p:cNvSpPr>
          <p:nvPr>
            <p:ph type="title" idx="3" hasCustomPrompt="1"/>
          </p:nvPr>
        </p:nvSpPr>
        <p:spPr>
          <a:xfrm>
            <a:off x="1264201" y="1896225"/>
            <a:ext cx="630000" cy="4737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000" b="1">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76" name="Google Shape;476;p13"/>
          <p:cNvSpPr txBox="1">
            <a:spLocks noGrp="1"/>
          </p:cNvSpPr>
          <p:nvPr>
            <p:ph type="subTitle" idx="4"/>
          </p:nvPr>
        </p:nvSpPr>
        <p:spPr>
          <a:xfrm>
            <a:off x="2732566" y="3090672"/>
            <a:ext cx="1687800" cy="7659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1600">
                <a:latin typeface="Lato" panose="020F0502020204030203"/>
                <a:ea typeface="Lato" panose="020F0502020204030203"/>
                <a:cs typeface="Lato" panose="020F0502020204030203"/>
                <a:sym typeface="Lato" panose="020F0502020204030203"/>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77" name="Google Shape;477;p13"/>
          <p:cNvSpPr txBox="1">
            <a:spLocks noGrp="1"/>
          </p:cNvSpPr>
          <p:nvPr>
            <p:ph type="subTitle" idx="5"/>
          </p:nvPr>
        </p:nvSpPr>
        <p:spPr>
          <a:xfrm>
            <a:off x="2890666" y="2609561"/>
            <a:ext cx="13716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panose="020F0502020204030203"/>
                <a:ea typeface="Lato" panose="020F0502020204030203"/>
                <a:cs typeface="Lato" panose="020F0502020204030203"/>
                <a:sym typeface="Lato" panose="020F0502020204030203"/>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78" name="Google Shape;478;p13"/>
          <p:cNvSpPr txBox="1">
            <a:spLocks noGrp="1"/>
          </p:cNvSpPr>
          <p:nvPr>
            <p:ph type="title" idx="6" hasCustomPrompt="1"/>
          </p:nvPr>
        </p:nvSpPr>
        <p:spPr>
          <a:xfrm>
            <a:off x="3261558" y="1896225"/>
            <a:ext cx="630900" cy="4737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000" b="1">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79" name="Google Shape;479;p13"/>
          <p:cNvSpPr txBox="1">
            <a:spLocks noGrp="1"/>
          </p:cNvSpPr>
          <p:nvPr>
            <p:ph type="subTitle" idx="7"/>
          </p:nvPr>
        </p:nvSpPr>
        <p:spPr>
          <a:xfrm>
            <a:off x="4729827" y="3090672"/>
            <a:ext cx="1687800" cy="7659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1600">
                <a:latin typeface="Lato" panose="020F0502020204030203"/>
                <a:ea typeface="Lato" panose="020F0502020204030203"/>
                <a:cs typeface="Lato" panose="020F0502020204030203"/>
                <a:sym typeface="Lato" panose="020F0502020204030203"/>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80" name="Google Shape;480;p13"/>
          <p:cNvSpPr txBox="1">
            <a:spLocks noGrp="1"/>
          </p:cNvSpPr>
          <p:nvPr>
            <p:ph type="subTitle" idx="8"/>
          </p:nvPr>
        </p:nvSpPr>
        <p:spPr>
          <a:xfrm>
            <a:off x="4887493" y="2609561"/>
            <a:ext cx="13716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panose="020F0502020204030203"/>
                <a:ea typeface="Lato" panose="020F0502020204030203"/>
                <a:cs typeface="Lato" panose="020F0502020204030203"/>
                <a:sym typeface="Lato" panose="020F0502020204030203"/>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81" name="Google Shape;481;p13"/>
          <p:cNvSpPr txBox="1">
            <a:spLocks noGrp="1"/>
          </p:cNvSpPr>
          <p:nvPr>
            <p:ph type="title" idx="9" hasCustomPrompt="1"/>
          </p:nvPr>
        </p:nvSpPr>
        <p:spPr>
          <a:xfrm>
            <a:off x="5258772" y="1896225"/>
            <a:ext cx="630900" cy="4737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000" b="1">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82" name="Google Shape;482;p13"/>
          <p:cNvSpPr txBox="1">
            <a:spLocks noGrp="1"/>
          </p:cNvSpPr>
          <p:nvPr>
            <p:ph type="subTitle" idx="13"/>
          </p:nvPr>
        </p:nvSpPr>
        <p:spPr>
          <a:xfrm>
            <a:off x="6727087" y="3090672"/>
            <a:ext cx="1687800" cy="7659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1600">
                <a:latin typeface="Lato" panose="020F0502020204030203"/>
                <a:ea typeface="Lato" panose="020F0502020204030203"/>
                <a:cs typeface="Lato" panose="020F0502020204030203"/>
                <a:sym typeface="Lato" panose="020F0502020204030203"/>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83" name="Google Shape;483;p13"/>
          <p:cNvSpPr txBox="1">
            <a:spLocks noGrp="1"/>
          </p:cNvSpPr>
          <p:nvPr>
            <p:ph type="subTitle" idx="14"/>
          </p:nvPr>
        </p:nvSpPr>
        <p:spPr>
          <a:xfrm>
            <a:off x="6885187" y="2609561"/>
            <a:ext cx="13716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panose="020F0502020204030203"/>
                <a:ea typeface="Lato" panose="020F0502020204030203"/>
                <a:cs typeface="Lato" panose="020F0502020204030203"/>
                <a:sym typeface="Lato" panose="020F0502020204030203"/>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84" name="Google Shape;484;p13"/>
          <p:cNvSpPr txBox="1">
            <a:spLocks noGrp="1"/>
          </p:cNvSpPr>
          <p:nvPr>
            <p:ph type="title" idx="15" hasCustomPrompt="1"/>
          </p:nvPr>
        </p:nvSpPr>
        <p:spPr>
          <a:xfrm>
            <a:off x="7257162" y="1896225"/>
            <a:ext cx="630900" cy="4737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000" b="1">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CUSTOM_1">
    <p:spTree>
      <p:nvGrpSpPr>
        <p:cNvPr id="1" name="Shape 485"/>
        <p:cNvGrpSpPr/>
        <p:nvPr/>
      </p:nvGrpSpPr>
      <p:grpSpPr>
        <a:xfrm>
          <a:off x="0" y="0"/>
          <a:ext cx="0" cy="0"/>
          <a:chOff x="0" y="0"/>
          <a:chExt cx="0" cy="0"/>
        </a:xfrm>
      </p:grpSpPr>
      <p:grpSp>
        <p:nvGrpSpPr>
          <p:cNvPr id="486" name="Google Shape;486;p14"/>
          <p:cNvGrpSpPr/>
          <p:nvPr/>
        </p:nvGrpSpPr>
        <p:grpSpPr>
          <a:xfrm>
            <a:off x="-150" y="13800"/>
            <a:ext cx="9144000" cy="5115900"/>
            <a:chOff x="-150" y="13800"/>
            <a:chExt cx="9144000" cy="5115900"/>
          </a:xfrm>
        </p:grpSpPr>
        <p:grpSp>
          <p:nvGrpSpPr>
            <p:cNvPr id="487" name="Google Shape;487;p14"/>
            <p:cNvGrpSpPr/>
            <p:nvPr/>
          </p:nvGrpSpPr>
          <p:grpSpPr>
            <a:xfrm>
              <a:off x="318911" y="13800"/>
              <a:ext cx="8506178" cy="5115900"/>
              <a:chOff x="318911" y="-66425"/>
              <a:chExt cx="8506178" cy="5115900"/>
            </a:xfrm>
          </p:grpSpPr>
          <p:cxnSp>
            <p:nvCxnSpPr>
              <p:cNvPr id="488" name="Google Shape;488;p14"/>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89" name="Google Shape;489;p14"/>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90" name="Google Shape;490;p14"/>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91" name="Google Shape;491;p14"/>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92" name="Google Shape;492;p14"/>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93" name="Google Shape;493;p14"/>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94" name="Google Shape;494;p14"/>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95" name="Google Shape;495;p14"/>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96" name="Google Shape;496;p14"/>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97" name="Google Shape;497;p14"/>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98" name="Google Shape;498;p14"/>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99" name="Google Shape;499;p14"/>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00" name="Google Shape;500;p14"/>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01" name="Google Shape;501;p14"/>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02" name="Google Shape;502;p14"/>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03" name="Google Shape;503;p14"/>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04" name="Google Shape;504;p14"/>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05" name="Google Shape;505;p14"/>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06" name="Google Shape;506;p14"/>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07" name="Google Shape;507;p14"/>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08" name="Google Shape;508;p14"/>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09" name="Google Shape;509;p14"/>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10" name="Google Shape;510;p14"/>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511" name="Google Shape;511;p14"/>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12" name="Google Shape;512;p14"/>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13" name="Google Shape;513;p14"/>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14" name="Google Shape;514;p14"/>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15" name="Google Shape;515;p14"/>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16" name="Google Shape;516;p14"/>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17" name="Google Shape;517;p14"/>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18" name="Google Shape;518;p14"/>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19" name="Google Shape;519;p14"/>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20" name="Google Shape;520;p14"/>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21" name="Google Shape;521;p14"/>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22" name="Google Shape;522;p14"/>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23" name="Google Shape;523;p14"/>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24" name="Google Shape;524;p14"/>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525" name="Google Shape;525;p14"/>
          <p:cNvSpPr/>
          <p:nvPr/>
        </p:nvSpPr>
        <p:spPr>
          <a:xfrm flipH="1">
            <a:off x="744145"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6" name="Google Shape;526;p14"/>
          <p:cNvGrpSpPr/>
          <p:nvPr/>
        </p:nvGrpSpPr>
        <p:grpSpPr>
          <a:xfrm flipH="1">
            <a:off x="418241" y="216981"/>
            <a:ext cx="8413926" cy="4516813"/>
            <a:chOff x="418241" y="216981"/>
            <a:chExt cx="8413926" cy="4516813"/>
          </a:xfrm>
        </p:grpSpPr>
        <p:sp>
          <p:nvSpPr>
            <p:cNvPr id="527" name="Google Shape;527;p1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9" name="Google Shape;529;p14"/>
          <p:cNvSpPr txBox="1">
            <a:spLocks noGrp="1"/>
          </p:cNvSpPr>
          <p:nvPr>
            <p:ph type="title"/>
          </p:nvPr>
        </p:nvSpPr>
        <p:spPr>
          <a:xfrm>
            <a:off x="2559450" y="3273675"/>
            <a:ext cx="2280600" cy="374400"/>
          </a:xfrm>
          <a:prstGeom prst="rect">
            <a:avLst/>
          </a:prstGeom>
        </p:spPr>
        <p:txBody>
          <a:bodyPr spcFirstLastPara="1" wrap="square" lIns="0" tIns="0" rIns="0" bIns="0" anchor="ctr" anchorCtr="0">
            <a:noAutofit/>
          </a:bodyPr>
          <a:lstStyle>
            <a:lvl1pPr lvl="0" algn="ctr" rtl="0">
              <a:spcBef>
                <a:spcPts val="0"/>
              </a:spcBef>
              <a:spcAft>
                <a:spcPts val="0"/>
              </a:spcAft>
              <a:buClr>
                <a:schemeClr val="dk1"/>
              </a:buClr>
              <a:buSzPts val="2800"/>
              <a:buNone/>
              <a:defRPr sz="1800" b="1">
                <a:solidFill>
                  <a:schemeClr val="lt1"/>
                </a:solidFill>
                <a:latin typeface="Lato" panose="020F0502020204030203"/>
                <a:ea typeface="Lato" panose="020F0502020204030203"/>
                <a:cs typeface="Lato" panose="020F0502020204030203"/>
                <a:sym typeface="Lato" panose="020F0502020204030203"/>
              </a:defRPr>
            </a:lvl1pPr>
            <a:lvl2pPr lvl="1" rtl="0">
              <a:spcBef>
                <a:spcPts val="0"/>
              </a:spcBef>
              <a:spcAft>
                <a:spcPts val="0"/>
              </a:spcAft>
              <a:buClr>
                <a:schemeClr val="dk1"/>
              </a:buClr>
              <a:buSzPts val="2800"/>
              <a:buNone/>
              <a:defRPr>
                <a:solidFill>
                  <a:schemeClr val="dk1"/>
                </a:solidFill>
              </a:defRPr>
            </a:lvl2pPr>
            <a:lvl3pPr lvl="2" rtl="0">
              <a:spcBef>
                <a:spcPts val="0"/>
              </a:spcBef>
              <a:spcAft>
                <a:spcPts val="0"/>
              </a:spcAft>
              <a:buClr>
                <a:schemeClr val="dk1"/>
              </a:buClr>
              <a:buSzPts val="2800"/>
              <a:buNone/>
              <a:defRPr>
                <a:solidFill>
                  <a:schemeClr val="dk1"/>
                </a:solidFill>
              </a:defRPr>
            </a:lvl3pPr>
            <a:lvl4pPr lvl="3" rtl="0">
              <a:spcBef>
                <a:spcPts val="0"/>
              </a:spcBef>
              <a:spcAft>
                <a:spcPts val="0"/>
              </a:spcAft>
              <a:buClr>
                <a:schemeClr val="dk1"/>
              </a:buClr>
              <a:buSzPts val="2800"/>
              <a:buNone/>
              <a:defRPr>
                <a:solidFill>
                  <a:schemeClr val="dk1"/>
                </a:solidFill>
              </a:defRPr>
            </a:lvl4pPr>
            <a:lvl5pPr lvl="4" rtl="0">
              <a:spcBef>
                <a:spcPts val="0"/>
              </a:spcBef>
              <a:spcAft>
                <a:spcPts val="0"/>
              </a:spcAft>
              <a:buClr>
                <a:schemeClr val="dk1"/>
              </a:buClr>
              <a:buSzPts val="2800"/>
              <a:buNone/>
              <a:defRPr>
                <a:solidFill>
                  <a:schemeClr val="dk1"/>
                </a:solidFill>
              </a:defRPr>
            </a:lvl5pPr>
            <a:lvl6pPr lvl="5" rtl="0">
              <a:spcBef>
                <a:spcPts val="0"/>
              </a:spcBef>
              <a:spcAft>
                <a:spcPts val="0"/>
              </a:spcAft>
              <a:buClr>
                <a:schemeClr val="dk1"/>
              </a:buClr>
              <a:buSzPts val="2800"/>
              <a:buNone/>
              <a:defRPr>
                <a:solidFill>
                  <a:schemeClr val="dk1"/>
                </a:solidFill>
              </a:defRPr>
            </a:lvl6pPr>
            <a:lvl7pPr lvl="6" rtl="0">
              <a:spcBef>
                <a:spcPts val="0"/>
              </a:spcBef>
              <a:spcAft>
                <a:spcPts val="0"/>
              </a:spcAft>
              <a:buClr>
                <a:schemeClr val="dk1"/>
              </a:buClr>
              <a:buSzPts val="2800"/>
              <a:buNone/>
              <a:defRPr>
                <a:solidFill>
                  <a:schemeClr val="dk1"/>
                </a:solidFill>
              </a:defRPr>
            </a:lvl7pPr>
            <a:lvl8pPr lvl="7" rtl="0">
              <a:spcBef>
                <a:spcPts val="0"/>
              </a:spcBef>
              <a:spcAft>
                <a:spcPts val="0"/>
              </a:spcAft>
              <a:buClr>
                <a:schemeClr val="dk1"/>
              </a:buClr>
              <a:buSzPts val="2800"/>
              <a:buNone/>
              <a:defRPr>
                <a:solidFill>
                  <a:schemeClr val="dk1"/>
                </a:solidFill>
              </a:defRPr>
            </a:lvl8pPr>
            <a:lvl9pPr lvl="8" rtl="0">
              <a:spcBef>
                <a:spcPts val="0"/>
              </a:spcBef>
              <a:spcAft>
                <a:spcPts val="0"/>
              </a:spcAft>
              <a:buClr>
                <a:schemeClr val="dk1"/>
              </a:buClr>
              <a:buSzPts val="2800"/>
              <a:buNone/>
              <a:defRPr>
                <a:solidFill>
                  <a:schemeClr val="dk1"/>
                </a:solidFill>
              </a:defRPr>
            </a:lvl9pPr>
          </a:lstStyle>
          <a:p>
            <a:endParaRPr/>
          </a:p>
        </p:txBody>
      </p:sp>
      <p:sp>
        <p:nvSpPr>
          <p:cNvPr id="530" name="Google Shape;530;p14"/>
          <p:cNvSpPr txBox="1">
            <a:spLocks noGrp="1"/>
          </p:cNvSpPr>
          <p:nvPr>
            <p:ph type="subTitle" idx="1"/>
          </p:nvPr>
        </p:nvSpPr>
        <p:spPr>
          <a:xfrm>
            <a:off x="1486950" y="1406425"/>
            <a:ext cx="4425600" cy="1812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800"/>
              <a:buNone/>
              <a:defRPr sz="25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p:cSld name="CUSTOM_14">
    <p:spTree>
      <p:nvGrpSpPr>
        <p:cNvPr id="1" name="Shape 531"/>
        <p:cNvGrpSpPr/>
        <p:nvPr/>
      </p:nvGrpSpPr>
      <p:grpSpPr>
        <a:xfrm>
          <a:off x="0" y="0"/>
          <a:ext cx="0" cy="0"/>
          <a:chOff x="0" y="0"/>
          <a:chExt cx="0" cy="0"/>
        </a:xfrm>
      </p:grpSpPr>
      <p:grpSp>
        <p:nvGrpSpPr>
          <p:cNvPr id="532" name="Google Shape;532;p15"/>
          <p:cNvGrpSpPr/>
          <p:nvPr/>
        </p:nvGrpSpPr>
        <p:grpSpPr>
          <a:xfrm>
            <a:off x="-150" y="13800"/>
            <a:ext cx="9144000" cy="5115900"/>
            <a:chOff x="-150" y="13800"/>
            <a:chExt cx="9144000" cy="5115900"/>
          </a:xfrm>
        </p:grpSpPr>
        <p:grpSp>
          <p:nvGrpSpPr>
            <p:cNvPr id="533" name="Google Shape;533;p15"/>
            <p:cNvGrpSpPr/>
            <p:nvPr/>
          </p:nvGrpSpPr>
          <p:grpSpPr>
            <a:xfrm>
              <a:off x="318911" y="13800"/>
              <a:ext cx="8506178" cy="5115900"/>
              <a:chOff x="318911" y="-66425"/>
              <a:chExt cx="8506178" cy="5115900"/>
            </a:xfrm>
          </p:grpSpPr>
          <p:cxnSp>
            <p:nvCxnSpPr>
              <p:cNvPr id="534" name="Google Shape;534;p1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35" name="Google Shape;535;p1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36" name="Google Shape;536;p1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37" name="Google Shape;537;p1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38" name="Google Shape;538;p1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39" name="Google Shape;539;p1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40" name="Google Shape;540;p1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41" name="Google Shape;541;p1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42" name="Google Shape;542;p1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43" name="Google Shape;543;p1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44" name="Google Shape;544;p1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45" name="Google Shape;545;p1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46" name="Google Shape;546;p1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47" name="Google Shape;547;p1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48" name="Google Shape;548;p1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49" name="Google Shape;549;p1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50" name="Google Shape;550;p1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51" name="Google Shape;551;p1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52" name="Google Shape;552;p1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53" name="Google Shape;553;p1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54" name="Google Shape;554;p1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55" name="Google Shape;555;p1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56" name="Google Shape;556;p1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557" name="Google Shape;557;p1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58" name="Google Shape;558;p1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59" name="Google Shape;559;p1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60" name="Google Shape;560;p1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61" name="Google Shape;561;p1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62" name="Google Shape;562;p1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63" name="Google Shape;563;p1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64" name="Google Shape;564;p1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65" name="Google Shape;565;p1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66" name="Google Shape;566;p1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67" name="Google Shape;567;p1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68" name="Google Shape;568;p1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69" name="Google Shape;569;p1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70" name="Google Shape;570;p1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571" name="Google Shape;571;p15"/>
          <p:cNvSpPr/>
          <p:nvPr/>
        </p:nvSpPr>
        <p:spPr>
          <a:xfrm flipH="1">
            <a:off x="744145"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2" name="Google Shape;572;p15"/>
          <p:cNvGrpSpPr/>
          <p:nvPr/>
        </p:nvGrpSpPr>
        <p:grpSpPr>
          <a:xfrm flipH="1">
            <a:off x="418241" y="216981"/>
            <a:ext cx="8413926" cy="4516813"/>
            <a:chOff x="418241" y="216981"/>
            <a:chExt cx="8413926" cy="4516813"/>
          </a:xfrm>
        </p:grpSpPr>
        <p:sp>
          <p:nvSpPr>
            <p:cNvPr id="573" name="Google Shape;573;p15"/>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5"/>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5" name="Google Shape;575;p15"/>
          <p:cNvSpPr txBox="1">
            <a:spLocks noGrp="1"/>
          </p:cNvSpPr>
          <p:nvPr>
            <p:ph type="subTitle" idx="1"/>
          </p:nvPr>
        </p:nvSpPr>
        <p:spPr>
          <a:xfrm>
            <a:off x="4220450" y="2798425"/>
            <a:ext cx="4188000" cy="690300"/>
          </a:xfrm>
          <a:prstGeom prst="rect">
            <a:avLst/>
          </a:prstGeom>
        </p:spPr>
        <p:txBody>
          <a:bodyPr spcFirstLastPara="1" wrap="square" lIns="0" tIns="0" rIns="0" bIns="0" anchor="t" anchorCtr="0">
            <a:noAutofit/>
          </a:bodyPr>
          <a:lstStyle>
            <a:lvl1pPr marR="457200" lvl="0" rtl="0">
              <a:lnSpc>
                <a:spcPct val="100000"/>
              </a:lnSpc>
              <a:spcBef>
                <a:spcPts val="0"/>
              </a:spcBef>
              <a:spcAft>
                <a:spcPts val="0"/>
              </a:spcAft>
              <a:buClr>
                <a:schemeClr val="accent1"/>
              </a:buClr>
              <a:buSzPts val="1800"/>
              <a:buFont typeface="Open Sans"/>
              <a:buNone/>
              <a:defRPr sz="1600"/>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576" name="Google Shape;576;p15"/>
          <p:cNvSpPr txBox="1">
            <a:spLocks noGrp="1"/>
          </p:cNvSpPr>
          <p:nvPr>
            <p:ph type="title"/>
          </p:nvPr>
        </p:nvSpPr>
        <p:spPr>
          <a:xfrm>
            <a:off x="4220450" y="1638500"/>
            <a:ext cx="4188300" cy="948000"/>
          </a:xfrm>
          <a:prstGeom prst="rect">
            <a:avLst/>
          </a:prstGeom>
        </p:spPr>
        <p:txBody>
          <a:bodyPr spcFirstLastPara="1" wrap="square" lIns="0" tIns="0" rIns="0" bIns="0" anchor="t" anchorCtr="0">
            <a:noAutofit/>
          </a:bodyPr>
          <a:lstStyle>
            <a:lvl1pPr lvl="0" rtl="0">
              <a:lnSpc>
                <a:spcPct val="80000"/>
              </a:lnSpc>
              <a:spcBef>
                <a:spcPts val="0"/>
              </a:spcBef>
              <a:spcAft>
                <a:spcPts val="0"/>
              </a:spcAft>
              <a:buClr>
                <a:schemeClr val="dk2"/>
              </a:buClr>
              <a:buSzPts val="2800"/>
              <a:buFont typeface="RocknRoll One"/>
              <a:buNone/>
              <a:defRPr sz="38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
  <p:cSld name="CUSTOM_4">
    <p:spTree>
      <p:nvGrpSpPr>
        <p:cNvPr id="1" name="Shape 577"/>
        <p:cNvGrpSpPr/>
        <p:nvPr/>
      </p:nvGrpSpPr>
      <p:grpSpPr>
        <a:xfrm>
          <a:off x="0" y="0"/>
          <a:ext cx="0" cy="0"/>
          <a:chOff x="0" y="0"/>
          <a:chExt cx="0" cy="0"/>
        </a:xfrm>
      </p:grpSpPr>
      <p:grpSp>
        <p:nvGrpSpPr>
          <p:cNvPr id="578" name="Google Shape;578;p16"/>
          <p:cNvGrpSpPr/>
          <p:nvPr/>
        </p:nvGrpSpPr>
        <p:grpSpPr>
          <a:xfrm>
            <a:off x="-150" y="13800"/>
            <a:ext cx="9144000" cy="5115900"/>
            <a:chOff x="-150" y="13800"/>
            <a:chExt cx="9144000" cy="5115900"/>
          </a:xfrm>
        </p:grpSpPr>
        <p:grpSp>
          <p:nvGrpSpPr>
            <p:cNvPr id="579" name="Google Shape;579;p16"/>
            <p:cNvGrpSpPr/>
            <p:nvPr/>
          </p:nvGrpSpPr>
          <p:grpSpPr>
            <a:xfrm>
              <a:off x="318911" y="13800"/>
              <a:ext cx="8506178" cy="5115900"/>
              <a:chOff x="318911" y="-66425"/>
              <a:chExt cx="8506178" cy="5115900"/>
            </a:xfrm>
          </p:grpSpPr>
          <p:cxnSp>
            <p:nvCxnSpPr>
              <p:cNvPr id="580" name="Google Shape;580;p16"/>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81" name="Google Shape;581;p16"/>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82" name="Google Shape;582;p16"/>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83" name="Google Shape;583;p16"/>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84" name="Google Shape;584;p16"/>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85" name="Google Shape;585;p16"/>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86" name="Google Shape;586;p16"/>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87" name="Google Shape;587;p16"/>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88" name="Google Shape;588;p16"/>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89" name="Google Shape;589;p16"/>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90" name="Google Shape;590;p16"/>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91" name="Google Shape;591;p16"/>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92" name="Google Shape;592;p16"/>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93" name="Google Shape;593;p16"/>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94" name="Google Shape;594;p16"/>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95" name="Google Shape;595;p16"/>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96" name="Google Shape;596;p16"/>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97" name="Google Shape;597;p16"/>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98" name="Google Shape;598;p16"/>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99" name="Google Shape;599;p16"/>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00" name="Google Shape;600;p16"/>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01" name="Google Shape;601;p16"/>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02" name="Google Shape;602;p16"/>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603" name="Google Shape;603;p16"/>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04" name="Google Shape;604;p16"/>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05" name="Google Shape;605;p16"/>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06" name="Google Shape;606;p16"/>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07" name="Google Shape;607;p16"/>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08" name="Google Shape;608;p16"/>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09" name="Google Shape;609;p16"/>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10" name="Google Shape;610;p16"/>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11" name="Google Shape;611;p16"/>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12" name="Google Shape;612;p16"/>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13" name="Google Shape;613;p16"/>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14" name="Google Shape;614;p16"/>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15" name="Google Shape;615;p16"/>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16" name="Google Shape;616;p16"/>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617" name="Google Shape;617;p16"/>
          <p:cNvSpPr/>
          <p:nvPr/>
        </p:nvSpPr>
        <p:spPr>
          <a:xfrm flipH="1">
            <a:off x="744145"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8" name="Google Shape;618;p16"/>
          <p:cNvGrpSpPr/>
          <p:nvPr/>
        </p:nvGrpSpPr>
        <p:grpSpPr>
          <a:xfrm flipH="1">
            <a:off x="418241" y="216981"/>
            <a:ext cx="8413926" cy="4516813"/>
            <a:chOff x="418241" y="216981"/>
            <a:chExt cx="8413926" cy="4516813"/>
          </a:xfrm>
        </p:grpSpPr>
        <p:sp>
          <p:nvSpPr>
            <p:cNvPr id="619" name="Google Shape;619;p16"/>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6"/>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1" name="Google Shape;621;p16"/>
          <p:cNvSpPr txBox="1">
            <a:spLocks noGrp="1"/>
          </p:cNvSpPr>
          <p:nvPr>
            <p:ph type="title"/>
          </p:nvPr>
        </p:nvSpPr>
        <p:spPr>
          <a:xfrm>
            <a:off x="2446050" y="1904425"/>
            <a:ext cx="4251900" cy="1375500"/>
          </a:xfrm>
          <a:prstGeom prst="rect">
            <a:avLst/>
          </a:prstGeom>
        </p:spPr>
        <p:txBody>
          <a:bodyPr spcFirstLastPara="1" wrap="square" lIns="0" tIns="0" rIns="0" bIns="0" anchor="t" anchorCtr="0">
            <a:noAutofit/>
          </a:bodyPr>
          <a:lstStyle>
            <a:lvl1pPr lvl="0" algn="ctr" rtl="0">
              <a:spcBef>
                <a:spcPts val="0"/>
              </a:spcBef>
              <a:spcAft>
                <a:spcPts val="0"/>
              </a:spcAft>
              <a:buSzPts val="2800"/>
              <a:buNone/>
              <a:defRPr sz="8500" b="1">
                <a:solidFill>
                  <a:schemeClr val="dk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22" name="Google Shape;622;p16"/>
          <p:cNvSpPr txBox="1">
            <a:spLocks noGrp="1"/>
          </p:cNvSpPr>
          <p:nvPr>
            <p:ph type="subTitle" idx="1"/>
          </p:nvPr>
        </p:nvSpPr>
        <p:spPr>
          <a:xfrm>
            <a:off x="2624700" y="3907250"/>
            <a:ext cx="3894600" cy="309300"/>
          </a:xfrm>
          <a:prstGeom prst="rect">
            <a:avLst/>
          </a:prstGeom>
        </p:spPr>
        <p:txBody>
          <a:bodyPr spcFirstLastPara="1" wrap="square" lIns="0" tIns="0" rIns="0" bIns="0" anchor="t" anchorCtr="0">
            <a:noAutofit/>
          </a:bodyPr>
          <a:lstStyle>
            <a:lvl1pPr marR="182880" lvl="0" algn="ctr" rtl="0">
              <a:lnSpc>
                <a:spcPct val="100000"/>
              </a:lnSpc>
              <a:spcBef>
                <a:spcPts val="0"/>
              </a:spcBef>
              <a:spcAft>
                <a:spcPts val="0"/>
              </a:spcAft>
              <a:buClr>
                <a:schemeClr val="dk1"/>
              </a:buClr>
              <a:buSzPts val="1800"/>
              <a:buFont typeface="Lato" panose="020F0502020204030203"/>
              <a:buNone/>
              <a:defRPr sz="1600">
                <a:solidFill>
                  <a:schemeClr val="lt1"/>
                </a:solidFill>
                <a:latin typeface="Lato" panose="020F0502020204030203"/>
                <a:ea typeface="Lato" panose="020F0502020204030203"/>
                <a:cs typeface="Lato" panose="020F0502020204030203"/>
                <a:sym typeface="Lato" panose="020F0502020204030203"/>
              </a:defRPr>
            </a:lvl1pPr>
            <a:lvl2pPr lvl="1" algn="ctr" rtl="0">
              <a:lnSpc>
                <a:spcPct val="100000"/>
              </a:lnSpc>
              <a:spcBef>
                <a:spcPts val="0"/>
              </a:spcBef>
              <a:spcAft>
                <a:spcPts val="0"/>
              </a:spcAft>
              <a:buClr>
                <a:schemeClr val="dk1"/>
              </a:buClr>
              <a:buSzPts val="1400"/>
              <a:buFont typeface="Lato" panose="020F0502020204030203"/>
              <a:buNone/>
              <a:defRPr>
                <a:solidFill>
                  <a:schemeClr val="dk1"/>
                </a:solidFill>
                <a:latin typeface="Lato" panose="020F0502020204030203"/>
                <a:ea typeface="Lato" panose="020F0502020204030203"/>
                <a:cs typeface="Lato" panose="020F0502020204030203"/>
                <a:sym typeface="Lato" panose="020F0502020204030203"/>
              </a:defRPr>
            </a:lvl2pPr>
            <a:lvl3pPr lvl="2" algn="ctr" rtl="0">
              <a:lnSpc>
                <a:spcPct val="100000"/>
              </a:lnSpc>
              <a:spcBef>
                <a:spcPts val="0"/>
              </a:spcBef>
              <a:spcAft>
                <a:spcPts val="0"/>
              </a:spcAft>
              <a:buClr>
                <a:schemeClr val="dk1"/>
              </a:buClr>
              <a:buSzPts val="1400"/>
              <a:buFont typeface="Lato" panose="020F0502020204030203"/>
              <a:buNone/>
              <a:defRPr>
                <a:solidFill>
                  <a:schemeClr val="dk1"/>
                </a:solidFill>
                <a:latin typeface="Lato" panose="020F0502020204030203"/>
                <a:ea typeface="Lato" panose="020F0502020204030203"/>
                <a:cs typeface="Lato" panose="020F0502020204030203"/>
                <a:sym typeface="Lato" panose="020F0502020204030203"/>
              </a:defRPr>
            </a:lvl3pPr>
            <a:lvl4pPr lvl="3" algn="ctr" rtl="0">
              <a:lnSpc>
                <a:spcPct val="100000"/>
              </a:lnSpc>
              <a:spcBef>
                <a:spcPts val="0"/>
              </a:spcBef>
              <a:spcAft>
                <a:spcPts val="0"/>
              </a:spcAft>
              <a:buClr>
                <a:schemeClr val="dk1"/>
              </a:buClr>
              <a:buSzPts val="1400"/>
              <a:buFont typeface="Lato" panose="020F0502020204030203"/>
              <a:buNone/>
              <a:defRPr>
                <a:solidFill>
                  <a:schemeClr val="dk1"/>
                </a:solidFill>
                <a:latin typeface="Lato" panose="020F0502020204030203"/>
                <a:ea typeface="Lato" panose="020F0502020204030203"/>
                <a:cs typeface="Lato" panose="020F0502020204030203"/>
                <a:sym typeface="Lato" panose="020F0502020204030203"/>
              </a:defRPr>
            </a:lvl4pPr>
            <a:lvl5pPr lvl="4" algn="ctr" rtl="0">
              <a:lnSpc>
                <a:spcPct val="100000"/>
              </a:lnSpc>
              <a:spcBef>
                <a:spcPts val="0"/>
              </a:spcBef>
              <a:spcAft>
                <a:spcPts val="0"/>
              </a:spcAft>
              <a:buClr>
                <a:schemeClr val="dk1"/>
              </a:buClr>
              <a:buSzPts val="1400"/>
              <a:buFont typeface="Lato" panose="020F0502020204030203"/>
              <a:buNone/>
              <a:defRPr>
                <a:solidFill>
                  <a:schemeClr val="dk1"/>
                </a:solidFill>
                <a:latin typeface="Lato" panose="020F0502020204030203"/>
                <a:ea typeface="Lato" panose="020F0502020204030203"/>
                <a:cs typeface="Lato" panose="020F0502020204030203"/>
                <a:sym typeface="Lato" panose="020F0502020204030203"/>
              </a:defRPr>
            </a:lvl5pPr>
            <a:lvl6pPr lvl="5" algn="ctr" rtl="0">
              <a:lnSpc>
                <a:spcPct val="100000"/>
              </a:lnSpc>
              <a:spcBef>
                <a:spcPts val="0"/>
              </a:spcBef>
              <a:spcAft>
                <a:spcPts val="0"/>
              </a:spcAft>
              <a:buClr>
                <a:schemeClr val="dk1"/>
              </a:buClr>
              <a:buSzPts val="1400"/>
              <a:buFont typeface="Lato" panose="020F0502020204030203"/>
              <a:buNone/>
              <a:defRPr>
                <a:solidFill>
                  <a:schemeClr val="dk1"/>
                </a:solidFill>
                <a:latin typeface="Lato" panose="020F0502020204030203"/>
                <a:ea typeface="Lato" panose="020F0502020204030203"/>
                <a:cs typeface="Lato" panose="020F0502020204030203"/>
                <a:sym typeface="Lato" panose="020F0502020204030203"/>
              </a:defRPr>
            </a:lvl6pPr>
            <a:lvl7pPr lvl="6" algn="ctr" rtl="0">
              <a:lnSpc>
                <a:spcPct val="100000"/>
              </a:lnSpc>
              <a:spcBef>
                <a:spcPts val="0"/>
              </a:spcBef>
              <a:spcAft>
                <a:spcPts val="0"/>
              </a:spcAft>
              <a:buClr>
                <a:schemeClr val="dk1"/>
              </a:buClr>
              <a:buSzPts val="1400"/>
              <a:buFont typeface="Lato" panose="020F0502020204030203"/>
              <a:buNone/>
              <a:defRPr>
                <a:solidFill>
                  <a:schemeClr val="dk1"/>
                </a:solidFill>
                <a:latin typeface="Lato" panose="020F0502020204030203"/>
                <a:ea typeface="Lato" panose="020F0502020204030203"/>
                <a:cs typeface="Lato" panose="020F0502020204030203"/>
                <a:sym typeface="Lato" panose="020F0502020204030203"/>
              </a:defRPr>
            </a:lvl7pPr>
            <a:lvl8pPr lvl="7" algn="ctr" rtl="0">
              <a:lnSpc>
                <a:spcPct val="100000"/>
              </a:lnSpc>
              <a:spcBef>
                <a:spcPts val="0"/>
              </a:spcBef>
              <a:spcAft>
                <a:spcPts val="0"/>
              </a:spcAft>
              <a:buClr>
                <a:schemeClr val="dk1"/>
              </a:buClr>
              <a:buSzPts val="1400"/>
              <a:buFont typeface="Lato" panose="020F0502020204030203"/>
              <a:buNone/>
              <a:defRPr>
                <a:solidFill>
                  <a:schemeClr val="dk1"/>
                </a:solidFill>
                <a:latin typeface="Lato" panose="020F0502020204030203"/>
                <a:ea typeface="Lato" panose="020F0502020204030203"/>
                <a:cs typeface="Lato" panose="020F0502020204030203"/>
                <a:sym typeface="Lato" panose="020F0502020204030203"/>
              </a:defRPr>
            </a:lvl8pPr>
            <a:lvl9pPr lvl="8" algn="ctr" rtl="0">
              <a:lnSpc>
                <a:spcPct val="100000"/>
              </a:lnSpc>
              <a:spcBef>
                <a:spcPts val="0"/>
              </a:spcBef>
              <a:spcAft>
                <a:spcPts val="0"/>
              </a:spcAft>
              <a:buClr>
                <a:schemeClr val="dk1"/>
              </a:buClr>
              <a:buSzPts val="1400"/>
              <a:buFont typeface="Lato" panose="020F0502020204030203"/>
              <a:buNone/>
              <a:defRPr>
                <a:solidFill>
                  <a:schemeClr val="dk1"/>
                </a:solidFill>
                <a:latin typeface="Lato" panose="020F0502020204030203"/>
                <a:ea typeface="Lato" panose="020F0502020204030203"/>
                <a:cs typeface="Lato" panose="020F0502020204030203"/>
                <a:sym typeface="Lato" panose="020F0502020204030203"/>
              </a:defRPr>
            </a:lvl9pPr>
          </a:lstStyle>
          <a:p>
            <a:endParaRPr/>
          </a:p>
        </p:txBody>
      </p:sp>
      <p:sp>
        <p:nvSpPr>
          <p:cNvPr id="623" name="Google Shape;623;p16"/>
          <p:cNvSpPr txBox="1">
            <a:spLocks noGrp="1"/>
          </p:cNvSpPr>
          <p:nvPr>
            <p:ph type="title" idx="2" hasCustomPrompt="1"/>
          </p:nvPr>
        </p:nvSpPr>
        <p:spPr>
          <a:xfrm>
            <a:off x="4170986" y="928254"/>
            <a:ext cx="853500" cy="909000"/>
          </a:xfrm>
          <a:prstGeom prst="rect">
            <a:avLst/>
          </a:prstGeom>
        </p:spPr>
        <p:txBody>
          <a:bodyPr spcFirstLastPara="1" wrap="square" lIns="0" tIns="0" rIns="0" bIns="0" anchor="ctr" anchorCtr="0">
            <a:noAutofit/>
          </a:bodyPr>
          <a:lstStyle>
            <a:lvl1pPr lvl="0" algn="ctr" rtl="0">
              <a:spcBef>
                <a:spcPts val="0"/>
              </a:spcBef>
              <a:spcAft>
                <a:spcPts val="0"/>
              </a:spcAft>
              <a:buClr>
                <a:schemeClr val="dk1"/>
              </a:buClr>
              <a:buSzPts val="12000"/>
              <a:buNone/>
              <a:defRPr sz="6000">
                <a:solidFill>
                  <a:schemeClr val="dk2"/>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Numbers and text">
  <p:cSld name="CUSTOM_4_1">
    <p:spTree>
      <p:nvGrpSpPr>
        <p:cNvPr id="1" name="Shape 624"/>
        <p:cNvGrpSpPr/>
        <p:nvPr/>
      </p:nvGrpSpPr>
      <p:grpSpPr>
        <a:xfrm>
          <a:off x="0" y="0"/>
          <a:ext cx="0" cy="0"/>
          <a:chOff x="0" y="0"/>
          <a:chExt cx="0" cy="0"/>
        </a:xfrm>
      </p:grpSpPr>
      <p:grpSp>
        <p:nvGrpSpPr>
          <p:cNvPr id="625" name="Google Shape;625;p17"/>
          <p:cNvGrpSpPr/>
          <p:nvPr/>
        </p:nvGrpSpPr>
        <p:grpSpPr>
          <a:xfrm>
            <a:off x="-150" y="13800"/>
            <a:ext cx="9144000" cy="5115900"/>
            <a:chOff x="-150" y="13800"/>
            <a:chExt cx="9144000" cy="5115900"/>
          </a:xfrm>
        </p:grpSpPr>
        <p:grpSp>
          <p:nvGrpSpPr>
            <p:cNvPr id="626" name="Google Shape;626;p17"/>
            <p:cNvGrpSpPr/>
            <p:nvPr/>
          </p:nvGrpSpPr>
          <p:grpSpPr>
            <a:xfrm>
              <a:off x="318911" y="13800"/>
              <a:ext cx="8506178" cy="5115900"/>
              <a:chOff x="318911" y="-66425"/>
              <a:chExt cx="8506178" cy="5115900"/>
            </a:xfrm>
          </p:grpSpPr>
          <p:cxnSp>
            <p:nvCxnSpPr>
              <p:cNvPr id="627" name="Google Shape;627;p17"/>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28" name="Google Shape;628;p17"/>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29" name="Google Shape;629;p17"/>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30" name="Google Shape;630;p17"/>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31" name="Google Shape;631;p17"/>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32" name="Google Shape;632;p17"/>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33" name="Google Shape;633;p17"/>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34" name="Google Shape;634;p17"/>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35" name="Google Shape;635;p17"/>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36" name="Google Shape;636;p17"/>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37" name="Google Shape;637;p17"/>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38" name="Google Shape;638;p17"/>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39" name="Google Shape;639;p17"/>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40" name="Google Shape;640;p17"/>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41" name="Google Shape;641;p17"/>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42" name="Google Shape;642;p17"/>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43" name="Google Shape;643;p17"/>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44" name="Google Shape;644;p17"/>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45" name="Google Shape;645;p17"/>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46" name="Google Shape;646;p17"/>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47" name="Google Shape;647;p17"/>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48" name="Google Shape;648;p17"/>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49" name="Google Shape;649;p17"/>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650" name="Google Shape;650;p17"/>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51" name="Google Shape;651;p17"/>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52" name="Google Shape;652;p17"/>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53" name="Google Shape;653;p17"/>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54" name="Google Shape;654;p17"/>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55" name="Google Shape;655;p17"/>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56" name="Google Shape;656;p17"/>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57" name="Google Shape;657;p17"/>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58" name="Google Shape;658;p17"/>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59" name="Google Shape;659;p17"/>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60" name="Google Shape;660;p17"/>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61" name="Google Shape;661;p17"/>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62" name="Google Shape;662;p17"/>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63" name="Google Shape;663;p17"/>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664" name="Google Shape;664;p17"/>
          <p:cNvSpPr/>
          <p:nvPr/>
        </p:nvSpPr>
        <p:spPr>
          <a:xfrm>
            <a:off x="432444"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5" name="Google Shape;665;p17"/>
          <p:cNvGrpSpPr/>
          <p:nvPr/>
        </p:nvGrpSpPr>
        <p:grpSpPr>
          <a:xfrm>
            <a:off x="418241" y="216981"/>
            <a:ext cx="8413926" cy="4516813"/>
            <a:chOff x="418241" y="216981"/>
            <a:chExt cx="8413926" cy="4516813"/>
          </a:xfrm>
        </p:grpSpPr>
        <p:sp>
          <p:nvSpPr>
            <p:cNvPr id="666" name="Google Shape;666;p17"/>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7"/>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8" name="Google Shape;668;p17"/>
          <p:cNvSpPr txBox="1">
            <a:spLocks noGrp="1"/>
          </p:cNvSpPr>
          <p:nvPr>
            <p:ph type="title" hasCustomPrompt="1"/>
          </p:nvPr>
        </p:nvSpPr>
        <p:spPr>
          <a:xfrm>
            <a:off x="2524500" y="901878"/>
            <a:ext cx="4095000" cy="588600"/>
          </a:xfrm>
          <a:prstGeom prst="rect">
            <a:avLst/>
          </a:prstGeom>
        </p:spPr>
        <p:txBody>
          <a:bodyPr spcFirstLastPara="1" wrap="square" lIns="0" tIns="0" rIns="0" bIns="0" anchor="ctr" anchorCtr="0">
            <a:noAutofit/>
          </a:bodyPr>
          <a:lstStyle>
            <a:lvl1pPr lvl="0" algn="ctr" rtl="0">
              <a:spcBef>
                <a:spcPts val="0"/>
              </a:spcBef>
              <a:spcAft>
                <a:spcPts val="0"/>
              </a:spcAft>
              <a:buSzPts val="4800"/>
              <a:buNone/>
              <a:defRPr sz="5400"/>
            </a:lvl1pPr>
            <a:lvl2pPr lvl="1" algn="ctr" rtl="0">
              <a:spcBef>
                <a:spcPts val="0"/>
              </a:spcBef>
              <a:spcAft>
                <a:spcPts val="0"/>
              </a:spcAft>
              <a:buClr>
                <a:schemeClr val="lt1"/>
              </a:buClr>
              <a:buSzPts val="12000"/>
              <a:buNone/>
              <a:defRPr sz="12000">
                <a:solidFill>
                  <a:schemeClr val="lt1"/>
                </a:solidFill>
              </a:defRPr>
            </a:lvl2pPr>
            <a:lvl3pPr lvl="2" algn="ctr" rtl="0">
              <a:spcBef>
                <a:spcPts val="0"/>
              </a:spcBef>
              <a:spcAft>
                <a:spcPts val="0"/>
              </a:spcAft>
              <a:buClr>
                <a:schemeClr val="lt1"/>
              </a:buClr>
              <a:buSzPts val="12000"/>
              <a:buNone/>
              <a:defRPr sz="12000">
                <a:solidFill>
                  <a:schemeClr val="lt1"/>
                </a:solidFill>
              </a:defRPr>
            </a:lvl3pPr>
            <a:lvl4pPr lvl="3" algn="ctr" rtl="0">
              <a:spcBef>
                <a:spcPts val="0"/>
              </a:spcBef>
              <a:spcAft>
                <a:spcPts val="0"/>
              </a:spcAft>
              <a:buClr>
                <a:schemeClr val="lt1"/>
              </a:buClr>
              <a:buSzPts val="12000"/>
              <a:buNone/>
              <a:defRPr sz="12000">
                <a:solidFill>
                  <a:schemeClr val="lt1"/>
                </a:solidFill>
              </a:defRPr>
            </a:lvl4pPr>
            <a:lvl5pPr lvl="4" algn="ctr" rtl="0">
              <a:spcBef>
                <a:spcPts val="0"/>
              </a:spcBef>
              <a:spcAft>
                <a:spcPts val="0"/>
              </a:spcAft>
              <a:buClr>
                <a:schemeClr val="lt1"/>
              </a:buClr>
              <a:buSzPts val="12000"/>
              <a:buNone/>
              <a:defRPr sz="12000">
                <a:solidFill>
                  <a:schemeClr val="lt1"/>
                </a:solidFill>
              </a:defRPr>
            </a:lvl5pPr>
            <a:lvl6pPr lvl="5" algn="ctr" rtl="0">
              <a:spcBef>
                <a:spcPts val="0"/>
              </a:spcBef>
              <a:spcAft>
                <a:spcPts val="0"/>
              </a:spcAft>
              <a:buClr>
                <a:schemeClr val="lt1"/>
              </a:buClr>
              <a:buSzPts val="12000"/>
              <a:buNone/>
              <a:defRPr sz="12000">
                <a:solidFill>
                  <a:schemeClr val="lt1"/>
                </a:solidFill>
              </a:defRPr>
            </a:lvl6pPr>
            <a:lvl7pPr lvl="6" algn="ctr" rtl="0">
              <a:spcBef>
                <a:spcPts val="0"/>
              </a:spcBef>
              <a:spcAft>
                <a:spcPts val="0"/>
              </a:spcAft>
              <a:buClr>
                <a:schemeClr val="lt1"/>
              </a:buClr>
              <a:buSzPts val="12000"/>
              <a:buNone/>
              <a:defRPr sz="12000">
                <a:solidFill>
                  <a:schemeClr val="lt1"/>
                </a:solidFill>
              </a:defRPr>
            </a:lvl7pPr>
            <a:lvl8pPr lvl="7" algn="ctr" rtl="0">
              <a:spcBef>
                <a:spcPts val="0"/>
              </a:spcBef>
              <a:spcAft>
                <a:spcPts val="0"/>
              </a:spcAft>
              <a:buClr>
                <a:schemeClr val="lt1"/>
              </a:buClr>
              <a:buSzPts val="12000"/>
              <a:buNone/>
              <a:defRPr sz="12000">
                <a:solidFill>
                  <a:schemeClr val="lt1"/>
                </a:solidFill>
              </a:defRPr>
            </a:lvl8pPr>
            <a:lvl9pPr lvl="8" algn="ctr" rtl="0">
              <a:spcBef>
                <a:spcPts val="0"/>
              </a:spcBef>
              <a:spcAft>
                <a:spcPts val="0"/>
              </a:spcAft>
              <a:buClr>
                <a:schemeClr val="lt1"/>
              </a:buClr>
              <a:buSzPts val="12000"/>
              <a:buNone/>
              <a:defRPr sz="12000">
                <a:solidFill>
                  <a:schemeClr val="lt1"/>
                </a:solidFill>
              </a:defRPr>
            </a:lvl9pPr>
          </a:lstStyle>
          <a:p>
            <a:r>
              <a:t>xx%</a:t>
            </a:r>
          </a:p>
        </p:txBody>
      </p:sp>
      <p:sp>
        <p:nvSpPr>
          <p:cNvPr id="669" name="Google Shape;669;p17"/>
          <p:cNvSpPr txBox="1">
            <a:spLocks noGrp="1"/>
          </p:cNvSpPr>
          <p:nvPr>
            <p:ph type="subTitle" idx="1"/>
          </p:nvPr>
        </p:nvSpPr>
        <p:spPr>
          <a:xfrm>
            <a:off x="2524500" y="1570785"/>
            <a:ext cx="4095000" cy="3072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None/>
              <a:defRPr sz="1600"/>
            </a:lvl1pPr>
            <a:lvl2pPr lvl="1" rtl="0">
              <a:lnSpc>
                <a:spcPct val="100000"/>
              </a:lnSpc>
              <a:spcBef>
                <a:spcPts val="1600"/>
              </a:spcBef>
              <a:spcAft>
                <a:spcPts val="0"/>
              </a:spcAft>
              <a:buNone/>
              <a:defRPr sz="1600"/>
            </a:lvl2pPr>
            <a:lvl3pPr lvl="2" rtl="0">
              <a:lnSpc>
                <a:spcPct val="100000"/>
              </a:lnSpc>
              <a:spcBef>
                <a:spcPts val="1600"/>
              </a:spcBef>
              <a:spcAft>
                <a:spcPts val="0"/>
              </a:spcAft>
              <a:buNone/>
              <a:defRPr sz="1600"/>
            </a:lvl3pPr>
            <a:lvl4pPr lvl="3" rtl="0">
              <a:lnSpc>
                <a:spcPct val="100000"/>
              </a:lnSpc>
              <a:spcBef>
                <a:spcPts val="1600"/>
              </a:spcBef>
              <a:spcAft>
                <a:spcPts val="0"/>
              </a:spcAft>
              <a:buNone/>
              <a:defRPr sz="1600"/>
            </a:lvl4pPr>
            <a:lvl5pPr lvl="4" rtl="0">
              <a:lnSpc>
                <a:spcPct val="100000"/>
              </a:lnSpc>
              <a:spcBef>
                <a:spcPts val="1600"/>
              </a:spcBef>
              <a:spcAft>
                <a:spcPts val="0"/>
              </a:spcAft>
              <a:buNone/>
              <a:defRPr sz="1600"/>
            </a:lvl5pPr>
            <a:lvl6pPr lvl="5" rtl="0">
              <a:lnSpc>
                <a:spcPct val="100000"/>
              </a:lnSpc>
              <a:spcBef>
                <a:spcPts val="1600"/>
              </a:spcBef>
              <a:spcAft>
                <a:spcPts val="0"/>
              </a:spcAft>
              <a:buNone/>
              <a:defRPr sz="1600"/>
            </a:lvl6pPr>
            <a:lvl7pPr lvl="6" rtl="0">
              <a:lnSpc>
                <a:spcPct val="100000"/>
              </a:lnSpc>
              <a:spcBef>
                <a:spcPts val="1600"/>
              </a:spcBef>
              <a:spcAft>
                <a:spcPts val="0"/>
              </a:spcAft>
              <a:buNone/>
              <a:defRPr sz="1600"/>
            </a:lvl7pPr>
            <a:lvl8pPr lvl="7" rtl="0">
              <a:lnSpc>
                <a:spcPct val="100000"/>
              </a:lnSpc>
              <a:spcBef>
                <a:spcPts val="1600"/>
              </a:spcBef>
              <a:spcAft>
                <a:spcPts val="0"/>
              </a:spcAft>
              <a:buNone/>
              <a:defRPr sz="1600"/>
            </a:lvl8pPr>
            <a:lvl9pPr lvl="8" rtl="0">
              <a:lnSpc>
                <a:spcPct val="100000"/>
              </a:lnSpc>
              <a:spcBef>
                <a:spcPts val="1600"/>
              </a:spcBef>
              <a:spcAft>
                <a:spcPts val="1600"/>
              </a:spcAft>
              <a:buNone/>
              <a:defRPr sz="1600"/>
            </a:lvl9pPr>
          </a:lstStyle>
          <a:p>
            <a:endParaRPr/>
          </a:p>
        </p:txBody>
      </p:sp>
      <p:sp>
        <p:nvSpPr>
          <p:cNvPr id="670" name="Google Shape;670;p17"/>
          <p:cNvSpPr txBox="1">
            <a:spLocks noGrp="1"/>
          </p:cNvSpPr>
          <p:nvPr>
            <p:ph type="title" idx="2" hasCustomPrompt="1"/>
          </p:nvPr>
        </p:nvSpPr>
        <p:spPr>
          <a:xfrm>
            <a:off x="2524500" y="2048853"/>
            <a:ext cx="4095000" cy="588600"/>
          </a:xfrm>
          <a:prstGeom prst="rect">
            <a:avLst/>
          </a:prstGeom>
        </p:spPr>
        <p:txBody>
          <a:bodyPr spcFirstLastPara="1" wrap="square" lIns="0" tIns="0" rIns="0" bIns="0" anchor="ctr" anchorCtr="0">
            <a:noAutofit/>
          </a:bodyPr>
          <a:lstStyle>
            <a:lvl1pPr lvl="0" algn="ctr" rtl="0">
              <a:spcBef>
                <a:spcPts val="0"/>
              </a:spcBef>
              <a:spcAft>
                <a:spcPts val="0"/>
              </a:spcAft>
              <a:buSzPts val="4800"/>
              <a:buNone/>
              <a:defRPr sz="5400"/>
            </a:lvl1pPr>
            <a:lvl2pPr lvl="1" algn="ctr" rtl="0">
              <a:spcBef>
                <a:spcPts val="0"/>
              </a:spcBef>
              <a:spcAft>
                <a:spcPts val="0"/>
              </a:spcAft>
              <a:buClr>
                <a:schemeClr val="lt1"/>
              </a:buClr>
              <a:buSzPts val="12000"/>
              <a:buNone/>
              <a:defRPr sz="12000">
                <a:solidFill>
                  <a:schemeClr val="lt1"/>
                </a:solidFill>
              </a:defRPr>
            </a:lvl2pPr>
            <a:lvl3pPr lvl="2" algn="ctr" rtl="0">
              <a:spcBef>
                <a:spcPts val="0"/>
              </a:spcBef>
              <a:spcAft>
                <a:spcPts val="0"/>
              </a:spcAft>
              <a:buClr>
                <a:schemeClr val="lt1"/>
              </a:buClr>
              <a:buSzPts val="12000"/>
              <a:buNone/>
              <a:defRPr sz="12000">
                <a:solidFill>
                  <a:schemeClr val="lt1"/>
                </a:solidFill>
              </a:defRPr>
            </a:lvl3pPr>
            <a:lvl4pPr lvl="3" algn="ctr" rtl="0">
              <a:spcBef>
                <a:spcPts val="0"/>
              </a:spcBef>
              <a:spcAft>
                <a:spcPts val="0"/>
              </a:spcAft>
              <a:buClr>
                <a:schemeClr val="lt1"/>
              </a:buClr>
              <a:buSzPts val="12000"/>
              <a:buNone/>
              <a:defRPr sz="12000">
                <a:solidFill>
                  <a:schemeClr val="lt1"/>
                </a:solidFill>
              </a:defRPr>
            </a:lvl4pPr>
            <a:lvl5pPr lvl="4" algn="ctr" rtl="0">
              <a:spcBef>
                <a:spcPts val="0"/>
              </a:spcBef>
              <a:spcAft>
                <a:spcPts val="0"/>
              </a:spcAft>
              <a:buClr>
                <a:schemeClr val="lt1"/>
              </a:buClr>
              <a:buSzPts val="12000"/>
              <a:buNone/>
              <a:defRPr sz="12000">
                <a:solidFill>
                  <a:schemeClr val="lt1"/>
                </a:solidFill>
              </a:defRPr>
            </a:lvl5pPr>
            <a:lvl6pPr lvl="5" algn="ctr" rtl="0">
              <a:spcBef>
                <a:spcPts val="0"/>
              </a:spcBef>
              <a:spcAft>
                <a:spcPts val="0"/>
              </a:spcAft>
              <a:buClr>
                <a:schemeClr val="lt1"/>
              </a:buClr>
              <a:buSzPts val="12000"/>
              <a:buNone/>
              <a:defRPr sz="12000">
                <a:solidFill>
                  <a:schemeClr val="lt1"/>
                </a:solidFill>
              </a:defRPr>
            </a:lvl6pPr>
            <a:lvl7pPr lvl="6" algn="ctr" rtl="0">
              <a:spcBef>
                <a:spcPts val="0"/>
              </a:spcBef>
              <a:spcAft>
                <a:spcPts val="0"/>
              </a:spcAft>
              <a:buClr>
                <a:schemeClr val="lt1"/>
              </a:buClr>
              <a:buSzPts val="12000"/>
              <a:buNone/>
              <a:defRPr sz="12000">
                <a:solidFill>
                  <a:schemeClr val="lt1"/>
                </a:solidFill>
              </a:defRPr>
            </a:lvl7pPr>
            <a:lvl8pPr lvl="7" algn="ctr" rtl="0">
              <a:spcBef>
                <a:spcPts val="0"/>
              </a:spcBef>
              <a:spcAft>
                <a:spcPts val="0"/>
              </a:spcAft>
              <a:buClr>
                <a:schemeClr val="lt1"/>
              </a:buClr>
              <a:buSzPts val="12000"/>
              <a:buNone/>
              <a:defRPr sz="12000">
                <a:solidFill>
                  <a:schemeClr val="lt1"/>
                </a:solidFill>
              </a:defRPr>
            </a:lvl8pPr>
            <a:lvl9pPr lvl="8" algn="ctr" rtl="0">
              <a:spcBef>
                <a:spcPts val="0"/>
              </a:spcBef>
              <a:spcAft>
                <a:spcPts val="0"/>
              </a:spcAft>
              <a:buClr>
                <a:schemeClr val="lt1"/>
              </a:buClr>
              <a:buSzPts val="12000"/>
              <a:buNone/>
              <a:defRPr sz="12000">
                <a:solidFill>
                  <a:schemeClr val="lt1"/>
                </a:solidFill>
              </a:defRPr>
            </a:lvl9pPr>
          </a:lstStyle>
          <a:p>
            <a:r>
              <a:t>xx%</a:t>
            </a:r>
          </a:p>
        </p:txBody>
      </p:sp>
      <p:sp>
        <p:nvSpPr>
          <p:cNvPr id="671" name="Google Shape;671;p17"/>
          <p:cNvSpPr txBox="1">
            <a:spLocks noGrp="1"/>
          </p:cNvSpPr>
          <p:nvPr>
            <p:ph type="subTitle" idx="3"/>
          </p:nvPr>
        </p:nvSpPr>
        <p:spPr>
          <a:xfrm>
            <a:off x="2524500" y="2717760"/>
            <a:ext cx="4095000" cy="3072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None/>
              <a:defRPr sz="1600"/>
            </a:lvl1pPr>
            <a:lvl2pPr lvl="1" rtl="0">
              <a:lnSpc>
                <a:spcPct val="100000"/>
              </a:lnSpc>
              <a:spcBef>
                <a:spcPts val="1600"/>
              </a:spcBef>
              <a:spcAft>
                <a:spcPts val="0"/>
              </a:spcAft>
              <a:buNone/>
              <a:defRPr sz="1600"/>
            </a:lvl2pPr>
            <a:lvl3pPr lvl="2" rtl="0">
              <a:lnSpc>
                <a:spcPct val="100000"/>
              </a:lnSpc>
              <a:spcBef>
                <a:spcPts val="1600"/>
              </a:spcBef>
              <a:spcAft>
                <a:spcPts val="0"/>
              </a:spcAft>
              <a:buNone/>
              <a:defRPr sz="1600"/>
            </a:lvl3pPr>
            <a:lvl4pPr lvl="3" rtl="0">
              <a:lnSpc>
                <a:spcPct val="100000"/>
              </a:lnSpc>
              <a:spcBef>
                <a:spcPts val="1600"/>
              </a:spcBef>
              <a:spcAft>
                <a:spcPts val="0"/>
              </a:spcAft>
              <a:buNone/>
              <a:defRPr sz="1600"/>
            </a:lvl4pPr>
            <a:lvl5pPr lvl="4" rtl="0">
              <a:lnSpc>
                <a:spcPct val="100000"/>
              </a:lnSpc>
              <a:spcBef>
                <a:spcPts val="1600"/>
              </a:spcBef>
              <a:spcAft>
                <a:spcPts val="0"/>
              </a:spcAft>
              <a:buNone/>
              <a:defRPr sz="1600"/>
            </a:lvl5pPr>
            <a:lvl6pPr lvl="5" rtl="0">
              <a:lnSpc>
                <a:spcPct val="100000"/>
              </a:lnSpc>
              <a:spcBef>
                <a:spcPts val="1600"/>
              </a:spcBef>
              <a:spcAft>
                <a:spcPts val="0"/>
              </a:spcAft>
              <a:buNone/>
              <a:defRPr sz="1600"/>
            </a:lvl6pPr>
            <a:lvl7pPr lvl="6" rtl="0">
              <a:lnSpc>
                <a:spcPct val="100000"/>
              </a:lnSpc>
              <a:spcBef>
                <a:spcPts val="1600"/>
              </a:spcBef>
              <a:spcAft>
                <a:spcPts val="0"/>
              </a:spcAft>
              <a:buNone/>
              <a:defRPr sz="1600"/>
            </a:lvl7pPr>
            <a:lvl8pPr lvl="7" rtl="0">
              <a:lnSpc>
                <a:spcPct val="100000"/>
              </a:lnSpc>
              <a:spcBef>
                <a:spcPts val="1600"/>
              </a:spcBef>
              <a:spcAft>
                <a:spcPts val="0"/>
              </a:spcAft>
              <a:buNone/>
              <a:defRPr sz="1600"/>
            </a:lvl8pPr>
            <a:lvl9pPr lvl="8" rtl="0">
              <a:lnSpc>
                <a:spcPct val="100000"/>
              </a:lnSpc>
              <a:spcBef>
                <a:spcPts val="1600"/>
              </a:spcBef>
              <a:spcAft>
                <a:spcPts val="1600"/>
              </a:spcAft>
              <a:buNone/>
              <a:defRPr sz="1600"/>
            </a:lvl9pPr>
          </a:lstStyle>
          <a:p>
            <a:endParaRPr/>
          </a:p>
        </p:txBody>
      </p:sp>
      <p:sp>
        <p:nvSpPr>
          <p:cNvPr id="672" name="Google Shape;672;p17"/>
          <p:cNvSpPr txBox="1">
            <a:spLocks noGrp="1"/>
          </p:cNvSpPr>
          <p:nvPr>
            <p:ph type="title" idx="4" hasCustomPrompt="1"/>
          </p:nvPr>
        </p:nvSpPr>
        <p:spPr>
          <a:xfrm>
            <a:off x="2524500" y="3195828"/>
            <a:ext cx="4095000" cy="588600"/>
          </a:xfrm>
          <a:prstGeom prst="rect">
            <a:avLst/>
          </a:prstGeom>
        </p:spPr>
        <p:txBody>
          <a:bodyPr spcFirstLastPara="1" wrap="square" lIns="0" tIns="0" rIns="0" bIns="0" anchor="ctr" anchorCtr="0">
            <a:noAutofit/>
          </a:bodyPr>
          <a:lstStyle>
            <a:lvl1pPr lvl="0" algn="ctr" rtl="0">
              <a:spcBef>
                <a:spcPts val="0"/>
              </a:spcBef>
              <a:spcAft>
                <a:spcPts val="0"/>
              </a:spcAft>
              <a:buSzPts val="4800"/>
              <a:buNone/>
              <a:defRPr sz="5400"/>
            </a:lvl1pPr>
            <a:lvl2pPr lvl="1" algn="ctr" rtl="0">
              <a:spcBef>
                <a:spcPts val="0"/>
              </a:spcBef>
              <a:spcAft>
                <a:spcPts val="0"/>
              </a:spcAft>
              <a:buClr>
                <a:schemeClr val="lt1"/>
              </a:buClr>
              <a:buSzPts val="12000"/>
              <a:buNone/>
              <a:defRPr sz="12000">
                <a:solidFill>
                  <a:schemeClr val="lt1"/>
                </a:solidFill>
              </a:defRPr>
            </a:lvl2pPr>
            <a:lvl3pPr lvl="2" algn="ctr" rtl="0">
              <a:spcBef>
                <a:spcPts val="0"/>
              </a:spcBef>
              <a:spcAft>
                <a:spcPts val="0"/>
              </a:spcAft>
              <a:buClr>
                <a:schemeClr val="lt1"/>
              </a:buClr>
              <a:buSzPts val="12000"/>
              <a:buNone/>
              <a:defRPr sz="12000">
                <a:solidFill>
                  <a:schemeClr val="lt1"/>
                </a:solidFill>
              </a:defRPr>
            </a:lvl3pPr>
            <a:lvl4pPr lvl="3" algn="ctr" rtl="0">
              <a:spcBef>
                <a:spcPts val="0"/>
              </a:spcBef>
              <a:spcAft>
                <a:spcPts val="0"/>
              </a:spcAft>
              <a:buClr>
                <a:schemeClr val="lt1"/>
              </a:buClr>
              <a:buSzPts val="12000"/>
              <a:buNone/>
              <a:defRPr sz="12000">
                <a:solidFill>
                  <a:schemeClr val="lt1"/>
                </a:solidFill>
              </a:defRPr>
            </a:lvl4pPr>
            <a:lvl5pPr lvl="4" algn="ctr" rtl="0">
              <a:spcBef>
                <a:spcPts val="0"/>
              </a:spcBef>
              <a:spcAft>
                <a:spcPts val="0"/>
              </a:spcAft>
              <a:buClr>
                <a:schemeClr val="lt1"/>
              </a:buClr>
              <a:buSzPts val="12000"/>
              <a:buNone/>
              <a:defRPr sz="12000">
                <a:solidFill>
                  <a:schemeClr val="lt1"/>
                </a:solidFill>
              </a:defRPr>
            </a:lvl5pPr>
            <a:lvl6pPr lvl="5" algn="ctr" rtl="0">
              <a:spcBef>
                <a:spcPts val="0"/>
              </a:spcBef>
              <a:spcAft>
                <a:spcPts val="0"/>
              </a:spcAft>
              <a:buClr>
                <a:schemeClr val="lt1"/>
              </a:buClr>
              <a:buSzPts val="12000"/>
              <a:buNone/>
              <a:defRPr sz="12000">
                <a:solidFill>
                  <a:schemeClr val="lt1"/>
                </a:solidFill>
              </a:defRPr>
            </a:lvl6pPr>
            <a:lvl7pPr lvl="6" algn="ctr" rtl="0">
              <a:spcBef>
                <a:spcPts val="0"/>
              </a:spcBef>
              <a:spcAft>
                <a:spcPts val="0"/>
              </a:spcAft>
              <a:buClr>
                <a:schemeClr val="lt1"/>
              </a:buClr>
              <a:buSzPts val="12000"/>
              <a:buNone/>
              <a:defRPr sz="12000">
                <a:solidFill>
                  <a:schemeClr val="lt1"/>
                </a:solidFill>
              </a:defRPr>
            </a:lvl7pPr>
            <a:lvl8pPr lvl="7" algn="ctr" rtl="0">
              <a:spcBef>
                <a:spcPts val="0"/>
              </a:spcBef>
              <a:spcAft>
                <a:spcPts val="0"/>
              </a:spcAft>
              <a:buClr>
                <a:schemeClr val="lt1"/>
              </a:buClr>
              <a:buSzPts val="12000"/>
              <a:buNone/>
              <a:defRPr sz="12000">
                <a:solidFill>
                  <a:schemeClr val="lt1"/>
                </a:solidFill>
              </a:defRPr>
            </a:lvl8pPr>
            <a:lvl9pPr lvl="8" algn="ctr" rtl="0">
              <a:spcBef>
                <a:spcPts val="0"/>
              </a:spcBef>
              <a:spcAft>
                <a:spcPts val="0"/>
              </a:spcAft>
              <a:buClr>
                <a:schemeClr val="lt1"/>
              </a:buClr>
              <a:buSzPts val="12000"/>
              <a:buNone/>
              <a:defRPr sz="12000">
                <a:solidFill>
                  <a:schemeClr val="lt1"/>
                </a:solidFill>
              </a:defRPr>
            </a:lvl9pPr>
          </a:lstStyle>
          <a:p>
            <a:r>
              <a:t>xx%</a:t>
            </a:r>
          </a:p>
        </p:txBody>
      </p:sp>
      <p:sp>
        <p:nvSpPr>
          <p:cNvPr id="673" name="Google Shape;673;p17"/>
          <p:cNvSpPr txBox="1">
            <a:spLocks noGrp="1"/>
          </p:cNvSpPr>
          <p:nvPr>
            <p:ph type="subTitle" idx="5"/>
          </p:nvPr>
        </p:nvSpPr>
        <p:spPr>
          <a:xfrm>
            <a:off x="2524500" y="3864735"/>
            <a:ext cx="4095000" cy="3072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None/>
              <a:defRPr sz="1600"/>
            </a:lvl1pPr>
            <a:lvl2pPr lvl="1" rtl="0">
              <a:lnSpc>
                <a:spcPct val="100000"/>
              </a:lnSpc>
              <a:spcBef>
                <a:spcPts val="1600"/>
              </a:spcBef>
              <a:spcAft>
                <a:spcPts val="0"/>
              </a:spcAft>
              <a:buNone/>
              <a:defRPr sz="1600"/>
            </a:lvl2pPr>
            <a:lvl3pPr lvl="2" rtl="0">
              <a:lnSpc>
                <a:spcPct val="100000"/>
              </a:lnSpc>
              <a:spcBef>
                <a:spcPts val="1600"/>
              </a:spcBef>
              <a:spcAft>
                <a:spcPts val="0"/>
              </a:spcAft>
              <a:buNone/>
              <a:defRPr sz="1600"/>
            </a:lvl3pPr>
            <a:lvl4pPr lvl="3" rtl="0">
              <a:lnSpc>
                <a:spcPct val="100000"/>
              </a:lnSpc>
              <a:spcBef>
                <a:spcPts val="1600"/>
              </a:spcBef>
              <a:spcAft>
                <a:spcPts val="0"/>
              </a:spcAft>
              <a:buNone/>
              <a:defRPr sz="1600"/>
            </a:lvl4pPr>
            <a:lvl5pPr lvl="4" rtl="0">
              <a:lnSpc>
                <a:spcPct val="100000"/>
              </a:lnSpc>
              <a:spcBef>
                <a:spcPts val="1600"/>
              </a:spcBef>
              <a:spcAft>
                <a:spcPts val="0"/>
              </a:spcAft>
              <a:buNone/>
              <a:defRPr sz="1600"/>
            </a:lvl5pPr>
            <a:lvl6pPr lvl="5" rtl="0">
              <a:lnSpc>
                <a:spcPct val="100000"/>
              </a:lnSpc>
              <a:spcBef>
                <a:spcPts val="1600"/>
              </a:spcBef>
              <a:spcAft>
                <a:spcPts val="0"/>
              </a:spcAft>
              <a:buNone/>
              <a:defRPr sz="1600"/>
            </a:lvl6pPr>
            <a:lvl7pPr lvl="6" rtl="0">
              <a:lnSpc>
                <a:spcPct val="100000"/>
              </a:lnSpc>
              <a:spcBef>
                <a:spcPts val="1600"/>
              </a:spcBef>
              <a:spcAft>
                <a:spcPts val="0"/>
              </a:spcAft>
              <a:buNone/>
              <a:defRPr sz="1600"/>
            </a:lvl7pPr>
            <a:lvl8pPr lvl="7" rtl="0">
              <a:lnSpc>
                <a:spcPct val="100000"/>
              </a:lnSpc>
              <a:spcBef>
                <a:spcPts val="1600"/>
              </a:spcBef>
              <a:spcAft>
                <a:spcPts val="0"/>
              </a:spcAft>
              <a:buNone/>
              <a:defRPr sz="1600"/>
            </a:lvl8pPr>
            <a:lvl9pPr lvl="8" rtl="0">
              <a:lnSpc>
                <a:spcPct val="100000"/>
              </a:lnSpc>
              <a:spcBef>
                <a:spcPts val="1600"/>
              </a:spcBef>
              <a:spcAft>
                <a:spcPts val="1600"/>
              </a:spcAft>
              <a:buNone/>
              <a:defRPr sz="16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hree columns">
  <p:cSld name="CUSTOM">
    <p:spTree>
      <p:nvGrpSpPr>
        <p:cNvPr id="1" name="Shape 674"/>
        <p:cNvGrpSpPr/>
        <p:nvPr/>
      </p:nvGrpSpPr>
      <p:grpSpPr>
        <a:xfrm>
          <a:off x="0" y="0"/>
          <a:ext cx="0" cy="0"/>
          <a:chOff x="0" y="0"/>
          <a:chExt cx="0" cy="0"/>
        </a:xfrm>
      </p:grpSpPr>
      <p:grpSp>
        <p:nvGrpSpPr>
          <p:cNvPr id="675" name="Google Shape;675;p18"/>
          <p:cNvGrpSpPr/>
          <p:nvPr/>
        </p:nvGrpSpPr>
        <p:grpSpPr>
          <a:xfrm flipH="1">
            <a:off x="-150" y="13800"/>
            <a:ext cx="9144000" cy="5115900"/>
            <a:chOff x="-150" y="13800"/>
            <a:chExt cx="9144000" cy="5115900"/>
          </a:xfrm>
        </p:grpSpPr>
        <p:grpSp>
          <p:nvGrpSpPr>
            <p:cNvPr id="676" name="Google Shape;676;p18"/>
            <p:cNvGrpSpPr/>
            <p:nvPr/>
          </p:nvGrpSpPr>
          <p:grpSpPr>
            <a:xfrm>
              <a:off x="318911" y="13800"/>
              <a:ext cx="8506178" cy="5115900"/>
              <a:chOff x="318911" y="-66425"/>
              <a:chExt cx="8506178" cy="5115900"/>
            </a:xfrm>
          </p:grpSpPr>
          <p:cxnSp>
            <p:nvCxnSpPr>
              <p:cNvPr id="677" name="Google Shape;677;p18"/>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78" name="Google Shape;678;p18"/>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79" name="Google Shape;679;p18"/>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0" name="Google Shape;680;p18"/>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1" name="Google Shape;681;p18"/>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2" name="Google Shape;682;p18"/>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3" name="Google Shape;683;p18"/>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4" name="Google Shape;684;p18"/>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5" name="Google Shape;685;p18"/>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6" name="Google Shape;686;p18"/>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7" name="Google Shape;687;p18"/>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8" name="Google Shape;688;p18"/>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9" name="Google Shape;689;p18"/>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0" name="Google Shape;690;p18"/>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1" name="Google Shape;691;p18"/>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2" name="Google Shape;692;p18"/>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3" name="Google Shape;693;p18"/>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4" name="Google Shape;694;p18"/>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5" name="Google Shape;695;p18"/>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6" name="Google Shape;696;p18"/>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7" name="Google Shape;697;p18"/>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8" name="Google Shape;698;p18"/>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9" name="Google Shape;699;p18"/>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700" name="Google Shape;700;p18"/>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1" name="Google Shape;701;p18"/>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2" name="Google Shape;702;p18"/>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3" name="Google Shape;703;p18"/>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4" name="Google Shape;704;p18"/>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5" name="Google Shape;705;p18"/>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6" name="Google Shape;706;p18"/>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7" name="Google Shape;707;p18"/>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8" name="Google Shape;708;p18"/>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9" name="Google Shape;709;p18"/>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0" name="Google Shape;710;p18"/>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1" name="Google Shape;711;p18"/>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2" name="Google Shape;712;p18"/>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3" name="Google Shape;713;p18"/>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714" name="Google Shape;714;p18"/>
          <p:cNvSpPr/>
          <p:nvPr/>
        </p:nvSpPr>
        <p:spPr>
          <a:xfrm>
            <a:off x="325737"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5" name="Google Shape;715;p18"/>
          <p:cNvGrpSpPr/>
          <p:nvPr/>
        </p:nvGrpSpPr>
        <p:grpSpPr>
          <a:xfrm>
            <a:off x="311533" y="216981"/>
            <a:ext cx="8413926" cy="4516813"/>
            <a:chOff x="418241" y="216981"/>
            <a:chExt cx="8413926" cy="4516813"/>
          </a:xfrm>
        </p:grpSpPr>
        <p:sp>
          <p:nvSpPr>
            <p:cNvPr id="716" name="Google Shape;716;p18"/>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8"/>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8" name="Google Shape;718;p18"/>
          <p:cNvSpPr txBox="1">
            <a:spLocks noGrp="1"/>
          </p:cNvSpPr>
          <p:nvPr>
            <p:ph type="title"/>
          </p:nvPr>
        </p:nvSpPr>
        <p:spPr>
          <a:xfrm>
            <a:off x="713225" y="722376"/>
            <a:ext cx="7717500" cy="5727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40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
        <p:nvSpPr>
          <p:cNvPr id="719" name="Google Shape;719;p18"/>
          <p:cNvSpPr txBox="1">
            <a:spLocks noGrp="1"/>
          </p:cNvSpPr>
          <p:nvPr>
            <p:ph type="subTitle" idx="1"/>
          </p:nvPr>
        </p:nvSpPr>
        <p:spPr>
          <a:xfrm>
            <a:off x="937173" y="3194250"/>
            <a:ext cx="2140500" cy="8283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1600"/>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0" name="Google Shape;720;p18"/>
          <p:cNvSpPr txBox="1">
            <a:spLocks noGrp="1"/>
          </p:cNvSpPr>
          <p:nvPr>
            <p:ph type="subTitle" idx="2"/>
          </p:nvPr>
        </p:nvSpPr>
        <p:spPr>
          <a:xfrm>
            <a:off x="1271373" y="2646600"/>
            <a:ext cx="1472100" cy="355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721" name="Google Shape;721;p18"/>
          <p:cNvSpPr txBox="1">
            <a:spLocks noGrp="1"/>
          </p:cNvSpPr>
          <p:nvPr>
            <p:ph type="subTitle" idx="3"/>
          </p:nvPr>
        </p:nvSpPr>
        <p:spPr>
          <a:xfrm>
            <a:off x="3500824" y="3194250"/>
            <a:ext cx="2140500" cy="8307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1600"/>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2" name="Google Shape;722;p18"/>
          <p:cNvSpPr txBox="1">
            <a:spLocks noGrp="1"/>
          </p:cNvSpPr>
          <p:nvPr>
            <p:ph type="subTitle" idx="4"/>
          </p:nvPr>
        </p:nvSpPr>
        <p:spPr>
          <a:xfrm>
            <a:off x="3834724" y="2646600"/>
            <a:ext cx="1472700" cy="355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723" name="Google Shape;723;p18"/>
          <p:cNvSpPr txBox="1">
            <a:spLocks noGrp="1"/>
          </p:cNvSpPr>
          <p:nvPr>
            <p:ph type="subTitle" idx="5"/>
          </p:nvPr>
        </p:nvSpPr>
        <p:spPr>
          <a:xfrm>
            <a:off x="6063949" y="3194250"/>
            <a:ext cx="2140500" cy="8307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1600"/>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4" name="Google Shape;724;p18"/>
          <p:cNvSpPr txBox="1">
            <a:spLocks noGrp="1"/>
          </p:cNvSpPr>
          <p:nvPr>
            <p:ph type="subTitle" idx="6"/>
          </p:nvPr>
        </p:nvSpPr>
        <p:spPr>
          <a:xfrm>
            <a:off x="6398149" y="2646600"/>
            <a:ext cx="1472100" cy="355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725"/>
        <p:cNvGrpSpPr/>
        <p:nvPr/>
      </p:nvGrpSpPr>
      <p:grpSpPr>
        <a:xfrm>
          <a:off x="0" y="0"/>
          <a:ext cx="0" cy="0"/>
          <a:chOff x="0" y="0"/>
          <a:chExt cx="0" cy="0"/>
        </a:xfrm>
      </p:grpSpPr>
      <p:grpSp>
        <p:nvGrpSpPr>
          <p:cNvPr id="726" name="Google Shape;726;p19"/>
          <p:cNvGrpSpPr/>
          <p:nvPr/>
        </p:nvGrpSpPr>
        <p:grpSpPr>
          <a:xfrm>
            <a:off x="-150" y="13800"/>
            <a:ext cx="9144000" cy="5115900"/>
            <a:chOff x="-150" y="13800"/>
            <a:chExt cx="9144000" cy="5115900"/>
          </a:xfrm>
        </p:grpSpPr>
        <p:grpSp>
          <p:nvGrpSpPr>
            <p:cNvPr id="727" name="Google Shape;727;p19"/>
            <p:cNvGrpSpPr/>
            <p:nvPr/>
          </p:nvGrpSpPr>
          <p:grpSpPr>
            <a:xfrm>
              <a:off x="318911" y="13800"/>
              <a:ext cx="8506178" cy="5115900"/>
              <a:chOff x="318911" y="-66425"/>
              <a:chExt cx="8506178" cy="5115900"/>
            </a:xfrm>
          </p:grpSpPr>
          <p:cxnSp>
            <p:nvCxnSpPr>
              <p:cNvPr id="728" name="Google Shape;728;p19"/>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29" name="Google Shape;729;p19"/>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0" name="Google Shape;730;p19"/>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1" name="Google Shape;731;p19"/>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2" name="Google Shape;732;p19"/>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3" name="Google Shape;733;p19"/>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4" name="Google Shape;734;p19"/>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5" name="Google Shape;735;p19"/>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6" name="Google Shape;736;p19"/>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7" name="Google Shape;737;p19"/>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8" name="Google Shape;738;p19"/>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9" name="Google Shape;739;p19"/>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0" name="Google Shape;740;p19"/>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1" name="Google Shape;741;p19"/>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2" name="Google Shape;742;p19"/>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3" name="Google Shape;743;p19"/>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4" name="Google Shape;744;p19"/>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5" name="Google Shape;745;p19"/>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6" name="Google Shape;746;p19"/>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7" name="Google Shape;747;p19"/>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8" name="Google Shape;748;p19"/>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9" name="Google Shape;749;p19"/>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50" name="Google Shape;750;p19"/>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751" name="Google Shape;751;p19"/>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52" name="Google Shape;752;p19"/>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53" name="Google Shape;753;p19"/>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54" name="Google Shape;754;p19"/>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55" name="Google Shape;755;p19"/>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56" name="Google Shape;756;p19"/>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57" name="Google Shape;757;p19"/>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58" name="Google Shape;758;p19"/>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59" name="Google Shape;759;p19"/>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60" name="Google Shape;760;p19"/>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61" name="Google Shape;761;p19"/>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62" name="Google Shape;762;p19"/>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63" name="Google Shape;763;p19"/>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64" name="Google Shape;764;p19"/>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765" name="Google Shape;765;p19"/>
          <p:cNvSpPr/>
          <p:nvPr/>
        </p:nvSpPr>
        <p:spPr>
          <a:xfrm flipH="1">
            <a:off x="744145"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6" name="Google Shape;766;p19"/>
          <p:cNvGrpSpPr/>
          <p:nvPr/>
        </p:nvGrpSpPr>
        <p:grpSpPr>
          <a:xfrm flipH="1">
            <a:off x="418241" y="216981"/>
            <a:ext cx="8413926" cy="4516813"/>
            <a:chOff x="418241" y="216981"/>
            <a:chExt cx="8413926" cy="4516813"/>
          </a:xfrm>
        </p:grpSpPr>
        <p:sp>
          <p:nvSpPr>
            <p:cNvPr id="767" name="Google Shape;767;p19"/>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9"/>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9" name="Google Shape;769;p19"/>
          <p:cNvSpPr txBox="1">
            <a:spLocks noGrp="1"/>
          </p:cNvSpPr>
          <p:nvPr>
            <p:ph type="title"/>
          </p:nvPr>
        </p:nvSpPr>
        <p:spPr>
          <a:xfrm>
            <a:off x="713225" y="722376"/>
            <a:ext cx="7717500" cy="5727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40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
        <p:nvSpPr>
          <p:cNvPr id="770" name="Google Shape;770;p19"/>
          <p:cNvSpPr txBox="1">
            <a:spLocks noGrp="1"/>
          </p:cNvSpPr>
          <p:nvPr>
            <p:ph type="subTitle" idx="1"/>
          </p:nvPr>
        </p:nvSpPr>
        <p:spPr>
          <a:xfrm>
            <a:off x="2229444" y="2093250"/>
            <a:ext cx="2102700" cy="5088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30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71" name="Google Shape;771;p19"/>
          <p:cNvSpPr txBox="1">
            <a:spLocks noGrp="1"/>
          </p:cNvSpPr>
          <p:nvPr>
            <p:ph type="subTitle" idx="2"/>
          </p:nvPr>
        </p:nvSpPr>
        <p:spPr>
          <a:xfrm>
            <a:off x="2246324" y="1684600"/>
            <a:ext cx="1013100" cy="331800"/>
          </a:xfrm>
          <a:prstGeom prst="rect">
            <a:avLst/>
          </a:prstGeom>
        </p:spPr>
        <p:txBody>
          <a:bodyPr spcFirstLastPara="1" wrap="square" lIns="0" tIns="0" rIns="0" bIns="0" anchor="t" anchorCtr="0">
            <a:noAutofit/>
          </a:bodyPr>
          <a:lstStyle>
            <a:lvl1pPr lvl="0" rtl="0">
              <a:spcBef>
                <a:spcPts val="0"/>
              </a:spcBef>
              <a:spcAft>
                <a:spcPts val="0"/>
              </a:spcAft>
              <a:buSzPts val="2100"/>
              <a:buFont typeface="Poppins Medium"/>
              <a:buNone/>
              <a:defRPr b="1">
                <a:solidFill>
                  <a:schemeClr val="lt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72" name="Google Shape;772;p19"/>
          <p:cNvSpPr txBox="1">
            <a:spLocks noGrp="1"/>
          </p:cNvSpPr>
          <p:nvPr>
            <p:ph type="subTitle" idx="3"/>
          </p:nvPr>
        </p:nvSpPr>
        <p:spPr>
          <a:xfrm>
            <a:off x="4924438" y="2095150"/>
            <a:ext cx="2103000" cy="5121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SzPts val="30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73" name="Google Shape;773;p19"/>
          <p:cNvSpPr txBox="1">
            <a:spLocks noGrp="1"/>
          </p:cNvSpPr>
          <p:nvPr>
            <p:ph type="subTitle" idx="4"/>
          </p:nvPr>
        </p:nvSpPr>
        <p:spPr>
          <a:xfrm>
            <a:off x="6014344" y="1687050"/>
            <a:ext cx="1013100" cy="331800"/>
          </a:xfrm>
          <a:prstGeom prst="rect">
            <a:avLst/>
          </a:prstGeom>
        </p:spPr>
        <p:txBody>
          <a:bodyPr spcFirstLastPara="1" wrap="square" lIns="0" tIns="0" rIns="0" bIns="0" anchor="t" anchorCtr="0">
            <a:noAutofit/>
          </a:bodyPr>
          <a:lstStyle>
            <a:lvl1pPr lvl="0" algn="r" rtl="0">
              <a:spcBef>
                <a:spcPts val="0"/>
              </a:spcBef>
              <a:spcAft>
                <a:spcPts val="0"/>
              </a:spcAft>
              <a:buSzPts val="2100"/>
              <a:buFont typeface="Poppins Medium"/>
              <a:buNone/>
              <a:defRPr b="1">
                <a:solidFill>
                  <a:schemeClr val="lt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74" name="Google Shape;774;p19"/>
          <p:cNvSpPr txBox="1">
            <a:spLocks noGrp="1"/>
          </p:cNvSpPr>
          <p:nvPr>
            <p:ph type="subTitle" idx="5"/>
          </p:nvPr>
        </p:nvSpPr>
        <p:spPr>
          <a:xfrm>
            <a:off x="2229432" y="3424425"/>
            <a:ext cx="2102700" cy="5112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30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75" name="Google Shape;775;p19"/>
          <p:cNvSpPr txBox="1">
            <a:spLocks noGrp="1"/>
          </p:cNvSpPr>
          <p:nvPr>
            <p:ph type="subTitle" idx="6"/>
          </p:nvPr>
        </p:nvSpPr>
        <p:spPr>
          <a:xfrm>
            <a:off x="2246324" y="3015775"/>
            <a:ext cx="1013100" cy="331800"/>
          </a:xfrm>
          <a:prstGeom prst="rect">
            <a:avLst/>
          </a:prstGeom>
        </p:spPr>
        <p:txBody>
          <a:bodyPr spcFirstLastPara="1" wrap="square" lIns="0" tIns="0" rIns="0" bIns="0" anchor="t" anchorCtr="0">
            <a:noAutofit/>
          </a:bodyPr>
          <a:lstStyle>
            <a:lvl1pPr lvl="0" rtl="0">
              <a:spcBef>
                <a:spcPts val="0"/>
              </a:spcBef>
              <a:spcAft>
                <a:spcPts val="0"/>
              </a:spcAft>
              <a:buSzPts val="2100"/>
              <a:buFont typeface="Poppins Medium"/>
              <a:buNone/>
              <a:defRPr b="1">
                <a:solidFill>
                  <a:schemeClr val="lt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76" name="Google Shape;776;p19"/>
          <p:cNvSpPr txBox="1">
            <a:spLocks noGrp="1"/>
          </p:cNvSpPr>
          <p:nvPr>
            <p:ph type="subTitle" idx="7"/>
          </p:nvPr>
        </p:nvSpPr>
        <p:spPr>
          <a:xfrm>
            <a:off x="4924438" y="3425476"/>
            <a:ext cx="2103000" cy="5109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SzPts val="30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77" name="Google Shape;777;p19"/>
          <p:cNvSpPr txBox="1">
            <a:spLocks noGrp="1"/>
          </p:cNvSpPr>
          <p:nvPr>
            <p:ph type="subTitle" idx="8"/>
          </p:nvPr>
        </p:nvSpPr>
        <p:spPr>
          <a:xfrm>
            <a:off x="6014344" y="3018225"/>
            <a:ext cx="1013100" cy="3318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SzPts val="2100"/>
              <a:buFont typeface="Poppins Medium"/>
              <a:buNone/>
              <a:defRPr b="1">
                <a:solidFill>
                  <a:schemeClr val="lt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six columns">
  <p:cSld name="CUSTOM_5_1">
    <p:spTree>
      <p:nvGrpSpPr>
        <p:cNvPr id="1" name="Shape 778"/>
        <p:cNvGrpSpPr/>
        <p:nvPr/>
      </p:nvGrpSpPr>
      <p:grpSpPr>
        <a:xfrm>
          <a:off x="0" y="0"/>
          <a:ext cx="0" cy="0"/>
          <a:chOff x="0" y="0"/>
          <a:chExt cx="0" cy="0"/>
        </a:xfrm>
      </p:grpSpPr>
      <p:grpSp>
        <p:nvGrpSpPr>
          <p:cNvPr id="779" name="Google Shape;779;p20"/>
          <p:cNvGrpSpPr/>
          <p:nvPr/>
        </p:nvGrpSpPr>
        <p:grpSpPr>
          <a:xfrm>
            <a:off x="-150" y="13800"/>
            <a:ext cx="9144000" cy="5115900"/>
            <a:chOff x="-150" y="13800"/>
            <a:chExt cx="9144000" cy="5115900"/>
          </a:xfrm>
        </p:grpSpPr>
        <p:grpSp>
          <p:nvGrpSpPr>
            <p:cNvPr id="780" name="Google Shape;780;p20"/>
            <p:cNvGrpSpPr/>
            <p:nvPr/>
          </p:nvGrpSpPr>
          <p:grpSpPr>
            <a:xfrm>
              <a:off x="318911" y="13800"/>
              <a:ext cx="8506178" cy="5115900"/>
              <a:chOff x="318911" y="-66425"/>
              <a:chExt cx="8506178" cy="5115900"/>
            </a:xfrm>
          </p:grpSpPr>
          <p:cxnSp>
            <p:nvCxnSpPr>
              <p:cNvPr id="781" name="Google Shape;781;p20"/>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82" name="Google Shape;782;p20"/>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83" name="Google Shape;783;p20"/>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84" name="Google Shape;784;p20"/>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85" name="Google Shape;785;p20"/>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86" name="Google Shape;786;p20"/>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87" name="Google Shape;787;p20"/>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88" name="Google Shape;788;p20"/>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89" name="Google Shape;789;p20"/>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90" name="Google Shape;790;p20"/>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91" name="Google Shape;791;p20"/>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92" name="Google Shape;792;p20"/>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93" name="Google Shape;793;p20"/>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94" name="Google Shape;794;p20"/>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95" name="Google Shape;795;p20"/>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96" name="Google Shape;796;p20"/>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97" name="Google Shape;797;p20"/>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98" name="Google Shape;798;p20"/>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99" name="Google Shape;799;p20"/>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00" name="Google Shape;800;p20"/>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01" name="Google Shape;801;p20"/>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02" name="Google Shape;802;p20"/>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03" name="Google Shape;803;p20"/>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804" name="Google Shape;804;p20"/>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05" name="Google Shape;805;p20"/>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06" name="Google Shape;806;p20"/>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07" name="Google Shape;807;p20"/>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08" name="Google Shape;808;p20"/>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09" name="Google Shape;809;p20"/>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10" name="Google Shape;810;p20"/>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11" name="Google Shape;811;p20"/>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12" name="Google Shape;812;p20"/>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13" name="Google Shape;813;p20"/>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14" name="Google Shape;814;p20"/>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15" name="Google Shape;815;p20"/>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16" name="Google Shape;816;p20"/>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17" name="Google Shape;817;p20"/>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818" name="Google Shape;818;p20"/>
          <p:cNvSpPr/>
          <p:nvPr/>
        </p:nvSpPr>
        <p:spPr>
          <a:xfrm flipH="1">
            <a:off x="744145"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9" name="Google Shape;819;p20"/>
          <p:cNvGrpSpPr/>
          <p:nvPr/>
        </p:nvGrpSpPr>
        <p:grpSpPr>
          <a:xfrm flipH="1">
            <a:off x="418241" y="216981"/>
            <a:ext cx="8413926" cy="4516813"/>
            <a:chOff x="418241" y="216981"/>
            <a:chExt cx="8413926" cy="4516813"/>
          </a:xfrm>
        </p:grpSpPr>
        <p:sp>
          <p:nvSpPr>
            <p:cNvPr id="820" name="Google Shape;820;p20"/>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0"/>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2" name="Google Shape;822;p20"/>
          <p:cNvSpPr txBox="1">
            <a:spLocks noGrp="1"/>
          </p:cNvSpPr>
          <p:nvPr>
            <p:ph type="title"/>
          </p:nvPr>
        </p:nvSpPr>
        <p:spPr>
          <a:xfrm>
            <a:off x="713225" y="722376"/>
            <a:ext cx="7717500" cy="5727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40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
        <p:nvSpPr>
          <p:cNvPr id="823" name="Google Shape;823;p20"/>
          <p:cNvSpPr txBox="1">
            <a:spLocks noGrp="1"/>
          </p:cNvSpPr>
          <p:nvPr>
            <p:ph type="subTitle" idx="1"/>
          </p:nvPr>
        </p:nvSpPr>
        <p:spPr>
          <a:xfrm>
            <a:off x="1180875" y="2273525"/>
            <a:ext cx="1661400" cy="492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1400"/>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824" name="Google Shape;824;p20"/>
          <p:cNvSpPr txBox="1">
            <a:spLocks noGrp="1"/>
          </p:cNvSpPr>
          <p:nvPr>
            <p:ph type="subTitle" idx="2"/>
          </p:nvPr>
        </p:nvSpPr>
        <p:spPr>
          <a:xfrm>
            <a:off x="1179525" y="1742684"/>
            <a:ext cx="1664100" cy="355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825" name="Google Shape;825;p20"/>
          <p:cNvSpPr txBox="1">
            <a:spLocks noGrp="1"/>
          </p:cNvSpPr>
          <p:nvPr>
            <p:ph type="subTitle" idx="3"/>
          </p:nvPr>
        </p:nvSpPr>
        <p:spPr>
          <a:xfrm>
            <a:off x="3739896" y="2273525"/>
            <a:ext cx="1664100" cy="4938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1400"/>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826" name="Google Shape;826;p20"/>
          <p:cNvSpPr txBox="1">
            <a:spLocks noGrp="1"/>
          </p:cNvSpPr>
          <p:nvPr>
            <p:ph type="subTitle" idx="4"/>
          </p:nvPr>
        </p:nvSpPr>
        <p:spPr>
          <a:xfrm>
            <a:off x="3740695" y="1742684"/>
            <a:ext cx="1664100" cy="355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827" name="Google Shape;827;p20"/>
          <p:cNvSpPr txBox="1">
            <a:spLocks noGrp="1"/>
          </p:cNvSpPr>
          <p:nvPr>
            <p:ph type="subTitle" idx="5"/>
          </p:nvPr>
        </p:nvSpPr>
        <p:spPr>
          <a:xfrm>
            <a:off x="6301864" y="2273525"/>
            <a:ext cx="1664100" cy="4938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1400"/>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828" name="Google Shape;828;p20"/>
          <p:cNvSpPr txBox="1">
            <a:spLocks noGrp="1"/>
          </p:cNvSpPr>
          <p:nvPr>
            <p:ph type="subTitle" idx="6"/>
          </p:nvPr>
        </p:nvSpPr>
        <p:spPr>
          <a:xfrm>
            <a:off x="6301864" y="1742684"/>
            <a:ext cx="1664100" cy="355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829" name="Google Shape;829;p20"/>
          <p:cNvSpPr txBox="1">
            <a:spLocks noGrp="1"/>
          </p:cNvSpPr>
          <p:nvPr>
            <p:ph type="subTitle" idx="7"/>
          </p:nvPr>
        </p:nvSpPr>
        <p:spPr>
          <a:xfrm>
            <a:off x="1179525" y="3701450"/>
            <a:ext cx="1664100" cy="492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1400"/>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830" name="Google Shape;830;p20"/>
          <p:cNvSpPr txBox="1">
            <a:spLocks noGrp="1"/>
          </p:cNvSpPr>
          <p:nvPr>
            <p:ph type="subTitle" idx="8"/>
          </p:nvPr>
        </p:nvSpPr>
        <p:spPr>
          <a:xfrm>
            <a:off x="1179525" y="3170609"/>
            <a:ext cx="1664100" cy="355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831" name="Google Shape;831;p20"/>
          <p:cNvSpPr txBox="1">
            <a:spLocks noGrp="1"/>
          </p:cNvSpPr>
          <p:nvPr>
            <p:ph type="subTitle" idx="9"/>
          </p:nvPr>
        </p:nvSpPr>
        <p:spPr>
          <a:xfrm>
            <a:off x="3739896" y="3701450"/>
            <a:ext cx="1664100" cy="4938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1400"/>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832" name="Google Shape;832;p20"/>
          <p:cNvSpPr txBox="1">
            <a:spLocks noGrp="1"/>
          </p:cNvSpPr>
          <p:nvPr>
            <p:ph type="subTitle" idx="13"/>
          </p:nvPr>
        </p:nvSpPr>
        <p:spPr>
          <a:xfrm>
            <a:off x="3739896" y="3170609"/>
            <a:ext cx="1664100" cy="355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833" name="Google Shape;833;p20"/>
          <p:cNvSpPr txBox="1">
            <a:spLocks noGrp="1"/>
          </p:cNvSpPr>
          <p:nvPr>
            <p:ph type="subTitle" idx="14"/>
          </p:nvPr>
        </p:nvSpPr>
        <p:spPr>
          <a:xfrm>
            <a:off x="6301864" y="3701450"/>
            <a:ext cx="1664100" cy="4938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1400"/>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834" name="Google Shape;834;p20"/>
          <p:cNvSpPr txBox="1">
            <a:spLocks noGrp="1"/>
          </p:cNvSpPr>
          <p:nvPr>
            <p:ph type="subTitle" idx="15"/>
          </p:nvPr>
        </p:nvSpPr>
        <p:spPr>
          <a:xfrm>
            <a:off x="6301864" y="3170609"/>
            <a:ext cx="1664100" cy="355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6"/>
        <p:cNvGrpSpPr/>
        <p:nvPr/>
      </p:nvGrpSpPr>
      <p:grpSpPr>
        <a:xfrm>
          <a:off x="0" y="0"/>
          <a:ext cx="0" cy="0"/>
          <a:chOff x="0" y="0"/>
          <a:chExt cx="0" cy="0"/>
        </a:xfrm>
      </p:grpSpPr>
      <p:grpSp>
        <p:nvGrpSpPr>
          <p:cNvPr id="57" name="Google Shape;57;p3"/>
          <p:cNvGrpSpPr/>
          <p:nvPr/>
        </p:nvGrpSpPr>
        <p:grpSpPr>
          <a:xfrm>
            <a:off x="-150" y="13800"/>
            <a:ext cx="9144000" cy="5115900"/>
            <a:chOff x="-150" y="13800"/>
            <a:chExt cx="9144000" cy="5115900"/>
          </a:xfrm>
        </p:grpSpPr>
        <p:grpSp>
          <p:nvGrpSpPr>
            <p:cNvPr id="58" name="Google Shape;58;p3"/>
            <p:cNvGrpSpPr/>
            <p:nvPr/>
          </p:nvGrpSpPr>
          <p:grpSpPr>
            <a:xfrm>
              <a:off x="318911" y="13800"/>
              <a:ext cx="8506178" cy="5115900"/>
              <a:chOff x="318911" y="-66425"/>
              <a:chExt cx="8506178" cy="5115900"/>
            </a:xfrm>
          </p:grpSpPr>
          <p:cxnSp>
            <p:nvCxnSpPr>
              <p:cNvPr id="59" name="Google Shape;59;p3"/>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0" name="Google Shape;60;p3"/>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1" name="Google Shape;61;p3"/>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2" name="Google Shape;62;p3"/>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3" name="Google Shape;63;p3"/>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4" name="Google Shape;64;p3"/>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5" name="Google Shape;65;p3"/>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6" name="Google Shape;66;p3"/>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7" name="Google Shape;67;p3"/>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 name="Google Shape;68;p3"/>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 name="Google Shape;69;p3"/>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0" name="Google Shape;70;p3"/>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1" name="Google Shape;71;p3"/>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2" name="Google Shape;72;p3"/>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 name="Google Shape;73;p3"/>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 name="Google Shape;74;p3"/>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5" name="Google Shape;75;p3"/>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6" name="Google Shape;76;p3"/>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7" name="Google Shape;77;p3"/>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8" name="Google Shape;78;p3"/>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9" name="Google Shape;79;p3"/>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0" name="Google Shape;80;p3"/>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1" name="Google Shape;81;p3"/>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82" name="Google Shape;82;p3"/>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3" name="Google Shape;83;p3"/>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4" name="Google Shape;84;p3"/>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5" name="Google Shape;85;p3"/>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6" name="Google Shape;86;p3"/>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7" name="Google Shape;87;p3"/>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8" name="Google Shape;88;p3"/>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9" name="Google Shape;89;p3"/>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0" name="Google Shape;90;p3"/>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1" name="Google Shape;91;p3"/>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 name="Google Shape;92;p3"/>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3" name="Google Shape;93;p3"/>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4" name="Google Shape;94;p3"/>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5" name="Google Shape;95;p3"/>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96" name="Google Shape;96;p3"/>
          <p:cNvSpPr/>
          <p:nvPr/>
        </p:nvSpPr>
        <p:spPr>
          <a:xfrm>
            <a:off x="432444"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7" name="Google Shape;97;p3"/>
          <p:cNvGrpSpPr/>
          <p:nvPr/>
        </p:nvGrpSpPr>
        <p:grpSpPr>
          <a:xfrm>
            <a:off x="418241" y="216981"/>
            <a:ext cx="8413926" cy="4516813"/>
            <a:chOff x="418241" y="216981"/>
            <a:chExt cx="8413926" cy="4516813"/>
          </a:xfrm>
        </p:grpSpPr>
        <p:sp>
          <p:nvSpPr>
            <p:cNvPr id="98" name="Google Shape;98;p3"/>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 name="Google Shape;100;p3"/>
          <p:cNvSpPr txBox="1">
            <a:spLocks noGrp="1"/>
          </p:cNvSpPr>
          <p:nvPr>
            <p:ph type="title"/>
          </p:nvPr>
        </p:nvSpPr>
        <p:spPr>
          <a:xfrm>
            <a:off x="3534650" y="1585875"/>
            <a:ext cx="3242100" cy="10821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3600"/>
              <a:buNone/>
              <a:defRPr sz="8500" b="1"/>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01" name="Google Shape;101;p3"/>
          <p:cNvSpPr txBox="1">
            <a:spLocks noGrp="1"/>
          </p:cNvSpPr>
          <p:nvPr>
            <p:ph type="subTitle" idx="1"/>
          </p:nvPr>
        </p:nvSpPr>
        <p:spPr>
          <a:xfrm>
            <a:off x="3534650" y="2743325"/>
            <a:ext cx="3737400" cy="313500"/>
          </a:xfrm>
          <a:prstGeom prst="rect">
            <a:avLst/>
          </a:prstGeom>
          <a:noFill/>
          <a:ln>
            <a:noFill/>
          </a:ln>
        </p:spPr>
        <p:txBody>
          <a:bodyPr spcFirstLastPara="1" wrap="square" lIns="0" tIns="0" rIns="0" bIns="0" anchor="t" anchorCtr="0">
            <a:noAutofit/>
          </a:bodyPr>
          <a:lstStyle>
            <a:lvl1pPr lvl="0" algn="ctr" rtl="0">
              <a:lnSpc>
                <a:spcPct val="100000"/>
              </a:lnSpc>
              <a:spcBef>
                <a:spcPts val="0"/>
              </a:spcBef>
              <a:spcAft>
                <a:spcPts val="0"/>
              </a:spcAft>
              <a:buSzPts val="2800"/>
              <a:buNone/>
              <a:defRPr sz="1600">
                <a:solidFill>
                  <a:srgbClr val="FFFFFF"/>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02" name="Google Shape;102;p3"/>
          <p:cNvSpPr txBox="1">
            <a:spLocks noGrp="1"/>
          </p:cNvSpPr>
          <p:nvPr>
            <p:ph type="title" idx="2" hasCustomPrompt="1"/>
          </p:nvPr>
        </p:nvSpPr>
        <p:spPr>
          <a:xfrm>
            <a:off x="1600288" y="1585875"/>
            <a:ext cx="1711200" cy="1560000"/>
          </a:xfrm>
          <a:prstGeom prst="rect">
            <a:avLst/>
          </a:prstGeom>
        </p:spPr>
        <p:txBody>
          <a:bodyPr spcFirstLastPara="1" wrap="square" lIns="0" tIns="0" rIns="0" bIns="0" anchor="ctr" anchorCtr="0">
            <a:noAutofit/>
          </a:bodyPr>
          <a:lstStyle>
            <a:lvl1pPr lvl="0" algn="ctr" rtl="0">
              <a:spcBef>
                <a:spcPts val="0"/>
              </a:spcBef>
              <a:spcAft>
                <a:spcPts val="0"/>
              </a:spcAft>
              <a:buClr>
                <a:schemeClr val="lt1"/>
              </a:buClr>
              <a:buSzPts val="12000"/>
              <a:buNone/>
              <a:defRPr sz="8500">
                <a:solidFill>
                  <a:schemeClr val="accen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Numbers and text 1">
  <p:cSld name="CUSTOM_7">
    <p:spTree>
      <p:nvGrpSpPr>
        <p:cNvPr id="1" name="Shape 835"/>
        <p:cNvGrpSpPr/>
        <p:nvPr/>
      </p:nvGrpSpPr>
      <p:grpSpPr>
        <a:xfrm>
          <a:off x="0" y="0"/>
          <a:ext cx="0" cy="0"/>
          <a:chOff x="0" y="0"/>
          <a:chExt cx="0" cy="0"/>
        </a:xfrm>
      </p:grpSpPr>
      <p:grpSp>
        <p:nvGrpSpPr>
          <p:cNvPr id="836" name="Google Shape;836;p21"/>
          <p:cNvGrpSpPr/>
          <p:nvPr/>
        </p:nvGrpSpPr>
        <p:grpSpPr>
          <a:xfrm>
            <a:off x="-150" y="13800"/>
            <a:ext cx="9144000" cy="5115900"/>
            <a:chOff x="-150" y="13800"/>
            <a:chExt cx="9144000" cy="5115900"/>
          </a:xfrm>
        </p:grpSpPr>
        <p:grpSp>
          <p:nvGrpSpPr>
            <p:cNvPr id="837" name="Google Shape;837;p21"/>
            <p:cNvGrpSpPr/>
            <p:nvPr/>
          </p:nvGrpSpPr>
          <p:grpSpPr>
            <a:xfrm>
              <a:off x="318911" y="13800"/>
              <a:ext cx="8506178" cy="5115900"/>
              <a:chOff x="318911" y="-66425"/>
              <a:chExt cx="8506178" cy="5115900"/>
            </a:xfrm>
          </p:grpSpPr>
          <p:cxnSp>
            <p:nvCxnSpPr>
              <p:cNvPr id="838" name="Google Shape;838;p21"/>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39" name="Google Shape;839;p21"/>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40" name="Google Shape;840;p21"/>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41" name="Google Shape;841;p21"/>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42" name="Google Shape;842;p21"/>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43" name="Google Shape;843;p21"/>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44" name="Google Shape;844;p21"/>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45" name="Google Shape;845;p21"/>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46" name="Google Shape;846;p21"/>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47" name="Google Shape;847;p21"/>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48" name="Google Shape;848;p21"/>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49" name="Google Shape;849;p21"/>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50" name="Google Shape;850;p21"/>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51" name="Google Shape;851;p21"/>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52" name="Google Shape;852;p21"/>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53" name="Google Shape;853;p21"/>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54" name="Google Shape;854;p21"/>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55" name="Google Shape;855;p21"/>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56" name="Google Shape;856;p21"/>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57" name="Google Shape;857;p21"/>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58" name="Google Shape;858;p21"/>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59" name="Google Shape;859;p21"/>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60" name="Google Shape;860;p21"/>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861" name="Google Shape;861;p21"/>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62" name="Google Shape;862;p21"/>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63" name="Google Shape;863;p21"/>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64" name="Google Shape;864;p21"/>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65" name="Google Shape;865;p21"/>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66" name="Google Shape;866;p21"/>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67" name="Google Shape;867;p21"/>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68" name="Google Shape;868;p21"/>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69" name="Google Shape;869;p21"/>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70" name="Google Shape;870;p21"/>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71" name="Google Shape;871;p21"/>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72" name="Google Shape;872;p21"/>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73" name="Google Shape;873;p21"/>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74" name="Google Shape;874;p21"/>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875" name="Google Shape;875;p21"/>
          <p:cNvSpPr/>
          <p:nvPr/>
        </p:nvSpPr>
        <p:spPr>
          <a:xfrm flipH="1">
            <a:off x="744145"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6" name="Google Shape;876;p21"/>
          <p:cNvGrpSpPr/>
          <p:nvPr/>
        </p:nvGrpSpPr>
        <p:grpSpPr>
          <a:xfrm flipH="1">
            <a:off x="418241" y="216981"/>
            <a:ext cx="8413926" cy="4516813"/>
            <a:chOff x="418241" y="216981"/>
            <a:chExt cx="8413926" cy="4516813"/>
          </a:xfrm>
        </p:grpSpPr>
        <p:sp>
          <p:nvSpPr>
            <p:cNvPr id="877" name="Google Shape;877;p21"/>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21"/>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9" name="Google Shape;879;p21"/>
          <p:cNvSpPr txBox="1">
            <a:spLocks noGrp="1"/>
          </p:cNvSpPr>
          <p:nvPr>
            <p:ph type="title"/>
          </p:nvPr>
        </p:nvSpPr>
        <p:spPr>
          <a:xfrm>
            <a:off x="713225" y="722376"/>
            <a:ext cx="7717500" cy="5727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40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
        <p:nvSpPr>
          <p:cNvPr id="880" name="Google Shape;880;p21"/>
          <p:cNvSpPr txBox="1">
            <a:spLocks noGrp="1"/>
          </p:cNvSpPr>
          <p:nvPr>
            <p:ph type="subTitle" idx="1"/>
          </p:nvPr>
        </p:nvSpPr>
        <p:spPr>
          <a:xfrm>
            <a:off x="1334597" y="3448347"/>
            <a:ext cx="1988700" cy="5487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1600">
                <a:latin typeface="Lato" panose="020F0502020204030203"/>
                <a:ea typeface="Lato" panose="020F0502020204030203"/>
                <a:cs typeface="Lato" panose="020F0502020204030203"/>
                <a:sym typeface="Lato" panose="020F0502020204030203"/>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881" name="Google Shape;881;p21"/>
          <p:cNvSpPr txBox="1">
            <a:spLocks noGrp="1"/>
          </p:cNvSpPr>
          <p:nvPr>
            <p:ph type="subTitle" idx="2"/>
          </p:nvPr>
        </p:nvSpPr>
        <p:spPr>
          <a:xfrm>
            <a:off x="1673447" y="2950425"/>
            <a:ext cx="1311000" cy="355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panose="020F0502020204030203"/>
                <a:ea typeface="Lato" panose="020F0502020204030203"/>
                <a:cs typeface="Lato" panose="020F0502020204030203"/>
                <a:sym typeface="Lato" panose="020F0502020204030203"/>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882" name="Google Shape;882;p21"/>
          <p:cNvSpPr txBox="1">
            <a:spLocks noGrp="1"/>
          </p:cNvSpPr>
          <p:nvPr>
            <p:ph type="title" idx="3" hasCustomPrompt="1"/>
          </p:nvPr>
        </p:nvSpPr>
        <p:spPr>
          <a:xfrm>
            <a:off x="1888997" y="1921175"/>
            <a:ext cx="879900" cy="274200"/>
          </a:xfrm>
          <a:prstGeom prst="rect">
            <a:avLst/>
          </a:prstGeom>
        </p:spPr>
        <p:txBody>
          <a:bodyPr spcFirstLastPara="1" wrap="square" lIns="0" tIns="0" rIns="0" bIns="0" anchor="ctr" anchorCtr="0">
            <a:noAutofit/>
          </a:bodyPr>
          <a:lstStyle>
            <a:lvl1pPr lvl="0" algn="ctr" rtl="0">
              <a:spcBef>
                <a:spcPts val="0"/>
              </a:spcBef>
              <a:spcAft>
                <a:spcPts val="0"/>
              </a:spcAft>
              <a:buClr>
                <a:schemeClr val="dk1"/>
              </a:buClr>
              <a:buSzPts val="3000"/>
              <a:buNone/>
              <a:defRPr sz="3000" b="1">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883" name="Google Shape;883;p21"/>
          <p:cNvSpPr txBox="1">
            <a:spLocks noGrp="1"/>
          </p:cNvSpPr>
          <p:nvPr>
            <p:ph type="subTitle" idx="4"/>
          </p:nvPr>
        </p:nvSpPr>
        <p:spPr>
          <a:xfrm>
            <a:off x="3572259" y="3448350"/>
            <a:ext cx="1997100" cy="5487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1600">
                <a:latin typeface="Lato" panose="020F0502020204030203"/>
                <a:ea typeface="Lato" panose="020F0502020204030203"/>
                <a:cs typeface="Lato" panose="020F0502020204030203"/>
                <a:sym typeface="Lato" panose="020F0502020204030203"/>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884" name="Google Shape;884;p21"/>
          <p:cNvSpPr txBox="1">
            <a:spLocks noGrp="1"/>
          </p:cNvSpPr>
          <p:nvPr>
            <p:ph type="subTitle" idx="5"/>
          </p:nvPr>
        </p:nvSpPr>
        <p:spPr>
          <a:xfrm>
            <a:off x="3916959" y="2950424"/>
            <a:ext cx="1307700" cy="355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panose="020F0502020204030203"/>
                <a:ea typeface="Lato" panose="020F0502020204030203"/>
                <a:cs typeface="Lato" panose="020F0502020204030203"/>
                <a:sym typeface="Lato" panose="020F0502020204030203"/>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885" name="Google Shape;885;p21"/>
          <p:cNvSpPr txBox="1">
            <a:spLocks noGrp="1"/>
          </p:cNvSpPr>
          <p:nvPr>
            <p:ph type="title" idx="6" hasCustomPrompt="1"/>
          </p:nvPr>
        </p:nvSpPr>
        <p:spPr>
          <a:xfrm>
            <a:off x="4131909" y="1921328"/>
            <a:ext cx="877800" cy="273900"/>
          </a:xfrm>
          <a:prstGeom prst="rect">
            <a:avLst/>
          </a:prstGeom>
        </p:spPr>
        <p:txBody>
          <a:bodyPr spcFirstLastPara="1" wrap="square" lIns="0" tIns="0" rIns="0" bIns="0" anchor="ctr" anchorCtr="0">
            <a:noAutofit/>
          </a:bodyPr>
          <a:lstStyle>
            <a:lvl1pPr lvl="0" algn="ctr" rtl="0">
              <a:spcBef>
                <a:spcPts val="0"/>
              </a:spcBef>
              <a:spcAft>
                <a:spcPts val="0"/>
              </a:spcAft>
              <a:buClr>
                <a:schemeClr val="dk1"/>
              </a:buClr>
              <a:buSzPts val="3000"/>
              <a:buNone/>
              <a:defRPr sz="3000" b="1">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886" name="Google Shape;886;p21"/>
          <p:cNvSpPr txBox="1">
            <a:spLocks noGrp="1"/>
          </p:cNvSpPr>
          <p:nvPr>
            <p:ph type="subTitle" idx="7"/>
          </p:nvPr>
        </p:nvSpPr>
        <p:spPr>
          <a:xfrm>
            <a:off x="5818303" y="3448347"/>
            <a:ext cx="1993500" cy="5487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1600">
                <a:latin typeface="Lato" panose="020F0502020204030203"/>
                <a:ea typeface="Lato" panose="020F0502020204030203"/>
                <a:cs typeface="Lato" panose="020F0502020204030203"/>
                <a:sym typeface="Lato" panose="020F0502020204030203"/>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887" name="Google Shape;887;p21"/>
          <p:cNvSpPr txBox="1">
            <a:spLocks noGrp="1"/>
          </p:cNvSpPr>
          <p:nvPr>
            <p:ph type="subTitle" idx="8"/>
          </p:nvPr>
        </p:nvSpPr>
        <p:spPr>
          <a:xfrm>
            <a:off x="6161203" y="2950424"/>
            <a:ext cx="1307700" cy="355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panose="020F0502020204030203"/>
                <a:ea typeface="Lato" panose="020F0502020204030203"/>
                <a:cs typeface="Lato" panose="020F0502020204030203"/>
                <a:sym typeface="Lato" panose="020F0502020204030203"/>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888" name="Google Shape;888;p21"/>
          <p:cNvSpPr txBox="1">
            <a:spLocks noGrp="1"/>
          </p:cNvSpPr>
          <p:nvPr>
            <p:ph type="title" idx="9" hasCustomPrompt="1"/>
          </p:nvPr>
        </p:nvSpPr>
        <p:spPr>
          <a:xfrm>
            <a:off x="6376153" y="1921175"/>
            <a:ext cx="877800" cy="273900"/>
          </a:xfrm>
          <a:prstGeom prst="rect">
            <a:avLst/>
          </a:prstGeom>
        </p:spPr>
        <p:txBody>
          <a:bodyPr spcFirstLastPara="1" wrap="square" lIns="0" tIns="0" rIns="0" bIns="0" anchor="ctr" anchorCtr="0">
            <a:noAutofit/>
          </a:bodyPr>
          <a:lstStyle>
            <a:lvl1pPr lvl="0" algn="ctr" rtl="0">
              <a:spcBef>
                <a:spcPts val="0"/>
              </a:spcBef>
              <a:spcAft>
                <a:spcPts val="0"/>
              </a:spcAft>
              <a:buClr>
                <a:schemeClr val="dk1"/>
              </a:buClr>
              <a:buSzPts val="3000"/>
              <a:buNone/>
              <a:defRPr sz="3000" b="1">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1">
  <p:cSld name="CUSTOM_8">
    <p:spTree>
      <p:nvGrpSpPr>
        <p:cNvPr id="1" name="Shape 889"/>
        <p:cNvGrpSpPr/>
        <p:nvPr/>
      </p:nvGrpSpPr>
      <p:grpSpPr>
        <a:xfrm>
          <a:off x="0" y="0"/>
          <a:ext cx="0" cy="0"/>
          <a:chOff x="0" y="0"/>
          <a:chExt cx="0" cy="0"/>
        </a:xfrm>
      </p:grpSpPr>
      <p:grpSp>
        <p:nvGrpSpPr>
          <p:cNvPr id="890" name="Google Shape;890;p22"/>
          <p:cNvGrpSpPr/>
          <p:nvPr/>
        </p:nvGrpSpPr>
        <p:grpSpPr>
          <a:xfrm flipH="1">
            <a:off x="-150" y="13800"/>
            <a:ext cx="9144000" cy="5115900"/>
            <a:chOff x="-150" y="13800"/>
            <a:chExt cx="9144000" cy="5115900"/>
          </a:xfrm>
        </p:grpSpPr>
        <p:grpSp>
          <p:nvGrpSpPr>
            <p:cNvPr id="891" name="Google Shape;891;p22"/>
            <p:cNvGrpSpPr/>
            <p:nvPr/>
          </p:nvGrpSpPr>
          <p:grpSpPr>
            <a:xfrm>
              <a:off x="318911" y="13800"/>
              <a:ext cx="8506178" cy="5115900"/>
              <a:chOff x="318911" y="-66425"/>
              <a:chExt cx="8506178" cy="5115900"/>
            </a:xfrm>
          </p:grpSpPr>
          <p:cxnSp>
            <p:nvCxnSpPr>
              <p:cNvPr id="892" name="Google Shape;892;p22"/>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93" name="Google Shape;893;p22"/>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94" name="Google Shape;894;p22"/>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95" name="Google Shape;895;p22"/>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96" name="Google Shape;896;p22"/>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97" name="Google Shape;897;p22"/>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98" name="Google Shape;898;p22"/>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99" name="Google Shape;899;p22"/>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00" name="Google Shape;900;p22"/>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01" name="Google Shape;901;p22"/>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02" name="Google Shape;902;p22"/>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03" name="Google Shape;903;p22"/>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04" name="Google Shape;904;p22"/>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05" name="Google Shape;905;p22"/>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06" name="Google Shape;906;p22"/>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07" name="Google Shape;907;p22"/>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08" name="Google Shape;908;p22"/>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09" name="Google Shape;909;p22"/>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10" name="Google Shape;910;p22"/>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11" name="Google Shape;911;p22"/>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12" name="Google Shape;912;p22"/>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13" name="Google Shape;913;p22"/>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14" name="Google Shape;914;p22"/>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915" name="Google Shape;915;p22"/>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16" name="Google Shape;916;p22"/>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17" name="Google Shape;917;p22"/>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18" name="Google Shape;918;p22"/>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19" name="Google Shape;919;p22"/>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0" name="Google Shape;920;p22"/>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1" name="Google Shape;921;p22"/>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2" name="Google Shape;922;p22"/>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3" name="Google Shape;923;p22"/>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4" name="Google Shape;924;p22"/>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5" name="Google Shape;925;p22"/>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6" name="Google Shape;926;p22"/>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7" name="Google Shape;927;p22"/>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8" name="Google Shape;928;p22"/>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929" name="Google Shape;929;p22"/>
          <p:cNvSpPr/>
          <p:nvPr/>
        </p:nvSpPr>
        <p:spPr>
          <a:xfrm>
            <a:off x="325737"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0" name="Google Shape;930;p22"/>
          <p:cNvGrpSpPr/>
          <p:nvPr/>
        </p:nvGrpSpPr>
        <p:grpSpPr>
          <a:xfrm>
            <a:off x="311533" y="216981"/>
            <a:ext cx="8413926" cy="4516813"/>
            <a:chOff x="418241" y="216981"/>
            <a:chExt cx="8413926" cy="4516813"/>
          </a:xfrm>
        </p:grpSpPr>
        <p:sp>
          <p:nvSpPr>
            <p:cNvPr id="931" name="Google Shape;931;p22"/>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2"/>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3" name="Google Shape;933;p22"/>
          <p:cNvSpPr txBox="1">
            <a:spLocks noGrp="1"/>
          </p:cNvSpPr>
          <p:nvPr>
            <p:ph type="subTitle" idx="1"/>
          </p:nvPr>
        </p:nvSpPr>
        <p:spPr>
          <a:xfrm>
            <a:off x="1385250" y="3670150"/>
            <a:ext cx="6372300" cy="710700"/>
          </a:xfrm>
          <a:prstGeom prst="rect">
            <a:avLst/>
          </a:prstGeom>
        </p:spPr>
        <p:txBody>
          <a:bodyPr spcFirstLastPara="1" wrap="square" lIns="0" tIns="0" rIns="0" bIns="0" anchor="t" anchorCtr="0">
            <a:noAutofit/>
          </a:bodyPr>
          <a:lstStyle>
            <a:lvl1pPr marR="457200" lvl="0" rtl="0">
              <a:lnSpc>
                <a:spcPct val="100000"/>
              </a:lnSpc>
              <a:spcBef>
                <a:spcPts val="0"/>
              </a:spcBef>
              <a:spcAft>
                <a:spcPts val="0"/>
              </a:spcAft>
              <a:buClr>
                <a:schemeClr val="accent1"/>
              </a:buClr>
              <a:buSzPts val="1800"/>
              <a:buFont typeface="Open Sans"/>
              <a:buNone/>
              <a:defRPr sz="1400"/>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934" name="Google Shape;934;p22"/>
          <p:cNvSpPr txBox="1">
            <a:spLocks noGrp="1"/>
          </p:cNvSpPr>
          <p:nvPr>
            <p:ph type="title"/>
          </p:nvPr>
        </p:nvSpPr>
        <p:spPr>
          <a:xfrm>
            <a:off x="1385250" y="2967775"/>
            <a:ext cx="6373500" cy="618300"/>
          </a:xfrm>
          <a:prstGeom prst="rect">
            <a:avLst/>
          </a:prstGeom>
        </p:spPr>
        <p:txBody>
          <a:bodyPr spcFirstLastPara="1" wrap="square" lIns="0" tIns="0" rIns="0" bIns="0" anchor="t" anchorCtr="0">
            <a:noAutofit/>
          </a:bodyPr>
          <a:lstStyle>
            <a:lvl1pPr lvl="0" algn="ctr" rtl="0">
              <a:lnSpc>
                <a:spcPct val="80000"/>
              </a:lnSpc>
              <a:spcBef>
                <a:spcPts val="0"/>
              </a:spcBef>
              <a:spcAft>
                <a:spcPts val="0"/>
              </a:spcAft>
              <a:buClr>
                <a:schemeClr val="dk2"/>
              </a:buClr>
              <a:buSzPts val="2800"/>
              <a:buFont typeface="RocknRoll One"/>
              <a:buNone/>
              <a:defRPr sz="40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2">
  <p:cSld name="CUSTOM_8_1">
    <p:spTree>
      <p:nvGrpSpPr>
        <p:cNvPr id="1" name="Shape 935"/>
        <p:cNvGrpSpPr/>
        <p:nvPr/>
      </p:nvGrpSpPr>
      <p:grpSpPr>
        <a:xfrm>
          <a:off x="0" y="0"/>
          <a:ext cx="0" cy="0"/>
          <a:chOff x="0" y="0"/>
          <a:chExt cx="0" cy="0"/>
        </a:xfrm>
      </p:grpSpPr>
      <p:grpSp>
        <p:nvGrpSpPr>
          <p:cNvPr id="936" name="Google Shape;936;p23"/>
          <p:cNvGrpSpPr/>
          <p:nvPr/>
        </p:nvGrpSpPr>
        <p:grpSpPr>
          <a:xfrm>
            <a:off x="-150" y="13800"/>
            <a:ext cx="9144000" cy="5115900"/>
            <a:chOff x="-150" y="13800"/>
            <a:chExt cx="9144000" cy="5115900"/>
          </a:xfrm>
        </p:grpSpPr>
        <p:grpSp>
          <p:nvGrpSpPr>
            <p:cNvPr id="937" name="Google Shape;937;p23"/>
            <p:cNvGrpSpPr/>
            <p:nvPr/>
          </p:nvGrpSpPr>
          <p:grpSpPr>
            <a:xfrm>
              <a:off x="318911" y="13800"/>
              <a:ext cx="8506178" cy="5115900"/>
              <a:chOff x="318911" y="-66425"/>
              <a:chExt cx="8506178" cy="5115900"/>
            </a:xfrm>
          </p:grpSpPr>
          <p:cxnSp>
            <p:nvCxnSpPr>
              <p:cNvPr id="938" name="Google Shape;938;p23"/>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39" name="Google Shape;939;p23"/>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40" name="Google Shape;940;p23"/>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41" name="Google Shape;941;p23"/>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42" name="Google Shape;942;p23"/>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43" name="Google Shape;943;p23"/>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44" name="Google Shape;944;p23"/>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45" name="Google Shape;945;p23"/>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46" name="Google Shape;946;p23"/>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47" name="Google Shape;947;p23"/>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48" name="Google Shape;948;p23"/>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49" name="Google Shape;949;p23"/>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50" name="Google Shape;950;p23"/>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51" name="Google Shape;951;p23"/>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52" name="Google Shape;952;p23"/>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53" name="Google Shape;953;p23"/>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54" name="Google Shape;954;p23"/>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55" name="Google Shape;955;p23"/>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56" name="Google Shape;956;p23"/>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57" name="Google Shape;957;p23"/>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58" name="Google Shape;958;p23"/>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59" name="Google Shape;959;p23"/>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60" name="Google Shape;960;p23"/>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961" name="Google Shape;961;p23"/>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62" name="Google Shape;962;p23"/>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63" name="Google Shape;963;p23"/>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64" name="Google Shape;964;p23"/>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65" name="Google Shape;965;p23"/>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66" name="Google Shape;966;p23"/>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67" name="Google Shape;967;p23"/>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68" name="Google Shape;968;p23"/>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69" name="Google Shape;969;p23"/>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70" name="Google Shape;970;p23"/>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71" name="Google Shape;971;p23"/>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72" name="Google Shape;972;p23"/>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73" name="Google Shape;973;p23"/>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74" name="Google Shape;974;p23"/>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975" name="Google Shape;975;p23"/>
          <p:cNvSpPr/>
          <p:nvPr/>
        </p:nvSpPr>
        <p:spPr>
          <a:xfrm flipH="1">
            <a:off x="744145"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76" name="Google Shape;976;p23"/>
          <p:cNvGrpSpPr/>
          <p:nvPr/>
        </p:nvGrpSpPr>
        <p:grpSpPr>
          <a:xfrm flipH="1">
            <a:off x="418241" y="216981"/>
            <a:ext cx="8413926" cy="4516813"/>
            <a:chOff x="418241" y="216981"/>
            <a:chExt cx="8413926" cy="4516813"/>
          </a:xfrm>
        </p:grpSpPr>
        <p:sp>
          <p:nvSpPr>
            <p:cNvPr id="977" name="Google Shape;977;p23"/>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3"/>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9" name="Google Shape;979;p23"/>
          <p:cNvSpPr txBox="1">
            <a:spLocks noGrp="1"/>
          </p:cNvSpPr>
          <p:nvPr>
            <p:ph type="subTitle" idx="1"/>
          </p:nvPr>
        </p:nvSpPr>
        <p:spPr>
          <a:xfrm>
            <a:off x="4888825" y="2129913"/>
            <a:ext cx="2651400" cy="14760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Clr>
                <a:schemeClr val="accent1"/>
              </a:buClr>
              <a:buSzPts val="1800"/>
              <a:buFont typeface="Open Sans"/>
              <a:buNone/>
              <a:defRPr sz="1400"/>
            </a:lvl1pPr>
            <a:lvl2pPr lvl="1" algn="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980" name="Google Shape;980;p23"/>
          <p:cNvSpPr txBox="1">
            <a:spLocks noGrp="1"/>
          </p:cNvSpPr>
          <p:nvPr>
            <p:ph type="title"/>
          </p:nvPr>
        </p:nvSpPr>
        <p:spPr>
          <a:xfrm>
            <a:off x="4888525" y="1427538"/>
            <a:ext cx="2651700" cy="618300"/>
          </a:xfrm>
          <a:prstGeom prst="rect">
            <a:avLst/>
          </a:prstGeom>
        </p:spPr>
        <p:txBody>
          <a:bodyPr spcFirstLastPara="1" wrap="square" lIns="0" tIns="0" rIns="0" bIns="0" anchor="t" anchorCtr="0">
            <a:noAutofit/>
          </a:bodyPr>
          <a:lstStyle>
            <a:lvl1pPr lvl="0" algn="r" rtl="0">
              <a:lnSpc>
                <a:spcPct val="80000"/>
              </a:lnSpc>
              <a:spcBef>
                <a:spcPts val="0"/>
              </a:spcBef>
              <a:spcAft>
                <a:spcPts val="0"/>
              </a:spcAft>
              <a:buClr>
                <a:schemeClr val="dk2"/>
              </a:buClr>
              <a:buSzPts val="2800"/>
              <a:buFont typeface="RocknRoll One"/>
              <a:buNone/>
              <a:defRPr sz="4000" b="1">
                <a:solidFill>
                  <a:schemeClr val="dk2"/>
                </a:solidFill>
              </a:defRPr>
            </a:lvl1pPr>
            <a:lvl2pPr lvl="1" algn="r" rtl="0">
              <a:spcBef>
                <a:spcPts val="0"/>
              </a:spcBef>
              <a:spcAft>
                <a:spcPts val="0"/>
              </a:spcAft>
              <a:buClr>
                <a:schemeClr val="dk2"/>
              </a:buClr>
              <a:buSzPts val="2800"/>
              <a:buNone/>
              <a:defRPr sz="2800">
                <a:solidFill>
                  <a:schemeClr val="dk2"/>
                </a:solidFill>
              </a:defRPr>
            </a:lvl2pPr>
            <a:lvl3pPr lvl="2" algn="r" rtl="0">
              <a:spcBef>
                <a:spcPts val="0"/>
              </a:spcBef>
              <a:spcAft>
                <a:spcPts val="0"/>
              </a:spcAft>
              <a:buClr>
                <a:schemeClr val="dk2"/>
              </a:buClr>
              <a:buSzPts val="2800"/>
              <a:buNone/>
              <a:defRPr sz="2800">
                <a:solidFill>
                  <a:schemeClr val="dk2"/>
                </a:solidFill>
              </a:defRPr>
            </a:lvl3pPr>
            <a:lvl4pPr lvl="3" algn="r" rtl="0">
              <a:spcBef>
                <a:spcPts val="0"/>
              </a:spcBef>
              <a:spcAft>
                <a:spcPts val="0"/>
              </a:spcAft>
              <a:buClr>
                <a:schemeClr val="dk2"/>
              </a:buClr>
              <a:buSzPts val="2800"/>
              <a:buNone/>
              <a:defRPr sz="2800">
                <a:solidFill>
                  <a:schemeClr val="dk2"/>
                </a:solidFill>
              </a:defRPr>
            </a:lvl4pPr>
            <a:lvl5pPr lvl="4" algn="r" rtl="0">
              <a:spcBef>
                <a:spcPts val="0"/>
              </a:spcBef>
              <a:spcAft>
                <a:spcPts val="0"/>
              </a:spcAft>
              <a:buClr>
                <a:schemeClr val="dk2"/>
              </a:buClr>
              <a:buSzPts val="2800"/>
              <a:buNone/>
              <a:defRPr sz="2800">
                <a:solidFill>
                  <a:schemeClr val="dk2"/>
                </a:solidFill>
              </a:defRPr>
            </a:lvl5pPr>
            <a:lvl6pPr lvl="5" algn="r" rtl="0">
              <a:spcBef>
                <a:spcPts val="0"/>
              </a:spcBef>
              <a:spcAft>
                <a:spcPts val="0"/>
              </a:spcAft>
              <a:buClr>
                <a:schemeClr val="dk2"/>
              </a:buClr>
              <a:buSzPts val="2800"/>
              <a:buNone/>
              <a:defRPr sz="2800">
                <a:solidFill>
                  <a:schemeClr val="dk2"/>
                </a:solidFill>
              </a:defRPr>
            </a:lvl6pPr>
            <a:lvl7pPr lvl="6" algn="r" rtl="0">
              <a:spcBef>
                <a:spcPts val="0"/>
              </a:spcBef>
              <a:spcAft>
                <a:spcPts val="0"/>
              </a:spcAft>
              <a:buClr>
                <a:schemeClr val="dk2"/>
              </a:buClr>
              <a:buSzPts val="2800"/>
              <a:buNone/>
              <a:defRPr sz="2800">
                <a:solidFill>
                  <a:schemeClr val="dk2"/>
                </a:solidFill>
              </a:defRPr>
            </a:lvl7pPr>
            <a:lvl8pPr lvl="7" algn="r" rtl="0">
              <a:spcBef>
                <a:spcPts val="0"/>
              </a:spcBef>
              <a:spcAft>
                <a:spcPts val="0"/>
              </a:spcAft>
              <a:buClr>
                <a:schemeClr val="dk2"/>
              </a:buClr>
              <a:buSzPts val="2800"/>
              <a:buNone/>
              <a:defRPr sz="2800">
                <a:solidFill>
                  <a:schemeClr val="dk2"/>
                </a:solidFill>
              </a:defRPr>
            </a:lvl8pPr>
            <a:lvl9pPr lvl="8" algn="r" rtl="0">
              <a:spcBef>
                <a:spcPts val="0"/>
              </a:spcBef>
              <a:spcAft>
                <a:spcPts val="0"/>
              </a:spcAft>
              <a:buClr>
                <a:schemeClr val="dk2"/>
              </a:buClr>
              <a:buSzPts val="2800"/>
              <a:buNone/>
              <a:defRPr sz="2800">
                <a:solidFill>
                  <a:schemeClr val="dk2"/>
                </a:solidFil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3">
  <p:cSld name="CUSTOM_8_1_1">
    <p:spTree>
      <p:nvGrpSpPr>
        <p:cNvPr id="1" name="Shape 981"/>
        <p:cNvGrpSpPr/>
        <p:nvPr/>
      </p:nvGrpSpPr>
      <p:grpSpPr>
        <a:xfrm>
          <a:off x="0" y="0"/>
          <a:ext cx="0" cy="0"/>
          <a:chOff x="0" y="0"/>
          <a:chExt cx="0" cy="0"/>
        </a:xfrm>
      </p:grpSpPr>
      <p:grpSp>
        <p:nvGrpSpPr>
          <p:cNvPr id="982" name="Google Shape;982;p24"/>
          <p:cNvGrpSpPr/>
          <p:nvPr/>
        </p:nvGrpSpPr>
        <p:grpSpPr>
          <a:xfrm flipH="1">
            <a:off x="-150" y="13800"/>
            <a:ext cx="9144000" cy="5115900"/>
            <a:chOff x="-150" y="13800"/>
            <a:chExt cx="9144000" cy="5115900"/>
          </a:xfrm>
        </p:grpSpPr>
        <p:grpSp>
          <p:nvGrpSpPr>
            <p:cNvPr id="983" name="Google Shape;983;p24"/>
            <p:cNvGrpSpPr/>
            <p:nvPr/>
          </p:nvGrpSpPr>
          <p:grpSpPr>
            <a:xfrm>
              <a:off x="318911" y="13800"/>
              <a:ext cx="8506178" cy="5115900"/>
              <a:chOff x="318911" y="-66425"/>
              <a:chExt cx="8506178" cy="5115900"/>
            </a:xfrm>
          </p:grpSpPr>
          <p:cxnSp>
            <p:nvCxnSpPr>
              <p:cNvPr id="984" name="Google Shape;984;p24"/>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85" name="Google Shape;985;p24"/>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86" name="Google Shape;986;p24"/>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87" name="Google Shape;987;p24"/>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88" name="Google Shape;988;p24"/>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89" name="Google Shape;989;p24"/>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90" name="Google Shape;990;p24"/>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91" name="Google Shape;991;p24"/>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92" name="Google Shape;992;p24"/>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93" name="Google Shape;993;p24"/>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94" name="Google Shape;994;p24"/>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95" name="Google Shape;995;p24"/>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96" name="Google Shape;996;p24"/>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97" name="Google Shape;997;p24"/>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98" name="Google Shape;998;p24"/>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99" name="Google Shape;999;p24"/>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00" name="Google Shape;1000;p24"/>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01" name="Google Shape;1001;p24"/>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02" name="Google Shape;1002;p24"/>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03" name="Google Shape;1003;p24"/>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04" name="Google Shape;1004;p24"/>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05" name="Google Shape;1005;p24"/>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06" name="Google Shape;1006;p24"/>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007" name="Google Shape;1007;p24"/>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008" name="Google Shape;1008;p24"/>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009" name="Google Shape;1009;p24"/>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010" name="Google Shape;1010;p24"/>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011" name="Google Shape;1011;p24"/>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012" name="Google Shape;1012;p24"/>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013" name="Google Shape;1013;p24"/>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014" name="Google Shape;1014;p24"/>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015" name="Google Shape;1015;p24"/>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016" name="Google Shape;1016;p24"/>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017" name="Google Shape;1017;p24"/>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018" name="Google Shape;1018;p24"/>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019" name="Google Shape;1019;p24"/>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020" name="Google Shape;1020;p24"/>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021" name="Google Shape;1021;p24"/>
          <p:cNvSpPr/>
          <p:nvPr/>
        </p:nvSpPr>
        <p:spPr>
          <a:xfrm>
            <a:off x="325737"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2" name="Google Shape;1022;p24"/>
          <p:cNvGrpSpPr/>
          <p:nvPr/>
        </p:nvGrpSpPr>
        <p:grpSpPr>
          <a:xfrm>
            <a:off x="311533" y="216981"/>
            <a:ext cx="8413926" cy="4516813"/>
            <a:chOff x="418241" y="216981"/>
            <a:chExt cx="8413926" cy="4516813"/>
          </a:xfrm>
        </p:grpSpPr>
        <p:sp>
          <p:nvSpPr>
            <p:cNvPr id="1023" name="Google Shape;1023;p2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2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5" name="Google Shape;1025;p24"/>
          <p:cNvSpPr txBox="1">
            <a:spLocks noGrp="1"/>
          </p:cNvSpPr>
          <p:nvPr>
            <p:ph type="subTitle" idx="1"/>
          </p:nvPr>
        </p:nvSpPr>
        <p:spPr>
          <a:xfrm>
            <a:off x="1388725" y="2129913"/>
            <a:ext cx="2651400" cy="14760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accent1"/>
              </a:buClr>
              <a:buSzPts val="1800"/>
              <a:buFont typeface="Open Sans"/>
              <a:buNone/>
              <a:defRPr sz="1400"/>
            </a:lvl1pPr>
            <a:lvl2pPr lvl="1"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1026" name="Google Shape;1026;p24"/>
          <p:cNvSpPr txBox="1">
            <a:spLocks noGrp="1"/>
          </p:cNvSpPr>
          <p:nvPr>
            <p:ph type="title"/>
          </p:nvPr>
        </p:nvSpPr>
        <p:spPr>
          <a:xfrm>
            <a:off x="1388425" y="1427538"/>
            <a:ext cx="2651700" cy="618300"/>
          </a:xfrm>
          <a:prstGeom prst="rect">
            <a:avLst/>
          </a:prstGeom>
        </p:spPr>
        <p:txBody>
          <a:bodyPr spcFirstLastPara="1" wrap="square" lIns="0" tIns="0" rIns="0" bIns="0" anchor="t" anchorCtr="0">
            <a:noAutofit/>
          </a:bodyPr>
          <a:lstStyle>
            <a:lvl1pPr lvl="0" rtl="0">
              <a:lnSpc>
                <a:spcPct val="80000"/>
              </a:lnSpc>
              <a:spcBef>
                <a:spcPts val="0"/>
              </a:spcBef>
              <a:spcAft>
                <a:spcPts val="0"/>
              </a:spcAft>
              <a:buClr>
                <a:schemeClr val="dk2"/>
              </a:buClr>
              <a:buSzPts val="2800"/>
              <a:buFont typeface="RocknRoll One"/>
              <a:buNone/>
              <a:defRPr sz="40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1">
  <p:cSld name="CUSTOM_9">
    <p:spTree>
      <p:nvGrpSpPr>
        <p:cNvPr id="1" name="Shape 1027"/>
        <p:cNvGrpSpPr/>
        <p:nvPr/>
      </p:nvGrpSpPr>
      <p:grpSpPr>
        <a:xfrm>
          <a:off x="0" y="0"/>
          <a:ext cx="0" cy="0"/>
          <a:chOff x="0" y="0"/>
          <a:chExt cx="0" cy="0"/>
        </a:xfrm>
      </p:grpSpPr>
      <p:grpSp>
        <p:nvGrpSpPr>
          <p:cNvPr id="1028" name="Google Shape;1028;p25"/>
          <p:cNvGrpSpPr/>
          <p:nvPr/>
        </p:nvGrpSpPr>
        <p:grpSpPr>
          <a:xfrm>
            <a:off x="-150" y="13800"/>
            <a:ext cx="9144000" cy="5115900"/>
            <a:chOff x="-150" y="13800"/>
            <a:chExt cx="9144000" cy="5115900"/>
          </a:xfrm>
        </p:grpSpPr>
        <p:grpSp>
          <p:nvGrpSpPr>
            <p:cNvPr id="1029" name="Google Shape;1029;p25"/>
            <p:cNvGrpSpPr/>
            <p:nvPr/>
          </p:nvGrpSpPr>
          <p:grpSpPr>
            <a:xfrm>
              <a:off x="318911" y="13800"/>
              <a:ext cx="8506178" cy="5115900"/>
              <a:chOff x="318911" y="-66425"/>
              <a:chExt cx="8506178" cy="5115900"/>
            </a:xfrm>
          </p:grpSpPr>
          <p:cxnSp>
            <p:nvCxnSpPr>
              <p:cNvPr id="1030" name="Google Shape;1030;p2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31" name="Google Shape;1031;p2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32" name="Google Shape;1032;p2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33" name="Google Shape;1033;p2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34" name="Google Shape;1034;p2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35" name="Google Shape;1035;p2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36" name="Google Shape;1036;p2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37" name="Google Shape;1037;p2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38" name="Google Shape;1038;p2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39" name="Google Shape;1039;p2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40" name="Google Shape;1040;p2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41" name="Google Shape;1041;p2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42" name="Google Shape;1042;p2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43" name="Google Shape;1043;p2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44" name="Google Shape;1044;p2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45" name="Google Shape;1045;p2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46" name="Google Shape;1046;p2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47" name="Google Shape;1047;p2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48" name="Google Shape;1048;p2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49" name="Google Shape;1049;p2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50" name="Google Shape;1050;p2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51" name="Google Shape;1051;p2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52" name="Google Shape;1052;p2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053" name="Google Shape;1053;p2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054" name="Google Shape;1054;p2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055" name="Google Shape;1055;p2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056" name="Google Shape;1056;p2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057" name="Google Shape;1057;p2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058" name="Google Shape;1058;p2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059" name="Google Shape;1059;p2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060" name="Google Shape;1060;p2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061" name="Google Shape;1061;p2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062" name="Google Shape;1062;p2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063" name="Google Shape;1063;p2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064" name="Google Shape;1064;p2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065" name="Google Shape;1065;p2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066" name="Google Shape;1066;p2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067" name="Google Shape;1067;p25"/>
          <p:cNvSpPr/>
          <p:nvPr/>
        </p:nvSpPr>
        <p:spPr>
          <a:xfrm flipH="1">
            <a:off x="744145"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8" name="Google Shape;1068;p25"/>
          <p:cNvGrpSpPr/>
          <p:nvPr/>
        </p:nvGrpSpPr>
        <p:grpSpPr>
          <a:xfrm flipH="1">
            <a:off x="418241" y="216981"/>
            <a:ext cx="8413926" cy="4516813"/>
            <a:chOff x="418241" y="216981"/>
            <a:chExt cx="8413926" cy="4516813"/>
          </a:xfrm>
        </p:grpSpPr>
        <p:sp>
          <p:nvSpPr>
            <p:cNvPr id="1069" name="Google Shape;1069;p25"/>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25"/>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1" name="Google Shape;1071;p25"/>
          <p:cNvSpPr txBox="1">
            <a:spLocks noGrp="1"/>
          </p:cNvSpPr>
          <p:nvPr>
            <p:ph type="subTitle" idx="1"/>
          </p:nvPr>
        </p:nvSpPr>
        <p:spPr>
          <a:xfrm>
            <a:off x="2068885" y="3638150"/>
            <a:ext cx="2295000" cy="5100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3000"/>
              <a:buNone/>
              <a:defRPr sz="14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072" name="Google Shape;1072;p25"/>
          <p:cNvSpPr txBox="1">
            <a:spLocks noGrp="1"/>
          </p:cNvSpPr>
          <p:nvPr>
            <p:ph type="subTitle" idx="2"/>
          </p:nvPr>
        </p:nvSpPr>
        <p:spPr>
          <a:xfrm>
            <a:off x="2338585" y="3084743"/>
            <a:ext cx="1755600" cy="331800"/>
          </a:xfrm>
          <a:prstGeom prst="rect">
            <a:avLst/>
          </a:prstGeom>
        </p:spPr>
        <p:txBody>
          <a:bodyPr spcFirstLastPara="1" wrap="square" lIns="0" tIns="0" rIns="0" bIns="0" anchor="t" anchorCtr="0">
            <a:noAutofit/>
          </a:bodyPr>
          <a:lstStyle>
            <a:lvl1pPr lvl="0" algn="ctr" rtl="0">
              <a:spcBef>
                <a:spcPts val="0"/>
              </a:spcBef>
              <a:spcAft>
                <a:spcPts val="0"/>
              </a:spcAft>
              <a:buSzPts val="2100"/>
              <a:buFont typeface="Poppins Medium"/>
              <a:buNone/>
              <a:defRPr b="1">
                <a:solidFill>
                  <a:schemeClr val="lt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073" name="Google Shape;1073;p25"/>
          <p:cNvSpPr txBox="1">
            <a:spLocks noGrp="1"/>
          </p:cNvSpPr>
          <p:nvPr>
            <p:ph type="subTitle" idx="3"/>
          </p:nvPr>
        </p:nvSpPr>
        <p:spPr>
          <a:xfrm>
            <a:off x="4780116" y="3638147"/>
            <a:ext cx="2295000" cy="5121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3000"/>
              <a:buNone/>
              <a:defRPr sz="14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074" name="Google Shape;1074;p25"/>
          <p:cNvSpPr txBox="1">
            <a:spLocks noGrp="1"/>
          </p:cNvSpPr>
          <p:nvPr>
            <p:ph type="subTitle" idx="4"/>
          </p:nvPr>
        </p:nvSpPr>
        <p:spPr>
          <a:xfrm>
            <a:off x="5049216" y="3084743"/>
            <a:ext cx="1756800" cy="3318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100"/>
              <a:buFont typeface="Poppins Medium"/>
              <a:buNone/>
              <a:defRPr b="1">
                <a:solidFill>
                  <a:schemeClr val="lt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075" name="Google Shape;1075;p25"/>
          <p:cNvSpPr txBox="1">
            <a:spLocks noGrp="1"/>
          </p:cNvSpPr>
          <p:nvPr>
            <p:ph type="title"/>
          </p:nvPr>
        </p:nvSpPr>
        <p:spPr>
          <a:xfrm>
            <a:off x="713225" y="722376"/>
            <a:ext cx="7717500" cy="5727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40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1">
  <p:cSld name="CUSTOM_9_1">
    <p:spTree>
      <p:nvGrpSpPr>
        <p:cNvPr id="1" name="Shape 1076"/>
        <p:cNvGrpSpPr/>
        <p:nvPr/>
      </p:nvGrpSpPr>
      <p:grpSpPr>
        <a:xfrm>
          <a:off x="0" y="0"/>
          <a:ext cx="0" cy="0"/>
          <a:chOff x="0" y="0"/>
          <a:chExt cx="0" cy="0"/>
        </a:xfrm>
      </p:grpSpPr>
      <p:grpSp>
        <p:nvGrpSpPr>
          <p:cNvPr id="1077" name="Google Shape;1077;p26"/>
          <p:cNvGrpSpPr/>
          <p:nvPr/>
        </p:nvGrpSpPr>
        <p:grpSpPr>
          <a:xfrm flipH="1">
            <a:off x="-150" y="13800"/>
            <a:ext cx="9144000" cy="5115900"/>
            <a:chOff x="-150" y="13800"/>
            <a:chExt cx="9144000" cy="5115900"/>
          </a:xfrm>
        </p:grpSpPr>
        <p:grpSp>
          <p:nvGrpSpPr>
            <p:cNvPr id="1078" name="Google Shape;1078;p26"/>
            <p:cNvGrpSpPr/>
            <p:nvPr/>
          </p:nvGrpSpPr>
          <p:grpSpPr>
            <a:xfrm>
              <a:off x="318911" y="13800"/>
              <a:ext cx="8506178" cy="5115900"/>
              <a:chOff x="318911" y="-66425"/>
              <a:chExt cx="8506178" cy="5115900"/>
            </a:xfrm>
          </p:grpSpPr>
          <p:cxnSp>
            <p:nvCxnSpPr>
              <p:cNvPr id="1079" name="Google Shape;1079;p26"/>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80" name="Google Shape;1080;p26"/>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81" name="Google Shape;1081;p26"/>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82" name="Google Shape;1082;p26"/>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83" name="Google Shape;1083;p26"/>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84" name="Google Shape;1084;p26"/>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85" name="Google Shape;1085;p26"/>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86" name="Google Shape;1086;p26"/>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87" name="Google Shape;1087;p26"/>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88" name="Google Shape;1088;p26"/>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89" name="Google Shape;1089;p26"/>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90" name="Google Shape;1090;p26"/>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91" name="Google Shape;1091;p26"/>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92" name="Google Shape;1092;p26"/>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93" name="Google Shape;1093;p26"/>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94" name="Google Shape;1094;p26"/>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95" name="Google Shape;1095;p26"/>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96" name="Google Shape;1096;p26"/>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97" name="Google Shape;1097;p26"/>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98" name="Google Shape;1098;p26"/>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99" name="Google Shape;1099;p26"/>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00" name="Google Shape;1100;p26"/>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01" name="Google Shape;1101;p26"/>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102" name="Google Shape;1102;p26"/>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103" name="Google Shape;1103;p26"/>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104" name="Google Shape;1104;p26"/>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105" name="Google Shape;1105;p26"/>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106" name="Google Shape;1106;p26"/>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107" name="Google Shape;1107;p26"/>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108" name="Google Shape;1108;p26"/>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109" name="Google Shape;1109;p26"/>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110" name="Google Shape;1110;p26"/>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111" name="Google Shape;1111;p26"/>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112" name="Google Shape;1112;p26"/>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113" name="Google Shape;1113;p26"/>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114" name="Google Shape;1114;p26"/>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115" name="Google Shape;1115;p26"/>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116" name="Google Shape;1116;p26"/>
          <p:cNvSpPr/>
          <p:nvPr/>
        </p:nvSpPr>
        <p:spPr>
          <a:xfrm>
            <a:off x="325737"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7" name="Google Shape;1117;p26"/>
          <p:cNvGrpSpPr/>
          <p:nvPr/>
        </p:nvGrpSpPr>
        <p:grpSpPr>
          <a:xfrm>
            <a:off x="311533" y="216981"/>
            <a:ext cx="8413926" cy="4516813"/>
            <a:chOff x="418241" y="216981"/>
            <a:chExt cx="8413926" cy="4516813"/>
          </a:xfrm>
        </p:grpSpPr>
        <p:sp>
          <p:nvSpPr>
            <p:cNvPr id="1118" name="Google Shape;1118;p26"/>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26"/>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0" name="Google Shape;1120;p26"/>
          <p:cNvSpPr txBox="1">
            <a:spLocks noGrp="1"/>
          </p:cNvSpPr>
          <p:nvPr>
            <p:ph type="title"/>
          </p:nvPr>
        </p:nvSpPr>
        <p:spPr>
          <a:xfrm>
            <a:off x="713225" y="722376"/>
            <a:ext cx="7717500" cy="5727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40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four columns 1">
  <p:cSld name="CUSTOM_9_1_1">
    <p:spTree>
      <p:nvGrpSpPr>
        <p:cNvPr id="1" name="Shape 1121"/>
        <p:cNvGrpSpPr/>
        <p:nvPr/>
      </p:nvGrpSpPr>
      <p:grpSpPr>
        <a:xfrm>
          <a:off x="0" y="0"/>
          <a:ext cx="0" cy="0"/>
          <a:chOff x="0" y="0"/>
          <a:chExt cx="0" cy="0"/>
        </a:xfrm>
      </p:grpSpPr>
      <p:grpSp>
        <p:nvGrpSpPr>
          <p:cNvPr id="1122" name="Google Shape;1122;p27"/>
          <p:cNvGrpSpPr/>
          <p:nvPr/>
        </p:nvGrpSpPr>
        <p:grpSpPr>
          <a:xfrm>
            <a:off x="-150" y="13800"/>
            <a:ext cx="9144000" cy="5115900"/>
            <a:chOff x="-150" y="13800"/>
            <a:chExt cx="9144000" cy="5115900"/>
          </a:xfrm>
        </p:grpSpPr>
        <p:grpSp>
          <p:nvGrpSpPr>
            <p:cNvPr id="1123" name="Google Shape;1123;p27"/>
            <p:cNvGrpSpPr/>
            <p:nvPr/>
          </p:nvGrpSpPr>
          <p:grpSpPr>
            <a:xfrm>
              <a:off x="318911" y="13800"/>
              <a:ext cx="8506178" cy="5115900"/>
              <a:chOff x="318911" y="-66425"/>
              <a:chExt cx="8506178" cy="5115900"/>
            </a:xfrm>
          </p:grpSpPr>
          <p:cxnSp>
            <p:nvCxnSpPr>
              <p:cNvPr id="1124" name="Google Shape;1124;p27"/>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25" name="Google Shape;1125;p27"/>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26" name="Google Shape;1126;p27"/>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27" name="Google Shape;1127;p27"/>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28" name="Google Shape;1128;p27"/>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29" name="Google Shape;1129;p27"/>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30" name="Google Shape;1130;p27"/>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31" name="Google Shape;1131;p27"/>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32" name="Google Shape;1132;p27"/>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33" name="Google Shape;1133;p27"/>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34" name="Google Shape;1134;p27"/>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35" name="Google Shape;1135;p27"/>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36" name="Google Shape;1136;p27"/>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37" name="Google Shape;1137;p27"/>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38" name="Google Shape;1138;p27"/>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39" name="Google Shape;1139;p27"/>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40" name="Google Shape;1140;p27"/>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41" name="Google Shape;1141;p27"/>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42" name="Google Shape;1142;p27"/>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43" name="Google Shape;1143;p27"/>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44" name="Google Shape;1144;p27"/>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45" name="Google Shape;1145;p27"/>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46" name="Google Shape;1146;p27"/>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147" name="Google Shape;1147;p27"/>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148" name="Google Shape;1148;p27"/>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149" name="Google Shape;1149;p27"/>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150" name="Google Shape;1150;p27"/>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151" name="Google Shape;1151;p27"/>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152" name="Google Shape;1152;p27"/>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153" name="Google Shape;1153;p27"/>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154" name="Google Shape;1154;p27"/>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155" name="Google Shape;1155;p27"/>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156" name="Google Shape;1156;p27"/>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157" name="Google Shape;1157;p27"/>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158" name="Google Shape;1158;p27"/>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159" name="Google Shape;1159;p27"/>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160" name="Google Shape;1160;p27"/>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161" name="Google Shape;1161;p27"/>
          <p:cNvSpPr/>
          <p:nvPr/>
        </p:nvSpPr>
        <p:spPr>
          <a:xfrm flipH="1">
            <a:off x="744145"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2" name="Google Shape;1162;p27"/>
          <p:cNvGrpSpPr/>
          <p:nvPr/>
        </p:nvGrpSpPr>
        <p:grpSpPr>
          <a:xfrm flipH="1">
            <a:off x="418241" y="216981"/>
            <a:ext cx="8413926" cy="4516813"/>
            <a:chOff x="418241" y="216981"/>
            <a:chExt cx="8413926" cy="4516813"/>
          </a:xfrm>
        </p:grpSpPr>
        <p:sp>
          <p:nvSpPr>
            <p:cNvPr id="1163" name="Google Shape;1163;p27"/>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27"/>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5" name="Google Shape;1165;p27"/>
          <p:cNvSpPr txBox="1">
            <a:spLocks noGrp="1"/>
          </p:cNvSpPr>
          <p:nvPr>
            <p:ph type="title"/>
          </p:nvPr>
        </p:nvSpPr>
        <p:spPr>
          <a:xfrm>
            <a:off x="713225" y="722376"/>
            <a:ext cx="7717500" cy="5727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40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
        <p:nvSpPr>
          <p:cNvPr id="1166" name="Google Shape;1166;p27"/>
          <p:cNvSpPr txBox="1">
            <a:spLocks noGrp="1"/>
          </p:cNvSpPr>
          <p:nvPr>
            <p:ph type="subTitle" idx="1"/>
          </p:nvPr>
        </p:nvSpPr>
        <p:spPr>
          <a:xfrm>
            <a:off x="937175" y="3194250"/>
            <a:ext cx="2140500" cy="5460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1400"/>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1167" name="Google Shape;1167;p27"/>
          <p:cNvSpPr txBox="1">
            <a:spLocks noGrp="1"/>
          </p:cNvSpPr>
          <p:nvPr>
            <p:ph type="subTitle" idx="2"/>
          </p:nvPr>
        </p:nvSpPr>
        <p:spPr>
          <a:xfrm>
            <a:off x="1461275" y="2655004"/>
            <a:ext cx="1092300" cy="355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1168" name="Google Shape;1168;p27"/>
          <p:cNvSpPr txBox="1">
            <a:spLocks noGrp="1"/>
          </p:cNvSpPr>
          <p:nvPr>
            <p:ph type="subTitle" idx="3"/>
          </p:nvPr>
        </p:nvSpPr>
        <p:spPr>
          <a:xfrm>
            <a:off x="3500563" y="3194250"/>
            <a:ext cx="2140500" cy="5475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1600"/>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1169" name="Google Shape;1169;p27"/>
          <p:cNvSpPr txBox="1">
            <a:spLocks noGrp="1"/>
          </p:cNvSpPr>
          <p:nvPr>
            <p:ph type="subTitle" idx="4"/>
          </p:nvPr>
        </p:nvSpPr>
        <p:spPr>
          <a:xfrm>
            <a:off x="4026763" y="2655004"/>
            <a:ext cx="1088100" cy="355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1170" name="Google Shape;1170;p27"/>
          <p:cNvSpPr txBox="1">
            <a:spLocks noGrp="1"/>
          </p:cNvSpPr>
          <p:nvPr>
            <p:ph type="subTitle" idx="5"/>
          </p:nvPr>
        </p:nvSpPr>
        <p:spPr>
          <a:xfrm>
            <a:off x="6063950" y="3194250"/>
            <a:ext cx="2140500" cy="5475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1600"/>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1171" name="Google Shape;1171;p27"/>
          <p:cNvSpPr txBox="1">
            <a:spLocks noGrp="1"/>
          </p:cNvSpPr>
          <p:nvPr>
            <p:ph type="subTitle" idx="6"/>
          </p:nvPr>
        </p:nvSpPr>
        <p:spPr>
          <a:xfrm>
            <a:off x="6590150" y="2655004"/>
            <a:ext cx="1088100" cy="355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1172" name="Google Shape;1172;p27"/>
          <p:cNvSpPr txBox="1">
            <a:spLocks noGrp="1"/>
          </p:cNvSpPr>
          <p:nvPr>
            <p:ph type="subTitle" idx="7"/>
          </p:nvPr>
        </p:nvSpPr>
        <p:spPr>
          <a:xfrm>
            <a:off x="2802300" y="1356725"/>
            <a:ext cx="3539400" cy="8307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1600"/>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five columns">
  <p:cSld name="CUSTOM_9_1_1_1">
    <p:spTree>
      <p:nvGrpSpPr>
        <p:cNvPr id="1" name="Shape 1173"/>
        <p:cNvGrpSpPr/>
        <p:nvPr/>
      </p:nvGrpSpPr>
      <p:grpSpPr>
        <a:xfrm>
          <a:off x="0" y="0"/>
          <a:ext cx="0" cy="0"/>
          <a:chOff x="0" y="0"/>
          <a:chExt cx="0" cy="0"/>
        </a:xfrm>
      </p:grpSpPr>
      <p:grpSp>
        <p:nvGrpSpPr>
          <p:cNvPr id="1174" name="Google Shape;1174;p28"/>
          <p:cNvGrpSpPr/>
          <p:nvPr/>
        </p:nvGrpSpPr>
        <p:grpSpPr>
          <a:xfrm flipH="1">
            <a:off x="-150" y="13800"/>
            <a:ext cx="9144000" cy="5115900"/>
            <a:chOff x="-150" y="13800"/>
            <a:chExt cx="9144000" cy="5115900"/>
          </a:xfrm>
        </p:grpSpPr>
        <p:grpSp>
          <p:nvGrpSpPr>
            <p:cNvPr id="1175" name="Google Shape;1175;p28"/>
            <p:cNvGrpSpPr/>
            <p:nvPr/>
          </p:nvGrpSpPr>
          <p:grpSpPr>
            <a:xfrm>
              <a:off x="318911" y="13800"/>
              <a:ext cx="8506178" cy="5115900"/>
              <a:chOff x="318911" y="-66425"/>
              <a:chExt cx="8506178" cy="5115900"/>
            </a:xfrm>
          </p:grpSpPr>
          <p:cxnSp>
            <p:nvCxnSpPr>
              <p:cNvPr id="1176" name="Google Shape;1176;p28"/>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77" name="Google Shape;1177;p28"/>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78" name="Google Shape;1178;p28"/>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79" name="Google Shape;1179;p28"/>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80" name="Google Shape;1180;p28"/>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81" name="Google Shape;1181;p28"/>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82" name="Google Shape;1182;p28"/>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83" name="Google Shape;1183;p28"/>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84" name="Google Shape;1184;p28"/>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85" name="Google Shape;1185;p28"/>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86" name="Google Shape;1186;p28"/>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87" name="Google Shape;1187;p28"/>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88" name="Google Shape;1188;p28"/>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89" name="Google Shape;1189;p28"/>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90" name="Google Shape;1190;p28"/>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91" name="Google Shape;1191;p28"/>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92" name="Google Shape;1192;p28"/>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93" name="Google Shape;1193;p28"/>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94" name="Google Shape;1194;p28"/>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95" name="Google Shape;1195;p28"/>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96" name="Google Shape;1196;p28"/>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97" name="Google Shape;1197;p28"/>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98" name="Google Shape;1198;p28"/>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199" name="Google Shape;1199;p28"/>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00" name="Google Shape;1200;p28"/>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01" name="Google Shape;1201;p28"/>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02" name="Google Shape;1202;p28"/>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03" name="Google Shape;1203;p28"/>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04" name="Google Shape;1204;p28"/>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05" name="Google Shape;1205;p28"/>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06" name="Google Shape;1206;p28"/>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07" name="Google Shape;1207;p28"/>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08" name="Google Shape;1208;p28"/>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09" name="Google Shape;1209;p28"/>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10" name="Google Shape;1210;p28"/>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11" name="Google Shape;1211;p28"/>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12" name="Google Shape;1212;p28"/>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213" name="Google Shape;1213;p28"/>
          <p:cNvSpPr/>
          <p:nvPr/>
        </p:nvSpPr>
        <p:spPr>
          <a:xfrm>
            <a:off x="325737"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14" name="Google Shape;1214;p28"/>
          <p:cNvGrpSpPr/>
          <p:nvPr/>
        </p:nvGrpSpPr>
        <p:grpSpPr>
          <a:xfrm>
            <a:off x="311533" y="216981"/>
            <a:ext cx="8413926" cy="4516813"/>
            <a:chOff x="418241" y="216981"/>
            <a:chExt cx="8413926" cy="4516813"/>
          </a:xfrm>
        </p:grpSpPr>
        <p:sp>
          <p:nvSpPr>
            <p:cNvPr id="1215" name="Google Shape;1215;p28"/>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28"/>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17" name="Google Shape;1217;p28"/>
          <p:cNvSpPr txBox="1">
            <a:spLocks noGrp="1"/>
          </p:cNvSpPr>
          <p:nvPr>
            <p:ph type="title"/>
          </p:nvPr>
        </p:nvSpPr>
        <p:spPr>
          <a:xfrm>
            <a:off x="1491450" y="743551"/>
            <a:ext cx="6161100" cy="1008900"/>
          </a:xfrm>
          <a:prstGeom prst="rect">
            <a:avLst/>
          </a:prstGeom>
        </p:spPr>
        <p:txBody>
          <a:bodyPr spcFirstLastPara="1" wrap="square" lIns="0" tIns="0" rIns="0" bIns="0" anchor="b" anchorCtr="0">
            <a:noAutofit/>
          </a:bodyPr>
          <a:lstStyle>
            <a:lvl1pPr lvl="0" algn="ctr" rtl="0">
              <a:lnSpc>
                <a:spcPct val="80000"/>
              </a:lnSpc>
              <a:spcBef>
                <a:spcPts val="0"/>
              </a:spcBef>
              <a:spcAft>
                <a:spcPts val="0"/>
              </a:spcAft>
              <a:buClr>
                <a:schemeClr val="dk2"/>
              </a:buClr>
              <a:buSzPts val="2800"/>
              <a:buFont typeface="RocknRoll One"/>
              <a:buNone/>
              <a:defRPr sz="40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
        <p:nvSpPr>
          <p:cNvPr id="1218" name="Google Shape;1218;p28"/>
          <p:cNvSpPr txBox="1">
            <a:spLocks noGrp="1"/>
          </p:cNvSpPr>
          <p:nvPr>
            <p:ph type="subTitle" idx="1"/>
          </p:nvPr>
        </p:nvSpPr>
        <p:spPr>
          <a:xfrm>
            <a:off x="937173" y="2026000"/>
            <a:ext cx="2140500" cy="8283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1600"/>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1219" name="Google Shape;1219;p28"/>
          <p:cNvSpPr txBox="1">
            <a:spLocks noGrp="1"/>
          </p:cNvSpPr>
          <p:nvPr>
            <p:ph type="title" idx="2" hasCustomPrompt="1"/>
          </p:nvPr>
        </p:nvSpPr>
        <p:spPr>
          <a:xfrm>
            <a:off x="937175" y="1945800"/>
            <a:ext cx="2139600" cy="7032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400"/>
              <a:buNone/>
              <a:defRPr sz="3400">
                <a:solidFill>
                  <a:schemeClr val="dk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220" name="Google Shape;1220;p28"/>
          <p:cNvSpPr txBox="1">
            <a:spLocks noGrp="1"/>
          </p:cNvSpPr>
          <p:nvPr>
            <p:ph type="subTitle" idx="3"/>
          </p:nvPr>
        </p:nvSpPr>
        <p:spPr>
          <a:xfrm>
            <a:off x="3408648" y="2026000"/>
            <a:ext cx="2140500" cy="8283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1600"/>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1221" name="Google Shape;1221;p28"/>
          <p:cNvSpPr txBox="1">
            <a:spLocks noGrp="1"/>
          </p:cNvSpPr>
          <p:nvPr>
            <p:ph type="title" idx="4" hasCustomPrompt="1"/>
          </p:nvPr>
        </p:nvSpPr>
        <p:spPr>
          <a:xfrm>
            <a:off x="3408650" y="1945800"/>
            <a:ext cx="2139600" cy="7032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400"/>
              <a:buNone/>
              <a:defRPr sz="3400">
                <a:solidFill>
                  <a:schemeClr val="dk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222" name="Google Shape;1222;p28"/>
          <p:cNvSpPr txBox="1">
            <a:spLocks noGrp="1"/>
          </p:cNvSpPr>
          <p:nvPr>
            <p:ph type="subTitle" idx="5"/>
          </p:nvPr>
        </p:nvSpPr>
        <p:spPr>
          <a:xfrm>
            <a:off x="5811848" y="1980475"/>
            <a:ext cx="2140500" cy="8283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1600"/>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1223" name="Google Shape;1223;p28"/>
          <p:cNvSpPr txBox="1">
            <a:spLocks noGrp="1"/>
          </p:cNvSpPr>
          <p:nvPr>
            <p:ph type="title" idx="6" hasCustomPrompt="1"/>
          </p:nvPr>
        </p:nvSpPr>
        <p:spPr>
          <a:xfrm>
            <a:off x="5811850" y="1944916"/>
            <a:ext cx="2139600" cy="7032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400"/>
              <a:buNone/>
              <a:defRPr sz="3400">
                <a:solidFill>
                  <a:schemeClr val="dk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224" name="Google Shape;1224;p28"/>
          <p:cNvSpPr txBox="1">
            <a:spLocks noGrp="1"/>
          </p:cNvSpPr>
          <p:nvPr>
            <p:ph type="subTitle" idx="7"/>
          </p:nvPr>
        </p:nvSpPr>
        <p:spPr>
          <a:xfrm>
            <a:off x="2207048" y="3682750"/>
            <a:ext cx="2140500" cy="8283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1600"/>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1225" name="Google Shape;1225;p28"/>
          <p:cNvSpPr txBox="1">
            <a:spLocks noGrp="1"/>
          </p:cNvSpPr>
          <p:nvPr>
            <p:ph type="title" idx="8" hasCustomPrompt="1"/>
          </p:nvPr>
        </p:nvSpPr>
        <p:spPr>
          <a:xfrm>
            <a:off x="2207500" y="3214624"/>
            <a:ext cx="2139600" cy="7032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400"/>
              <a:buNone/>
              <a:defRPr sz="3400">
                <a:solidFill>
                  <a:schemeClr val="dk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226" name="Google Shape;1226;p28"/>
          <p:cNvSpPr txBox="1">
            <a:spLocks noGrp="1"/>
          </p:cNvSpPr>
          <p:nvPr>
            <p:ph type="subTitle" idx="9"/>
          </p:nvPr>
        </p:nvSpPr>
        <p:spPr>
          <a:xfrm>
            <a:off x="4610248" y="3637225"/>
            <a:ext cx="2140500" cy="8283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1600"/>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1227" name="Google Shape;1227;p28"/>
          <p:cNvSpPr txBox="1">
            <a:spLocks noGrp="1"/>
          </p:cNvSpPr>
          <p:nvPr>
            <p:ph type="title" idx="13" hasCustomPrompt="1"/>
          </p:nvPr>
        </p:nvSpPr>
        <p:spPr>
          <a:xfrm>
            <a:off x="4610700" y="3213425"/>
            <a:ext cx="2139600" cy="7032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400"/>
              <a:buNone/>
              <a:defRPr sz="3400">
                <a:solidFill>
                  <a:schemeClr val="dk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six columns 1">
  <p:cSld name="CUSTOM_10">
    <p:spTree>
      <p:nvGrpSpPr>
        <p:cNvPr id="1" name="Shape 1228"/>
        <p:cNvGrpSpPr/>
        <p:nvPr/>
      </p:nvGrpSpPr>
      <p:grpSpPr>
        <a:xfrm>
          <a:off x="0" y="0"/>
          <a:ext cx="0" cy="0"/>
          <a:chOff x="0" y="0"/>
          <a:chExt cx="0" cy="0"/>
        </a:xfrm>
      </p:grpSpPr>
      <p:grpSp>
        <p:nvGrpSpPr>
          <p:cNvPr id="1229" name="Google Shape;1229;p29"/>
          <p:cNvGrpSpPr/>
          <p:nvPr/>
        </p:nvGrpSpPr>
        <p:grpSpPr>
          <a:xfrm>
            <a:off x="-150" y="13800"/>
            <a:ext cx="9144000" cy="5115900"/>
            <a:chOff x="-150" y="13800"/>
            <a:chExt cx="9144000" cy="5115900"/>
          </a:xfrm>
        </p:grpSpPr>
        <p:grpSp>
          <p:nvGrpSpPr>
            <p:cNvPr id="1230" name="Google Shape;1230;p29"/>
            <p:cNvGrpSpPr/>
            <p:nvPr/>
          </p:nvGrpSpPr>
          <p:grpSpPr>
            <a:xfrm>
              <a:off x="318911" y="13800"/>
              <a:ext cx="8506178" cy="5115900"/>
              <a:chOff x="318911" y="-66425"/>
              <a:chExt cx="8506178" cy="5115900"/>
            </a:xfrm>
          </p:grpSpPr>
          <p:cxnSp>
            <p:nvCxnSpPr>
              <p:cNvPr id="1231" name="Google Shape;1231;p29"/>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2" name="Google Shape;1232;p29"/>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3" name="Google Shape;1233;p29"/>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4" name="Google Shape;1234;p29"/>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5" name="Google Shape;1235;p29"/>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6" name="Google Shape;1236;p29"/>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7" name="Google Shape;1237;p29"/>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8" name="Google Shape;1238;p29"/>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9" name="Google Shape;1239;p29"/>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0" name="Google Shape;1240;p29"/>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1" name="Google Shape;1241;p29"/>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2" name="Google Shape;1242;p29"/>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3" name="Google Shape;1243;p29"/>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4" name="Google Shape;1244;p29"/>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5" name="Google Shape;1245;p29"/>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6" name="Google Shape;1246;p29"/>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7" name="Google Shape;1247;p29"/>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8" name="Google Shape;1248;p29"/>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9" name="Google Shape;1249;p29"/>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50" name="Google Shape;1250;p29"/>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51" name="Google Shape;1251;p29"/>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52" name="Google Shape;1252;p29"/>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53" name="Google Shape;1253;p29"/>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254" name="Google Shape;1254;p29"/>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55" name="Google Shape;1255;p29"/>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56" name="Google Shape;1256;p29"/>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57" name="Google Shape;1257;p29"/>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58" name="Google Shape;1258;p29"/>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59" name="Google Shape;1259;p29"/>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60" name="Google Shape;1260;p29"/>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61" name="Google Shape;1261;p29"/>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62" name="Google Shape;1262;p29"/>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63" name="Google Shape;1263;p29"/>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64" name="Google Shape;1264;p29"/>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65" name="Google Shape;1265;p29"/>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66" name="Google Shape;1266;p29"/>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67" name="Google Shape;1267;p29"/>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268" name="Google Shape;1268;p29"/>
          <p:cNvSpPr/>
          <p:nvPr/>
        </p:nvSpPr>
        <p:spPr>
          <a:xfrm>
            <a:off x="432444"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9" name="Google Shape;1269;p29"/>
          <p:cNvGrpSpPr/>
          <p:nvPr/>
        </p:nvGrpSpPr>
        <p:grpSpPr>
          <a:xfrm>
            <a:off x="418241" y="216981"/>
            <a:ext cx="8413926" cy="4516813"/>
            <a:chOff x="418241" y="216981"/>
            <a:chExt cx="8413926" cy="4516813"/>
          </a:xfrm>
        </p:grpSpPr>
        <p:sp>
          <p:nvSpPr>
            <p:cNvPr id="1270" name="Google Shape;1270;p29"/>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29"/>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2" name="Google Shape;1272;p29"/>
          <p:cNvSpPr txBox="1">
            <a:spLocks noGrp="1"/>
          </p:cNvSpPr>
          <p:nvPr>
            <p:ph type="subTitle" idx="1"/>
          </p:nvPr>
        </p:nvSpPr>
        <p:spPr>
          <a:xfrm>
            <a:off x="2351075" y="2007700"/>
            <a:ext cx="3969300" cy="877800"/>
          </a:xfrm>
          <a:prstGeom prst="rect">
            <a:avLst/>
          </a:prstGeom>
        </p:spPr>
        <p:txBody>
          <a:bodyPr spcFirstLastPara="1" wrap="square" lIns="0" tIns="0" rIns="0" bIns="0" anchor="ctr" anchorCtr="0">
            <a:noAutofit/>
          </a:bodyPr>
          <a:lstStyle>
            <a:lvl1pPr marR="91440" lvl="0" rtl="0">
              <a:lnSpc>
                <a:spcPct val="100000"/>
              </a:lnSpc>
              <a:spcBef>
                <a:spcPts val="0"/>
              </a:spcBef>
              <a:spcAft>
                <a:spcPts val="0"/>
              </a:spcAft>
              <a:buSzPts val="30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73" name="Google Shape;1273;p29"/>
          <p:cNvSpPr txBox="1">
            <a:spLocks noGrp="1"/>
          </p:cNvSpPr>
          <p:nvPr>
            <p:ph type="title" hasCustomPrompt="1"/>
          </p:nvPr>
        </p:nvSpPr>
        <p:spPr>
          <a:xfrm>
            <a:off x="1276575" y="2006650"/>
            <a:ext cx="879900" cy="816000"/>
          </a:xfrm>
          <a:prstGeom prst="rect">
            <a:avLst/>
          </a:prstGeom>
        </p:spPr>
        <p:txBody>
          <a:bodyPr spcFirstLastPara="1" wrap="square" lIns="0" tIns="0" rIns="0" bIns="0" anchor="ctr" anchorCtr="0">
            <a:noAutofit/>
          </a:bodyPr>
          <a:lstStyle>
            <a:lvl1pPr lvl="0" algn="ctr" rtl="0">
              <a:spcBef>
                <a:spcPts val="0"/>
              </a:spcBef>
              <a:spcAft>
                <a:spcPts val="0"/>
              </a:spcAft>
              <a:buClr>
                <a:schemeClr val="dk1"/>
              </a:buClr>
              <a:buSzPts val="4000"/>
              <a:buNone/>
              <a:defRPr>
                <a:solidFill>
                  <a:schemeClr val="dk1"/>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1274" name="Google Shape;1274;p29"/>
          <p:cNvSpPr txBox="1">
            <a:spLocks noGrp="1"/>
          </p:cNvSpPr>
          <p:nvPr>
            <p:ph type="subTitle" idx="2"/>
          </p:nvPr>
        </p:nvSpPr>
        <p:spPr>
          <a:xfrm>
            <a:off x="2351075" y="2928425"/>
            <a:ext cx="3969300" cy="877800"/>
          </a:xfrm>
          <a:prstGeom prst="rect">
            <a:avLst/>
          </a:prstGeom>
        </p:spPr>
        <p:txBody>
          <a:bodyPr spcFirstLastPara="1" wrap="square" lIns="0" tIns="0" rIns="0" bIns="0" anchor="ctr" anchorCtr="0">
            <a:noAutofit/>
          </a:bodyPr>
          <a:lstStyle>
            <a:lvl1pPr marR="91440" lvl="0" rtl="0">
              <a:lnSpc>
                <a:spcPct val="100000"/>
              </a:lnSpc>
              <a:spcBef>
                <a:spcPts val="0"/>
              </a:spcBef>
              <a:spcAft>
                <a:spcPts val="0"/>
              </a:spcAft>
              <a:buSzPts val="30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75" name="Google Shape;1275;p29"/>
          <p:cNvSpPr txBox="1">
            <a:spLocks noGrp="1"/>
          </p:cNvSpPr>
          <p:nvPr>
            <p:ph type="title" idx="3" hasCustomPrompt="1"/>
          </p:nvPr>
        </p:nvSpPr>
        <p:spPr>
          <a:xfrm>
            <a:off x="1276575" y="2927375"/>
            <a:ext cx="879900" cy="816000"/>
          </a:xfrm>
          <a:prstGeom prst="rect">
            <a:avLst/>
          </a:prstGeom>
        </p:spPr>
        <p:txBody>
          <a:bodyPr spcFirstLastPara="1" wrap="square" lIns="0" tIns="0" rIns="0" bIns="0" anchor="ctr" anchorCtr="0">
            <a:noAutofit/>
          </a:bodyPr>
          <a:lstStyle>
            <a:lvl1pPr lvl="0" algn="ctr" rtl="0">
              <a:spcBef>
                <a:spcPts val="0"/>
              </a:spcBef>
              <a:spcAft>
                <a:spcPts val="0"/>
              </a:spcAft>
              <a:buClr>
                <a:schemeClr val="dk1"/>
              </a:buClr>
              <a:buSzPts val="4000"/>
              <a:buNone/>
              <a:defRPr>
                <a:solidFill>
                  <a:schemeClr val="dk1"/>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1276" name="Google Shape;1276;p29"/>
          <p:cNvSpPr txBox="1">
            <a:spLocks noGrp="1"/>
          </p:cNvSpPr>
          <p:nvPr>
            <p:ph type="subTitle" idx="4"/>
          </p:nvPr>
        </p:nvSpPr>
        <p:spPr>
          <a:xfrm>
            <a:off x="6215325" y="2007700"/>
            <a:ext cx="2251800" cy="877800"/>
          </a:xfrm>
          <a:prstGeom prst="rect">
            <a:avLst/>
          </a:prstGeom>
        </p:spPr>
        <p:txBody>
          <a:bodyPr spcFirstLastPara="1" wrap="square" lIns="0" tIns="0" rIns="0" bIns="0" anchor="ctr" anchorCtr="0">
            <a:noAutofit/>
          </a:bodyPr>
          <a:lstStyle>
            <a:lvl1pPr marR="91440" lvl="0" algn="ctr" rtl="0">
              <a:lnSpc>
                <a:spcPct val="100000"/>
              </a:lnSpc>
              <a:spcBef>
                <a:spcPts val="0"/>
              </a:spcBef>
              <a:spcAft>
                <a:spcPts val="0"/>
              </a:spcAft>
              <a:buSzPts val="30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77" name="Google Shape;1277;p29"/>
          <p:cNvSpPr txBox="1">
            <a:spLocks noGrp="1"/>
          </p:cNvSpPr>
          <p:nvPr>
            <p:ph type="subTitle" idx="5"/>
          </p:nvPr>
        </p:nvSpPr>
        <p:spPr>
          <a:xfrm>
            <a:off x="6215325" y="2928425"/>
            <a:ext cx="2251800" cy="877800"/>
          </a:xfrm>
          <a:prstGeom prst="rect">
            <a:avLst/>
          </a:prstGeom>
        </p:spPr>
        <p:txBody>
          <a:bodyPr spcFirstLastPara="1" wrap="square" lIns="0" tIns="0" rIns="0" bIns="0" anchor="ctr" anchorCtr="0">
            <a:noAutofit/>
          </a:bodyPr>
          <a:lstStyle>
            <a:lvl1pPr marR="91440" lvl="0" algn="ctr" rtl="0">
              <a:lnSpc>
                <a:spcPct val="100000"/>
              </a:lnSpc>
              <a:spcBef>
                <a:spcPts val="0"/>
              </a:spcBef>
              <a:spcAft>
                <a:spcPts val="0"/>
              </a:spcAft>
              <a:buSzPts val="30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78" name="Google Shape;1278;p29"/>
          <p:cNvSpPr txBox="1">
            <a:spLocks noGrp="1"/>
          </p:cNvSpPr>
          <p:nvPr>
            <p:ph type="title" idx="6"/>
          </p:nvPr>
        </p:nvSpPr>
        <p:spPr>
          <a:xfrm>
            <a:off x="1491450" y="743551"/>
            <a:ext cx="6161100" cy="1008900"/>
          </a:xfrm>
          <a:prstGeom prst="rect">
            <a:avLst/>
          </a:prstGeom>
        </p:spPr>
        <p:txBody>
          <a:bodyPr spcFirstLastPara="1" wrap="square" lIns="0" tIns="0" rIns="0" bIns="0" anchor="b" anchorCtr="0">
            <a:noAutofit/>
          </a:bodyPr>
          <a:lstStyle>
            <a:lvl1pPr lvl="0" algn="ctr" rtl="0">
              <a:lnSpc>
                <a:spcPct val="80000"/>
              </a:lnSpc>
              <a:spcBef>
                <a:spcPts val="0"/>
              </a:spcBef>
              <a:spcAft>
                <a:spcPts val="0"/>
              </a:spcAft>
              <a:buClr>
                <a:schemeClr val="dk2"/>
              </a:buClr>
              <a:buSzPts val="2800"/>
              <a:buFont typeface="RocknRoll One"/>
              <a:buNone/>
              <a:defRPr sz="40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ext 4">
  <p:cSld name="CUSTOM_10_1">
    <p:spTree>
      <p:nvGrpSpPr>
        <p:cNvPr id="1" name="Shape 1279"/>
        <p:cNvGrpSpPr/>
        <p:nvPr/>
      </p:nvGrpSpPr>
      <p:grpSpPr>
        <a:xfrm>
          <a:off x="0" y="0"/>
          <a:ext cx="0" cy="0"/>
          <a:chOff x="0" y="0"/>
          <a:chExt cx="0" cy="0"/>
        </a:xfrm>
      </p:grpSpPr>
      <p:grpSp>
        <p:nvGrpSpPr>
          <p:cNvPr id="1280" name="Google Shape;1280;p30"/>
          <p:cNvGrpSpPr/>
          <p:nvPr/>
        </p:nvGrpSpPr>
        <p:grpSpPr>
          <a:xfrm>
            <a:off x="-150" y="13800"/>
            <a:ext cx="9144000" cy="5115900"/>
            <a:chOff x="-150" y="13800"/>
            <a:chExt cx="9144000" cy="5115900"/>
          </a:xfrm>
        </p:grpSpPr>
        <p:grpSp>
          <p:nvGrpSpPr>
            <p:cNvPr id="1281" name="Google Shape;1281;p30"/>
            <p:cNvGrpSpPr/>
            <p:nvPr/>
          </p:nvGrpSpPr>
          <p:grpSpPr>
            <a:xfrm>
              <a:off x="318911" y="13800"/>
              <a:ext cx="8506178" cy="5115900"/>
              <a:chOff x="318911" y="-66425"/>
              <a:chExt cx="8506178" cy="5115900"/>
            </a:xfrm>
          </p:grpSpPr>
          <p:cxnSp>
            <p:nvCxnSpPr>
              <p:cNvPr id="1282" name="Google Shape;1282;p30"/>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83" name="Google Shape;1283;p30"/>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84" name="Google Shape;1284;p30"/>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85" name="Google Shape;1285;p30"/>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86" name="Google Shape;1286;p30"/>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87" name="Google Shape;1287;p30"/>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88" name="Google Shape;1288;p30"/>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89" name="Google Shape;1289;p30"/>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90" name="Google Shape;1290;p30"/>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91" name="Google Shape;1291;p30"/>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92" name="Google Shape;1292;p30"/>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93" name="Google Shape;1293;p30"/>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94" name="Google Shape;1294;p30"/>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95" name="Google Shape;1295;p30"/>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96" name="Google Shape;1296;p30"/>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97" name="Google Shape;1297;p30"/>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98" name="Google Shape;1298;p30"/>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99" name="Google Shape;1299;p30"/>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300" name="Google Shape;1300;p30"/>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301" name="Google Shape;1301;p30"/>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302" name="Google Shape;1302;p30"/>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303" name="Google Shape;1303;p30"/>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304" name="Google Shape;1304;p30"/>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305" name="Google Shape;1305;p30"/>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06" name="Google Shape;1306;p30"/>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07" name="Google Shape;1307;p30"/>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08" name="Google Shape;1308;p30"/>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09" name="Google Shape;1309;p30"/>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10" name="Google Shape;1310;p30"/>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11" name="Google Shape;1311;p30"/>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12" name="Google Shape;1312;p30"/>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13" name="Google Shape;1313;p30"/>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14" name="Google Shape;1314;p30"/>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15" name="Google Shape;1315;p30"/>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16" name="Google Shape;1316;p30"/>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17" name="Google Shape;1317;p30"/>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18" name="Google Shape;1318;p30"/>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319" name="Google Shape;1319;p30"/>
          <p:cNvSpPr/>
          <p:nvPr/>
        </p:nvSpPr>
        <p:spPr>
          <a:xfrm flipH="1">
            <a:off x="744145"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20" name="Google Shape;1320;p30"/>
          <p:cNvGrpSpPr/>
          <p:nvPr/>
        </p:nvGrpSpPr>
        <p:grpSpPr>
          <a:xfrm flipH="1">
            <a:off x="418241" y="216981"/>
            <a:ext cx="8413926" cy="4516813"/>
            <a:chOff x="418241" y="216981"/>
            <a:chExt cx="8413926" cy="4516813"/>
          </a:xfrm>
        </p:grpSpPr>
        <p:sp>
          <p:nvSpPr>
            <p:cNvPr id="1321" name="Google Shape;1321;p30"/>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0"/>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23" name="Google Shape;1323;p30"/>
          <p:cNvSpPr txBox="1">
            <a:spLocks noGrp="1"/>
          </p:cNvSpPr>
          <p:nvPr>
            <p:ph type="subTitle" idx="1"/>
          </p:nvPr>
        </p:nvSpPr>
        <p:spPr>
          <a:xfrm>
            <a:off x="1472700" y="3493375"/>
            <a:ext cx="6198600" cy="746400"/>
          </a:xfrm>
          <a:prstGeom prst="rect">
            <a:avLst/>
          </a:prstGeom>
        </p:spPr>
        <p:txBody>
          <a:bodyPr spcFirstLastPara="1" wrap="square" lIns="0" tIns="0" rIns="0" bIns="0" anchor="ctr" anchorCtr="0">
            <a:noAutofit/>
          </a:bodyPr>
          <a:lstStyle>
            <a:lvl1pPr marR="91440" lvl="0" algn="ctr" rtl="0">
              <a:lnSpc>
                <a:spcPct val="100000"/>
              </a:lnSpc>
              <a:spcBef>
                <a:spcPts val="0"/>
              </a:spcBef>
              <a:spcAft>
                <a:spcPts val="0"/>
              </a:spcAft>
              <a:buSzPts val="30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324" name="Google Shape;1324;p30"/>
          <p:cNvSpPr txBox="1">
            <a:spLocks noGrp="1"/>
          </p:cNvSpPr>
          <p:nvPr>
            <p:ph type="title"/>
          </p:nvPr>
        </p:nvSpPr>
        <p:spPr>
          <a:xfrm>
            <a:off x="713225" y="722376"/>
            <a:ext cx="7717500" cy="5727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40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3"/>
        <p:cNvGrpSpPr/>
        <p:nvPr/>
      </p:nvGrpSpPr>
      <p:grpSpPr>
        <a:xfrm>
          <a:off x="0" y="0"/>
          <a:ext cx="0" cy="0"/>
          <a:chOff x="0" y="0"/>
          <a:chExt cx="0" cy="0"/>
        </a:xfrm>
      </p:grpSpPr>
      <p:grpSp>
        <p:nvGrpSpPr>
          <p:cNvPr id="104" name="Google Shape;104;p4"/>
          <p:cNvGrpSpPr/>
          <p:nvPr/>
        </p:nvGrpSpPr>
        <p:grpSpPr>
          <a:xfrm>
            <a:off x="-150" y="13800"/>
            <a:ext cx="9144000" cy="5115900"/>
            <a:chOff x="-150" y="13800"/>
            <a:chExt cx="9144000" cy="5115900"/>
          </a:xfrm>
        </p:grpSpPr>
        <p:grpSp>
          <p:nvGrpSpPr>
            <p:cNvPr id="105" name="Google Shape;105;p4"/>
            <p:cNvGrpSpPr/>
            <p:nvPr/>
          </p:nvGrpSpPr>
          <p:grpSpPr>
            <a:xfrm>
              <a:off x="318911" y="13800"/>
              <a:ext cx="8506178" cy="5115900"/>
              <a:chOff x="318911" y="-66425"/>
              <a:chExt cx="8506178" cy="5115900"/>
            </a:xfrm>
          </p:grpSpPr>
          <p:cxnSp>
            <p:nvCxnSpPr>
              <p:cNvPr id="106" name="Google Shape;106;p4"/>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7" name="Google Shape;107;p4"/>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8" name="Google Shape;108;p4"/>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9" name="Google Shape;109;p4"/>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0" name="Google Shape;110;p4"/>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1" name="Google Shape;111;p4"/>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2" name="Google Shape;112;p4"/>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3" name="Google Shape;113;p4"/>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4" name="Google Shape;114;p4"/>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5" name="Google Shape;115;p4"/>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6" name="Google Shape;116;p4"/>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7" name="Google Shape;117;p4"/>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8" name="Google Shape;118;p4"/>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9" name="Google Shape;119;p4"/>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0" name="Google Shape;120;p4"/>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1" name="Google Shape;121;p4"/>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2" name="Google Shape;122;p4"/>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 name="Google Shape;123;p4"/>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 name="Google Shape;124;p4"/>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5" name="Google Shape;125;p4"/>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6" name="Google Shape;126;p4"/>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7" name="Google Shape;127;p4"/>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8" name="Google Shape;128;p4"/>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29" name="Google Shape;129;p4"/>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0" name="Google Shape;130;p4"/>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1" name="Google Shape;131;p4"/>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2" name="Google Shape;132;p4"/>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3" name="Google Shape;133;p4"/>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4" name="Google Shape;134;p4"/>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5" name="Google Shape;135;p4"/>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6" name="Google Shape;136;p4"/>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7" name="Google Shape;137;p4"/>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8" name="Google Shape;138;p4"/>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9" name="Google Shape;139;p4"/>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0" name="Google Shape;140;p4"/>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1" name="Google Shape;141;p4"/>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2" name="Google Shape;142;p4"/>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43" name="Google Shape;143;p4"/>
          <p:cNvSpPr/>
          <p:nvPr/>
        </p:nvSpPr>
        <p:spPr>
          <a:xfrm flipH="1">
            <a:off x="744145"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4" name="Google Shape;144;p4"/>
          <p:cNvGrpSpPr/>
          <p:nvPr/>
        </p:nvGrpSpPr>
        <p:grpSpPr>
          <a:xfrm flipH="1">
            <a:off x="418241" y="216981"/>
            <a:ext cx="8413926" cy="4516813"/>
            <a:chOff x="418241" y="216981"/>
            <a:chExt cx="8413926" cy="4516813"/>
          </a:xfrm>
        </p:grpSpPr>
        <p:sp>
          <p:nvSpPr>
            <p:cNvPr id="145" name="Google Shape;145;p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 name="Google Shape;147;p4"/>
          <p:cNvSpPr txBox="1">
            <a:spLocks noGrp="1"/>
          </p:cNvSpPr>
          <p:nvPr>
            <p:ph type="title"/>
          </p:nvPr>
        </p:nvSpPr>
        <p:spPr>
          <a:xfrm>
            <a:off x="713225" y="722376"/>
            <a:ext cx="7717500" cy="5727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40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
        <p:nvSpPr>
          <p:cNvPr id="148" name="Google Shape;148;p4"/>
          <p:cNvSpPr txBox="1">
            <a:spLocks noGrp="1"/>
          </p:cNvSpPr>
          <p:nvPr>
            <p:ph type="subTitle" idx="1"/>
          </p:nvPr>
        </p:nvSpPr>
        <p:spPr>
          <a:xfrm>
            <a:off x="908700" y="1321200"/>
            <a:ext cx="7326600" cy="3132600"/>
          </a:xfrm>
          <a:prstGeom prst="rect">
            <a:avLst/>
          </a:prstGeom>
          <a:noFill/>
          <a:ln>
            <a:noFill/>
          </a:ln>
        </p:spPr>
        <p:txBody>
          <a:bodyPr spcFirstLastPara="1" wrap="square" lIns="0" tIns="0" rIns="0" bIns="0" anchor="t" anchorCtr="0">
            <a:noAutofit/>
          </a:bodyPr>
          <a:lstStyle>
            <a:lvl1pPr lvl="0" rtl="0">
              <a:lnSpc>
                <a:spcPct val="100000"/>
              </a:lnSpc>
              <a:spcBef>
                <a:spcPts val="0"/>
              </a:spcBef>
              <a:spcAft>
                <a:spcPts val="0"/>
              </a:spcAft>
              <a:buSzPts val="1800"/>
              <a:buFont typeface="Anaheim" panose="02000503000000000000"/>
              <a:buAutoNum type="arabicPeriod"/>
              <a:defRPr sz="1200"/>
            </a:lvl1pPr>
            <a:lvl2pPr lvl="1" algn="ctr" rtl="0">
              <a:lnSpc>
                <a:spcPct val="100000"/>
              </a:lnSpc>
              <a:spcBef>
                <a:spcPts val="0"/>
              </a:spcBef>
              <a:spcAft>
                <a:spcPts val="0"/>
              </a:spcAft>
              <a:buSzPts val="1400"/>
              <a:buAutoNum type="alphaLcPeriod"/>
              <a:defRPr sz="2800"/>
            </a:lvl2pPr>
            <a:lvl3pPr lvl="2" algn="ctr" rtl="0">
              <a:lnSpc>
                <a:spcPct val="100000"/>
              </a:lnSpc>
              <a:spcBef>
                <a:spcPts val="0"/>
              </a:spcBef>
              <a:spcAft>
                <a:spcPts val="0"/>
              </a:spcAft>
              <a:buSzPts val="1400"/>
              <a:buAutoNum type="romanLcPeriod"/>
              <a:defRPr sz="2800"/>
            </a:lvl3pPr>
            <a:lvl4pPr lvl="3" algn="ctr" rtl="0">
              <a:lnSpc>
                <a:spcPct val="100000"/>
              </a:lnSpc>
              <a:spcBef>
                <a:spcPts val="0"/>
              </a:spcBef>
              <a:spcAft>
                <a:spcPts val="0"/>
              </a:spcAft>
              <a:buSzPts val="1400"/>
              <a:buAutoNum type="arabicPeriod"/>
              <a:defRPr sz="2800"/>
            </a:lvl4pPr>
            <a:lvl5pPr lvl="4" algn="ctr" rtl="0">
              <a:lnSpc>
                <a:spcPct val="100000"/>
              </a:lnSpc>
              <a:spcBef>
                <a:spcPts val="0"/>
              </a:spcBef>
              <a:spcAft>
                <a:spcPts val="0"/>
              </a:spcAft>
              <a:buSzPts val="1400"/>
              <a:buAutoNum type="alphaLcPeriod"/>
              <a:defRPr sz="2800"/>
            </a:lvl5pPr>
            <a:lvl6pPr lvl="5" algn="ctr" rtl="0">
              <a:lnSpc>
                <a:spcPct val="100000"/>
              </a:lnSpc>
              <a:spcBef>
                <a:spcPts val="0"/>
              </a:spcBef>
              <a:spcAft>
                <a:spcPts val="0"/>
              </a:spcAft>
              <a:buSzPts val="1400"/>
              <a:buAutoNum type="romanLcPeriod"/>
              <a:defRPr sz="2800"/>
            </a:lvl6pPr>
            <a:lvl7pPr lvl="6" algn="ctr" rtl="0">
              <a:lnSpc>
                <a:spcPct val="100000"/>
              </a:lnSpc>
              <a:spcBef>
                <a:spcPts val="0"/>
              </a:spcBef>
              <a:spcAft>
                <a:spcPts val="0"/>
              </a:spcAft>
              <a:buSzPts val="1400"/>
              <a:buAutoNum type="arabicPeriod"/>
              <a:defRPr sz="2800"/>
            </a:lvl7pPr>
            <a:lvl8pPr lvl="7" algn="ctr" rtl="0">
              <a:lnSpc>
                <a:spcPct val="100000"/>
              </a:lnSpc>
              <a:spcBef>
                <a:spcPts val="0"/>
              </a:spcBef>
              <a:spcAft>
                <a:spcPts val="0"/>
              </a:spcAft>
              <a:buSzPts val="1400"/>
              <a:buAutoNum type="alphaLcPeriod"/>
              <a:defRPr sz="2800"/>
            </a:lvl8pPr>
            <a:lvl9pPr lvl="8" algn="ctr" rtl="0">
              <a:lnSpc>
                <a:spcPct val="100000"/>
              </a:lnSpc>
              <a:spcBef>
                <a:spcPts val="0"/>
              </a:spcBef>
              <a:spcAft>
                <a:spcPts val="0"/>
              </a:spcAft>
              <a:buSzPts val="1400"/>
              <a:buAutoNum type="romanLcPeriod"/>
              <a:defRPr sz="2800"/>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wo columns 2">
  <p:cSld name="CUSTOM_11">
    <p:spTree>
      <p:nvGrpSpPr>
        <p:cNvPr id="1" name="Shape 1325"/>
        <p:cNvGrpSpPr/>
        <p:nvPr/>
      </p:nvGrpSpPr>
      <p:grpSpPr>
        <a:xfrm>
          <a:off x="0" y="0"/>
          <a:ext cx="0" cy="0"/>
          <a:chOff x="0" y="0"/>
          <a:chExt cx="0" cy="0"/>
        </a:xfrm>
      </p:grpSpPr>
      <p:grpSp>
        <p:nvGrpSpPr>
          <p:cNvPr id="1326" name="Google Shape;1326;p31"/>
          <p:cNvGrpSpPr/>
          <p:nvPr/>
        </p:nvGrpSpPr>
        <p:grpSpPr>
          <a:xfrm>
            <a:off x="-150" y="13800"/>
            <a:ext cx="9144000" cy="5115900"/>
            <a:chOff x="-150" y="13800"/>
            <a:chExt cx="9144000" cy="5115900"/>
          </a:xfrm>
        </p:grpSpPr>
        <p:grpSp>
          <p:nvGrpSpPr>
            <p:cNvPr id="1327" name="Google Shape;1327;p31"/>
            <p:cNvGrpSpPr/>
            <p:nvPr/>
          </p:nvGrpSpPr>
          <p:grpSpPr>
            <a:xfrm>
              <a:off x="318911" y="13800"/>
              <a:ext cx="8506178" cy="5115900"/>
              <a:chOff x="318911" y="-66425"/>
              <a:chExt cx="8506178" cy="5115900"/>
            </a:xfrm>
          </p:grpSpPr>
          <p:cxnSp>
            <p:nvCxnSpPr>
              <p:cNvPr id="1328" name="Google Shape;1328;p31"/>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329" name="Google Shape;1329;p31"/>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330" name="Google Shape;1330;p31"/>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331" name="Google Shape;1331;p31"/>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332" name="Google Shape;1332;p31"/>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333" name="Google Shape;1333;p31"/>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334" name="Google Shape;1334;p31"/>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335" name="Google Shape;1335;p31"/>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336" name="Google Shape;1336;p31"/>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337" name="Google Shape;1337;p31"/>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338" name="Google Shape;1338;p31"/>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339" name="Google Shape;1339;p31"/>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340" name="Google Shape;1340;p31"/>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341" name="Google Shape;1341;p31"/>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342" name="Google Shape;1342;p31"/>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343" name="Google Shape;1343;p31"/>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344" name="Google Shape;1344;p31"/>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345" name="Google Shape;1345;p31"/>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346" name="Google Shape;1346;p31"/>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347" name="Google Shape;1347;p31"/>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348" name="Google Shape;1348;p31"/>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349" name="Google Shape;1349;p31"/>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350" name="Google Shape;1350;p31"/>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351" name="Google Shape;1351;p31"/>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52" name="Google Shape;1352;p31"/>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53" name="Google Shape;1353;p31"/>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54" name="Google Shape;1354;p31"/>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55" name="Google Shape;1355;p31"/>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56" name="Google Shape;1356;p31"/>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57" name="Google Shape;1357;p31"/>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58" name="Google Shape;1358;p31"/>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59" name="Google Shape;1359;p31"/>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60" name="Google Shape;1360;p31"/>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61" name="Google Shape;1361;p31"/>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62" name="Google Shape;1362;p31"/>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63" name="Google Shape;1363;p31"/>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64" name="Google Shape;1364;p31"/>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365" name="Google Shape;1365;p31"/>
          <p:cNvSpPr/>
          <p:nvPr/>
        </p:nvSpPr>
        <p:spPr>
          <a:xfrm>
            <a:off x="432444"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66" name="Google Shape;1366;p31"/>
          <p:cNvGrpSpPr/>
          <p:nvPr/>
        </p:nvGrpSpPr>
        <p:grpSpPr>
          <a:xfrm>
            <a:off x="418241" y="216981"/>
            <a:ext cx="8413926" cy="4516813"/>
            <a:chOff x="418241" y="216981"/>
            <a:chExt cx="8413926" cy="4516813"/>
          </a:xfrm>
        </p:grpSpPr>
        <p:sp>
          <p:nvSpPr>
            <p:cNvPr id="1367" name="Google Shape;1367;p31"/>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1"/>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69" name="Google Shape;1369;p31"/>
          <p:cNvSpPr txBox="1">
            <a:spLocks noGrp="1"/>
          </p:cNvSpPr>
          <p:nvPr>
            <p:ph type="subTitle" idx="1"/>
          </p:nvPr>
        </p:nvSpPr>
        <p:spPr>
          <a:xfrm>
            <a:off x="991175" y="2343900"/>
            <a:ext cx="3609300" cy="11565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1400"/>
              <a:buChar char="●"/>
              <a:defRPr sz="1400"/>
            </a:lvl1pPr>
            <a:lvl2pPr lvl="1" algn="ctr" rtl="0">
              <a:lnSpc>
                <a:spcPct val="100000"/>
              </a:lnSpc>
              <a:spcBef>
                <a:spcPts val="0"/>
              </a:spcBef>
              <a:spcAft>
                <a:spcPts val="0"/>
              </a:spcAft>
              <a:buSzPts val="2800"/>
              <a:buChar char="○"/>
              <a:defRPr sz="2800"/>
            </a:lvl2pPr>
            <a:lvl3pPr lvl="2" algn="ctr" rtl="0">
              <a:lnSpc>
                <a:spcPct val="100000"/>
              </a:lnSpc>
              <a:spcBef>
                <a:spcPts val="0"/>
              </a:spcBef>
              <a:spcAft>
                <a:spcPts val="0"/>
              </a:spcAft>
              <a:buSzPts val="2800"/>
              <a:buChar char="■"/>
              <a:defRPr sz="2800"/>
            </a:lvl3pPr>
            <a:lvl4pPr lvl="3" algn="ctr" rtl="0">
              <a:lnSpc>
                <a:spcPct val="100000"/>
              </a:lnSpc>
              <a:spcBef>
                <a:spcPts val="0"/>
              </a:spcBef>
              <a:spcAft>
                <a:spcPts val="0"/>
              </a:spcAft>
              <a:buSzPts val="2800"/>
              <a:buChar char="●"/>
              <a:defRPr sz="2800"/>
            </a:lvl4pPr>
            <a:lvl5pPr lvl="4" algn="ctr" rtl="0">
              <a:lnSpc>
                <a:spcPct val="100000"/>
              </a:lnSpc>
              <a:spcBef>
                <a:spcPts val="0"/>
              </a:spcBef>
              <a:spcAft>
                <a:spcPts val="0"/>
              </a:spcAft>
              <a:buSzPts val="2800"/>
              <a:buChar char="○"/>
              <a:defRPr sz="2800"/>
            </a:lvl5pPr>
            <a:lvl6pPr lvl="5" algn="ctr" rtl="0">
              <a:lnSpc>
                <a:spcPct val="100000"/>
              </a:lnSpc>
              <a:spcBef>
                <a:spcPts val="0"/>
              </a:spcBef>
              <a:spcAft>
                <a:spcPts val="0"/>
              </a:spcAft>
              <a:buSzPts val="2800"/>
              <a:buChar char="■"/>
              <a:defRPr sz="2800"/>
            </a:lvl6pPr>
            <a:lvl7pPr lvl="6" algn="ctr" rtl="0">
              <a:lnSpc>
                <a:spcPct val="100000"/>
              </a:lnSpc>
              <a:spcBef>
                <a:spcPts val="0"/>
              </a:spcBef>
              <a:spcAft>
                <a:spcPts val="0"/>
              </a:spcAft>
              <a:buSzPts val="2800"/>
              <a:buChar char="●"/>
              <a:defRPr sz="2800"/>
            </a:lvl7pPr>
            <a:lvl8pPr lvl="7" algn="ctr" rtl="0">
              <a:lnSpc>
                <a:spcPct val="100000"/>
              </a:lnSpc>
              <a:spcBef>
                <a:spcPts val="0"/>
              </a:spcBef>
              <a:spcAft>
                <a:spcPts val="0"/>
              </a:spcAft>
              <a:buSzPts val="2800"/>
              <a:buChar char="○"/>
              <a:defRPr sz="2800"/>
            </a:lvl8pPr>
            <a:lvl9pPr lvl="8" algn="ctr" rtl="0">
              <a:lnSpc>
                <a:spcPct val="100000"/>
              </a:lnSpc>
              <a:spcBef>
                <a:spcPts val="0"/>
              </a:spcBef>
              <a:spcAft>
                <a:spcPts val="0"/>
              </a:spcAft>
              <a:buSzPts val="2800"/>
              <a:buChar char="■"/>
              <a:defRPr sz="2800"/>
            </a:lvl9pPr>
          </a:lstStyle>
          <a:p>
            <a:endParaRPr/>
          </a:p>
        </p:txBody>
      </p:sp>
      <p:sp>
        <p:nvSpPr>
          <p:cNvPr id="1370" name="Google Shape;1370;p31"/>
          <p:cNvSpPr txBox="1">
            <a:spLocks noGrp="1"/>
          </p:cNvSpPr>
          <p:nvPr>
            <p:ph type="subTitle" idx="2"/>
          </p:nvPr>
        </p:nvSpPr>
        <p:spPr>
          <a:xfrm>
            <a:off x="2080313" y="1825899"/>
            <a:ext cx="1111200" cy="331800"/>
          </a:xfrm>
          <a:prstGeom prst="rect">
            <a:avLst/>
          </a:prstGeom>
        </p:spPr>
        <p:txBody>
          <a:bodyPr spcFirstLastPara="1" wrap="square" lIns="0" tIns="0" rIns="0" bIns="0" anchor="t" anchorCtr="0">
            <a:noAutofit/>
          </a:bodyPr>
          <a:lstStyle>
            <a:lvl1pPr lvl="0" algn="ctr" rtl="0">
              <a:spcBef>
                <a:spcPts val="0"/>
              </a:spcBef>
              <a:spcAft>
                <a:spcPts val="0"/>
              </a:spcAft>
              <a:buSzPts val="2100"/>
              <a:buFont typeface="Poppins Medium"/>
              <a:buNone/>
              <a:defRPr b="1">
                <a:solidFill>
                  <a:schemeClr val="lt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371" name="Google Shape;1371;p31"/>
          <p:cNvSpPr txBox="1">
            <a:spLocks noGrp="1"/>
          </p:cNvSpPr>
          <p:nvPr>
            <p:ph type="subTitle" idx="3"/>
          </p:nvPr>
        </p:nvSpPr>
        <p:spPr>
          <a:xfrm>
            <a:off x="4860950" y="2343925"/>
            <a:ext cx="3538200" cy="11565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1400"/>
              <a:buChar char="●"/>
              <a:defRPr sz="1400"/>
            </a:lvl1pPr>
            <a:lvl2pPr lvl="1" algn="ctr" rtl="0">
              <a:lnSpc>
                <a:spcPct val="100000"/>
              </a:lnSpc>
              <a:spcBef>
                <a:spcPts val="0"/>
              </a:spcBef>
              <a:spcAft>
                <a:spcPts val="0"/>
              </a:spcAft>
              <a:buSzPts val="2800"/>
              <a:buChar char="○"/>
              <a:defRPr sz="2800"/>
            </a:lvl2pPr>
            <a:lvl3pPr lvl="2" algn="ctr" rtl="0">
              <a:lnSpc>
                <a:spcPct val="100000"/>
              </a:lnSpc>
              <a:spcBef>
                <a:spcPts val="0"/>
              </a:spcBef>
              <a:spcAft>
                <a:spcPts val="0"/>
              </a:spcAft>
              <a:buSzPts val="2800"/>
              <a:buChar char="■"/>
              <a:defRPr sz="2800"/>
            </a:lvl3pPr>
            <a:lvl4pPr lvl="3" algn="ctr" rtl="0">
              <a:lnSpc>
                <a:spcPct val="100000"/>
              </a:lnSpc>
              <a:spcBef>
                <a:spcPts val="0"/>
              </a:spcBef>
              <a:spcAft>
                <a:spcPts val="0"/>
              </a:spcAft>
              <a:buSzPts val="2800"/>
              <a:buChar char="●"/>
              <a:defRPr sz="2800"/>
            </a:lvl4pPr>
            <a:lvl5pPr lvl="4" algn="ctr" rtl="0">
              <a:lnSpc>
                <a:spcPct val="100000"/>
              </a:lnSpc>
              <a:spcBef>
                <a:spcPts val="0"/>
              </a:spcBef>
              <a:spcAft>
                <a:spcPts val="0"/>
              </a:spcAft>
              <a:buSzPts val="2800"/>
              <a:buChar char="○"/>
              <a:defRPr sz="2800"/>
            </a:lvl5pPr>
            <a:lvl6pPr lvl="5" algn="ctr" rtl="0">
              <a:lnSpc>
                <a:spcPct val="100000"/>
              </a:lnSpc>
              <a:spcBef>
                <a:spcPts val="0"/>
              </a:spcBef>
              <a:spcAft>
                <a:spcPts val="0"/>
              </a:spcAft>
              <a:buSzPts val="2800"/>
              <a:buChar char="■"/>
              <a:defRPr sz="2800"/>
            </a:lvl6pPr>
            <a:lvl7pPr lvl="6" algn="ctr" rtl="0">
              <a:lnSpc>
                <a:spcPct val="100000"/>
              </a:lnSpc>
              <a:spcBef>
                <a:spcPts val="0"/>
              </a:spcBef>
              <a:spcAft>
                <a:spcPts val="0"/>
              </a:spcAft>
              <a:buSzPts val="2800"/>
              <a:buChar char="●"/>
              <a:defRPr sz="2800"/>
            </a:lvl7pPr>
            <a:lvl8pPr lvl="7" algn="ctr" rtl="0">
              <a:lnSpc>
                <a:spcPct val="100000"/>
              </a:lnSpc>
              <a:spcBef>
                <a:spcPts val="0"/>
              </a:spcBef>
              <a:spcAft>
                <a:spcPts val="0"/>
              </a:spcAft>
              <a:buSzPts val="2800"/>
              <a:buChar char="○"/>
              <a:defRPr sz="2800"/>
            </a:lvl8pPr>
            <a:lvl9pPr lvl="8" algn="ctr" rtl="0">
              <a:lnSpc>
                <a:spcPct val="100000"/>
              </a:lnSpc>
              <a:spcBef>
                <a:spcPts val="0"/>
              </a:spcBef>
              <a:spcAft>
                <a:spcPts val="0"/>
              </a:spcAft>
              <a:buSzPts val="2800"/>
              <a:buChar char="■"/>
              <a:defRPr sz="2800"/>
            </a:lvl9pPr>
          </a:lstStyle>
          <a:p>
            <a:endParaRPr/>
          </a:p>
        </p:txBody>
      </p:sp>
      <p:sp>
        <p:nvSpPr>
          <p:cNvPr id="1372" name="Google Shape;1372;p31"/>
          <p:cNvSpPr txBox="1">
            <a:spLocks noGrp="1"/>
          </p:cNvSpPr>
          <p:nvPr>
            <p:ph type="subTitle" idx="4"/>
          </p:nvPr>
        </p:nvSpPr>
        <p:spPr>
          <a:xfrm>
            <a:off x="5951288" y="1825899"/>
            <a:ext cx="1111200" cy="331800"/>
          </a:xfrm>
          <a:prstGeom prst="rect">
            <a:avLst/>
          </a:prstGeom>
        </p:spPr>
        <p:txBody>
          <a:bodyPr spcFirstLastPara="1" wrap="square" lIns="0" tIns="0" rIns="0" bIns="0" anchor="t" anchorCtr="0">
            <a:noAutofit/>
          </a:bodyPr>
          <a:lstStyle>
            <a:lvl1pPr lvl="0" algn="ctr" rtl="0">
              <a:spcBef>
                <a:spcPts val="0"/>
              </a:spcBef>
              <a:spcAft>
                <a:spcPts val="0"/>
              </a:spcAft>
              <a:buSzPts val="2100"/>
              <a:buFont typeface="Poppins Medium"/>
              <a:buNone/>
              <a:defRPr b="1">
                <a:solidFill>
                  <a:schemeClr val="lt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373" name="Google Shape;1373;p31"/>
          <p:cNvSpPr txBox="1">
            <a:spLocks noGrp="1"/>
          </p:cNvSpPr>
          <p:nvPr>
            <p:ph type="title"/>
          </p:nvPr>
        </p:nvSpPr>
        <p:spPr>
          <a:xfrm>
            <a:off x="713225" y="722376"/>
            <a:ext cx="7717500" cy="5727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40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wo columns 2">
  <p:cSld name="CUSTOM_12">
    <p:spTree>
      <p:nvGrpSpPr>
        <p:cNvPr id="1" name="Shape 1374"/>
        <p:cNvGrpSpPr/>
        <p:nvPr/>
      </p:nvGrpSpPr>
      <p:grpSpPr>
        <a:xfrm>
          <a:off x="0" y="0"/>
          <a:ext cx="0" cy="0"/>
          <a:chOff x="0" y="0"/>
          <a:chExt cx="0" cy="0"/>
        </a:xfrm>
      </p:grpSpPr>
      <p:grpSp>
        <p:nvGrpSpPr>
          <p:cNvPr id="1375" name="Google Shape;1375;p32"/>
          <p:cNvGrpSpPr/>
          <p:nvPr/>
        </p:nvGrpSpPr>
        <p:grpSpPr>
          <a:xfrm flipH="1">
            <a:off x="-150" y="13800"/>
            <a:ext cx="9144000" cy="5115900"/>
            <a:chOff x="-150" y="13800"/>
            <a:chExt cx="9144000" cy="5115900"/>
          </a:xfrm>
        </p:grpSpPr>
        <p:grpSp>
          <p:nvGrpSpPr>
            <p:cNvPr id="1376" name="Google Shape;1376;p32"/>
            <p:cNvGrpSpPr/>
            <p:nvPr/>
          </p:nvGrpSpPr>
          <p:grpSpPr>
            <a:xfrm>
              <a:off x="318911" y="13800"/>
              <a:ext cx="8506178" cy="5115900"/>
              <a:chOff x="318911" y="-66425"/>
              <a:chExt cx="8506178" cy="5115900"/>
            </a:xfrm>
          </p:grpSpPr>
          <p:cxnSp>
            <p:nvCxnSpPr>
              <p:cNvPr id="1377" name="Google Shape;1377;p32"/>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378" name="Google Shape;1378;p32"/>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379" name="Google Shape;1379;p32"/>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380" name="Google Shape;1380;p32"/>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381" name="Google Shape;1381;p32"/>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382" name="Google Shape;1382;p32"/>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383" name="Google Shape;1383;p32"/>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384" name="Google Shape;1384;p32"/>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385" name="Google Shape;1385;p32"/>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386" name="Google Shape;1386;p32"/>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387" name="Google Shape;1387;p32"/>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388" name="Google Shape;1388;p32"/>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389" name="Google Shape;1389;p32"/>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390" name="Google Shape;1390;p32"/>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391" name="Google Shape;1391;p32"/>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392" name="Google Shape;1392;p32"/>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393" name="Google Shape;1393;p32"/>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394" name="Google Shape;1394;p32"/>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395" name="Google Shape;1395;p32"/>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396" name="Google Shape;1396;p32"/>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397" name="Google Shape;1397;p32"/>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398" name="Google Shape;1398;p32"/>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399" name="Google Shape;1399;p32"/>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400" name="Google Shape;1400;p32"/>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01" name="Google Shape;1401;p32"/>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02" name="Google Shape;1402;p32"/>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03" name="Google Shape;1403;p32"/>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04" name="Google Shape;1404;p32"/>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05" name="Google Shape;1405;p32"/>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06" name="Google Shape;1406;p32"/>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07" name="Google Shape;1407;p32"/>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08" name="Google Shape;1408;p32"/>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09" name="Google Shape;1409;p32"/>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10" name="Google Shape;1410;p32"/>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11" name="Google Shape;1411;p32"/>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12" name="Google Shape;1412;p32"/>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13" name="Google Shape;1413;p32"/>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414" name="Google Shape;1414;p32"/>
          <p:cNvSpPr/>
          <p:nvPr/>
        </p:nvSpPr>
        <p:spPr>
          <a:xfrm>
            <a:off x="325737"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5" name="Google Shape;1415;p32"/>
          <p:cNvGrpSpPr/>
          <p:nvPr/>
        </p:nvGrpSpPr>
        <p:grpSpPr>
          <a:xfrm>
            <a:off x="311533" y="216981"/>
            <a:ext cx="8413926" cy="4516813"/>
            <a:chOff x="418241" y="216981"/>
            <a:chExt cx="8413926" cy="4516813"/>
          </a:xfrm>
        </p:grpSpPr>
        <p:sp>
          <p:nvSpPr>
            <p:cNvPr id="1416" name="Google Shape;1416;p32"/>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2"/>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18" name="Google Shape;1418;p32"/>
          <p:cNvSpPr txBox="1">
            <a:spLocks noGrp="1"/>
          </p:cNvSpPr>
          <p:nvPr>
            <p:ph type="title"/>
          </p:nvPr>
        </p:nvSpPr>
        <p:spPr>
          <a:xfrm>
            <a:off x="713225" y="722376"/>
            <a:ext cx="7717500" cy="5727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40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
        <p:nvSpPr>
          <p:cNvPr id="1419" name="Google Shape;1419;p32"/>
          <p:cNvSpPr txBox="1">
            <a:spLocks noGrp="1"/>
          </p:cNvSpPr>
          <p:nvPr>
            <p:ph type="subTitle" idx="1"/>
          </p:nvPr>
        </p:nvSpPr>
        <p:spPr>
          <a:xfrm>
            <a:off x="1197100" y="2271378"/>
            <a:ext cx="3055200" cy="829500"/>
          </a:xfrm>
          <a:prstGeom prst="rect">
            <a:avLst/>
          </a:prstGeom>
        </p:spPr>
        <p:txBody>
          <a:bodyPr spcFirstLastPara="1" wrap="square" lIns="0" tIns="0" rIns="0" bIns="0" anchor="t" anchorCtr="0">
            <a:noAutofit/>
          </a:bodyPr>
          <a:lstStyle>
            <a:lvl1pPr marR="50800" lvl="0" rtl="0">
              <a:spcBef>
                <a:spcPts val="0"/>
              </a:spcBef>
              <a:spcAft>
                <a:spcPts val="0"/>
              </a:spcAft>
              <a:buSzPts val="3000"/>
              <a:buChar char="●"/>
              <a:defRPr sz="1200"/>
            </a:lvl1pPr>
            <a:lvl2pPr lvl="1" algn="ctr" rtl="0">
              <a:lnSpc>
                <a:spcPct val="100000"/>
              </a:lnSpc>
              <a:spcBef>
                <a:spcPts val="0"/>
              </a:spcBef>
              <a:spcAft>
                <a:spcPts val="0"/>
              </a:spcAft>
              <a:buSzPts val="2800"/>
              <a:buChar char="○"/>
              <a:defRPr sz="2800"/>
            </a:lvl2pPr>
            <a:lvl3pPr lvl="2" algn="ctr" rtl="0">
              <a:lnSpc>
                <a:spcPct val="100000"/>
              </a:lnSpc>
              <a:spcBef>
                <a:spcPts val="0"/>
              </a:spcBef>
              <a:spcAft>
                <a:spcPts val="0"/>
              </a:spcAft>
              <a:buSzPts val="2800"/>
              <a:buChar char="■"/>
              <a:defRPr sz="2800"/>
            </a:lvl3pPr>
            <a:lvl4pPr lvl="3" algn="ctr" rtl="0">
              <a:lnSpc>
                <a:spcPct val="100000"/>
              </a:lnSpc>
              <a:spcBef>
                <a:spcPts val="0"/>
              </a:spcBef>
              <a:spcAft>
                <a:spcPts val="0"/>
              </a:spcAft>
              <a:buSzPts val="2800"/>
              <a:buChar char="●"/>
              <a:defRPr sz="2800"/>
            </a:lvl4pPr>
            <a:lvl5pPr lvl="4" algn="ctr" rtl="0">
              <a:lnSpc>
                <a:spcPct val="100000"/>
              </a:lnSpc>
              <a:spcBef>
                <a:spcPts val="0"/>
              </a:spcBef>
              <a:spcAft>
                <a:spcPts val="0"/>
              </a:spcAft>
              <a:buSzPts val="2800"/>
              <a:buChar char="○"/>
              <a:defRPr sz="2800"/>
            </a:lvl5pPr>
            <a:lvl6pPr lvl="5" algn="ctr" rtl="0">
              <a:lnSpc>
                <a:spcPct val="100000"/>
              </a:lnSpc>
              <a:spcBef>
                <a:spcPts val="0"/>
              </a:spcBef>
              <a:spcAft>
                <a:spcPts val="0"/>
              </a:spcAft>
              <a:buSzPts val="2800"/>
              <a:buChar char="■"/>
              <a:defRPr sz="2800"/>
            </a:lvl6pPr>
            <a:lvl7pPr lvl="6" algn="ctr" rtl="0">
              <a:lnSpc>
                <a:spcPct val="100000"/>
              </a:lnSpc>
              <a:spcBef>
                <a:spcPts val="0"/>
              </a:spcBef>
              <a:spcAft>
                <a:spcPts val="0"/>
              </a:spcAft>
              <a:buSzPts val="2800"/>
              <a:buChar char="●"/>
              <a:defRPr sz="2800"/>
            </a:lvl7pPr>
            <a:lvl8pPr lvl="7" algn="ctr" rtl="0">
              <a:lnSpc>
                <a:spcPct val="100000"/>
              </a:lnSpc>
              <a:spcBef>
                <a:spcPts val="0"/>
              </a:spcBef>
              <a:spcAft>
                <a:spcPts val="0"/>
              </a:spcAft>
              <a:buSzPts val="2800"/>
              <a:buChar char="○"/>
              <a:defRPr sz="2800"/>
            </a:lvl8pPr>
            <a:lvl9pPr lvl="8" algn="ctr" rtl="0">
              <a:lnSpc>
                <a:spcPct val="100000"/>
              </a:lnSpc>
              <a:spcBef>
                <a:spcPts val="0"/>
              </a:spcBef>
              <a:spcAft>
                <a:spcPts val="0"/>
              </a:spcAft>
              <a:buSzPts val="2800"/>
              <a:buChar char="■"/>
              <a:defRPr sz="2800"/>
            </a:lvl9pPr>
          </a:lstStyle>
          <a:p>
            <a:endParaRPr/>
          </a:p>
        </p:txBody>
      </p:sp>
      <p:sp>
        <p:nvSpPr>
          <p:cNvPr id="1420" name="Google Shape;1420;p32"/>
          <p:cNvSpPr txBox="1">
            <a:spLocks noGrp="1"/>
          </p:cNvSpPr>
          <p:nvPr>
            <p:ph type="subTitle" idx="2"/>
          </p:nvPr>
        </p:nvSpPr>
        <p:spPr>
          <a:xfrm>
            <a:off x="1197711" y="1685639"/>
            <a:ext cx="3054000" cy="3318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100"/>
              <a:buFont typeface="Poppins Medium"/>
              <a:buNone/>
              <a:defRPr sz="2100" b="1">
                <a:solidFill>
                  <a:schemeClr val="lt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421" name="Google Shape;1421;p32"/>
          <p:cNvSpPr txBox="1">
            <a:spLocks noGrp="1"/>
          </p:cNvSpPr>
          <p:nvPr>
            <p:ph type="subTitle" idx="3"/>
          </p:nvPr>
        </p:nvSpPr>
        <p:spPr>
          <a:xfrm>
            <a:off x="4892890" y="2271373"/>
            <a:ext cx="3054000" cy="832500"/>
          </a:xfrm>
          <a:prstGeom prst="rect">
            <a:avLst/>
          </a:prstGeom>
        </p:spPr>
        <p:txBody>
          <a:bodyPr spcFirstLastPara="1" wrap="square" lIns="0" tIns="0" rIns="0" bIns="0" anchor="t" anchorCtr="0">
            <a:noAutofit/>
          </a:bodyPr>
          <a:lstStyle>
            <a:lvl1pPr marR="50800" lvl="0" rtl="0">
              <a:spcBef>
                <a:spcPts val="0"/>
              </a:spcBef>
              <a:spcAft>
                <a:spcPts val="0"/>
              </a:spcAft>
              <a:buSzPts val="3000"/>
              <a:buChar char="●"/>
              <a:defRPr sz="1200"/>
            </a:lvl1pPr>
            <a:lvl2pPr lvl="1" algn="ctr" rtl="0">
              <a:lnSpc>
                <a:spcPct val="100000"/>
              </a:lnSpc>
              <a:spcBef>
                <a:spcPts val="0"/>
              </a:spcBef>
              <a:spcAft>
                <a:spcPts val="0"/>
              </a:spcAft>
              <a:buSzPts val="2800"/>
              <a:buChar char="○"/>
              <a:defRPr sz="2800"/>
            </a:lvl2pPr>
            <a:lvl3pPr lvl="2" algn="ctr" rtl="0">
              <a:lnSpc>
                <a:spcPct val="100000"/>
              </a:lnSpc>
              <a:spcBef>
                <a:spcPts val="0"/>
              </a:spcBef>
              <a:spcAft>
                <a:spcPts val="0"/>
              </a:spcAft>
              <a:buSzPts val="2800"/>
              <a:buChar char="■"/>
              <a:defRPr sz="2800"/>
            </a:lvl3pPr>
            <a:lvl4pPr lvl="3" algn="ctr" rtl="0">
              <a:lnSpc>
                <a:spcPct val="100000"/>
              </a:lnSpc>
              <a:spcBef>
                <a:spcPts val="0"/>
              </a:spcBef>
              <a:spcAft>
                <a:spcPts val="0"/>
              </a:spcAft>
              <a:buSzPts val="2800"/>
              <a:buChar char="●"/>
              <a:defRPr sz="2800"/>
            </a:lvl4pPr>
            <a:lvl5pPr lvl="4" algn="ctr" rtl="0">
              <a:lnSpc>
                <a:spcPct val="100000"/>
              </a:lnSpc>
              <a:spcBef>
                <a:spcPts val="0"/>
              </a:spcBef>
              <a:spcAft>
                <a:spcPts val="0"/>
              </a:spcAft>
              <a:buSzPts val="2800"/>
              <a:buChar char="○"/>
              <a:defRPr sz="2800"/>
            </a:lvl5pPr>
            <a:lvl6pPr lvl="5" algn="ctr" rtl="0">
              <a:lnSpc>
                <a:spcPct val="100000"/>
              </a:lnSpc>
              <a:spcBef>
                <a:spcPts val="0"/>
              </a:spcBef>
              <a:spcAft>
                <a:spcPts val="0"/>
              </a:spcAft>
              <a:buSzPts val="2800"/>
              <a:buChar char="■"/>
              <a:defRPr sz="2800"/>
            </a:lvl6pPr>
            <a:lvl7pPr lvl="6" algn="ctr" rtl="0">
              <a:lnSpc>
                <a:spcPct val="100000"/>
              </a:lnSpc>
              <a:spcBef>
                <a:spcPts val="0"/>
              </a:spcBef>
              <a:spcAft>
                <a:spcPts val="0"/>
              </a:spcAft>
              <a:buSzPts val="2800"/>
              <a:buChar char="●"/>
              <a:defRPr sz="2800"/>
            </a:lvl7pPr>
            <a:lvl8pPr lvl="7" algn="ctr" rtl="0">
              <a:lnSpc>
                <a:spcPct val="100000"/>
              </a:lnSpc>
              <a:spcBef>
                <a:spcPts val="0"/>
              </a:spcBef>
              <a:spcAft>
                <a:spcPts val="0"/>
              </a:spcAft>
              <a:buSzPts val="2800"/>
              <a:buChar char="○"/>
              <a:defRPr sz="2800"/>
            </a:lvl8pPr>
            <a:lvl9pPr lvl="8" algn="ctr" rtl="0">
              <a:lnSpc>
                <a:spcPct val="100000"/>
              </a:lnSpc>
              <a:spcBef>
                <a:spcPts val="0"/>
              </a:spcBef>
              <a:spcAft>
                <a:spcPts val="0"/>
              </a:spcAft>
              <a:buSzPts val="2800"/>
              <a:buChar char="■"/>
              <a:defRPr sz="2800"/>
            </a:lvl9pPr>
          </a:lstStyle>
          <a:p>
            <a:endParaRPr/>
          </a:p>
        </p:txBody>
      </p:sp>
      <p:sp>
        <p:nvSpPr>
          <p:cNvPr id="1422" name="Google Shape;1422;p32"/>
          <p:cNvSpPr txBox="1">
            <a:spLocks noGrp="1"/>
          </p:cNvSpPr>
          <p:nvPr>
            <p:ph type="subTitle" idx="4"/>
          </p:nvPr>
        </p:nvSpPr>
        <p:spPr>
          <a:xfrm>
            <a:off x="4892889" y="1685639"/>
            <a:ext cx="3054000" cy="3318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100"/>
              <a:buFont typeface="Poppins Medium"/>
              <a:buNone/>
              <a:defRPr sz="2100" b="1">
                <a:solidFill>
                  <a:schemeClr val="lt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hanks">
  <p:cSld name="CUSTOM_3">
    <p:spTree>
      <p:nvGrpSpPr>
        <p:cNvPr id="1" name="Shape 1423"/>
        <p:cNvGrpSpPr/>
        <p:nvPr/>
      </p:nvGrpSpPr>
      <p:grpSpPr>
        <a:xfrm>
          <a:off x="0" y="0"/>
          <a:ext cx="0" cy="0"/>
          <a:chOff x="0" y="0"/>
          <a:chExt cx="0" cy="0"/>
        </a:xfrm>
      </p:grpSpPr>
      <p:grpSp>
        <p:nvGrpSpPr>
          <p:cNvPr id="1424" name="Google Shape;1424;p33"/>
          <p:cNvGrpSpPr/>
          <p:nvPr/>
        </p:nvGrpSpPr>
        <p:grpSpPr>
          <a:xfrm>
            <a:off x="-150" y="13800"/>
            <a:ext cx="9144000" cy="5115900"/>
            <a:chOff x="-150" y="13800"/>
            <a:chExt cx="9144000" cy="5115900"/>
          </a:xfrm>
        </p:grpSpPr>
        <p:grpSp>
          <p:nvGrpSpPr>
            <p:cNvPr id="1425" name="Google Shape;1425;p33"/>
            <p:cNvGrpSpPr/>
            <p:nvPr/>
          </p:nvGrpSpPr>
          <p:grpSpPr>
            <a:xfrm>
              <a:off x="318911" y="13800"/>
              <a:ext cx="8506178" cy="5115900"/>
              <a:chOff x="318911" y="-66425"/>
              <a:chExt cx="8506178" cy="5115900"/>
            </a:xfrm>
          </p:grpSpPr>
          <p:cxnSp>
            <p:nvCxnSpPr>
              <p:cNvPr id="1426" name="Google Shape;1426;p33"/>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27" name="Google Shape;1427;p33"/>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28" name="Google Shape;1428;p33"/>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29" name="Google Shape;1429;p33"/>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30" name="Google Shape;1430;p33"/>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31" name="Google Shape;1431;p33"/>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32" name="Google Shape;1432;p33"/>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33" name="Google Shape;1433;p33"/>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34" name="Google Shape;1434;p33"/>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35" name="Google Shape;1435;p33"/>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36" name="Google Shape;1436;p33"/>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37" name="Google Shape;1437;p33"/>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38" name="Google Shape;1438;p33"/>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39" name="Google Shape;1439;p33"/>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40" name="Google Shape;1440;p33"/>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41" name="Google Shape;1441;p33"/>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42" name="Google Shape;1442;p33"/>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43" name="Google Shape;1443;p33"/>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44" name="Google Shape;1444;p33"/>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45" name="Google Shape;1445;p33"/>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46" name="Google Shape;1446;p33"/>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47" name="Google Shape;1447;p33"/>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48" name="Google Shape;1448;p33"/>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449" name="Google Shape;1449;p33"/>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50" name="Google Shape;1450;p33"/>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51" name="Google Shape;1451;p33"/>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52" name="Google Shape;1452;p33"/>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53" name="Google Shape;1453;p33"/>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54" name="Google Shape;1454;p33"/>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55" name="Google Shape;1455;p33"/>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56" name="Google Shape;1456;p33"/>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57" name="Google Shape;1457;p33"/>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58" name="Google Shape;1458;p33"/>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59" name="Google Shape;1459;p33"/>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60" name="Google Shape;1460;p33"/>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61" name="Google Shape;1461;p33"/>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62" name="Google Shape;1462;p33"/>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463" name="Google Shape;1463;p33"/>
          <p:cNvSpPr/>
          <p:nvPr/>
        </p:nvSpPr>
        <p:spPr>
          <a:xfrm flipH="1">
            <a:off x="535100" y="4083648"/>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4" name="Google Shape;1464;p33"/>
          <p:cNvGrpSpPr/>
          <p:nvPr/>
        </p:nvGrpSpPr>
        <p:grpSpPr>
          <a:xfrm flipH="1">
            <a:off x="418241" y="216981"/>
            <a:ext cx="8413926" cy="4516813"/>
            <a:chOff x="418241" y="216981"/>
            <a:chExt cx="8413926" cy="4516813"/>
          </a:xfrm>
        </p:grpSpPr>
        <p:sp>
          <p:nvSpPr>
            <p:cNvPr id="1465" name="Google Shape;1465;p33"/>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33"/>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67" name="Google Shape;1467;p33"/>
          <p:cNvSpPr txBox="1">
            <a:spLocks noGrp="1"/>
          </p:cNvSpPr>
          <p:nvPr>
            <p:ph type="subTitle" idx="1"/>
          </p:nvPr>
        </p:nvSpPr>
        <p:spPr>
          <a:xfrm>
            <a:off x="2642550" y="1769975"/>
            <a:ext cx="3858900" cy="275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100"/>
              <a:buNone/>
              <a:defRPr sz="1600" b="1"/>
            </a:lvl1pPr>
            <a:lvl2pPr lvl="1" algn="ctr" rtl="0">
              <a:lnSpc>
                <a:spcPct val="100000"/>
              </a:lnSpc>
              <a:spcBef>
                <a:spcPts val="0"/>
              </a:spcBef>
              <a:spcAft>
                <a:spcPts val="0"/>
              </a:spcAft>
              <a:buSzPts val="2100"/>
              <a:buFont typeface="Roboto" panose="02000000000000000000"/>
              <a:buNone/>
              <a:defRPr sz="2100" b="1">
                <a:latin typeface="Roboto" panose="02000000000000000000"/>
                <a:ea typeface="Roboto" panose="02000000000000000000"/>
                <a:cs typeface="Roboto" panose="02000000000000000000"/>
                <a:sym typeface="Roboto" panose="02000000000000000000"/>
              </a:defRPr>
            </a:lvl2pPr>
            <a:lvl3pPr lvl="2" algn="ctr" rtl="0">
              <a:lnSpc>
                <a:spcPct val="100000"/>
              </a:lnSpc>
              <a:spcBef>
                <a:spcPts val="0"/>
              </a:spcBef>
              <a:spcAft>
                <a:spcPts val="0"/>
              </a:spcAft>
              <a:buSzPts val="2100"/>
              <a:buFont typeface="Roboto" panose="02000000000000000000"/>
              <a:buNone/>
              <a:defRPr sz="2100" b="1">
                <a:latin typeface="Roboto" panose="02000000000000000000"/>
                <a:ea typeface="Roboto" panose="02000000000000000000"/>
                <a:cs typeface="Roboto" panose="02000000000000000000"/>
                <a:sym typeface="Roboto" panose="02000000000000000000"/>
              </a:defRPr>
            </a:lvl3pPr>
            <a:lvl4pPr lvl="3" algn="ctr" rtl="0">
              <a:lnSpc>
                <a:spcPct val="100000"/>
              </a:lnSpc>
              <a:spcBef>
                <a:spcPts val="0"/>
              </a:spcBef>
              <a:spcAft>
                <a:spcPts val="0"/>
              </a:spcAft>
              <a:buSzPts val="2100"/>
              <a:buFont typeface="Roboto" panose="02000000000000000000"/>
              <a:buNone/>
              <a:defRPr sz="2100" b="1">
                <a:latin typeface="Roboto" panose="02000000000000000000"/>
                <a:ea typeface="Roboto" panose="02000000000000000000"/>
                <a:cs typeface="Roboto" panose="02000000000000000000"/>
                <a:sym typeface="Roboto" panose="02000000000000000000"/>
              </a:defRPr>
            </a:lvl4pPr>
            <a:lvl5pPr lvl="4" algn="ctr" rtl="0">
              <a:lnSpc>
                <a:spcPct val="100000"/>
              </a:lnSpc>
              <a:spcBef>
                <a:spcPts val="0"/>
              </a:spcBef>
              <a:spcAft>
                <a:spcPts val="0"/>
              </a:spcAft>
              <a:buSzPts val="2100"/>
              <a:buFont typeface="Roboto" panose="02000000000000000000"/>
              <a:buNone/>
              <a:defRPr sz="2100" b="1">
                <a:latin typeface="Roboto" panose="02000000000000000000"/>
                <a:ea typeface="Roboto" panose="02000000000000000000"/>
                <a:cs typeface="Roboto" panose="02000000000000000000"/>
                <a:sym typeface="Roboto" panose="02000000000000000000"/>
              </a:defRPr>
            </a:lvl5pPr>
            <a:lvl6pPr lvl="5" algn="ctr" rtl="0">
              <a:lnSpc>
                <a:spcPct val="100000"/>
              </a:lnSpc>
              <a:spcBef>
                <a:spcPts val="0"/>
              </a:spcBef>
              <a:spcAft>
                <a:spcPts val="0"/>
              </a:spcAft>
              <a:buSzPts val="2100"/>
              <a:buFont typeface="Roboto" panose="02000000000000000000"/>
              <a:buNone/>
              <a:defRPr sz="2100" b="1">
                <a:latin typeface="Roboto" panose="02000000000000000000"/>
                <a:ea typeface="Roboto" panose="02000000000000000000"/>
                <a:cs typeface="Roboto" panose="02000000000000000000"/>
                <a:sym typeface="Roboto" panose="02000000000000000000"/>
              </a:defRPr>
            </a:lvl6pPr>
            <a:lvl7pPr lvl="6" algn="ctr" rtl="0">
              <a:lnSpc>
                <a:spcPct val="100000"/>
              </a:lnSpc>
              <a:spcBef>
                <a:spcPts val="0"/>
              </a:spcBef>
              <a:spcAft>
                <a:spcPts val="0"/>
              </a:spcAft>
              <a:buSzPts val="2100"/>
              <a:buFont typeface="Roboto" panose="02000000000000000000"/>
              <a:buNone/>
              <a:defRPr sz="2100" b="1">
                <a:latin typeface="Roboto" panose="02000000000000000000"/>
                <a:ea typeface="Roboto" panose="02000000000000000000"/>
                <a:cs typeface="Roboto" panose="02000000000000000000"/>
                <a:sym typeface="Roboto" panose="02000000000000000000"/>
              </a:defRPr>
            </a:lvl7pPr>
            <a:lvl8pPr lvl="7" algn="ctr" rtl="0">
              <a:lnSpc>
                <a:spcPct val="100000"/>
              </a:lnSpc>
              <a:spcBef>
                <a:spcPts val="0"/>
              </a:spcBef>
              <a:spcAft>
                <a:spcPts val="0"/>
              </a:spcAft>
              <a:buSzPts val="2100"/>
              <a:buFont typeface="Roboto" panose="02000000000000000000"/>
              <a:buNone/>
              <a:defRPr sz="2100" b="1">
                <a:latin typeface="Roboto" panose="02000000000000000000"/>
                <a:ea typeface="Roboto" panose="02000000000000000000"/>
                <a:cs typeface="Roboto" panose="02000000000000000000"/>
                <a:sym typeface="Roboto" panose="02000000000000000000"/>
              </a:defRPr>
            </a:lvl8pPr>
            <a:lvl9pPr lvl="8" algn="ctr" rtl="0">
              <a:lnSpc>
                <a:spcPct val="100000"/>
              </a:lnSpc>
              <a:spcBef>
                <a:spcPts val="0"/>
              </a:spcBef>
              <a:spcAft>
                <a:spcPts val="0"/>
              </a:spcAft>
              <a:buSzPts val="2100"/>
              <a:buFont typeface="Roboto" panose="02000000000000000000"/>
              <a:buNone/>
              <a:defRPr sz="2100" b="1">
                <a:latin typeface="Roboto" panose="02000000000000000000"/>
                <a:ea typeface="Roboto" panose="02000000000000000000"/>
                <a:cs typeface="Roboto" panose="02000000000000000000"/>
                <a:sym typeface="Roboto" panose="02000000000000000000"/>
              </a:defRPr>
            </a:lvl9pPr>
          </a:lstStyle>
          <a:p>
            <a:endParaRPr/>
          </a:p>
        </p:txBody>
      </p:sp>
      <p:sp>
        <p:nvSpPr>
          <p:cNvPr id="1468" name="Google Shape;1468;p33"/>
          <p:cNvSpPr txBox="1">
            <a:spLocks noGrp="1"/>
          </p:cNvSpPr>
          <p:nvPr>
            <p:ph type="subTitle" idx="2"/>
          </p:nvPr>
        </p:nvSpPr>
        <p:spPr>
          <a:xfrm>
            <a:off x="2642550" y="2130552"/>
            <a:ext cx="3858900" cy="7050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100"/>
              <a:buNone/>
              <a:defRPr sz="1600"/>
            </a:lvl1pPr>
            <a:lvl2pPr lvl="1" algn="ctr" rtl="0">
              <a:lnSpc>
                <a:spcPct val="100000"/>
              </a:lnSpc>
              <a:spcBef>
                <a:spcPts val="0"/>
              </a:spcBef>
              <a:spcAft>
                <a:spcPts val="0"/>
              </a:spcAft>
              <a:buClr>
                <a:schemeClr val="accent2"/>
              </a:buClr>
              <a:buSzPts val="2100"/>
              <a:buFont typeface="Roboto" panose="02000000000000000000"/>
              <a:buNone/>
              <a:defRPr sz="2100">
                <a:solidFill>
                  <a:schemeClr val="accent2"/>
                </a:solidFill>
                <a:latin typeface="Roboto" panose="02000000000000000000"/>
                <a:ea typeface="Roboto" panose="02000000000000000000"/>
                <a:cs typeface="Roboto" panose="02000000000000000000"/>
                <a:sym typeface="Roboto" panose="02000000000000000000"/>
              </a:defRPr>
            </a:lvl2pPr>
            <a:lvl3pPr lvl="2" algn="ctr" rtl="0">
              <a:lnSpc>
                <a:spcPct val="100000"/>
              </a:lnSpc>
              <a:spcBef>
                <a:spcPts val="0"/>
              </a:spcBef>
              <a:spcAft>
                <a:spcPts val="0"/>
              </a:spcAft>
              <a:buClr>
                <a:schemeClr val="accent2"/>
              </a:buClr>
              <a:buSzPts val="2100"/>
              <a:buFont typeface="Roboto" panose="02000000000000000000"/>
              <a:buNone/>
              <a:defRPr sz="2100">
                <a:solidFill>
                  <a:schemeClr val="accent2"/>
                </a:solidFill>
                <a:latin typeface="Roboto" panose="02000000000000000000"/>
                <a:ea typeface="Roboto" panose="02000000000000000000"/>
                <a:cs typeface="Roboto" panose="02000000000000000000"/>
                <a:sym typeface="Roboto" panose="02000000000000000000"/>
              </a:defRPr>
            </a:lvl3pPr>
            <a:lvl4pPr lvl="3" algn="ctr" rtl="0">
              <a:lnSpc>
                <a:spcPct val="100000"/>
              </a:lnSpc>
              <a:spcBef>
                <a:spcPts val="0"/>
              </a:spcBef>
              <a:spcAft>
                <a:spcPts val="0"/>
              </a:spcAft>
              <a:buClr>
                <a:schemeClr val="accent2"/>
              </a:buClr>
              <a:buSzPts val="2100"/>
              <a:buFont typeface="Roboto" panose="02000000000000000000"/>
              <a:buNone/>
              <a:defRPr sz="2100">
                <a:solidFill>
                  <a:schemeClr val="accent2"/>
                </a:solidFill>
                <a:latin typeface="Roboto" panose="02000000000000000000"/>
                <a:ea typeface="Roboto" panose="02000000000000000000"/>
                <a:cs typeface="Roboto" panose="02000000000000000000"/>
                <a:sym typeface="Roboto" panose="02000000000000000000"/>
              </a:defRPr>
            </a:lvl4pPr>
            <a:lvl5pPr lvl="4" algn="ctr" rtl="0">
              <a:lnSpc>
                <a:spcPct val="100000"/>
              </a:lnSpc>
              <a:spcBef>
                <a:spcPts val="0"/>
              </a:spcBef>
              <a:spcAft>
                <a:spcPts val="0"/>
              </a:spcAft>
              <a:buClr>
                <a:schemeClr val="accent2"/>
              </a:buClr>
              <a:buSzPts val="2100"/>
              <a:buFont typeface="Roboto" panose="02000000000000000000"/>
              <a:buNone/>
              <a:defRPr sz="2100">
                <a:solidFill>
                  <a:schemeClr val="accent2"/>
                </a:solidFill>
                <a:latin typeface="Roboto" panose="02000000000000000000"/>
                <a:ea typeface="Roboto" panose="02000000000000000000"/>
                <a:cs typeface="Roboto" panose="02000000000000000000"/>
                <a:sym typeface="Roboto" panose="02000000000000000000"/>
              </a:defRPr>
            </a:lvl5pPr>
            <a:lvl6pPr lvl="5" algn="ctr" rtl="0">
              <a:lnSpc>
                <a:spcPct val="100000"/>
              </a:lnSpc>
              <a:spcBef>
                <a:spcPts val="0"/>
              </a:spcBef>
              <a:spcAft>
                <a:spcPts val="0"/>
              </a:spcAft>
              <a:buClr>
                <a:schemeClr val="accent2"/>
              </a:buClr>
              <a:buSzPts val="2100"/>
              <a:buFont typeface="Roboto" panose="02000000000000000000"/>
              <a:buNone/>
              <a:defRPr sz="2100">
                <a:solidFill>
                  <a:schemeClr val="accent2"/>
                </a:solidFill>
                <a:latin typeface="Roboto" panose="02000000000000000000"/>
                <a:ea typeface="Roboto" panose="02000000000000000000"/>
                <a:cs typeface="Roboto" panose="02000000000000000000"/>
                <a:sym typeface="Roboto" panose="02000000000000000000"/>
              </a:defRPr>
            </a:lvl6pPr>
            <a:lvl7pPr lvl="6" algn="ctr" rtl="0">
              <a:lnSpc>
                <a:spcPct val="100000"/>
              </a:lnSpc>
              <a:spcBef>
                <a:spcPts val="0"/>
              </a:spcBef>
              <a:spcAft>
                <a:spcPts val="0"/>
              </a:spcAft>
              <a:buClr>
                <a:schemeClr val="accent2"/>
              </a:buClr>
              <a:buSzPts val="2100"/>
              <a:buFont typeface="Roboto" panose="02000000000000000000"/>
              <a:buNone/>
              <a:defRPr sz="2100">
                <a:solidFill>
                  <a:schemeClr val="accent2"/>
                </a:solidFill>
                <a:latin typeface="Roboto" panose="02000000000000000000"/>
                <a:ea typeface="Roboto" panose="02000000000000000000"/>
                <a:cs typeface="Roboto" panose="02000000000000000000"/>
                <a:sym typeface="Roboto" panose="02000000000000000000"/>
              </a:defRPr>
            </a:lvl7pPr>
            <a:lvl8pPr lvl="7" algn="ctr" rtl="0">
              <a:lnSpc>
                <a:spcPct val="100000"/>
              </a:lnSpc>
              <a:spcBef>
                <a:spcPts val="0"/>
              </a:spcBef>
              <a:spcAft>
                <a:spcPts val="0"/>
              </a:spcAft>
              <a:buClr>
                <a:schemeClr val="accent2"/>
              </a:buClr>
              <a:buSzPts val="2100"/>
              <a:buFont typeface="Roboto" panose="02000000000000000000"/>
              <a:buNone/>
              <a:defRPr sz="2100">
                <a:solidFill>
                  <a:schemeClr val="accent2"/>
                </a:solidFill>
                <a:latin typeface="Roboto" panose="02000000000000000000"/>
                <a:ea typeface="Roboto" panose="02000000000000000000"/>
                <a:cs typeface="Roboto" panose="02000000000000000000"/>
                <a:sym typeface="Roboto" panose="02000000000000000000"/>
              </a:defRPr>
            </a:lvl8pPr>
            <a:lvl9pPr lvl="8" algn="ctr" rtl="0">
              <a:lnSpc>
                <a:spcPct val="100000"/>
              </a:lnSpc>
              <a:spcBef>
                <a:spcPts val="0"/>
              </a:spcBef>
              <a:spcAft>
                <a:spcPts val="0"/>
              </a:spcAft>
              <a:buClr>
                <a:schemeClr val="accent2"/>
              </a:buClr>
              <a:buSzPts val="2100"/>
              <a:buFont typeface="Roboto" panose="02000000000000000000"/>
              <a:buNone/>
              <a:defRPr sz="2100">
                <a:solidFill>
                  <a:schemeClr val="accent2"/>
                </a:solidFill>
                <a:latin typeface="Roboto" panose="02000000000000000000"/>
                <a:ea typeface="Roboto" panose="02000000000000000000"/>
                <a:cs typeface="Roboto" panose="02000000000000000000"/>
                <a:sym typeface="Roboto" panose="02000000000000000000"/>
              </a:defRPr>
            </a:lvl9pPr>
          </a:lstStyle>
          <a:p>
            <a:endParaRPr/>
          </a:p>
        </p:txBody>
      </p:sp>
      <p:sp>
        <p:nvSpPr>
          <p:cNvPr id="1469" name="Google Shape;1469;p33"/>
          <p:cNvSpPr txBox="1"/>
          <p:nvPr/>
        </p:nvSpPr>
        <p:spPr>
          <a:xfrm>
            <a:off x="2368200" y="3573755"/>
            <a:ext cx="4429500" cy="433200"/>
          </a:xfrm>
          <a:prstGeom prst="rect">
            <a:avLst/>
          </a:prstGeom>
          <a:noFill/>
          <a:ln>
            <a:noFill/>
          </a:ln>
        </p:spPr>
        <p:txBody>
          <a:bodyPr spcFirstLastPara="1" wrap="square" lIns="0" tIns="0" rIns="0" bIns="0" anchor="t" anchorCtr="0">
            <a:noAutofit/>
          </a:bodyPr>
          <a:lstStyle/>
          <a:p>
            <a:pPr marL="0" lvl="0" indent="0" algn="ctr" rtl="0">
              <a:spcBef>
                <a:spcPts val="300"/>
              </a:spcBef>
              <a:spcAft>
                <a:spcPts val="0"/>
              </a:spcAft>
              <a:buClr>
                <a:schemeClr val="dk1"/>
              </a:buClr>
              <a:buSzPts val="1100"/>
              <a:buFont typeface="Arial" panose="020B0604020202020204"/>
              <a:buNone/>
            </a:pPr>
            <a:r>
              <a:rPr lang="en-GB" sz="1200">
                <a:solidFill>
                  <a:schemeClr val="dk1"/>
                </a:solidFill>
                <a:latin typeface="Lato" panose="020F0502020204030203"/>
                <a:ea typeface="Lato" panose="020F0502020204030203"/>
                <a:cs typeface="Lato" panose="020F0502020204030203"/>
                <a:sym typeface="Lato" panose="020F0502020204030203"/>
              </a:rPr>
              <a:t>CREDITS: This presentation template was created by </a:t>
            </a:r>
            <a:r>
              <a:rPr lang="en-GB" sz="1200" b="1">
                <a:solidFill>
                  <a:schemeClr val="dk1"/>
                </a:solidFill>
                <a:uFill>
                  <a:noFill/>
                </a:uFill>
                <a:latin typeface="Lato" panose="020F0502020204030203"/>
                <a:ea typeface="Lato" panose="020F0502020204030203"/>
                <a:cs typeface="Lato" panose="020F0502020204030203"/>
                <a:sym typeface="Lato" panose="020F0502020204030203"/>
                <a:hlinkClick r:id="rId2"/>
              </a:rPr>
              <a:t>Slidesgo</a:t>
            </a:r>
            <a:r>
              <a:rPr lang="en-GB" sz="1200">
                <a:solidFill>
                  <a:schemeClr val="dk1"/>
                </a:solidFill>
                <a:latin typeface="Lato" panose="020F0502020204030203"/>
                <a:ea typeface="Lato" panose="020F0502020204030203"/>
                <a:cs typeface="Lato" panose="020F0502020204030203"/>
                <a:sym typeface="Lato" panose="020F0502020204030203"/>
              </a:rPr>
              <a:t>, including icons by </a:t>
            </a:r>
            <a:r>
              <a:rPr lang="en-GB" sz="1200" b="1">
                <a:solidFill>
                  <a:schemeClr val="dk1"/>
                </a:solidFill>
                <a:uFill>
                  <a:noFill/>
                </a:uFill>
                <a:latin typeface="Lato" panose="020F0502020204030203"/>
                <a:ea typeface="Lato" panose="020F0502020204030203"/>
                <a:cs typeface="Lato" panose="020F0502020204030203"/>
                <a:sym typeface="Lato" panose="020F0502020204030203"/>
                <a:hlinkClick r:id="rId3"/>
              </a:rPr>
              <a:t>Flaticon</a:t>
            </a:r>
            <a:r>
              <a:rPr lang="en-GB" sz="1200">
                <a:solidFill>
                  <a:schemeClr val="dk1"/>
                </a:solidFill>
                <a:latin typeface="Lato" panose="020F0502020204030203"/>
                <a:ea typeface="Lato" panose="020F0502020204030203"/>
                <a:cs typeface="Lato" panose="020F0502020204030203"/>
                <a:sym typeface="Lato" panose="020F0502020204030203"/>
              </a:rPr>
              <a:t>, and infographics &amp; images by </a:t>
            </a:r>
            <a:r>
              <a:rPr lang="en-GB" sz="1200" b="1">
                <a:solidFill>
                  <a:schemeClr val="dk1"/>
                </a:solidFill>
                <a:uFill>
                  <a:noFill/>
                </a:uFill>
                <a:latin typeface="Lato" panose="020F0502020204030203"/>
                <a:ea typeface="Lato" panose="020F0502020204030203"/>
                <a:cs typeface="Lato" panose="020F0502020204030203"/>
                <a:sym typeface="Lato" panose="020F0502020204030203"/>
                <a:hlinkClick r:id="rId4"/>
              </a:rPr>
              <a:t>Freepik</a:t>
            </a:r>
            <a:r>
              <a:rPr lang="en-GB" sz="1200">
                <a:solidFill>
                  <a:schemeClr val="dk1"/>
                </a:solidFill>
                <a:latin typeface="Lato" panose="020F0502020204030203"/>
                <a:ea typeface="Lato" panose="020F0502020204030203"/>
                <a:cs typeface="Lato" panose="020F0502020204030203"/>
                <a:sym typeface="Lato" panose="020F0502020204030203"/>
              </a:rPr>
              <a:t> </a:t>
            </a:r>
            <a:endParaRPr sz="1200">
              <a:solidFill>
                <a:schemeClr val="dk1"/>
              </a:solidFill>
              <a:latin typeface="Lato" panose="020F0502020204030203"/>
              <a:ea typeface="Lato" panose="020F0502020204030203"/>
              <a:cs typeface="Lato" panose="020F0502020204030203"/>
              <a:sym typeface="Lato" panose="020F0502020204030203"/>
            </a:endParaRPr>
          </a:p>
        </p:txBody>
      </p:sp>
      <p:sp>
        <p:nvSpPr>
          <p:cNvPr id="1470" name="Google Shape;1470;p33"/>
          <p:cNvSpPr txBox="1">
            <a:spLocks noGrp="1"/>
          </p:cNvSpPr>
          <p:nvPr>
            <p:ph type="title"/>
          </p:nvPr>
        </p:nvSpPr>
        <p:spPr>
          <a:xfrm>
            <a:off x="2272500" y="624900"/>
            <a:ext cx="4599000" cy="1188600"/>
          </a:xfrm>
          <a:prstGeom prst="rect">
            <a:avLst/>
          </a:prstGeom>
        </p:spPr>
        <p:txBody>
          <a:bodyPr spcFirstLastPara="1" wrap="square" lIns="0" tIns="0" rIns="0" bIns="0" anchor="b" anchorCtr="0">
            <a:noAutofit/>
          </a:bodyPr>
          <a:lstStyle>
            <a:lvl1pPr lvl="0" algn="ctr" rtl="0">
              <a:spcBef>
                <a:spcPts val="0"/>
              </a:spcBef>
              <a:spcAft>
                <a:spcPts val="0"/>
              </a:spcAft>
              <a:buSzPts val="2800"/>
              <a:buNone/>
              <a:defRPr sz="7000"/>
            </a:lvl1pPr>
            <a:lvl2pPr lvl="1" rtl="0">
              <a:spcBef>
                <a:spcPts val="0"/>
              </a:spcBef>
              <a:spcAft>
                <a:spcPts val="0"/>
              </a:spcAft>
              <a:buSzPts val="2800"/>
              <a:buFont typeface="Francois One" panose="02000503040000020004"/>
              <a:buNone/>
              <a:defRPr>
                <a:latin typeface="Francois One" panose="02000503040000020004"/>
                <a:ea typeface="Francois One" panose="02000503040000020004"/>
                <a:cs typeface="Francois One" panose="02000503040000020004"/>
                <a:sym typeface="Francois One" panose="02000503040000020004"/>
              </a:defRPr>
            </a:lvl2pPr>
            <a:lvl3pPr lvl="2" rtl="0">
              <a:spcBef>
                <a:spcPts val="0"/>
              </a:spcBef>
              <a:spcAft>
                <a:spcPts val="0"/>
              </a:spcAft>
              <a:buSzPts val="2800"/>
              <a:buFont typeface="Francois One" panose="02000503040000020004"/>
              <a:buNone/>
              <a:defRPr>
                <a:latin typeface="Francois One" panose="02000503040000020004"/>
                <a:ea typeface="Francois One" panose="02000503040000020004"/>
                <a:cs typeface="Francois One" panose="02000503040000020004"/>
                <a:sym typeface="Francois One" panose="02000503040000020004"/>
              </a:defRPr>
            </a:lvl3pPr>
            <a:lvl4pPr lvl="3" rtl="0">
              <a:spcBef>
                <a:spcPts val="0"/>
              </a:spcBef>
              <a:spcAft>
                <a:spcPts val="0"/>
              </a:spcAft>
              <a:buSzPts val="2800"/>
              <a:buFont typeface="Francois One" panose="02000503040000020004"/>
              <a:buNone/>
              <a:defRPr>
                <a:latin typeface="Francois One" panose="02000503040000020004"/>
                <a:ea typeface="Francois One" panose="02000503040000020004"/>
                <a:cs typeface="Francois One" panose="02000503040000020004"/>
                <a:sym typeface="Francois One" panose="02000503040000020004"/>
              </a:defRPr>
            </a:lvl4pPr>
            <a:lvl5pPr lvl="4" rtl="0">
              <a:spcBef>
                <a:spcPts val="0"/>
              </a:spcBef>
              <a:spcAft>
                <a:spcPts val="0"/>
              </a:spcAft>
              <a:buSzPts val="2800"/>
              <a:buFont typeface="Francois One" panose="02000503040000020004"/>
              <a:buNone/>
              <a:defRPr>
                <a:latin typeface="Francois One" panose="02000503040000020004"/>
                <a:ea typeface="Francois One" panose="02000503040000020004"/>
                <a:cs typeface="Francois One" panose="02000503040000020004"/>
                <a:sym typeface="Francois One" panose="02000503040000020004"/>
              </a:defRPr>
            </a:lvl5pPr>
            <a:lvl6pPr lvl="5" rtl="0">
              <a:spcBef>
                <a:spcPts val="0"/>
              </a:spcBef>
              <a:spcAft>
                <a:spcPts val="0"/>
              </a:spcAft>
              <a:buSzPts val="2800"/>
              <a:buFont typeface="Francois One" panose="02000503040000020004"/>
              <a:buNone/>
              <a:defRPr>
                <a:latin typeface="Francois One" panose="02000503040000020004"/>
                <a:ea typeface="Francois One" panose="02000503040000020004"/>
                <a:cs typeface="Francois One" panose="02000503040000020004"/>
                <a:sym typeface="Francois One" panose="02000503040000020004"/>
              </a:defRPr>
            </a:lvl6pPr>
            <a:lvl7pPr lvl="6" rtl="0">
              <a:spcBef>
                <a:spcPts val="0"/>
              </a:spcBef>
              <a:spcAft>
                <a:spcPts val="0"/>
              </a:spcAft>
              <a:buSzPts val="2800"/>
              <a:buFont typeface="Francois One" panose="02000503040000020004"/>
              <a:buNone/>
              <a:defRPr>
                <a:latin typeface="Francois One" panose="02000503040000020004"/>
                <a:ea typeface="Francois One" panose="02000503040000020004"/>
                <a:cs typeface="Francois One" panose="02000503040000020004"/>
                <a:sym typeface="Francois One" panose="02000503040000020004"/>
              </a:defRPr>
            </a:lvl7pPr>
            <a:lvl8pPr lvl="7" rtl="0">
              <a:spcBef>
                <a:spcPts val="0"/>
              </a:spcBef>
              <a:spcAft>
                <a:spcPts val="0"/>
              </a:spcAft>
              <a:buSzPts val="2800"/>
              <a:buFont typeface="Francois One" panose="02000503040000020004"/>
              <a:buNone/>
              <a:defRPr>
                <a:latin typeface="Francois One" panose="02000503040000020004"/>
                <a:ea typeface="Francois One" panose="02000503040000020004"/>
                <a:cs typeface="Francois One" panose="02000503040000020004"/>
                <a:sym typeface="Francois One" panose="02000503040000020004"/>
              </a:defRPr>
            </a:lvl8pPr>
            <a:lvl9pPr lvl="8" rtl="0">
              <a:spcBef>
                <a:spcPts val="0"/>
              </a:spcBef>
              <a:spcAft>
                <a:spcPts val="0"/>
              </a:spcAft>
              <a:buSzPts val="2800"/>
              <a:buFont typeface="Francois One" panose="02000503040000020004"/>
              <a:buNone/>
              <a:defRPr>
                <a:latin typeface="Francois One" panose="02000503040000020004"/>
                <a:ea typeface="Francois One" panose="02000503040000020004"/>
                <a:cs typeface="Francois One" panose="02000503040000020004"/>
                <a:sym typeface="Francois One" panose="02000503040000020004"/>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ackground ">
  <p:cSld name="CUSTOM_13">
    <p:spTree>
      <p:nvGrpSpPr>
        <p:cNvPr id="1" name="Shape 1471"/>
        <p:cNvGrpSpPr/>
        <p:nvPr/>
      </p:nvGrpSpPr>
      <p:grpSpPr>
        <a:xfrm>
          <a:off x="0" y="0"/>
          <a:ext cx="0" cy="0"/>
          <a:chOff x="0" y="0"/>
          <a:chExt cx="0" cy="0"/>
        </a:xfrm>
      </p:grpSpPr>
      <p:grpSp>
        <p:nvGrpSpPr>
          <p:cNvPr id="1472" name="Google Shape;1472;p34"/>
          <p:cNvGrpSpPr/>
          <p:nvPr/>
        </p:nvGrpSpPr>
        <p:grpSpPr>
          <a:xfrm>
            <a:off x="-150" y="13800"/>
            <a:ext cx="9144000" cy="5115900"/>
            <a:chOff x="-150" y="13800"/>
            <a:chExt cx="9144000" cy="5115900"/>
          </a:xfrm>
        </p:grpSpPr>
        <p:grpSp>
          <p:nvGrpSpPr>
            <p:cNvPr id="1473" name="Google Shape;1473;p34"/>
            <p:cNvGrpSpPr/>
            <p:nvPr/>
          </p:nvGrpSpPr>
          <p:grpSpPr>
            <a:xfrm>
              <a:off x="318911" y="13800"/>
              <a:ext cx="8506178" cy="5115900"/>
              <a:chOff x="318911" y="-66425"/>
              <a:chExt cx="8506178" cy="5115900"/>
            </a:xfrm>
          </p:grpSpPr>
          <p:cxnSp>
            <p:nvCxnSpPr>
              <p:cNvPr id="1474" name="Google Shape;1474;p34"/>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5" name="Google Shape;1475;p34"/>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6" name="Google Shape;1476;p34"/>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7" name="Google Shape;1477;p34"/>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8" name="Google Shape;1478;p34"/>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9" name="Google Shape;1479;p34"/>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0" name="Google Shape;1480;p34"/>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1" name="Google Shape;1481;p34"/>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2" name="Google Shape;1482;p34"/>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3" name="Google Shape;1483;p34"/>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4" name="Google Shape;1484;p34"/>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5" name="Google Shape;1485;p34"/>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6" name="Google Shape;1486;p34"/>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7" name="Google Shape;1487;p34"/>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8" name="Google Shape;1488;p34"/>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9" name="Google Shape;1489;p34"/>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0" name="Google Shape;1490;p34"/>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1" name="Google Shape;1491;p34"/>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2" name="Google Shape;1492;p34"/>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3" name="Google Shape;1493;p34"/>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4" name="Google Shape;1494;p34"/>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5" name="Google Shape;1495;p34"/>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6" name="Google Shape;1496;p34"/>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497" name="Google Shape;1497;p34"/>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98" name="Google Shape;1498;p34"/>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99" name="Google Shape;1499;p34"/>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0" name="Google Shape;1500;p34"/>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1" name="Google Shape;1501;p34"/>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2" name="Google Shape;1502;p34"/>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3" name="Google Shape;1503;p34"/>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4" name="Google Shape;1504;p34"/>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5" name="Google Shape;1505;p34"/>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6" name="Google Shape;1506;p34"/>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7" name="Google Shape;1507;p34"/>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8" name="Google Shape;1508;p34"/>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9" name="Google Shape;1509;p34"/>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10" name="Google Shape;1510;p34"/>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511" name="Google Shape;1511;p34"/>
          <p:cNvSpPr/>
          <p:nvPr/>
        </p:nvSpPr>
        <p:spPr>
          <a:xfrm flipH="1">
            <a:off x="574932" y="2386827"/>
            <a:ext cx="4530660" cy="416491"/>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12" name="Google Shape;1512;p34"/>
          <p:cNvGrpSpPr/>
          <p:nvPr/>
        </p:nvGrpSpPr>
        <p:grpSpPr>
          <a:xfrm flipH="1">
            <a:off x="508961" y="216985"/>
            <a:ext cx="4721895" cy="2534836"/>
            <a:chOff x="418241" y="216981"/>
            <a:chExt cx="8413926" cy="4516813"/>
          </a:xfrm>
        </p:grpSpPr>
        <p:sp>
          <p:nvSpPr>
            <p:cNvPr id="1513" name="Google Shape;1513;p3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chemeClr val="accent5"/>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3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solidFill>
              <a:schemeClr val="accent5"/>
            </a:solid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15" name="Google Shape;1515;p34"/>
          <p:cNvSpPr/>
          <p:nvPr/>
        </p:nvSpPr>
        <p:spPr>
          <a:xfrm flipH="1">
            <a:off x="3774857" y="4218727"/>
            <a:ext cx="4530660" cy="416491"/>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16" name="Google Shape;1516;p34"/>
          <p:cNvGrpSpPr/>
          <p:nvPr/>
        </p:nvGrpSpPr>
        <p:grpSpPr>
          <a:xfrm flipH="1">
            <a:off x="3708886" y="2048885"/>
            <a:ext cx="4721895" cy="2534836"/>
            <a:chOff x="418241" y="216981"/>
            <a:chExt cx="8413926" cy="4516813"/>
          </a:xfrm>
        </p:grpSpPr>
        <p:sp>
          <p:nvSpPr>
            <p:cNvPr id="1517" name="Google Shape;1517;p3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chemeClr val="accent4"/>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solidFill>
              <a:schemeClr val="accent4"/>
            </a:solid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ackground  1">
  <p:cSld name="CUSTOM_13_1">
    <p:spTree>
      <p:nvGrpSpPr>
        <p:cNvPr id="1" name="Shape 1519"/>
        <p:cNvGrpSpPr/>
        <p:nvPr/>
      </p:nvGrpSpPr>
      <p:grpSpPr>
        <a:xfrm>
          <a:off x="0" y="0"/>
          <a:ext cx="0" cy="0"/>
          <a:chOff x="0" y="0"/>
          <a:chExt cx="0" cy="0"/>
        </a:xfrm>
      </p:grpSpPr>
      <p:grpSp>
        <p:nvGrpSpPr>
          <p:cNvPr id="1520" name="Google Shape;1520;p35"/>
          <p:cNvGrpSpPr/>
          <p:nvPr/>
        </p:nvGrpSpPr>
        <p:grpSpPr>
          <a:xfrm>
            <a:off x="-150" y="13800"/>
            <a:ext cx="9144000" cy="5115900"/>
            <a:chOff x="-150" y="13800"/>
            <a:chExt cx="9144000" cy="5115900"/>
          </a:xfrm>
        </p:grpSpPr>
        <p:grpSp>
          <p:nvGrpSpPr>
            <p:cNvPr id="1521" name="Google Shape;1521;p35"/>
            <p:cNvGrpSpPr/>
            <p:nvPr/>
          </p:nvGrpSpPr>
          <p:grpSpPr>
            <a:xfrm>
              <a:off x="318911" y="13800"/>
              <a:ext cx="8506178" cy="5115900"/>
              <a:chOff x="318911" y="-66425"/>
              <a:chExt cx="8506178" cy="5115900"/>
            </a:xfrm>
          </p:grpSpPr>
          <p:cxnSp>
            <p:nvCxnSpPr>
              <p:cNvPr id="1522" name="Google Shape;1522;p3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3" name="Google Shape;1523;p3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4" name="Google Shape;1524;p3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5" name="Google Shape;1525;p3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6" name="Google Shape;1526;p3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7" name="Google Shape;1527;p3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8" name="Google Shape;1528;p3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9" name="Google Shape;1529;p3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0" name="Google Shape;1530;p3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1" name="Google Shape;1531;p3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2" name="Google Shape;1532;p3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3" name="Google Shape;1533;p3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4" name="Google Shape;1534;p3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5" name="Google Shape;1535;p3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6" name="Google Shape;1536;p3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7" name="Google Shape;1537;p3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8" name="Google Shape;1538;p3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9" name="Google Shape;1539;p3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0" name="Google Shape;1540;p3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1" name="Google Shape;1541;p3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2" name="Google Shape;1542;p3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3" name="Google Shape;1543;p3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4" name="Google Shape;1544;p3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545" name="Google Shape;1545;p3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6" name="Google Shape;1546;p3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7" name="Google Shape;1547;p3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8" name="Google Shape;1548;p3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9" name="Google Shape;1549;p3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0" name="Google Shape;1550;p3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1" name="Google Shape;1551;p3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2" name="Google Shape;1552;p3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3" name="Google Shape;1553;p3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4" name="Google Shape;1554;p3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5" name="Google Shape;1555;p3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6" name="Google Shape;1556;p3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7" name="Google Shape;1557;p3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8" name="Google Shape;1558;p3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559" name="Google Shape;1559;p35"/>
          <p:cNvSpPr/>
          <p:nvPr/>
        </p:nvSpPr>
        <p:spPr>
          <a:xfrm flipH="1">
            <a:off x="840344" y="4140298"/>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60" name="Google Shape;1560;p35"/>
          <p:cNvGrpSpPr/>
          <p:nvPr/>
        </p:nvGrpSpPr>
        <p:grpSpPr>
          <a:xfrm>
            <a:off x="-150" y="13800"/>
            <a:ext cx="9144000" cy="5115900"/>
            <a:chOff x="-150" y="13800"/>
            <a:chExt cx="9144000" cy="5115900"/>
          </a:xfrm>
        </p:grpSpPr>
        <p:grpSp>
          <p:nvGrpSpPr>
            <p:cNvPr id="1561" name="Google Shape;1561;p35"/>
            <p:cNvGrpSpPr/>
            <p:nvPr/>
          </p:nvGrpSpPr>
          <p:grpSpPr>
            <a:xfrm>
              <a:off x="318911" y="13800"/>
              <a:ext cx="8506178" cy="5115900"/>
              <a:chOff x="318911" y="-66425"/>
              <a:chExt cx="8506178" cy="5115900"/>
            </a:xfrm>
          </p:grpSpPr>
          <p:cxnSp>
            <p:nvCxnSpPr>
              <p:cNvPr id="1562" name="Google Shape;1562;p3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3" name="Google Shape;1563;p3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4" name="Google Shape;1564;p3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5" name="Google Shape;1565;p3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6" name="Google Shape;1566;p3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7" name="Google Shape;1567;p3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8" name="Google Shape;1568;p3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9" name="Google Shape;1569;p3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0" name="Google Shape;1570;p3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1" name="Google Shape;1571;p3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2" name="Google Shape;1572;p3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3" name="Google Shape;1573;p3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4" name="Google Shape;1574;p3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5" name="Google Shape;1575;p3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6" name="Google Shape;1576;p3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7" name="Google Shape;1577;p3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8" name="Google Shape;1578;p3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9" name="Google Shape;1579;p3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0" name="Google Shape;1580;p3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1" name="Google Shape;1581;p3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2" name="Google Shape;1582;p3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3" name="Google Shape;1583;p3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4" name="Google Shape;1584;p3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585" name="Google Shape;1585;p3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6" name="Google Shape;1586;p3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7" name="Google Shape;1587;p3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8" name="Google Shape;1588;p3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9" name="Google Shape;1589;p3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0" name="Google Shape;1590;p3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1" name="Google Shape;1591;p3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2" name="Google Shape;1592;p3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3" name="Google Shape;1593;p3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4" name="Google Shape;1594;p3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5" name="Google Shape;1595;p3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6" name="Google Shape;1596;p3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7" name="Google Shape;1597;p3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8" name="Google Shape;1598;p3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grpSp>
        <p:nvGrpSpPr>
          <p:cNvPr id="1599" name="Google Shape;1599;p35"/>
          <p:cNvGrpSpPr/>
          <p:nvPr/>
        </p:nvGrpSpPr>
        <p:grpSpPr>
          <a:xfrm flipH="1">
            <a:off x="418241" y="216981"/>
            <a:ext cx="8413926" cy="4516813"/>
            <a:chOff x="418241" y="216981"/>
            <a:chExt cx="8413926" cy="4516813"/>
          </a:xfrm>
        </p:grpSpPr>
        <p:sp>
          <p:nvSpPr>
            <p:cNvPr id="1600" name="Google Shape;1600;p35"/>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chemeClr val="accent5"/>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5"/>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solidFill>
              <a:schemeClr val="accent5"/>
            </a:solid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49"/>
        <p:cNvGrpSpPr/>
        <p:nvPr/>
      </p:nvGrpSpPr>
      <p:grpSpPr>
        <a:xfrm>
          <a:off x="0" y="0"/>
          <a:ext cx="0" cy="0"/>
          <a:chOff x="0" y="0"/>
          <a:chExt cx="0" cy="0"/>
        </a:xfrm>
      </p:grpSpPr>
      <p:grpSp>
        <p:nvGrpSpPr>
          <p:cNvPr id="150" name="Google Shape;150;p5"/>
          <p:cNvGrpSpPr/>
          <p:nvPr/>
        </p:nvGrpSpPr>
        <p:grpSpPr>
          <a:xfrm>
            <a:off x="-150" y="13800"/>
            <a:ext cx="9144000" cy="5115900"/>
            <a:chOff x="-150" y="13800"/>
            <a:chExt cx="9144000" cy="5115900"/>
          </a:xfrm>
        </p:grpSpPr>
        <p:grpSp>
          <p:nvGrpSpPr>
            <p:cNvPr id="151" name="Google Shape;151;p5"/>
            <p:cNvGrpSpPr/>
            <p:nvPr/>
          </p:nvGrpSpPr>
          <p:grpSpPr>
            <a:xfrm>
              <a:off x="318911" y="13800"/>
              <a:ext cx="8506178" cy="5115900"/>
              <a:chOff x="318911" y="-66425"/>
              <a:chExt cx="8506178" cy="5115900"/>
            </a:xfrm>
          </p:grpSpPr>
          <p:cxnSp>
            <p:nvCxnSpPr>
              <p:cNvPr id="152" name="Google Shape;152;p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 name="Google Shape;153;p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 name="Google Shape;154;p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5" name="Google Shape;155;p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 name="Google Shape;156;p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 name="Google Shape;157;p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 name="Google Shape;158;p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9" name="Google Shape;159;p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0" name="Google Shape;160;p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1" name="Google Shape;161;p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2" name="Google Shape;162;p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3" name="Google Shape;163;p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4" name="Google Shape;164;p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5" name="Google Shape;165;p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6" name="Google Shape;166;p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7" name="Google Shape;167;p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8" name="Google Shape;168;p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9" name="Google Shape;169;p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0" name="Google Shape;170;p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1" name="Google Shape;171;p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2" name="Google Shape;172;p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3" name="Google Shape;173;p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4" name="Google Shape;174;p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75" name="Google Shape;175;p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6" name="Google Shape;176;p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7" name="Google Shape;177;p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8" name="Google Shape;178;p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9" name="Google Shape;179;p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0" name="Google Shape;180;p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1" name="Google Shape;181;p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2" name="Google Shape;182;p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3" name="Google Shape;183;p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4" name="Google Shape;184;p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5" name="Google Shape;185;p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6" name="Google Shape;186;p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7" name="Google Shape;187;p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8" name="Google Shape;188;p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89" name="Google Shape;189;p5"/>
          <p:cNvSpPr/>
          <p:nvPr/>
        </p:nvSpPr>
        <p:spPr>
          <a:xfrm>
            <a:off x="432444"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0" name="Google Shape;190;p5"/>
          <p:cNvGrpSpPr/>
          <p:nvPr/>
        </p:nvGrpSpPr>
        <p:grpSpPr>
          <a:xfrm>
            <a:off x="418241" y="216981"/>
            <a:ext cx="8413926" cy="4516813"/>
            <a:chOff x="418241" y="216981"/>
            <a:chExt cx="8413926" cy="4516813"/>
          </a:xfrm>
        </p:grpSpPr>
        <p:sp>
          <p:nvSpPr>
            <p:cNvPr id="191" name="Google Shape;191;p5"/>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5"/>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3" name="Google Shape;193;p5"/>
          <p:cNvSpPr txBox="1">
            <a:spLocks noGrp="1"/>
          </p:cNvSpPr>
          <p:nvPr>
            <p:ph type="subTitle" idx="1"/>
          </p:nvPr>
        </p:nvSpPr>
        <p:spPr>
          <a:xfrm>
            <a:off x="1342950" y="2996872"/>
            <a:ext cx="2895900" cy="1024500"/>
          </a:xfrm>
          <a:prstGeom prst="rect">
            <a:avLst/>
          </a:prstGeom>
        </p:spPr>
        <p:txBody>
          <a:bodyPr spcFirstLastPara="1" wrap="square" lIns="0" tIns="0" rIns="0" bIns="0" anchor="t" anchorCtr="0">
            <a:noAutofit/>
          </a:bodyPr>
          <a:lstStyle>
            <a:lvl1pPr marR="91440" lvl="0" algn="ctr" rtl="0">
              <a:lnSpc>
                <a:spcPct val="100000"/>
              </a:lnSpc>
              <a:spcBef>
                <a:spcPts val="0"/>
              </a:spcBef>
              <a:spcAft>
                <a:spcPts val="0"/>
              </a:spcAft>
              <a:buClr>
                <a:schemeClr val="accent1"/>
              </a:buClr>
              <a:buSzPts val="1800"/>
              <a:buFont typeface="Open Sans"/>
              <a:buNone/>
              <a:defRPr sz="1600">
                <a:latin typeface="Lato" panose="020F0502020204030203"/>
                <a:ea typeface="Lato" panose="020F0502020204030203"/>
                <a:cs typeface="Lato" panose="020F0502020204030203"/>
                <a:sym typeface="Lato" panose="020F0502020204030203"/>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194" name="Google Shape;194;p5"/>
          <p:cNvSpPr txBox="1">
            <a:spLocks noGrp="1"/>
          </p:cNvSpPr>
          <p:nvPr>
            <p:ph type="subTitle" idx="2"/>
          </p:nvPr>
        </p:nvSpPr>
        <p:spPr>
          <a:xfrm>
            <a:off x="2126250" y="2444575"/>
            <a:ext cx="13293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panose="020F0502020204030203"/>
                <a:ea typeface="Lato" panose="020F0502020204030203"/>
                <a:cs typeface="Lato" panose="020F0502020204030203"/>
                <a:sym typeface="Lato" panose="020F0502020204030203"/>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195" name="Google Shape;195;p5"/>
          <p:cNvSpPr txBox="1">
            <a:spLocks noGrp="1"/>
          </p:cNvSpPr>
          <p:nvPr>
            <p:ph type="subTitle" idx="3"/>
          </p:nvPr>
        </p:nvSpPr>
        <p:spPr>
          <a:xfrm>
            <a:off x="4906444" y="2993748"/>
            <a:ext cx="2898600" cy="1024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1600">
                <a:latin typeface="Lato" panose="020F0502020204030203"/>
                <a:ea typeface="Lato" panose="020F0502020204030203"/>
                <a:cs typeface="Lato" panose="020F0502020204030203"/>
                <a:sym typeface="Lato" panose="020F0502020204030203"/>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196" name="Google Shape;196;p5"/>
          <p:cNvSpPr txBox="1">
            <a:spLocks noGrp="1"/>
          </p:cNvSpPr>
          <p:nvPr>
            <p:ph type="subTitle" idx="4"/>
          </p:nvPr>
        </p:nvSpPr>
        <p:spPr>
          <a:xfrm>
            <a:off x="5691094" y="2441450"/>
            <a:ext cx="13293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panose="020F0502020204030203"/>
                <a:ea typeface="Lato" panose="020F0502020204030203"/>
                <a:cs typeface="Lato" panose="020F0502020204030203"/>
                <a:sym typeface="Lato" panose="020F0502020204030203"/>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197" name="Google Shape;197;p5"/>
          <p:cNvSpPr txBox="1">
            <a:spLocks noGrp="1"/>
          </p:cNvSpPr>
          <p:nvPr>
            <p:ph type="title"/>
          </p:nvPr>
        </p:nvSpPr>
        <p:spPr>
          <a:xfrm>
            <a:off x="713225" y="722376"/>
            <a:ext cx="7717500" cy="5727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40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8"/>
        <p:cNvGrpSpPr/>
        <p:nvPr/>
      </p:nvGrpSpPr>
      <p:grpSpPr>
        <a:xfrm>
          <a:off x="0" y="0"/>
          <a:ext cx="0" cy="0"/>
          <a:chOff x="0" y="0"/>
          <a:chExt cx="0" cy="0"/>
        </a:xfrm>
      </p:grpSpPr>
      <p:grpSp>
        <p:nvGrpSpPr>
          <p:cNvPr id="199" name="Google Shape;199;p6"/>
          <p:cNvGrpSpPr/>
          <p:nvPr/>
        </p:nvGrpSpPr>
        <p:grpSpPr>
          <a:xfrm>
            <a:off x="-150" y="13800"/>
            <a:ext cx="9144000" cy="5115900"/>
            <a:chOff x="-150" y="13800"/>
            <a:chExt cx="9144000" cy="5115900"/>
          </a:xfrm>
        </p:grpSpPr>
        <p:grpSp>
          <p:nvGrpSpPr>
            <p:cNvPr id="200" name="Google Shape;200;p6"/>
            <p:cNvGrpSpPr/>
            <p:nvPr/>
          </p:nvGrpSpPr>
          <p:grpSpPr>
            <a:xfrm>
              <a:off x="318911" y="13800"/>
              <a:ext cx="8506178" cy="5115900"/>
              <a:chOff x="318911" y="-66425"/>
              <a:chExt cx="8506178" cy="5115900"/>
            </a:xfrm>
          </p:grpSpPr>
          <p:cxnSp>
            <p:nvCxnSpPr>
              <p:cNvPr id="201" name="Google Shape;201;p6"/>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02" name="Google Shape;202;p6"/>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03" name="Google Shape;203;p6"/>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04" name="Google Shape;204;p6"/>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05" name="Google Shape;205;p6"/>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06" name="Google Shape;206;p6"/>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07" name="Google Shape;207;p6"/>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08" name="Google Shape;208;p6"/>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09" name="Google Shape;209;p6"/>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10" name="Google Shape;210;p6"/>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11" name="Google Shape;211;p6"/>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12" name="Google Shape;212;p6"/>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13" name="Google Shape;213;p6"/>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14" name="Google Shape;214;p6"/>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15" name="Google Shape;215;p6"/>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16" name="Google Shape;216;p6"/>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17" name="Google Shape;217;p6"/>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18" name="Google Shape;218;p6"/>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19" name="Google Shape;219;p6"/>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20" name="Google Shape;220;p6"/>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21" name="Google Shape;221;p6"/>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22" name="Google Shape;222;p6"/>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23" name="Google Shape;223;p6"/>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224" name="Google Shape;224;p6"/>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25" name="Google Shape;225;p6"/>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26" name="Google Shape;226;p6"/>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27" name="Google Shape;227;p6"/>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28" name="Google Shape;228;p6"/>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29" name="Google Shape;229;p6"/>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30" name="Google Shape;230;p6"/>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31" name="Google Shape;231;p6"/>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32" name="Google Shape;232;p6"/>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33" name="Google Shape;233;p6"/>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34" name="Google Shape;234;p6"/>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35" name="Google Shape;235;p6"/>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36" name="Google Shape;236;p6"/>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37" name="Google Shape;237;p6"/>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238" name="Google Shape;238;p6"/>
          <p:cNvSpPr/>
          <p:nvPr/>
        </p:nvSpPr>
        <p:spPr>
          <a:xfrm>
            <a:off x="432444"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9" name="Google Shape;239;p6"/>
          <p:cNvGrpSpPr/>
          <p:nvPr/>
        </p:nvGrpSpPr>
        <p:grpSpPr>
          <a:xfrm>
            <a:off x="418241" y="216981"/>
            <a:ext cx="8413926" cy="4516813"/>
            <a:chOff x="418241" y="216981"/>
            <a:chExt cx="8413926" cy="4516813"/>
          </a:xfrm>
        </p:grpSpPr>
        <p:sp>
          <p:nvSpPr>
            <p:cNvPr id="240" name="Google Shape;240;p6"/>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6"/>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2" name="Google Shape;242;p6"/>
          <p:cNvSpPr txBox="1">
            <a:spLocks noGrp="1"/>
          </p:cNvSpPr>
          <p:nvPr>
            <p:ph type="title"/>
          </p:nvPr>
        </p:nvSpPr>
        <p:spPr>
          <a:xfrm>
            <a:off x="713225" y="722376"/>
            <a:ext cx="7717500" cy="5727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40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43"/>
        <p:cNvGrpSpPr/>
        <p:nvPr/>
      </p:nvGrpSpPr>
      <p:grpSpPr>
        <a:xfrm>
          <a:off x="0" y="0"/>
          <a:ext cx="0" cy="0"/>
          <a:chOff x="0" y="0"/>
          <a:chExt cx="0" cy="0"/>
        </a:xfrm>
      </p:grpSpPr>
      <p:grpSp>
        <p:nvGrpSpPr>
          <p:cNvPr id="244" name="Google Shape;244;p7"/>
          <p:cNvGrpSpPr/>
          <p:nvPr/>
        </p:nvGrpSpPr>
        <p:grpSpPr>
          <a:xfrm>
            <a:off x="-150" y="13800"/>
            <a:ext cx="9144000" cy="5115900"/>
            <a:chOff x="-150" y="13800"/>
            <a:chExt cx="9144000" cy="5115900"/>
          </a:xfrm>
        </p:grpSpPr>
        <p:grpSp>
          <p:nvGrpSpPr>
            <p:cNvPr id="245" name="Google Shape;245;p7"/>
            <p:cNvGrpSpPr/>
            <p:nvPr/>
          </p:nvGrpSpPr>
          <p:grpSpPr>
            <a:xfrm>
              <a:off x="318911" y="13800"/>
              <a:ext cx="8506178" cy="5115900"/>
              <a:chOff x="318911" y="-66425"/>
              <a:chExt cx="8506178" cy="5115900"/>
            </a:xfrm>
          </p:grpSpPr>
          <p:cxnSp>
            <p:nvCxnSpPr>
              <p:cNvPr id="246" name="Google Shape;246;p7"/>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7" name="Google Shape;247;p7"/>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8" name="Google Shape;248;p7"/>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9" name="Google Shape;249;p7"/>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0" name="Google Shape;250;p7"/>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1" name="Google Shape;251;p7"/>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2" name="Google Shape;252;p7"/>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3" name="Google Shape;253;p7"/>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4" name="Google Shape;254;p7"/>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5" name="Google Shape;255;p7"/>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6" name="Google Shape;256;p7"/>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7" name="Google Shape;257;p7"/>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8" name="Google Shape;258;p7"/>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9" name="Google Shape;259;p7"/>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0" name="Google Shape;260;p7"/>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1" name="Google Shape;261;p7"/>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2" name="Google Shape;262;p7"/>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3" name="Google Shape;263;p7"/>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4" name="Google Shape;264;p7"/>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5" name="Google Shape;265;p7"/>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6" name="Google Shape;266;p7"/>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7" name="Google Shape;267;p7"/>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8" name="Google Shape;268;p7"/>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269" name="Google Shape;269;p7"/>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0" name="Google Shape;270;p7"/>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1" name="Google Shape;271;p7"/>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2" name="Google Shape;272;p7"/>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3" name="Google Shape;273;p7"/>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4" name="Google Shape;274;p7"/>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5" name="Google Shape;275;p7"/>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6" name="Google Shape;276;p7"/>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7" name="Google Shape;277;p7"/>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8" name="Google Shape;278;p7"/>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9" name="Google Shape;279;p7"/>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80" name="Google Shape;280;p7"/>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81" name="Google Shape;281;p7"/>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82" name="Google Shape;282;p7"/>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283" name="Google Shape;283;p7"/>
          <p:cNvSpPr/>
          <p:nvPr/>
        </p:nvSpPr>
        <p:spPr>
          <a:xfrm flipH="1">
            <a:off x="744145"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4" name="Google Shape;284;p7"/>
          <p:cNvGrpSpPr/>
          <p:nvPr/>
        </p:nvGrpSpPr>
        <p:grpSpPr>
          <a:xfrm flipH="1">
            <a:off x="418241" y="216981"/>
            <a:ext cx="8413926" cy="4516813"/>
            <a:chOff x="418241" y="216981"/>
            <a:chExt cx="8413926" cy="4516813"/>
          </a:xfrm>
        </p:grpSpPr>
        <p:sp>
          <p:nvSpPr>
            <p:cNvPr id="285" name="Google Shape;285;p7"/>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7"/>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7" name="Google Shape;287;p7"/>
          <p:cNvSpPr txBox="1">
            <a:spLocks noGrp="1"/>
          </p:cNvSpPr>
          <p:nvPr>
            <p:ph type="title"/>
          </p:nvPr>
        </p:nvSpPr>
        <p:spPr>
          <a:xfrm>
            <a:off x="713225" y="722376"/>
            <a:ext cx="7717500" cy="5727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40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88"/>
        <p:cNvGrpSpPr/>
        <p:nvPr/>
      </p:nvGrpSpPr>
      <p:grpSpPr>
        <a:xfrm>
          <a:off x="0" y="0"/>
          <a:ext cx="0" cy="0"/>
          <a:chOff x="0" y="0"/>
          <a:chExt cx="0" cy="0"/>
        </a:xfrm>
      </p:grpSpPr>
      <p:grpSp>
        <p:nvGrpSpPr>
          <p:cNvPr id="289" name="Google Shape;289;p8"/>
          <p:cNvGrpSpPr/>
          <p:nvPr/>
        </p:nvGrpSpPr>
        <p:grpSpPr>
          <a:xfrm>
            <a:off x="-150" y="13800"/>
            <a:ext cx="9144000" cy="5115900"/>
            <a:chOff x="-150" y="13800"/>
            <a:chExt cx="9144000" cy="5115900"/>
          </a:xfrm>
        </p:grpSpPr>
        <p:grpSp>
          <p:nvGrpSpPr>
            <p:cNvPr id="290" name="Google Shape;290;p8"/>
            <p:cNvGrpSpPr/>
            <p:nvPr/>
          </p:nvGrpSpPr>
          <p:grpSpPr>
            <a:xfrm>
              <a:off x="318911" y="13800"/>
              <a:ext cx="8506178" cy="5115900"/>
              <a:chOff x="318911" y="-66425"/>
              <a:chExt cx="8506178" cy="5115900"/>
            </a:xfrm>
          </p:grpSpPr>
          <p:cxnSp>
            <p:nvCxnSpPr>
              <p:cNvPr id="291" name="Google Shape;291;p8"/>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92" name="Google Shape;292;p8"/>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93" name="Google Shape;293;p8"/>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94" name="Google Shape;294;p8"/>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95" name="Google Shape;295;p8"/>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96" name="Google Shape;296;p8"/>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97" name="Google Shape;297;p8"/>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98" name="Google Shape;298;p8"/>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99" name="Google Shape;299;p8"/>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00" name="Google Shape;300;p8"/>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01" name="Google Shape;301;p8"/>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02" name="Google Shape;302;p8"/>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03" name="Google Shape;303;p8"/>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04" name="Google Shape;304;p8"/>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05" name="Google Shape;305;p8"/>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06" name="Google Shape;306;p8"/>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07" name="Google Shape;307;p8"/>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08" name="Google Shape;308;p8"/>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09" name="Google Shape;309;p8"/>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10" name="Google Shape;310;p8"/>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11" name="Google Shape;311;p8"/>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12" name="Google Shape;312;p8"/>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13" name="Google Shape;313;p8"/>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314" name="Google Shape;314;p8"/>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15" name="Google Shape;315;p8"/>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16" name="Google Shape;316;p8"/>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17" name="Google Shape;317;p8"/>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18" name="Google Shape;318;p8"/>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19" name="Google Shape;319;p8"/>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20" name="Google Shape;320;p8"/>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21" name="Google Shape;321;p8"/>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22" name="Google Shape;322;p8"/>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23" name="Google Shape;323;p8"/>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24" name="Google Shape;324;p8"/>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25" name="Google Shape;325;p8"/>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26" name="Google Shape;326;p8"/>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27" name="Google Shape;327;p8"/>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328" name="Google Shape;328;p8"/>
          <p:cNvSpPr/>
          <p:nvPr/>
        </p:nvSpPr>
        <p:spPr>
          <a:xfrm>
            <a:off x="432444"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9" name="Google Shape;329;p8"/>
          <p:cNvGrpSpPr/>
          <p:nvPr/>
        </p:nvGrpSpPr>
        <p:grpSpPr>
          <a:xfrm>
            <a:off x="418241" y="216981"/>
            <a:ext cx="8413926" cy="4516813"/>
            <a:chOff x="418241" y="216981"/>
            <a:chExt cx="8413926" cy="4516813"/>
          </a:xfrm>
        </p:grpSpPr>
        <p:sp>
          <p:nvSpPr>
            <p:cNvPr id="330" name="Google Shape;330;p8"/>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8"/>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2" name="Google Shape;332;p8"/>
          <p:cNvSpPr txBox="1">
            <a:spLocks noGrp="1"/>
          </p:cNvSpPr>
          <p:nvPr>
            <p:ph type="title"/>
          </p:nvPr>
        </p:nvSpPr>
        <p:spPr>
          <a:xfrm>
            <a:off x="1581150" y="1763250"/>
            <a:ext cx="5981700" cy="1353000"/>
          </a:xfrm>
          <a:prstGeom prst="rect">
            <a:avLst/>
          </a:prstGeom>
        </p:spPr>
        <p:txBody>
          <a:bodyPr spcFirstLastPara="1" wrap="square" lIns="0" tIns="0" rIns="0" bIns="0" anchor="ctr" anchorCtr="0">
            <a:noAutofit/>
          </a:bodyPr>
          <a:lstStyle>
            <a:lvl1pPr lvl="0" algn="ctr">
              <a:spcBef>
                <a:spcPts val="0"/>
              </a:spcBef>
              <a:spcAft>
                <a:spcPts val="0"/>
              </a:spcAft>
              <a:buSzPts val="4800"/>
              <a:buNone/>
              <a:defRPr sz="8000" b="1"/>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accent2"/>
        </a:solidFill>
        <a:effectLst/>
      </p:bgPr>
    </p:bg>
    <p:spTree>
      <p:nvGrpSpPr>
        <p:cNvPr id="1" name="Shape 333"/>
        <p:cNvGrpSpPr/>
        <p:nvPr/>
      </p:nvGrpSpPr>
      <p:grpSpPr>
        <a:xfrm>
          <a:off x="0" y="0"/>
          <a:ext cx="0" cy="0"/>
          <a:chOff x="0" y="0"/>
          <a:chExt cx="0" cy="0"/>
        </a:xfrm>
      </p:grpSpPr>
      <p:grpSp>
        <p:nvGrpSpPr>
          <p:cNvPr id="334" name="Google Shape;334;p9"/>
          <p:cNvGrpSpPr/>
          <p:nvPr/>
        </p:nvGrpSpPr>
        <p:grpSpPr>
          <a:xfrm>
            <a:off x="-150" y="13800"/>
            <a:ext cx="9144000" cy="5115900"/>
            <a:chOff x="-150" y="13800"/>
            <a:chExt cx="9144000" cy="5115900"/>
          </a:xfrm>
        </p:grpSpPr>
        <p:grpSp>
          <p:nvGrpSpPr>
            <p:cNvPr id="335" name="Google Shape;335;p9"/>
            <p:cNvGrpSpPr/>
            <p:nvPr/>
          </p:nvGrpSpPr>
          <p:grpSpPr>
            <a:xfrm>
              <a:off x="318911" y="13800"/>
              <a:ext cx="8506178" cy="5115900"/>
              <a:chOff x="318911" y="-66425"/>
              <a:chExt cx="8506178" cy="5115900"/>
            </a:xfrm>
          </p:grpSpPr>
          <p:cxnSp>
            <p:nvCxnSpPr>
              <p:cNvPr id="336" name="Google Shape;336;p9"/>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7" name="Google Shape;337;p9"/>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8" name="Google Shape;338;p9"/>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9" name="Google Shape;339;p9"/>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0" name="Google Shape;340;p9"/>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1" name="Google Shape;341;p9"/>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2" name="Google Shape;342;p9"/>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3" name="Google Shape;343;p9"/>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4" name="Google Shape;344;p9"/>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5" name="Google Shape;345;p9"/>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6" name="Google Shape;346;p9"/>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7" name="Google Shape;347;p9"/>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8" name="Google Shape;348;p9"/>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9" name="Google Shape;349;p9"/>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0" name="Google Shape;350;p9"/>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1" name="Google Shape;351;p9"/>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2" name="Google Shape;352;p9"/>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3" name="Google Shape;353;p9"/>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4" name="Google Shape;354;p9"/>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5" name="Google Shape;355;p9"/>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6" name="Google Shape;356;p9"/>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7" name="Google Shape;357;p9"/>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8" name="Google Shape;358;p9"/>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359" name="Google Shape;359;p9"/>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0" name="Google Shape;360;p9"/>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1" name="Google Shape;361;p9"/>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2" name="Google Shape;362;p9"/>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3" name="Google Shape;363;p9"/>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4" name="Google Shape;364;p9"/>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5" name="Google Shape;365;p9"/>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6" name="Google Shape;366;p9"/>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7" name="Google Shape;367;p9"/>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8" name="Google Shape;368;p9"/>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9" name="Google Shape;369;p9"/>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0" name="Google Shape;370;p9"/>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1" name="Google Shape;371;p9"/>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2" name="Google Shape;372;p9"/>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373" name="Google Shape;373;p9"/>
          <p:cNvSpPr/>
          <p:nvPr/>
        </p:nvSpPr>
        <p:spPr>
          <a:xfrm flipH="1">
            <a:off x="744145"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4" name="Google Shape;374;p9"/>
          <p:cNvGrpSpPr/>
          <p:nvPr/>
        </p:nvGrpSpPr>
        <p:grpSpPr>
          <a:xfrm flipH="1">
            <a:off x="418241" y="216981"/>
            <a:ext cx="8413926" cy="4516813"/>
            <a:chOff x="418241" y="216981"/>
            <a:chExt cx="8413926" cy="4516813"/>
          </a:xfrm>
        </p:grpSpPr>
        <p:sp>
          <p:nvSpPr>
            <p:cNvPr id="375" name="Google Shape;375;p9"/>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9"/>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7" name="Google Shape;377;p9"/>
          <p:cNvSpPr txBox="1">
            <a:spLocks noGrp="1"/>
          </p:cNvSpPr>
          <p:nvPr>
            <p:ph type="subTitle" idx="1"/>
          </p:nvPr>
        </p:nvSpPr>
        <p:spPr>
          <a:xfrm>
            <a:off x="2184450" y="2798425"/>
            <a:ext cx="4775100" cy="4446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1"/>
              </a:buClr>
              <a:buSzPts val="1800"/>
              <a:buFont typeface="Open Sans"/>
              <a:buNone/>
              <a:defRPr sz="1600"/>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378" name="Google Shape;378;p9"/>
          <p:cNvSpPr txBox="1">
            <a:spLocks noGrp="1"/>
          </p:cNvSpPr>
          <p:nvPr>
            <p:ph type="title"/>
          </p:nvPr>
        </p:nvSpPr>
        <p:spPr>
          <a:xfrm>
            <a:off x="2477850" y="1638500"/>
            <a:ext cx="4188300" cy="948000"/>
          </a:xfrm>
          <a:prstGeom prst="rect">
            <a:avLst/>
          </a:prstGeom>
        </p:spPr>
        <p:txBody>
          <a:bodyPr spcFirstLastPara="1" wrap="square" lIns="0" tIns="0" rIns="0" bIns="0" anchor="t" anchorCtr="0">
            <a:noAutofit/>
          </a:bodyPr>
          <a:lstStyle>
            <a:lvl1pPr lvl="0" algn="ctr" rtl="0">
              <a:lnSpc>
                <a:spcPct val="80000"/>
              </a:lnSpc>
              <a:spcBef>
                <a:spcPts val="0"/>
              </a:spcBef>
              <a:spcAft>
                <a:spcPts val="0"/>
              </a:spcAft>
              <a:buClr>
                <a:schemeClr val="dk2"/>
              </a:buClr>
              <a:buSzPts val="2800"/>
              <a:buFont typeface="RocknRoll One"/>
              <a:buNone/>
              <a:defRPr sz="91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79"/>
        <p:cNvGrpSpPr/>
        <p:nvPr/>
      </p:nvGrpSpPr>
      <p:grpSpPr>
        <a:xfrm>
          <a:off x="0" y="0"/>
          <a:ext cx="0" cy="0"/>
          <a:chOff x="0" y="0"/>
          <a:chExt cx="0" cy="0"/>
        </a:xfrm>
      </p:grpSpPr>
      <p:sp>
        <p:nvSpPr>
          <p:cNvPr id="380" name="Google Shape;380;p10"/>
          <p:cNvSpPr txBox="1">
            <a:spLocks noGrp="1"/>
          </p:cNvSpPr>
          <p:nvPr>
            <p:ph type="body" idx="1"/>
          </p:nvPr>
        </p:nvSpPr>
        <p:spPr>
          <a:xfrm>
            <a:off x="1658775" y="715800"/>
            <a:ext cx="4673700" cy="1130400"/>
          </a:xfrm>
          <a:prstGeom prst="rect">
            <a:avLst/>
          </a:prstGeom>
        </p:spPr>
        <p:txBody>
          <a:bodyPr spcFirstLastPara="1" wrap="square" lIns="0" tIns="0" rIns="0" bIns="0" anchor="ctr" anchorCtr="0">
            <a:noAutofit/>
          </a:bodyPr>
          <a:lstStyle>
            <a:lvl1pPr marL="457200" lvl="0" indent="-228600">
              <a:lnSpc>
                <a:spcPct val="80000"/>
              </a:lnSpc>
              <a:spcBef>
                <a:spcPts val="0"/>
              </a:spcBef>
              <a:spcAft>
                <a:spcPts val="0"/>
              </a:spcAft>
              <a:buSzPts val="1800"/>
              <a:buNone/>
              <a:defRPr sz="4000" b="1">
                <a:solidFill>
                  <a:schemeClr val="dk2"/>
                </a:solidFill>
                <a:latin typeface="Annie Use Your Telescope" panose="02000000000000000000"/>
                <a:ea typeface="Annie Use Your Telescope" panose="02000000000000000000"/>
                <a:cs typeface="Annie Use Your Telescope" panose="02000000000000000000"/>
                <a:sym typeface="Annie Use Your Telescope" panose="02000000000000000000"/>
              </a:defRPr>
            </a:lvl1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0" tIns="0" rIns="0" bIns="0" anchor="b" anchorCtr="0">
            <a:noAutofit/>
          </a:bodyPr>
          <a:lstStyle>
            <a:lvl1pPr lvl="0">
              <a:spcBef>
                <a:spcPts val="0"/>
              </a:spcBef>
              <a:spcAft>
                <a:spcPts val="0"/>
              </a:spcAft>
              <a:buClr>
                <a:schemeClr val="dk2"/>
              </a:buClr>
              <a:buSzPts val="2800"/>
              <a:buFont typeface="Annie Use Your Telescope" panose="02000000000000000000"/>
              <a:buNone/>
              <a:defRPr sz="2800" b="1">
                <a:solidFill>
                  <a:schemeClr val="dk2"/>
                </a:solidFill>
                <a:latin typeface="Annie Use Your Telescope" panose="02000000000000000000"/>
                <a:ea typeface="Annie Use Your Telescope" panose="02000000000000000000"/>
                <a:cs typeface="Annie Use Your Telescope" panose="02000000000000000000"/>
                <a:sym typeface="Annie Use Your Telescope" panose="02000000000000000000"/>
              </a:defRPr>
            </a:lvl1pPr>
            <a:lvl2pPr lvl="1">
              <a:spcBef>
                <a:spcPts val="0"/>
              </a:spcBef>
              <a:spcAft>
                <a:spcPts val="0"/>
              </a:spcAft>
              <a:buClr>
                <a:schemeClr val="dk1"/>
              </a:buClr>
              <a:buSzPts val="2800"/>
              <a:buNone/>
              <a:defRPr sz="2800" b="1">
                <a:solidFill>
                  <a:schemeClr val="dk1"/>
                </a:solidFill>
              </a:defRPr>
            </a:lvl2pPr>
            <a:lvl3pPr lvl="2">
              <a:spcBef>
                <a:spcPts val="0"/>
              </a:spcBef>
              <a:spcAft>
                <a:spcPts val="0"/>
              </a:spcAft>
              <a:buClr>
                <a:schemeClr val="dk1"/>
              </a:buClr>
              <a:buSzPts val="2800"/>
              <a:buNone/>
              <a:defRPr sz="2800" b="1">
                <a:solidFill>
                  <a:schemeClr val="dk1"/>
                </a:solidFill>
              </a:defRPr>
            </a:lvl3pPr>
            <a:lvl4pPr lvl="3">
              <a:spcBef>
                <a:spcPts val="0"/>
              </a:spcBef>
              <a:spcAft>
                <a:spcPts val="0"/>
              </a:spcAft>
              <a:buClr>
                <a:schemeClr val="dk1"/>
              </a:buClr>
              <a:buSzPts val="2800"/>
              <a:buNone/>
              <a:defRPr sz="2800" b="1">
                <a:solidFill>
                  <a:schemeClr val="dk1"/>
                </a:solidFill>
              </a:defRPr>
            </a:lvl4pPr>
            <a:lvl5pPr lvl="4">
              <a:spcBef>
                <a:spcPts val="0"/>
              </a:spcBef>
              <a:spcAft>
                <a:spcPts val="0"/>
              </a:spcAft>
              <a:buClr>
                <a:schemeClr val="dk1"/>
              </a:buClr>
              <a:buSzPts val="2800"/>
              <a:buNone/>
              <a:defRPr sz="2800" b="1">
                <a:solidFill>
                  <a:schemeClr val="dk1"/>
                </a:solidFill>
              </a:defRPr>
            </a:lvl5pPr>
            <a:lvl6pPr lvl="5">
              <a:spcBef>
                <a:spcPts val="0"/>
              </a:spcBef>
              <a:spcAft>
                <a:spcPts val="0"/>
              </a:spcAft>
              <a:buClr>
                <a:schemeClr val="dk1"/>
              </a:buClr>
              <a:buSzPts val="2800"/>
              <a:buNone/>
              <a:defRPr sz="2800" b="1">
                <a:solidFill>
                  <a:schemeClr val="dk1"/>
                </a:solidFill>
              </a:defRPr>
            </a:lvl6pPr>
            <a:lvl7pPr lvl="6">
              <a:spcBef>
                <a:spcPts val="0"/>
              </a:spcBef>
              <a:spcAft>
                <a:spcPts val="0"/>
              </a:spcAft>
              <a:buClr>
                <a:schemeClr val="dk1"/>
              </a:buClr>
              <a:buSzPts val="2800"/>
              <a:buNone/>
              <a:defRPr sz="2800" b="1">
                <a:solidFill>
                  <a:schemeClr val="dk1"/>
                </a:solidFill>
              </a:defRPr>
            </a:lvl7pPr>
            <a:lvl8pPr lvl="7">
              <a:spcBef>
                <a:spcPts val="0"/>
              </a:spcBef>
              <a:spcAft>
                <a:spcPts val="0"/>
              </a:spcAft>
              <a:buClr>
                <a:schemeClr val="dk1"/>
              </a:buClr>
              <a:buSzPts val="2800"/>
              <a:buNone/>
              <a:defRPr sz="2800" b="1">
                <a:solidFill>
                  <a:schemeClr val="dk1"/>
                </a:solidFill>
              </a:defRPr>
            </a:lvl8pPr>
            <a:lvl9pPr lvl="8">
              <a:spcBef>
                <a:spcPts val="0"/>
              </a:spcBef>
              <a:spcAft>
                <a:spcPts val="0"/>
              </a:spcAft>
              <a:buClr>
                <a:schemeClr val="dk1"/>
              </a:buClr>
              <a:buSzPts val="2800"/>
              <a:buNone/>
              <a:defRPr sz="2800" b="1">
                <a:solidFill>
                  <a:schemeClr val="dk1"/>
                </a:solidFill>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0" tIns="0" rIns="0" bIns="0" anchor="t" anchorCtr="0">
            <a:noAutofit/>
          </a:bodyPr>
          <a:lstStyle>
            <a:lvl1pPr marL="457200" lvl="0" indent="-342900">
              <a:lnSpc>
                <a:spcPct val="100000"/>
              </a:lnSpc>
              <a:spcBef>
                <a:spcPts val="0"/>
              </a:spcBef>
              <a:spcAft>
                <a:spcPts val="0"/>
              </a:spcAft>
              <a:buClr>
                <a:schemeClr val="dk1"/>
              </a:buClr>
              <a:buSzPts val="1800"/>
              <a:buFont typeface="Lato" panose="020F0502020204030203"/>
              <a:buChar char="●"/>
              <a:defRPr sz="1800">
                <a:solidFill>
                  <a:schemeClr val="dk1"/>
                </a:solidFill>
                <a:latin typeface="Lato" panose="020F0502020204030203"/>
                <a:ea typeface="Lato" panose="020F0502020204030203"/>
                <a:cs typeface="Lato" panose="020F0502020204030203"/>
                <a:sym typeface="Lato" panose="020F0502020204030203"/>
              </a:defRPr>
            </a:lvl1pPr>
            <a:lvl2pPr marL="914400" lvl="1" indent="-317500">
              <a:lnSpc>
                <a:spcPct val="115000"/>
              </a:lnSpc>
              <a:spcBef>
                <a:spcPts val="0"/>
              </a:spcBef>
              <a:spcAft>
                <a:spcPts val="0"/>
              </a:spcAft>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sym typeface="Lato" panose="020F0502020204030203"/>
              </a:defRPr>
            </a:lvl2pPr>
            <a:lvl3pPr marL="1371600" lvl="2" indent="-317500">
              <a:lnSpc>
                <a:spcPct val="115000"/>
              </a:lnSpc>
              <a:spcBef>
                <a:spcPts val="0"/>
              </a:spcBef>
              <a:spcAft>
                <a:spcPts val="0"/>
              </a:spcAft>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sym typeface="Lato" panose="020F0502020204030203"/>
              </a:defRPr>
            </a:lvl3pPr>
            <a:lvl4pPr marL="1828800" lvl="3" indent="-317500">
              <a:lnSpc>
                <a:spcPct val="115000"/>
              </a:lnSpc>
              <a:spcBef>
                <a:spcPts val="0"/>
              </a:spcBef>
              <a:spcAft>
                <a:spcPts val="0"/>
              </a:spcAft>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sym typeface="Lato" panose="020F0502020204030203"/>
              </a:defRPr>
            </a:lvl4pPr>
            <a:lvl5pPr marL="2286000" lvl="4" indent="-317500">
              <a:lnSpc>
                <a:spcPct val="115000"/>
              </a:lnSpc>
              <a:spcBef>
                <a:spcPts val="0"/>
              </a:spcBef>
              <a:spcAft>
                <a:spcPts val="0"/>
              </a:spcAft>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sym typeface="Lato" panose="020F0502020204030203"/>
              </a:defRPr>
            </a:lvl5pPr>
            <a:lvl6pPr marL="2743200" lvl="5" indent="-317500">
              <a:lnSpc>
                <a:spcPct val="115000"/>
              </a:lnSpc>
              <a:spcBef>
                <a:spcPts val="0"/>
              </a:spcBef>
              <a:spcAft>
                <a:spcPts val="0"/>
              </a:spcAft>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sym typeface="Lato" panose="020F0502020204030203"/>
              </a:defRPr>
            </a:lvl6pPr>
            <a:lvl7pPr marL="3200400" lvl="6" indent="-317500">
              <a:lnSpc>
                <a:spcPct val="115000"/>
              </a:lnSpc>
              <a:spcBef>
                <a:spcPts val="0"/>
              </a:spcBef>
              <a:spcAft>
                <a:spcPts val="0"/>
              </a:spcAft>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sym typeface="Lato" panose="020F0502020204030203"/>
              </a:defRPr>
            </a:lvl7pPr>
            <a:lvl8pPr marL="3657600" lvl="7" indent="-317500">
              <a:lnSpc>
                <a:spcPct val="115000"/>
              </a:lnSpc>
              <a:spcBef>
                <a:spcPts val="0"/>
              </a:spcBef>
              <a:spcAft>
                <a:spcPts val="0"/>
              </a:spcAft>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sym typeface="Lato" panose="020F0502020204030203"/>
              </a:defRPr>
            </a:lvl8pPr>
            <a:lvl9pPr marL="4114800" lvl="8" indent="-317500">
              <a:lnSpc>
                <a:spcPct val="115000"/>
              </a:lnSpc>
              <a:spcBef>
                <a:spcPts val="0"/>
              </a:spcBef>
              <a:spcAft>
                <a:spcPts val="0"/>
              </a:spcAft>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sym typeface="Lato" panose="020F0502020204030203"/>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image" Target="../media/image33.jpeg"/><Relationship Id="rId13" Type="http://schemas.openxmlformats.org/officeDocument/2006/relationships/image" Target="../media/image38.jpeg"/><Relationship Id="rId3" Type="http://schemas.openxmlformats.org/officeDocument/2006/relationships/image" Target="../media/image28.jpeg"/><Relationship Id="rId7" Type="http://schemas.openxmlformats.org/officeDocument/2006/relationships/image" Target="../media/image32.jpeg"/><Relationship Id="rId12" Type="http://schemas.openxmlformats.org/officeDocument/2006/relationships/image" Target="../media/image37.jpeg"/><Relationship Id="rId2" Type="http://schemas.openxmlformats.org/officeDocument/2006/relationships/image" Target="../media/image27.jpeg"/><Relationship Id="rId1" Type="http://schemas.openxmlformats.org/officeDocument/2006/relationships/slideLayout" Target="../slideLayouts/slideLayout11.xml"/><Relationship Id="rId6" Type="http://schemas.openxmlformats.org/officeDocument/2006/relationships/image" Target="../media/image31.jpeg"/><Relationship Id="rId11" Type="http://schemas.openxmlformats.org/officeDocument/2006/relationships/image" Target="../media/image36.jpeg"/><Relationship Id="rId5" Type="http://schemas.openxmlformats.org/officeDocument/2006/relationships/image" Target="../media/image30.jpeg"/><Relationship Id="rId15" Type="http://schemas.openxmlformats.org/officeDocument/2006/relationships/image" Target="../media/image40.jpeg"/><Relationship Id="rId10" Type="http://schemas.openxmlformats.org/officeDocument/2006/relationships/image" Target="../media/image35.jpeg"/><Relationship Id="rId4" Type="http://schemas.openxmlformats.org/officeDocument/2006/relationships/image" Target="../media/image29.jpeg"/><Relationship Id="rId9" Type="http://schemas.openxmlformats.org/officeDocument/2006/relationships/image" Target="../media/image34.jpeg"/><Relationship Id="rId14" Type="http://schemas.openxmlformats.org/officeDocument/2006/relationships/image" Target="../media/image39.GI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hyperlink" Target="https://docs.google.com/spreadsheets/d/1UOa_sFxaBb4RVWCxCuDApBk25ZobbvTTKoUJGu_-vIY/copy" TargetMode="External"/><Relationship Id="rId2" Type="http://schemas.openxmlformats.org/officeDocument/2006/relationships/notesSlide" Target="../notesSlides/notesSlide19.xml"/><Relationship Id="rId1" Type="http://schemas.openxmlformats.org/officeDocument/2006/relationships/slideLayout" Target="../slideLayouts/slideLayout25.xml"/><Relationship Id="rId5" Type="http://schemas.openxmlformats.org/officeDocument/2006/relationships/hyperlink" Target="https://slidesgo.com/slidesgo-school/presentation-tips/how-to-modify-a-graph-in-our-templates?utm_source=slidesgo_template&amp;utm_medium=referral-link&amp;utm_campaign=how-to-modify-a-graph-in-our-templates&amp;utm_term=slidesgo-school&amp;utm_content=how-to-modify-a-graph-in-our-templates" TargetMode="External"/><Relationship Id="rId4" Type="http://schemas.openxmlformats.org/officeDocument/2006/relationships/image" Target="../media/image46.png"/></Relationships>
</file>

<file path=ppt/slides/_rels/slide33.xml.rels><?xml version="1.0" encoding="UTF-8" standalone="yes"?>
<Relationships xmlns="http://schemas.openxmlformats.org/package/2006/relationships"><Relationship Id="rId3" Type="http://schemas.openxmlformats.org/officeDocument/2006/relationships/hyperlink" Target="https://docs.google.com/spreadsheets/d/1UOa_sFxaBb4RVWCxCuDApBk25ZobbvTTKoUJGu_-vIY/copy"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hyperlink" Target="https://slidesgo.com/slidesgo-school/presentation-tips/how-to-modify-a-graph-in-our-templates?utm_source=slidesgo_template&amp;utm_medium=referral-link&amp;utm_campaign=how-to-modify-a-graph-in-our-templates&amp;utm_term=slidesgo-school&amp;utm_content=how-to-modify-a-graph-in-our-templates" TargetMode="External"/><Relationship Id="rId4" Type="http://schemas.openxmlformats.org/officeDocument/2006/relationships/image" Target="../media/image47.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11"/>
        <p:cNvGrpSpPr/>
        <p:nvPr/>
      </p:nvGrpSpPr>
      <p:grpSpPr>
        <a:xfrm>
          <a:off x="0" y="0"/>
          <a:ext cx="0" cy="0"/>
          <a:chOff x="0" y="0"/>
          <a:chExt cx="0" cy="0"/>
        </a:xfrm>
      </p:grpSpPr>
      <p:sp>
        <p:nvSpPr>
          <p:cNvPr id="1612" name="Google Shape;1612;p39"/>
          <p:cNvSpPr/>
          <p:nvPr/>
        </p:nvSpPr>
        <p:spPr>
          <a:xfrm>
            <a:off x="6987741" y="723250"/>
            <a:ext cx="1327800" cy="311100"/>
          </a:xfrm>
          <a:prstGeom prst="roundRect">
            <a:avLst>
              <a:gd name="adj" fmla="val 50000"/>
            </a:avLst>
          </a:prstGeom>
          <a:solidFill>
            <a:srgbClr val="4D3B6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39"/>
          <p:cNvSpPr txBox="1">
            <a:spLocks noGrp="1"/>
          </p:cNvSpPr>
          <p:nvPr>
            <p:ph type="ctrTitle"/>
          </p:nvPr>
        </p:nvSpPr>
        <p:spPr>
          <a:xfrm>
            <a:off x="1021080" y="1925955"/>
            <a:ext cx="7101840" cy="792480"/>
          </a:xfrm>
          <a:prstGeom prst="rect">
            <a:avLst/>
          </a:prstGeom>
        </p:spPr>
        <p:txBody>
          <a:bodyPr spcFirstLastPara="1" wrap="square" lIns="0" tIns="0" rIns="0" bIns="0" anchor="t" anchorCtr="0">
            <a:noAutofit/>
          </a:bodyPr>
          <a:lstStyle/>
          <a:p>
            <a:pPr marL="0" lvl="0" indent="0" algn="ctr" rtl="0">
              <a:lnSpc>
                <a:spcPct val="100000"/>
              </a:lnSpc>
              <a:spcBef>
                <a:spcPts val="0"/>
              </a:spcBef>
              <a:spcAft>
                <a:spcPts val="0"/>
              </a:spcAft>
              <a:buNone/>
            </a:pPr>
            <a:r>
              <a:rPr lang="vi-VN" altLang="en-GB" sz="4800">
                <a:latin typeface="Times New Roman" panose="02020603050405020304" charset="0"/>
                <a:cs typeface="Times New Roman" panose="02020603050405020304" charset="0"/>
              </a:rPr>
              <a:t>Tiết 22 - 23: Quản lí tiền</a:t>
            </a:r>
          </a:p>
        </p:txBody>
      </p:sp>
      <p:sp>
        <p:nvSpPr>
          <p:cNvPr id="1614" name="Google Shape;1614;p39"/>
          <p:cNvSpPr txBox="1">
            <a:spLocks noGrp="1"/>
          </p:cNvSpPr>
          <p:nvPr>
            <p:ph type="ctrTitle"/>
          </p:nvPr>
        </p:nvSpPr>
        <p:spPr>
          <a:xfrm>
            <a:off x="6987741" y="760608"/>
            <a:ext cx="1327800" cy="242700"/>
          </a:xfrm>
          <a:prstGeom prst="rect">
            <a:avLst/>
          </a:prstGeom>
        </p:spPr>
        <p:txBody>
          <a:bodyPr spcFirstLastPara="1" wrap="square" lIns="0" tIns="0" rIns="0" bIns="0" anchor="ctr" anchorCtr="0">
            <a:noAutofit/>
          </a:bodyPr>
          <a:lstStyle/>
          <a:p>
            <a:pPr marL="0" lvl="0" indent="0" algn="ctr" rtl="0">
              <a:lnSpc>
                <a:spcPct val="125000"/>
              </a:lnSpc>
              <a:spcBef>
                <a:spcPts val="0"/>
              </a:spcBef>
              <a:spcAft>
                <a:spcPts val="0"/>
              </a:spcAft>
              <a:buNone/>
            </a:pPr>
            <a:r>
              <a:rPr lang="vi-VN" altLang="en-GB" sz="1300">
                <a:solidFill>
                  <a:schemeClr val="lt1"/>
                </a:solidFill>
                <a:latin typeface="Lato" panose="020F0502020204030203"/>
                <a:ea typeface="Lato" panose="020F0502020204030203"/>
                <a:cs typeface="Lato" panose="020F0502020204030203"/>
                <a:sym typeface="Lato" panose="020F0502020204030203"/>
              </a:rPr>
              <a:t>GDCD 7</a:t>
            </a:r>
          </a:p>
        </p:txBody>
      </p:sp>
      <p:grpSp>
        <p:nvGrpSpPr>
          <p:cNvPr id="1617" name="Google Shape;1617;p39"/>
          <p:cNvGrpSpPr/>
          <p:nvPr/>
        </p:nvGrpSpPr>
        <p:grpSpPr>
          <a:xfrm flipH="1">
            <a:off x="713224" y="3320480"/>
            <a:ext cx="822181" cy="963825"/>
            <a:chOff x="1362549" y="3263217"/>
            <a:chExt cx="822181" cy="963825"/>
          </a:xfrm>
        </p:grpSpPr>
        <p:sp>
          <p:nvSpPr>
            <p:cNvPr id="1618" name="Google Shape;1618;p39"/>
            <p:cNvSpPr/>
            <p:nvPr/>
          </p:nvSpPr>
          <p:spPr>
            <a:xfrm>
              <a:off x="1810979" y="3303364"/>
              <a:ext cx="373751" cy="291661"/>
            </a:xfrm>
            <a:custGeom>
              <a:avLst/>
              <a:gdLst/>
              <a:ahLst/>
              <a:cxnLst/>
              <a:rect l="l" t="t" r="r" b="b"/>
              <a:pathLst>
                <a:path w="4990" h="3894" extrusionOk="0">
                  <a:moveTo>
                    <a:pt x="644" y="1"/>
                  </a:moveTo>
                  <a:lnTo>
                    <a:pt x="227" y="620"/>
                  </a:lnTo>
                  <a:lnTo>
                    <a:pt x="1" y="1155"/>
                  </a:lnTo>
                  <a:cubicBezTo>
                    <a:pt x="2227" y="3346"/>
                    <a:pt x="3918" y="3894"/>
                    <a:pt x="3918" y="3894"/>
                  </a:cubicBezTo>
                  <a:lnTo>
                    <a:pt x="4990" y="2858"/>
                  </a:lnTo>
                  <a:lnTo>
                    <a:pt x="2573" y="1584"/>
                  </a:lnTo>
                  <a:lnTo>
                    <a:pt x="64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39"/>
            <p:cNvSpPr/>
            <p:nvPr/>
          </p:nvSpPr>
          <p:spPr>
            <a:xfrm>
              <a:off x="1869851" y="3263217"/>
              <a:ext cx="299750" cy="225749"/>
            </a:xfrm>
            <a:custGeom>
              <a:avLst/>
              <a:gdLst/>
              <a:ahLst/>
              <a:cxnLst/>
              <a:rect l="l" t="t" r="r" b="b"/>
              <a:pathLst>
                <a:path w="4002" h="3014" extrusionOk="0">
                  <a:moveTo>
                    <a:pt x="667" y="1"/>
                  </a:moveTo>
                  <a:lnTo>
                    <a:pt x="1" y="679"/>
                  </a:lnTo>
                  <a:cubicBezTo>
                    <a:pt x="1" y="679"/>
                    <a:pt x="1465" y="2168"/>
                    <a:pt x="3513" y="3013"/>
                  </a:cubicBezTo>
                  <a:lnTo>
                    <a:pt x="4001" y="2346"/>
                  </a:lnTo>
                  <a:lnTo>
                    <a:pt x="2191" y="1072"/>
                  </a:lnTo>
                  <a:lnTo>
                    <a:pt x="66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20" name="Google Shape;1620;p39"/>
            <p:cNvGrpSpPr/>
            <p:nvPr/>
          </p:nvGrpSpPr>
          <p:grpSpPr>
            <a:xfrm>
              <a:off x="1362549" y="3263229"/>
              <a:ext cx="822177" cy="963813"/>
              <a:chOff x="1362549" y="3263229"/>
              <a:chExt cx="822177" cy="963813"/>
            </a:xfrm>
          </p:grpSpPr>
          <p:sp>
            <p:nvSpPr>
              <p:cNvPr id="1621" name="Google Shape;1621;p39"/>
              <p:cNvSpPr/>
              <p:nvPr/>
            </p:nvSpPr>
            <p:spPr>
              <a:xfrm>
                <a:off x="1430738" y="3387837"/>
                <a:ext cx="685784" cy="763456"/>
              </a:xfrm>
              <a:custGeom>
                <a:avLst/>
                <a:gdLst/>
                <a:ahLst/>
                <a:cxnLst/>
                <a:rect l="l" t="t" r="r" b="b"/>
                <a:pathLst>
                  <a:path w="9156" h="10193" extrusionOk="0">
                    <a:moveTo>
                      <a:pt x="5072" y="0"/>
                    </a:moveTo>
                    <a:lnTo>
                      <a:pt x="4227" y="1072"/>
                    </a:lnTo>
                    <a:lnTo>
                      <a:pt x="2381" y="4013"/>
                    </a:lnTo>
                    <a:lnTo>
                      <a:pt x="1107" y="5954"/>
                    </a:lnTo>
                    <a:lnTo>
                      <a:pt x="0" y="7394"/>
                    </a:lnTo>
                    <a:lnTo>
                      <a:pt x="357" y="7978"/>
                    </a:lnTo>
                    <a:lnTo>
                      <a:pt x="1167" y="8740"/>
                    </a:lnTo>
                    <a:lnTo>
                      <a:pt x="2000" y="9466"/>
                    </a:lnTo>
                    <a:lnTo>
                      <a:pt x="2619" y="10192"/>
                    </a:lnTo>
                    <a:lnTo>
                      <a:pt x="4108" y="8502"/>
                    </a:lnTo>
                    <a:lnTo>
                      <a:pt x="5453" y="6918"/>
                    </a:lnTo>
                    <a:lnTo>
                      <a:pt x="7120" y="5025"/>
                    </a:lnTo>
                    <a:lnTo>
                      <a:pt x="9156" y="2846"/>
                    </a:lnTo>
                    <a:cubicBezTo>
                      <a:pt x="9156" y="2846"/>
                      <a:pt x="6263" y="1572"/>
                      <a:pt x="50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39"/>
              <p:cNvSpPr/>
              <p:nvPr/>
            </p:nvSpPr>
            <p:spPr>
              <a:xfrm>
                <a:off x="1380780" y="4071826"/>
                <a:ext cx="121338" cy="138265"/>
              </a:xfrm>
              <a:custGeom>
                <a:avLst/>
                <a:gdLst/>
                <a:ahLst/>
                <a:cxnLst/>
                <a:rect l="l" t="t" r="r" b="b"/>
                <a:pathLst>
                  <a:path w="1620" h="1846" extrusionOk="0">
                    <a:moveTo>
                      <a:pt x="405" y="1"/>
                    </a:moveTo>
                    <a:lnTo>
                      <a:pt x="0" y="1846"/>
                    </a:lnTo>
                    <a:lnTo>
                      <a:pt x="1620" y="1489"/>
                    </a:lnTo>
                    <a:lnTo>
                      <a:pt x="4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39"/>
              <p:cNvSpPr/>
              <p:nvPr/>
            </p:nvSpPr>
            <p:spPr>
              <a:xfrm>
                <a:off x="1408418" y="3948765"/>
                <a:ext cx="216761" cy="239081"/>
              </a:xfrm>
              <a:custGeom>
                <a:avLst/>
                <a:gdLst/>
                <a:ahLst/>
                <a:cxnLst/>
                <a:rect l="l" t="t" r="r" b="b"/>
                <a:pathLst>
                  <a:path w="2894" h="3192" extrusionOk="0">
                    <a:moveTo>
                      <a:pt x="346" y="0"/>
                    </a:moveTo>
                    <a:lnTo>
                      <a:pt x="0" y="1727"/>
                    </a:lnTo>
                    <a:lnTo>
                      <a:pt x="1227" y="3191"/>
                    </a:lnTo>
                    <a:lnTo>
                      <a:pt x="2894" y="2798"/>
                    </a:lnTo>
                    <a:lnTo>
                      <a:pt x="2060" y="1667"/>
                    </a:lnTo>
                    <a:lnTo>
                      <a:pt x="1298" y="1143"/>
                    </a:lnTo>
                    <a:lnTo>
                      <a:pt x="34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39"/>
              <p:cNvSpPr/>
              <p:nvPr/>
            </p:nvSpPr>
            <p:spPr>
              <a:xfrm>
                <a:off x="1362549" y="3263229"/>
                <a:ext cx="822177" cy="963813"/>
              </a:xfrm>
              <a:custGeom>
                <a:avLst/>
                <a:gdLst/>
                <a:ahLst/>
                <a:cxnLst/>
                <a:rect l="l" t="t" r="r" b="b"/>
                <a:pathLst>
                  <a:path w="10977" h="12868" extrusionOk="0">
                    <a:moveTo>
                      <a:pt x="6464" y="813"/>
                    </a:moveTo>
                    <a:lnTo>
                      <a:pt x="6678" y="1028"/>
                    </a:lnTo>
                    <a:cubicBezTo>
                      <a:pt x="6488" y="1266"/>
                      <a:pt x="6273" y="1504"/>
                      <a:pt x="6071" y="1742"/>
                    </a:cubicBezTo>
                    <a:lnTo>
                      <a:pt x="5976" y="1647"/>
                    </a:lnTo>
                    <a:cubicBezTo>
                      <a:pt x="6142" y="1385"/>
                      <a:pt x="6309" y="1099"/>
                      <a:pt x="6464" y="813"/>
                    </a:cubicBezTo>
                    <a:close/>
                    <a:moveTo>
                      <a:pt x="6904" y="1230"/>
                    </a:moveTo>
                    <a:cubicBezTo>
                      <a:pt x="7000" y="1337"/>
                      <a:pt x="7107" y="1432"/>
                      <a:pt x="7214" y="1516"/>
                    </a:cubicBezTo>
                    <a:cubicBezTo>
                      <a:pt x="7000" y="1766"/>
                      <a:pt x="6750" y="1980"/>
                      <a:pt x="6547" y="2230"/>
                    </a:cubicBezTo>
                    <a:cubicBezTo>
                      <a:pt x="6452" y="2135"/>
                      <a:pt x="6369" y="2052"/>
                      <a:pt x="6273" y="1944"/>
                    </a:cubicBezTo>
                    <a:cubicBezTo>
                      <a:pt x="6488" y="1730"/>
                      <a:pt x="6690" y="1492"/>
                      <a:pt x="6904" y="1230"/>
                    </a:cubicBezTo>
                    <a:close/>
                    <a:moveTo>
                      <a:pt x="7452" y="1706"/>
                    </a:moveTo>
                    <a:lnTo>
                      <a:pt x="7893" y="2028"/>
                    </a:lnTo>
                    <a:cubicBezTo>
                      <a:pt x="7655" y="2302"/>
                      <a:pt x="7452" y="2575"/>
                      <a:pt x="7226" y="2837"/>
                    </a:cubicBezTo>
                    <a:cubicBezTo>
                      <a:pt x="7059" y="2706"/>
                      <a:pt x="6916" y="2575"/>
                      <a:pt x="6762" y="2433"/>
                    </a:cubicBezTo>
                    <a:cubicBezTo>
                      <a:pt x="6976" y="2183"/>
                      <a:pt x="7238" y="1956"/>
                      <a:pt x="7452" y="1706"/>
                    </a:cubicBezTo>
                    <a:close/>
                    <a:moveTo>
                      <a:pt x="7262" y="337"/>
                    </a:moveTo>
                    <a:cubicBezTo>
                      <a:pt x="7833" y="682"/>
                      <a:pt x="8405" y="1028"/>
                      <a:pt x="8917" y="1456"/>
                    </a:cubicBezTo>
                    <a:cubicBezTo>
                      <a:pt x="9179" y="1671"/>
                      <a:pt x="9417" y="1909"/>
                      <a:pt x="9679" y="2099"/>
                    </a:cubicBezTo>
                    <a:cubicBezTo>
                      <a:pt x="9917" y="2266"/>
                      <a:pt x="10179" y="2385"/>
                      <a:pt x="10405" y="2540"/>
                    </a:cubicBezTo>
                    <a:cubicBezTo>
                      <a:pt x="10310" y="2683"/>
                      <a:pt x="10191" y="2825"/>
                      <a:pt x="10095" y="2980"/>
                    </a:cubicBezTo>
                    <a:cubicBezTo>
                      <a:pt x="9214" y="2564"/>
                      <a:pt x="8369" y="2052"/>
                      <a:pt x="7595" y="1456"/>
                    </a:cubicBezTo>
                    <a:cubicBezTo>
                      <a:pt x="7345" y="1266"/>
                      <a:pt x="7107" y="1028"/>
                      <a:pt x="6869" y="801"/>
                    </a:cubicBezTo>
                    <a:cubicBezTo>
                      <a:pt x="6988" y="623"/>
                      <a:pt x="7107" y="492"/>
                      <a:pt x="7262" y="337"/>
                    </a:cubicBezTo>
                    <a:close/>
                    <a:moveTo>
                      <a:pt x="8155" y="2183"/>
                    </a:moveTo>
                    <a:cubicBezTo>
                      <a:pt x="8297" y="2290"/>
                      <a:pt x="8452" y="2385"/>
                      <a:pt x="8595" y="2468"/>
                    </a:cubicBezTo>
                    <a:cubicBezTo>
                      <a:pt x="8357" y="2766"/>
                      <a:pt x="8119" y="3052"/>
                      <a:pt x="7881" y="3337"/>
                    </a:cubicBezTo>
                    <a:cubicBezTo>
                      <a:pt x="7726" y="3230"/>
                      <a:pt x="7595" y="3123"/>
                      <a:pt x="7464" y="3016"/>
                    </a:cubicBezTo>
                    <a:cubicBezTo>
                      <a:pt x="7690" y="2742"/>
                      <a:pt x="7928" y="2468"/>
                      <a:pt x="8155" y="2183"/>
                    </a:cubicBezTo>
                    <a:close/>
                    <a:moveTo>
                      <a:pt x="8833" y="2647"/>
                    </a:moveTo>
                    <a:cubicBezTo>
                      <a:pt x="8964" y="2742"/>
                      <a:pt x="9119" y="2814"/>
                      <a:pt x="9262" y="2885"/>
                    </a:cubicBezTo>
                    <a:cubicBezTo>
                      <a:pt x="9024" y="3183"/>
                      <a:pt x="8821" y="3492"/>
                      <a:pt x="8607" y="3826"/>
                    </a:cubicBezTo>
                    <a:lnTo>
                      <a:pt x="8119" y="3516"/>
                    </a:lnTo>
                    <a:cubicBezTo>
                      <a:pt x="8369" y="3230"/>
                      <a:pt x="8607" y="2933"/>
                      <a:pt x="8833" y="2647"/>
                    </a:cubicBezTo>
                    <a:close/>
                    <a:moveTo>
                      <a:pt x="9536" y="3016"/>
                    </a:moveTo>
                    <a:cubicBezTo>
                      <a:pt x="9667" y="3075"/>
                      <a:pt x="9786" y="3159"/>
                      <a:pt x="9917" y="3218"/>
                    </a:cubicBezTo>
                    <a:cubicBezTo>
                      <a:pt x="9833" y="3349"/>
                      <a:pt x="9738" y="3492"/>
                      <a:pt x="9655" y="3623"/>
                    </a:cubicBezTo>
                    <a:cubicBezTo>
                      <a:pt x="9560" y="3766"/>
                      <a:pt x="9464" y="4028"/>
                      <a:pt x="9345" y="4171"/>
                    </a:cubicBezTo>
                    <a:cubicBezTo>
                      <a:pt x="9321" y="4171"/>
                      <a:pt x="9321" y="4183"/>
                      <a:pt x="9310" y="4183"/>
                    </a:cubicBezTo>
                    <a:cubicBezTo>
                      <a:pt x="9167" y="4111"/>
                      <a:pt x="9024" y="4028"/>
                      <a:pt x="8881" y="3957"/>
                    </a:cubicBezTo>
                    <a:cubicBezTo>
                      <a:pt x="9083" y="3647"/>
                      <a:pt x="9310" y="3337"/>
                      <a:pt x="9536" y="3016"/>
                    </a:cubicBezTo>
                    <a:close/>
                    <a:moveTo>
                      <a:pt x="10202" y="3349"/>
                    </a:moveTo>
                    <a:cubicBezTo>
                      <a:pt x="10322" y="3409"/>
                      <a:pt x="10441" y="3456"/>
                      <a:pt x="10548" y="3492"/>
                    </a:cubicBezTo>
                    <a:cubicBezTo>
                      <a:pt x="10333" y="3814"/>
                      <a:pt x="10072" y="4088"/>
                      <a:pt x="9810" y="4373"/>
                    </a:cubicBezTo>
                    <a:cubicBezTo>
                      <a:pt x="9798" y="4385"/>
                      <a:pt x="9798" y="4409"/>
                      <a:pt x="9786" y="4421"/>
                    </a:cubicBezTo>
                    <a:cubicBezTo>
                      <a:pt x="9726" y="4385"/>
                      <a:pt x="9655" y="4361"/>
                      <a:pt x="9595" y="4326"/>
                    </a:cubicBezTo>
                    <a:cubicBezTo>
                      <a:pt x="9679" y="4195"/>
                      <a:pt x="9762" y="4028"/>
                      <a:pt x="9833" y="3909"/>
                    </a:cubicBezTo>
                    <a:cubicBezTo>
                      <a:pt x="9941" y="3730"/>
                      <a:pt x="10060" y="3552"/>
                      <a:pt x="10155" y="3373"/>
                    </a:cubicBezTo>
                    <a:cubicBezTo>
                      <a:pt x="10179" y="3373"/>
                      <a:pt x="10191" y="3361"/>
                      <a:pt x="10202" y="3349"/>
                    </a:cubicBezTo>
                    <a:close/>
                    <a:moveTo>
                      <a:pt x="5809" y="1921"/>
                    </a:moveTo>
                    <a:cubicBezTo>
                      <a:pt x="5845" y="1944"/>
                      <a:pt x="5869" y="1992"/>
                      <a:pt x="5904" y="2028"/>
                    </a:cubicBezTo>
                    <a:cubicBezTo>
                      <a:pt x="5916" y="2063"/>
                      <a:pt x="5952" y="2099"/>
                      <a:pt x="5988" y="2111"/>
                    </a:cubicBezTo>
                    <a:lnTo>
                      <a:pt x="6262" y="2385"/>
                    </a:lnTo>
                    <a:cubicBezTo>
                      <a:pt x="4761" y="4469"/>
                      <a:pt x="3273" y="6564"/>
                      <a:pt x="1785" y="8660"/>
                    </a:cubicBezTo>
                    <a:cubicBezTo>
                      <a:pt x="1582" y="8945"/>
                      <a:pt x="1380" y="9231"/>
                      <a:pt x="1189" y="9505"/>
                    </a:cubicBezTo>
                    <a:cubicBezTo>
                      <a:pt x="1094" y="9386"/>
                      <a:pt x="1011" y="9255"/>
                      <a:pt x="928" y="9124"/>
                    </a:cubicBezTo>
                    <a:cubicBezTo>
                      <a:pt x="1844" y="8112"/>
                      <a:pt x="2535" y="6874"/>
                      <a:pt x="3273" y="5754"/>
                    </a:cubicBezTo>
                    <a:cubicBezTo>
                      <a:pt x="4023" y="4564"/>
                      <a:pt x="4749" y="3337"/>
                      <a:pt x="5607" y="2218"/>
                    </a:cubicBezTo>
                    <a:cubicBezTo>
                      <a:pt x="5678" y="2123"/>
                      <a:pt x="5738" y="2028"/>
                      <a:pt x="5809" y="1921"/>
                    </a:cubicBezTo>
                    <a:close/>
                    <a:moveTo>
                      <a:pt x="6488" y="2587"/>
                    </a:moveTo>
                    <a:cubicBezTo>
                      <a:pt x="6738" y="2814"/>
                      <a:pt x="6988" y="3040"/>
                      <a:pt x="7262" y="3242"/>
                    </a:cubicBezTo>
                    <a:cubicBezTo>
                      <a:pt x="6440" y="4421"/>
                      <a:pt x="5607" y="5564"/>
                      <a:pt x="4749" y="6707"/>
                    </a:cubicBezTo>
                    <a:cubicBezTo>
                      <a:pt x="3856" y="7921"/>
                      <a:pt x="2821" y="9017"/>
                      <a:pt x="1904" y="10207"/>
                    </a:cubicBezTo>
                    <a:cubicBezTo>
                      <a:pt x="1725" y="10064"/>
                      <a:pt x="1547" y="9898"/>
                      <a:pt x="1380" y="9719"/>
                    </a:cubicBezTo>
                    <a:cubicBezTo>
                      <a:pt x="2821" y="7695"/>
                      <a:pt x="4249" y="5683"/>
                      <a:pt x="5690" y="3659"/>
                    </a:cubicBezTo>
                    <a:cubicBezTo>
                      <a:pt x="5940" y="3314"/>
                      <a:pt x="6214" y="2945"/>
                      <a:pt x="6488" y="2587"/>
                    </a:cubicBezTo>
                    <a:close/>
                    <a:moveTo>
                      <a:pt x="7476" y="3433"/>
                    </a:moveTo>
                    <a:cubicBezTo>
                      <a:pt x="7774" y="3659"/>
                      <a:pt x="8071" y="3849"/>
                      <a:pt x="8405" y="4052"/>
                    </a:cubicBezTo>
                    <a:cubicBezTo>
                      <a:pt x="7643" y="4826"/>
                      <a:pt x="6964" y="5695"/>
                      <a:pt x="6262" y="6528"/>
                    </a:cubicBezTo>
                    <a:cubicBezTo>
                      <a:pt x="5333" y="7636"/>
                      <a:pt x="4428" y="8755"/>
                      <a:pt x="3487" y="9838"/>
                    </a:cubicBezTo>
                    <a:cubicBezTo>
                      <a:pt x="3214" y="10160"/>
                      <a:pt x="2916" y="10517"/>
                      <a:pt x="2582" y="10803"/>
                    </a:cubicBezTo>
                    <a:cubicBezTo>
                      <a:pt x="2440" y="10672"/>
                      <a:pt x="2285" y="10541"/>
                      <a:pt x="2118" y="10422"/>
                    </a:cubicBezTo>
                    <a:cubicBezTo>
                      <a:pt x="3047" y="9231"/>
                      <a:pt x="4083" y="8124"/>
                      <a:pt x="4976" y="6909"/>
                    </a:cubicBezTo>
                    <a:cubicBezTo>
                      <a:pt x="5821" y="5754"/>
                      <a:pt x="6678" y="4599"/>
                      <a:pt x="7476" y="3433"/>
                    </a:cubicBezTo>
                    <a:close/>
                    <a:moveTo>
                      <a:pt x="8667" y="4195"/>
                    </a:moveTo>
                    <a:cubicBezTo>
                      <a:pt x="8964" y="4361"/>
                      <a:pt x="9262" y="4504"/>
                      <a:pt x="9571" y="4659"/>
                    </a:cubicBezTo>
                    <a:cubicBezTo>
                      <a:pt x="9095" y="5195"/>
                      <a:pt x="8643" y="5719"/>
                      <a:pt x="8167" y="6231"/>
                    </a:cubicBezTo>
                    <a:cubicBezTo>
                      <a:pt x="6916" y="7624"/>
                      <a:pt x="5642" y="9005"/>
                      <a:pt x="4416" y="10434"/>
                    </a:cubicBezTo>
                    <a:cubicBezTo>
                      <a:pt x="4059" y="10838"/>
                      <a:pt x="3702" y="11231"/>
                      <a:pt x="3368" y="11660"/>
                    </a:cubicBezTo>
                    <a:cubicBezTo>
                      <a:pt x="3214" y="11410"/>
                      <a:pt x="3011" y="11207"/>
                      <a:pt x="2809" y="11017"/>
                    </a:cubicBezTo>
                    <a:cubicBezTo>
                      <a:pt x="3535" y="10386"/>
                      <a:pt x="4130" y="9552"/>
                      <a:pt x="4738" y="8826"/>
                    </a:cubicBezTo>
                    <a:cubicBezTo>
                      <a:pt x="5690" y="7695"/>
                      <a:pt x="6619" y="6552"/>
                      <a:pt x="7571" y="5433"/>
                    </a:cubicBezTo>
                    <a:cubicBezTo>
                      <a:pt x="7928" y="5016"/>
                      <a:pt x="8286" y="4576"/>
                      <a:pt x="8667" y="4195"/>
                    </a:cubicBezTo>
                    <a:close/>
                    <a:moveTo>
                      <a:pt x="808" y="9505"/>
                    </a:moveTo>
                    <a:cubicBezTo>
                      <a:pt x="1451" y="10434"/>
                      <a:pt x="2594" y="10910"/>
                      <a:pt x="3166" y="11910"/>
                    </a:cubicBezTo>
                    <a:cubicBezTo>
                      <a:pt x="2737" y="12041"/>
                      <a:pt x="2273" y="12124"/>
                      <a:pt x="1809" y="12219"/>
                    </a:cubicBezTo>
                    <a:cubicBezTo>
                      <a:pt x="1368" y="11791"/>
                      <a:pt x="1011" y="11267"/>
                      <a:pt x="570" y="10815"/>
                    </a:cubicBezTo>
                    <a:cubicBezTo>
                      <a:pt x="654" y="10386"/>
                      <a:pt x="737" y="9945"/>
                      <a:pt x="808" y="9505"/>
                    </a:cubicBezTo>
                    <a:close/>
                    <a:moveTo>
                      <a:pt x="511" y="11196"/>
                    </a:moveTo>
                    <a:cubicBezTo>
                      <a:pt x="844" y="11553"/>
                      <a:pt x="1130" y="11934"/>
                      <a:pt x="1463" y="12291"/>
                    </a:cubicBezTo>
                    <a:cubicBezTo>
                      <a:pt x="1082" y="12362"/>
                      <a:pt x="689" y="12446"/>
                      <a:pt x="320" y="12541"/>
                    </a:cubicBezTo>
                    <a:cubicBezTo>
                      <a:pt x="368" y="12089"/>
                      <a:pt x="439" y="11636"/>
                      <a:pt x="511" y="11196"/>
                    </a:cubicBezTo>
                    <a:close/>
                    <a:moveTo>
                      <a:pt x="7220" y="0"/>
                    </a:moveTo>
                    <a:cubicBezTo>
                      <a:pt x="7193" y="0"/>
                      <a:pt x="7170" y="7"/>
                      <a:pt x="7154" y="28"/>
                    </a:cubicBezTo>
                    <a:cubicBezTo>
                      <a:pt x="6952" y="206"/>
                      <a:pt x="6809" y="373"/>
                      <a:pt x="6678" y="575"/>
                    </a:cubicBezTo>
                    <a:lnTo>
                      <a:pt x="6535" y="444"/>
                    </a:lnTo>
                    <a:cubicBezTo>
                      <a:pt x="6513" y="421"/>
                      <a:pt x="6485" y="412"/>
                      <a:pt x="6457" y="412"/>
                    </a:cubicBezTo>
                    <a:cubicBezTo>
                      <a:pt x="6398" y="412"/>
                      <a:pt x="6337" y="455"/>
                      <a:pt x="6321" y="504"/>
                    </a:cubicBezTo>
                    <a:cubicBezTo>
                      <a:pt x="5773" y="1468"/>
                      <a:pt x="5130" y="2361"/>
                      <a:pt x="4523" y="3290"/>
                    </a:cubicBezTo>
                    <a:cubicBezTo>
                      <a:pt x="3630" y="4659"/>
                      <a:pt x="2761" y="6040"/>
                      <a:pt x="1856" y="7386"/>
                    </a:cubicBezTo>
                    <a:cubicBezTo>
                      <a:pt x="1475" y="7933"/>
                      <a:pt x="1106" y="8493"/>
                      <a:pt x="654" y="8969"/>
                    </a:cubicBezTo>
                    <a:cubicBezTo>
                      <a:pt x="630" y="8993"/>
                      <a:pt x="618" y="9017"/>
                      <a:pt x="618" y="9052"/>
                    </a:cubicBezTo>
                    <a:cubicBezTo>
                      <a:pt x="511" y="9648"/>
                      <a:pt x="416" y="10219"/>
                      <a:pt x="296" y="10815"/>
                    </a:cubicBezTo>
                    <a:lnTo>
                      <a:pt x="296" y="10862"/>
                    </a:lnTo>
                    <a:cubicBezTo>
                      <a:pt x="189" y="11469"/>
                      <a:pt x="82" y="12100"/>
                      <a:pt x="11" y="12708"/>
                    </a:cubicBezTo>
                    <a:cubicBezTo>
                      <a:pt x="1" y="12809"/>
                      <a:pt x="86" y="12868"/>
                      <a:pt x="170" y="12868"/>
                    </a:cubicBezTo>
                    <a:cubicBezTo>
                      <a:pt x="185" y="12868"/>
                      <a:pt x="199" y="12866"/>
                      <a:pt x="213" y="12862"/>
                    </a:cubicBezTo>
                    <a:cubicBezTo>
                      <a:pt x="725" y="12708"/>
                      <a:pt x="1225" y="12600"/>
                      <a:pt x="1749" y="12517"/>
                    </a:cubicBezTo>
                    <a:cubicBezTo>
                      <a:pt x="1759" y="12521"/>
                      <a:pt x="1770" y="12522"/>
                      <a:pt x="1780" y="12522"/>
                    </a:cubicBezTo>
                    <a:cubicBezTo>
                      <a:pt x="1806" y="12522"/>
                      <a:pt x="1831" y="12514"/>
                      <a:pt x="1856" y="12505"/>
                    </a:cubicBezTo>
                    <a:cubicBezTo>
                      <a:pt x="2392" y="12398"/>
                      <a:pt x="2916" y="12291"/>
                      <a:pt x="3428" y="12148"/>
                    </a:cubicBezTo>
                    <a:cubicBezTo>
                      <a:pt x="3511" y="12124"/>
                      <a:pt x="3523" y="12065"/>
                      <a:pt x="3523" y="12029"/>
                    </a:cubicBezTo>
                    <a:cubicBezTo>
                      <a:pt x="3809" y="11588"/>
                      <a:pt x="4166" y="11207"/>
                      <a:pt x="4499" y="10815"/>
                    </a:cubicBezTo>
                    <a:cubicBezTo>
                      <a:pt x="5071" y="10160"/>
                      <a:pt x="5642" y="9505"/>
                      <a:pt x="6226" y="8874"/>
                    </a:cubicBezTo>
                    <a:cubicBezTo>
                      <a:pt x="7464" y="7505"/>
                      <a:pt x="8702" y="6135"/>
                      <a:pt x="9917" y="4742"/>
                    </a:cubicBezTo>
                    <a:cubicBezTo>
                      <a:pt x="10262" y="4361"/>
                      <a:pt x="10655" y="3957"/>
                      <a:pt x="10953" y="3528"/>
                    </a:cubicBezTo>
                    <a:cubicBezTo>
                      <a:pt x="10976" y="3456"/>
                      <a:pt x="10953" y="3349"/>
                      <a:pt x="10857" y="3302"/>
                    </a:cubicBezTo>
                    <a:cubicBezTo>
                      <a:pt x="10691" y="3242"/>
                      <a:pt x="10548" y="3171"/>
                      <a:pt x="10393" y="3099"/>
                    </a:cubicBezTo>
                    <a:cubicBezTo>
                      <a:pt x="10512" y="2921"/>
                      <a:pt x="10631" y="2766"/>
                      <a:pt x="10762" y="2599"/>
                    </a:cubicBezTo>
                    <a:cubicBezTo>
                      <a:pt x="10810" y="2540"/>
                      <a:pt x="10798" y="2444"/>
                      <a:pt x="10738" y="2397"/>
                    </a:cubicBezTo>
                    <a:cubicBezTo>
                      <a:pt x="10464" y="2183"/>
                      <a:pt x="10155" y="2052"/>
                      <a:pt x="9869" y="1861"/>
                    </a:cubicBezTo>
                    <a:cubicBezTo>
                      <a:pt x="9607" y="1671"/>
                      <a:pt x="9369" y="1432"/>
                      <a:pt x="9119" y="1218"/>
                    </a:cubicBezTo>
                    <a:cubicBezTo>
                      <a:pt x="8559" y="754"/>
                      <a:pt x="7940" y="397"/>
                      <a:pt x="7333" y="28"/>
                    </a:cubicBezTo>
                    <a:cubicBezTo>
                      <a:pt x="7299" y="14"/>
                      <a:pt x="7256" y="0"/>
                      <a:pt x="72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25" name="Google Shape;1625;p39"/>
          <p:cNvGrpSpPr/>
          <p:nvPr/>
        </p:nvGrpSpPr>
        <p:grpSpPr>
          <a:xfrm>
            <a:off x="7483928" y="3614742"/>
            <a:ext cx="608566" cy="669556"/>
            <a:chOff x="4782300" y="3673398"/>
            <a:chExt cx="468200" cy="515162"/>
          </a:xfrm>
        </p:grpSpPr>
        <p:sp>
          <p:nvSpPr>
            <p:cNvPr id="1626" name="Google Shape;1626;p39"/>
            <p:cNvSpPr/>
            <p:nvPr/>
          </p:nvSpPr>
          <p:spPr>
            <a:xfrm>
              <a:off x="4795635" y="3685969"/>
              <a:ext cx="441536" cy="489996"/>
            </a:xfrm>
            <a:custGeom>
              <a:avLst/>
              <a:gdLst/>
              <a:ahLst/>
              <a:cxnLst/>
              <a:rect l="l" t="t" r="r" b="b"/>
              <a:pathLst>
                <a:path w="5895" h="6542" extrusionOk="0">
                  <a:moveTo>
                    <a:pt x="3176" y="0"/>
                  </a:moveTo>
                  <a:cubicBezTo>
                    <a:pt x="3155" y="0"/>
                    <a:pt x="3132" y="1"/>
                    <a:pt x="3108" y="5"/>
                  </a:cubicBezTo>
                  <a:cubicBezTo>
                    <a:pt x="3037" y="17"/>
                    <a:pt x="2954" y="29"/>
                    <a:pt x="2882" y="65"/>
                  </a:cubicBezTo>
                  <a:cubicBezTo>
                    <a:pt x="2811" y="89"/>
                    <a:pt x="2763" y="124"/>
                    <a:pt x="2716" y="172"/>
                  </a:cubicBezTo>
                  <a:cubicBezTo>
                    <a:pt x="2680" y="232"/>
                    <a:pt x="2632" y="327"/>
                    <a:pt x="2585" y="470"/>
                  </a:cubicBezTo>
                  <a:cubicBezTo>
                    <a:pt x="2537" y="601"/>
                    <a:pt x="2501" y="744"/>
                    <a:pt x="2454" y="922"/>
                  </a:cubicBezTo>
                  <a:cubicBezTo>
                    <a:pt x="2406" y="1101"/>
                    <a:pt x="2358" y="1279"/>
                    <a:pt x="2323" y="1482"/>
                  </a:cubicBezTo>
                  <a:cubicBezTo>
                    <a:pt x="2287" y="1672"/>
                    <a:pt x="2239" y="1863"/>
                    <a:pt x="2216" y="2041"/>
                  </a:cubicBezTo>
                  <a:cubicBezTo>
                    <a:pt x="2168" y="2232"/>
                    <a:pt x="2156" y="2399"/>
                    <a:pt x="2120" y="2553"/>
                  </a:cubicBezTo>
                  <a:cubicBezTo>
                    <a:pt x="2096" y="2696"/>
                    <a:pt x="2085" y="2815"/>
                    <a:pt x="2061" y="2911"/>
                  </a:cubicBezTo>
                  <a:cubicBezTo>
                    <a:pt x="2037" y="3030"/>
                    <a:pt x="2001" y="3161"/>
                    <a:pt x="1977" y="3292"/>
                  </a:cubicBezTo>
                  <a:cubicBezTo>
                    <a:pt x="1942" y="3422"/>
                    <a:pt x="1918" y="3565"/>
                    <a:pt x="1906" y="3696"/>
                  </a:cubicBezTo>
                  <a:cubicBezTo>
                    <a:pt x="1692" y="3268"/>
                    <a:pt x="1489" y="2827"/>
                    <a:pt x="1287" y="2399"/>
                  </a:cubicBezTo>
                  <a:cubicBezTo>
                    <a:pt x="1084" y="1970"/>
                    <a:pt x="894" y="1541"/>
                    <a:pt x="692" y="1101"/>
                  </a:cubicBezTo>
                  <a:lnTo>
                    <a:pt x="632" y="1137"/>
                  </a:lnTo>
                  <a:cubicBezTo>
                    <a:pt x="608" y="1148"/>
                    <a:pt x="572" y="1160"/>
                    <a:pt x="537" y="1184"/>
                  </a:cubicBezTo>
                  <a:cubicBezTo>
                    <a:pt x="489" y="1196"/>
                    <a:pt x="453" y="1196"/>
                    <a:pt x="430" y="1208"/>
                  </a:cubicBezTo>
                  <a:cubicBezTo>
                    <a:pt x="406" y="1208"/>
                    <a:pt x="393" y="1213"/>
                    <a:pt x="383" y="1213"/>
                  </a:cubicBezTo>
                  <a:cubicBezTo>
                    <a:pt x="378" y="1213"/>
                    <a:pt x="374" y="1212"/>
                    <a:pt x="370" y="1208"/>
                  </a:cubicBezTo>
                  <a:cubicBezTo>
                    <a:pt x="275" y="1244"/>
                    <a:pt x="191" y="1256"/>
                    <a:pt x="144" y="1279"/>
                  </a:cubicBezTo>
                  <a:cubicBezTo>
                    <a:pt x="96" y="1315"/>
                    <a:pt x="37" y="1363"/>
                    <a:pt x="1" y="1446"/>
                  </a:cubicBezTo>
                  <a:cubicBezTo>
                    <a:pt x="25" y="1601"/>
                    <a:pt x="72" y="1744"/>
                    <a:pt x="144" y="1875"/>
                  </a:cubicBezTo>
                  <a:cubicBezTo>
                    <a:pt x="215" y="2029"/>
                    <a:pt x="299" y="2160"/>
                    <a:pt x="358" y="2291"/>
                  </a:cubicBezTo>
                  <a:cubicBezTo>
                    <a:pt x="430" y="2458"/>
                    <a:pt x="501" y="2613"/>
                    <a:pt x="561" y="2768"/>
                  </a:cubicBezTo>
                  <a:cubicBezTo>
                    <a:pt x="620" y="2934"/>
                    <a:pt x="692" y="3101"/>
                    <a:pt x="775" y="3244"/>
                  </a:cubicBezTo>
                  <a:cubicBezTo>
                    <a:pt x="977" y="3684"/>
                    <a:pt x="1168" y="4113"/>
                    <a:pt x="1346" y="4542"/>
                  </a:cubicBezTo>
                  <a:lnTo>
                    <a:pt x="1346" y="4554"/>
                  </a:lnTo>
                  <a:cubicBezTo>
                    <a:pt x="1406" y="4673"/>
                    <a:pt x="1465" y="4827"/>
                    <a:pt x="1549" y="5006"/>
                  </a:cubicBezTo>
                  <a:cubicBezTo>
                    <a:pt x="1620" y="5185"/>
                    <a:pt x="1692" y="5375"/>
                    <a:pt x="1787" y="5566"/>
                  </a:cubicBezTo>
                  <a:cubicBezTo>
                    <a:pt x="1870" y="5768"/>
                    <a:pt x="1942" y="5947"/>
                    <a:pt x="2037" y="6125"/>
                  </a:cubicBezTo>
                  <a:cubicBezTo>
                    <a:pt x="2108" y="6304"/>
                    <a:pt x="2204" y="6435"/>
                    <a:pt x="2275" y="6542"/>
                  </a:cubicBezTo>
                  <a:cubicBezTo>
                    <a:pt x="2287" y="6518"/>
                    <a:pt x="2323" y="6518"/>
                    <a:pt x="2358" y="6506"/>
                  </a:cubicBezTo>
                  <a:cubicBezTo>
                    <a:pt x="2406" y="6494"/>
                    <a:pt x="2454" y="6494"/>
                    <a:pt x="2513" y="6482"/>
                  </a:cubicBezTo>
                  <a:cubicBezTo>
                    <a:pt x="2561" y="6482"/>
                    <a:pt x="2620" y="6459"/>
                    <a:pt x="2656" y="6447"/>
                  </a:cubicBezTo>
                  <a:cubicBezTo>
                    <a:pt x="2704" y="6447"/>
                    <a:pt x="2739" y="6435"/>
                    <a:pt x="2751" y="6423"/>
                  </a:cubicBezTo>
                  <a:cubicBezTo>
                    <a:pt x="2811" y="6399"/>
                    <a:pt x="2858" y="6387"/>
                    <a:pt x="2882" y="6363"/>
                  </a:cubicBezTo>
                  <a:cubicBezTo>
                    <a:pt x="2918" y="6328"/>
                    <a:pt x="2942" y="6316"/>
                    <a:pt x="2978" y="6280"/>
                  </a:cubicBezTo>
                  <a:cubicBezTo>
                    <a:pt x="2989" y="6256"/>
                    <a:pt x="3013" y="6220"/>
                    <a:pt x="3037" y="6197"/>
                  </a:cubicBezTo>
                  <a:lnTo>
                    <a:pt x="2644" y="5256"/>
                  </a:lnTo>
                  <a:lnTo>
                    <a:pt x="2477" y="4911"/>
                  </a:lnTo>
                  <a:cubicBezTo>
                    <a:pt x="2513" y="4792"/>
                    <a:pt x="2525" y="4673"/>
                    <a:pt x="2561" y="4530"/>
                  </a:cubicBezTo>
                  <a:cubicBezTo>
                    <a:pt x="2585" y="4375"/>
                    <a:pt x="2632" y="4256"/>
                    <a:pt x="2680" y="4173"/>
                  </a:cubicBezTo>
                  <a:cubicBezTo>
                    <a:pt x="2686" y="4169"/>
                    <a:pt x="2696" y="4168"/>
                    <a:pt x="2710" y="4168"/>
                  </a:cubicBezTo>
                  <a:cubicBezTo>
                    <a:pt x="2747" y="4168"/>
                    <a:pt x="2813" y="4179"/>
                    <a:pt x="2918" y="4196"/>
                  </a:cubicBezTo>
                  <a:cubicBezTo>
                    <a:pt x="3049" y="4232"/>
                    <a:pt x="3192" y="4280"/>
                    <a:pt x="3359" y="4339"/>
                  </a:cubicBezTo>
                  <a:cubicBezTo>
                    <a:pt x="3525" y="4399"/>
                    <a:pt x="3716" y="4470"/>
                    <a:pt x="3906" y="4542"/>
                  </a:cubicBezTo>
                  <a:cubicBezTo>
                    <a:pt x="4121" y="4613"/>
                    <a:pt x="4299" y="4696"/>
                    <a:pt x="4478" y="4768"/>
                  </a:cubicBezTo>
                  <a:cubicBezTo>
                    <a:pt x="4656" y="4839"/>
                    <a:pt x="4799" y="4899"/>
                    <a:pt x="4942" y="4958"/>
                  </a:cubicBezTo>
                  <a:cubicBezTo>
                    <a:pt x="5073" y="5018"/>
                    <a:pt x="5156" y="5054"/>
                    <a:pt x="5204" y="5077"/>
                  </a:cubicBezTo>
                  <a:cubicBezTo>
                    <a:pt x="5252" y="5077"/>
                    <a:pt x="5275" y="5113"/>
                    <a:pt x="5311" y="5125"/>
                  </a:cubicBezTo>
                  <a:cubicBezTo>
                    <a:pt x="5347" y="5137"/>
                    <a:pt x="5371" y="5173"/>
                    <a:pt x="5394" y="5185"/>
                  </a:cubicBezTo>
                  <a:cubicBezTo>
                    <a:pt x="5406" y="5191"/>
                    <a:pt x="5418" y="5194"/>
                    <a:pt x="5433" y="5194"/>
                  </a:cubicBezTo>
                  <a:cubicBezTo>
                    <a:pt x="5448" y="5194"/>
                    <a:pt x="5466" y="5191"/>
                    <a:pt x="5490" y="5185"/>
                  </a:cubicBezTo>
                  <a:lnTo>
                    <a:pt x="5585" y="5137"/>
                  </a:lnTo>
                  <a:cubicBezTo>
                    <a:pt x="5609" y="5125"/>
                    <a:pt x="5645" y="5077"/>
                    <a:pt x="5668" y="5030"/>
                  </a:cubicBezTo>
                  <a:cubicBezTo>
                    <a:pt x="5704" y="4970"/>
                    <a:pt x="5740" y="4935"/>
                    <a:pt x="5775" y="4875"/>
                  </a:cubicBezTo>
                  <a:cubicBezTo>
                    <a:pt x="5823" y="4816"/>
                    <a:pt x="5847" y="4768"/>
                    <a:pt x="5859" y="4708"/>
                  </a:cubicBezTo>
                  <a:cubicBezTo>
                    <a:pt x="5895" y="4649"/>
                    <a:pt x="5895" y="4601"/>
                    <a:pt x="5895" y="4577"/>
                  </a:cubicBezTo>
                  <a:cubicBezTo>
                    <a:pt x="5787" y="4482"/>
                    <a:pt x="5656" y="4399"/>
                    <a:pt x="5502" y="4315"/>
                  </a:cubicBezTo>
                  <a:cubicBezTo>
                    <a:pt x="5359" y="4244"/>
                    <a:pt x="5204" y="4173"/>
                    <a:pt x="5049" y="4113"/>
                  </a:cubicBezTo>
                  <a:cubicBezTo>
                    <a:pt x="4894" y="4054"/>
                    <a:pt x="4728" y="3994"/>
                    <a:pt x="4573" y="3934"/>
                  </a:cubicBezTo>
                  <a:cubicBezTo>
                    <a:pt x="4406" y="3887"/>
                    <a:pt x="4251" y="3827"/>
                    <a:pt x="4109" y="3768"/>
                  </a:cubicBezTo>
                  <a:cubicBezTo>
                    <a:pt x="4049" y="3756"/>
                    <a:pt x="3954" y="3708"/>
                    <a:pt x="3835" y="3661"/>
                  </a:cubicBezTo>
                  <a:cubicBezTo>
                    <a:pt x="3716" y="3601"/>
                    <a:pt x="3597" y="3565"/>
                    <a:pt x="3466" y="3506"/>
                  </a:cubicBezTo>
                  <a:lnTo>
                    <a:pt x="3108" y="3327"/>
                  </a:lnTo>
                  <a:cubicBezTo>
                    <a:pt x="3001" y="3268"/>
                    <a:pt x="2930" y="3220"/>
                    <a:pt x="2882" y="3184"/>
                  </a:cubicBezTo>
                  <a:lnTo>
                    <a:pt x="2858" y="3161"/>
                  </a:lnTo>
                  <a:cubicBezTo>
                    <a:pt x="2847" y="3137"/>
                    <a:pt x="2858" y="3065"/>
                    <a:pt x="2870" y="2934"/>
                  </a:cubicBezTo>
                  <a:cubicBezTo>
                    <a:pt x="2906" y="2791"/>
                    <a:pt x="2930" y="2625"/>
                    <a:pt x="2978" y="2410"/>
                  </a:cubicBezTo>
                  <a:cubicBezTo>
                    <a:pt x="3025" y="2208"/>
                    <a:pt x="3061" y="1982"/>
                    <a:pt x="3120" y="1744"/>
                  </a:cubicBezTo>
                  <a:cubicBezTo>
                    <a:pt x="3180" y="1506"/>
                    <a:pt x="3228" y="1279"/>
                    <a:pt x="3275" y="1053"/>
                  </a:cubicBezTo>
                  <a:cubicBezTo>
                    <a:pt x="3323" y="851"/>
                    <a:pt x="3359" y="648"/>
                    <a:pt x="3394" y="482"/>
                  </a:cubicBezTo>
                  <a:cubicBezTo>
                    <a:pt x="3418" y="303"/>
                    <a:pt x="3418" y="184"/>
                    <a:pt x="3418" y="124"/>
                  </a:cubicBezTo>
                  <a:cubicBezTo>
                    <a:pt x="3406" y="89"/>
                    <a:pt x="3382" y="65"/>
                    <a:pt x="3299" y="5"/>
                  </a:cubicBezTo>
                  <a:cubicBezTo>
                    <a:pt x="3259" y="5"/>
                    <a:pt x="3220" y="0"/>
                    <a:pt x="31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9"/>
            <p:cNvSpPr/>
            <p:nvPr/>
          </p:nvSpPr>
          <p:spPr>
            <a:xfrm>
              <a:off x="4782300" y="3673398"/>
              <a:ext cx="468200" cy="515162"/>
            </a:xfrm>
            <a:custGeom>
              <a:avLst/>
              <a:gdLst/>
              <a:ahLst/>
              <a:cxnLst/>
              <a:rect l="l" t="t" r="r" b="b"/>
              <a:pathLst>
                <a:path w="6251" h="6878" extrusionOk="0">
                  <a:moveTo>
                    <a:pt x="3441" y="353"/>
                  </a:moveTo>
                  <a:cubicBezTo>
                    <a:pt x="3441" y="401"/>
                    <a:pt x="3441" y="472"/>
                    <a:pt x="3417" y="603"/>
                  </a:cubicBezTo>
                  <a:cubicBezTo>
                    <a:pt x="3382" y="770"/>
                    <a:pt x="3334" y="960"/>
                    <a:pt x="3298" y="1186"/>
                  </a:cubicBezTo>
                  <a:cubicBezTo>
                    <a:pt x="3251" y="1389"/>
                    <a:pt x="3203" y="1627"/>
                    <a:pt x="3143" y="1865"/>
                  </a:cubicBezTo>
                  <a:cubicBezTo>
                    <a:pt x="3084" y="2103"/>
                    <a:pt x="3036" y="2329"/>
                    <a:pt x="3001" y="2544"/>
                  </a:cubicBezTo>
                  <a:cubicBezTo>
                    <a:pt x="2953" y="2746"/>
                    <a:pt x="2905" y="2913"/>
                    <a:pt x="2893" y="3056"/>
                  </a:cubicBezTo>
                  <a:cubicBezTo>
                    <a:pt x="2858" y="3270"/>
                    <a:pt x="2858" y="3341"/>
                    <a:pt x="2917" y="3413"/>
                  </a:cubicBezTo>
                  <a:lnTo>
                    <a:pt x="2953" y="3449"/>
                  </a:lnTo>
                  <a:cubicBezTo>
                    <a:pt x="3001" y="3496"/>
                    <a:pt x="3084" y="3556"/>
                    <a:pt x="3203" y="3615"/>
                  </a:cubicBezTo>
                  <a:cubicBezTo>
                    <a:pt x="3322" y="3675"/>
                    <a:pt x="3441" y="3734"/>
                    <a:pt x="3572" y="3794"/>
                  </a:cubicBezTo>
                  <a:cubicBezTo>
                    <a:pt x="3691" y="3853"/>
                    <a:pt x="3834" y="3913"/>
                    <a:pt x="3953" y="3960"/>
                  </a:cubicBezTo>
                  <a:lnTo>
                    <a:pt x="4215" y="4091"/>
                  </a:lnTo>
                  <a:cubicBezTo>
                    <a:pt x="4346" y="4139"/>
                    <a:pt x="4513" y="4187"/>
                    <a:pt x="4679" y="4246"/>
                  </a:cubicBezTo>
                  <a:cubicBezTo>
                    <a:pt x="4834" y="4318"/>
                    <a:pt x="4989" y="4377"/>
                    <a:pt x="5156" y="4437"/>
                  </a:cubicBezTo>
                  <a:cubicBezTo>
                    <a:pt x="5298" y="4484"/>
                    <a:pt x="5453" y="4544"/>
                    <a:pt x="5596" y="4627"/>
                  </a:cubicBezTo>
                  <a:cubicBezTo>
                    <a:pt x="5703" y="4675"/>
                    <a:pt x="5810" y="4734"/>
                    <a:pt x="5894" y="4806"/>
                  </a:cubicBezTo>
                  <a:lnTo>
                    <a:pt x="5894" y="4818"/>
                  </a:lnTo>
                  <a:cubicBezTo>
                    <a:pt x="5882" y="4877"/>
                    <a:pt x="5846" y="4925"/>
                    <a:pt x="5822" y="4973"/>
                  </a:cubicBezTo>
                  <a:cubicBezTo>
                    <a:pt x="5799" y="5008"/>
                    <a:pt x="5751" y="5068"/>
                    <a:pt x="5715" y="5115"/>
                  </a:cubicBezTo>
                  <a:cubicBezTo>
                    <a:pt x="5691" y="5151"/>
                    <a:pt x="5679" y="5175"/>
                    <a:pt x="5656" y="5187"/>
                  </a:cubicBezTo>
                  <a:cubicBezTo>
                    <a:pt x="5644" y="5187"/>
                    <a:pt x="5632" y="5187"/>
                    <a:pt x="5620" y="5211"/>
                  </a:cubicBezTo>
                  <a:cubicBezTo>
                    <a:pt x="5596" y="5187"/>
                    <a:pt x="5584" y="5175"/>
                    <a:pt x="5584" y="5139"/>
                  </a:cubicBezTo>
                  <a:cubicBezTo>
                    <a:pt x="5537" y="5115"/>
                    <a:pt x="5501" y="5080"/>
                    <a:pt x="5453" y="5068"/>
                  </a:cubicBezTo>
                  <a:cubicBezTo>
                    <a:pt x="5406" y="5056"/>
                    <a:pt x="5322" y="5008"/>
                    <a:pt x="5179" y="4949"/>
                  </a:cubicBezTo>
                  <a:cubicBezTo>
                    <a:pt x="5048" y="4889"/>
                    <a:pt x="4906" y="4830"/>
                    <a:pt x="4727" y="4758"/>
                  </a:cubicBezTo>
                  <a:cubicBezTo>
                    <a:pt x="4548" y="4687"/>
                    <a:pt x="4346" y="4603"/>
                    <a:pt x="4155" y="4532"/>
                  </a:cubicBezTo>
                  <a:cubicBezTo>
                    <a:pt x="3965" y="4461"/>
                    <a:pt x="3786" y="4389"/>
                    <a:pt x="3608" y="4330"/>
                  </a:cubicBezTo>
                  <a:cubicBezTo>
                    <a:pt x="3429" y="4270"/>
                    <a:pt x="3274" y="4222"/>
                    <a:pt x="3143" y="4187"/>
                  </a:cubicBezTo>
                  <a:cubicBezTo>
                    <a:pt x="3045" y="4167"/>
                    <a:pt x="2972" y="4158"/>
                    <a:pt x="2914" y="4158"/>
                  </a:cubicBezTo>
                  <a:cubicBezTo>
                    <a:pt x="2867" y="4158"/>
                    <a:pt x="2830" y="4164"/>
                    <a:pt x="2798" y="4175"/>
                  </a:cubicBezTo>
                  <a:lnTo>
                    <a:pt x="2751" y="4187"/>
                  </a:lnTo>
                  <a:lnTo>
                    <a:pt x="2727" y="4234"/>
                  </a:lnTo>
                  <a:cubicBezTo>
                    <a:pt x="2667" y="4341"/>
                    <a:pt x="2620" y="4472"/>
                    <a:pt x="2596" y="4639"/>
                  </a:cubicBezTo>
                  <a:cubicBezTo>
                    <a:pt x="2572" y="4782"/>
                    <a:pt x="2548" y="4901"/>
                    <a:pt x="2512" y="5020"/>
                  </a:cubicBezTo>
                  <a:lnTo>
                    <a:pt x="2500" y="5068"/>
                  </a:lnTo>
                  <a:lnTo>
                    <a:pt x="2703" y="5461"/>
                  </a:lnTo>
                  <a:lnTo>
                    <a:pt x="3048" y="6318"/>
                  </a:lnTo>
                  <a:lnTo>
                    <a:pt x="3048" y="6330"/>
                  </a:lnTo>
                  <a:cubicBezTo>
                    <a:pt x="3036" y="6366"/>
                    <a:pt x="3024" y="6377"/>
                    <a:pt x="3001" y="6389"/>
                  </a:cubicBezTo>
                  <a:cubicBezTo>
                    <a:pt x="2977" y="6389"/>
                    <a:pt x="2953" y="6413"/>
                    <a:pt x="2905" y="6425"/>
                  </a:cubicBezTo>
                  <a:lnTo>
                    <a:pt x="2870" y="6437"/>
                  </a:lnTo>
                  <a:lnTo>
                    <a:pt x="2858" y="6449"/>
                  </a:lnTo>
                  <a:cubicBezTo>
                    <a:pt x="2858" y="6473"/>
                    <a:pt x="2846" y="6473"/>
                    <a:pt x="2834" y="6473"/>
                  </a:cubicBezTo>
                  <a:cubicBezTo>
                    <a:pt x="2786" y="6473"/>
                    <a:pt x="2739" y="6485"/>
                    <a:pt x="2679" y="6497"/>
                  </a:cubicBezTo>
                  <a:cubicBezTo>
                    <a:pt x="2631" y="6508"/>
                    <a:pt x="2572" y="6508"/>
                    <a:pt x="2536" y="6532"/>
                  </a:cubicBezTo>
                  <a:cubicBezTo>
                    <a:pt x="2489" y="6437"/>
                    <a:pt x="2429" y="6330"/>
                    <a:pt x="2370" y="6211"/>
                  </a:cubicBezTo>
                  <a:cubicBezTo>
                    <a:pt x="2274" y="6032"/>
                    <a:pt x="2191" y="5854"/>
                    <a:pt x="2119" y="5663"/>
                  </a:cubicBezTo>
                  <a:cubicBezTo>
                    <a:pt x="2024" y="5484"/>
                    <a:pt x="1953" y="5294"/>
                    <a:pt x="1881" y="5115"/>
                  </a:cubicBezTo>
                  <a:cubicBezTo>
                    <a:pt x="1798" y="4949"/>
                    <a:pt x="1738" y="4818"/>
                    <a:pt x="1703" y="4711"/>
                  </a:cubicBezTo>
                  <a:lnTo>
                    <a:pt x="1679" y="4651"/>
                  </a:lnTo>
                  <a:cubicBezTo>
                    <a:pt x="1500" y="4222"/>
                    <a:pt x="1310" y="3794"/>
                    <a:pt x="1107" y="3353"/>
                  </a:cubicBezTo>
                  <a:cubicBezTo>
                    <a:pt x="1048" y="3210"/>
                    <a:pt x="965" y="3056"/>
                    <a:pt x="905" y="2901"/>
                  </a:cubicBezTo>
                  <a:cubicBezTo>
                    <a:pt x="846" y="2734"/>
                    <a:pt x="774" y="2567"/>
                    <a:pt x="703" y="2401"/>
                  </a:cubicBezTo>
                  <a:lnTo>
                    <a:pt x="488" y="1984"/>
                  </a:lnTo>
                  <a:cubicBezTo>
                    <a:pt x="429" y="1865"/>
                    <a:pt x="393" y="1770"/>
                    <a:pt x="357" y="1651"/>
                  </a:cubicBezTo>
                  <a:lnTo>
                    <a:pt x="405" y="1603"/>
                  </a:lnTo>
                  <a:cubicBezTo>
                    <a:pt x="453" y="1591"/>
                    <a:pt x="512" y="1567"/>
                    <a:pt x="584" y="1544"/>
                  </a:cubicBezTo>
                  <a:cubicBezTo>
                    <a:pt x="619" y="1544"/>
                    <a:pt x="655" y="1532"/>
                    <a:pt x="679" y="1532"/>
                  </a:cubicBezTo>
                  <a:cubicBezTo>
                    <a:pt x="715" y="1508"/>
                    <a:pt x="750" y="1496"/>
                    <a:pt x="798" y="1484"/>
                  </a:cubicBezTo>
                  <a:cubicBezTo>
                    <a:pt x="798" y="1484"/>
                    <a:pt x="810" y="1472"/>
                    <a:pt x="822" y="1472"/>
                  </a:cubicBezTo>
                  <a:cubicBezTo>
                    <a:pt x="1000" y="1865"/>
                    <a:pt x="1179" y="2258"/>
                    <a:pt x="1357" y="2639"/>
                  </a:cubicBezTo>
                  <a:cubicBezTo>
                    <a:pt x="1572" y="3079"/>
                    <a:pt x="1762" y="3508"/>
                    <a:pt x="1965" y="3937"/>
                  </a:cubicBezTo>
                  <a:lnTo>
                    <a:pt x="2191" y="4389"/>
                  </a:lnTo>
                  <a:lnTo>
                    <a:pt x="2250" y="3889"/>
                  </a:lnTo>
                  <a:cubicBezTo>
                    <a:pt x="2262" y="3758"/>
                    <a:pt x="2298" y="3627"/>
                    <a:pt x="2322" y="3508"/>
                  </a:cubicBezTo>
                  <a:cubicBezTo>
                    <a:pt x="2370" y="3377"/>
                    <a:pt x="2405" y="3234"/>
                    <a:pt x="2417" y="3103"/>
                  </a:cubicBezTo>
                  <a:cubicBezTo>
                    <a:pt x="2429" y="3020"/>
                    <a:pt x="2441" y="2901"/>
                    <a:pt x="2477" y="2746"/>
                  </a:cubicBezTo>
                  <a:cubicBezTo>
                    <a:pt x="2500" y="2603"/>
                    <a:pt x="2536" y="2437"/>
                    <a:pt x="2560" y="2258"/>
                  </a:cubicBezTo>
                  <a:cubicBezTo>
                    <a:pt x="2596" y="2079"/>
                    <a:pt x="2620" y="1901"/>
                    <a:pt x="2667" y="1710"/>
                  </a:cubicBezTo>
                  <a:cubicBezTo>
                    <a:pt x="2703" y="1508"/>
                    <a:pt x="2739" y="1329"/>
                    <a:pt x="2786" y="1174"/>
                  </a:cubicBezTo>
                  <a:cubicBezTo>
                    <a:pt x="2834" y="1008"/>
                    <a:pt x="2881" y="853"/>
                    <a:pt x="2917" y="722"/>
                  </a:cubicBezTo>
                  <a:cubicBezTo>
                    <a:pt x="2977" y="591"/>
                    <a:pt x="3012" y="520"/>
                    <a:pt x="3036" y="472"/>
                  </a:cubicBezTo>
                  <a:cubicBezTo>
                    <a:pt x="3060" y="436"/>
                    <a:pt x="3084" y="424"/>
                    <a:pt x="3143" y="401"/>
                  </a:cubicBezTo>
                  <a:cubicBezTo>
                    <a:pt x="3203" y="377"/>
                    <a:pt x="3262" y="353"/>
                    <a:pt x="3322" y="353"/>
                  </a:cubicBezTo>
                  <a:close/>
                  <a:moveTo>
                    <a:pt x="3374" y="1"/>
                  </a:moveTo>
                  <a:cubicBezTo>
                    <a:pt x="3343" y="1"/>
                    <a:pt x="3309" y="3"/>
                    <a:pt x="3274" y="8"/>
                  </a:cubicBezTo>
                  <a:cubicBezTo>
                    <a:pt x="3191" y="31"/>
                    <a:pt x="3096" y="55"/>
                    <a:pt x="3012" y="91"/>
                  </a:cubicBezTo>
                  <a:cubicBezTo>
                    <a:pt x="2917" y="127"/>
                    <a:pt x="2846" y="174"/>
                    <a:pt x="2786" y="234"/>
                  </a:cubicBezTo>
                  <a:lnTo>
                    <a:pt x="2774" y="246"/>
                  </a:lnTo>
                  <a:cubicBezTo>
                    <a:pt x="2715" y="329"/>
                    <a:pt x="2655" y="448"/>
                    <a:pt x="2608" y="591"/>
                  </a:cubicBezTo>
                  <a:cubicBezTo>
                    <a:pt x="2560" y="746"/>
                    <a:pt x="2512" y="889"/>
                    <a:pt x="2477" y="1067"/>
                  </a:cubicBezTo>
                  <a:cubicBezTo>
                    <a:pt x="2429" y="1234"/>
                    <a:pt x="2381" y="1424"/>
                    <a:pt x="2346" y="1615"/>
                  </a:cubicBezTo>
                  <a:cubicBezTo>
                    <a:pt x="2310" y="1817"/>
                    <a:pt x="2262" y="2008"/>
                    <a:pt x="2239" y="2186"/>
                  </a:cubicBezTo>
                  <a:cubicBezTo>
                    <a:pt x="2191" y="2365"/>
                    <a:pt x="2179" y="2544"/>
                    <a:pt x="2143" y="2687"/>
                  </a:cubicBezTo>
                  <a:cubicBezTo>
                    <a:pt x="2119" y="2841"/>
                    <a:pt x="2108" y="2960"/>
                    <a:pt x="2084" y="3044"/>
                  </a:cubicBezTo>
                  <a:cubicBezTo>
                    <a:pt x="2072" y="3163"/>
                    <a:pt x="2048" y="3270"/>
                    <a:pt x="2012" y="3389"/>
                  </a:cubicBezTo>
                  <a:cubicBezTo>
                    <a:pt x="1869" y="3091"/>
                    <a:pt x="1727" y="2794"/>
                    <a:pt x="1596" y="2496"/>
                  </a:cubicBezTo>
                  <a:cubicBezTo>
                    <a:pt x="1393" y="2067"/>
                    <a:pt x="1191" y="1639"/>
                    <a:pt x="1000" y="1198"/>
                  </a:cubicBezTo>
                  <a:lnTo>
                    <a:pt x="953" y="1115"/>
                  </a:lnTo>
                  <a:lnTo>
                    <a:pt x="869" y="1115"/>
                  </a:lnTo>
                  <a:cubicBezTo>
                    <a:pt x="810" y="1115"/>
                    <a:pt x="750" y="1139"/>
                    <a:pt x="643" y="1186"/>
                  </a:cubicBezTo>
                  <a:cubicBezTo>
                    <a:pt x="631" y="1198"/>
                    <a:pt x="595" y="1222"/>
                    <a:pt x="584" y="1222"/>
                  </a:cubicBezTo>
                  <a:lnTo>
                    <a:pt x="572" y="1198"/>
                  </a:lnTo>
                  <a:lnTo>
                    <a:pt x="488" y="1234"/>
                  </a:lnTo>
                  <a:cubicBezTo>
                    <a:pt x="393" y="1258"/>
                    <a:pt x="310" y="1294"/>
                    <a:pt x="250" y="1317"/>
                  </a:cubicBezTo>
                  <a:cubicBezTo>
                    <a:pt x="167" y="1365"/>
                    <a:pt x="95" y="1424"/>
                    <a:pt x="36" y="1544"/>
                  </a:cubicBezTo>
                  <a:lnTo>
                    <a:pt x="0" y="1591"/>
                  </a:lnTo>
                  <a:lnTo>
                    <a:pt x="12" y="1651"/>
                  </a:lnTo>
                  <a:cubicBezTo>
                    <a:pt x="48" y="1817"/>
                    <a:pt x="107" y="1960"/>
                    <a:pt x="179" y="2115"/>
                  </a:cubicBezTo>
                  <a:lnTo>
                    <a:pt x="393" y="2532"/>
                  </a:lnTo>
                  <a:cubicBezTo>
                    <a:pt x="453" y="2675"/>
                    <a:pt x="524" y="2829"/>
                    <a:pt x="584" y="2984"/>
                  </a:cubicBezTo>
                  <a:cubicBezTo>
                    <a:pt x="643" y="3151"/>
                    <a:pt x="715" y="3318"/>
                    <a:pt x="786" y="3484"/>
                  </a:cubicBezTo>
                  <a:cubicBezTo>
                    <a:pt x="988" y="3901"/>
                    <a:pt x="1179" y="4294"/>
                    <a:pt x="1346" y="4711"/>
                  </a:cubicBezTo>
                  <a:lnTo>
                    <a:pt x="1346" y="4734"/>
                  </a:lnTo>
                  <a:lnTo>
                    <a:pt x="1369" y="4794"/>
                  </a:lnTo>
                  <a:cubicBezTo>
                    <a:pt x="1429" y="4889"/>
                    <a:pt x="1488" y="5044"/>
                    <a:pt x="1560" y="5223"/>
                  </a:cubicBezTo>
                  <a:cubicBezTo>
                    <a:pt x="1643" y="5401"/>
                    <a:pt x="1715" y="5592"/>
                    <a:pt x="1798" y="5782"/>
                  </a:cubicBezTo>
                  <a:cubicBezTo>
                    <a:pt x="1893" y="5985"/>
                    <a:pt x="1965" y="6163"/>
                    <a:pt x="2060" y="6342"/>
                  </a:cubicBezTo>
                  <a:cubicBezTo>
                    <a:pt x="2131" y="6532"/>
                    <a:pt x="2215" y="6675"/>
                    <a:pt x="2310" y="6782"/>
                  </a:cubicBezTo>
                  <a:lnTo>
                    <a:pt x="2381" y="6878"/>
                  </a:lnTo>
                  <a:lnTo>
                    <a:pt x="2489" y="6818"/>
                  </a:lnTo>
                  <a:cubicBezTo>
                    <a:pt x="2500" y="6818"/>
                    <a:pt x="2512" y="6794"/>
                    <a:pt x="2548" y="6794"/>
                  </a:cubicBezTo>
                  <a:cubicBezTo>
                    <a:pt x="2608" y="6794"/>
                    <a:pt x="2655" y="6782"/>
                    <a:pt x="2715" y="6770"/>
                  </a:cubicBezTo>
                  <a:cubicBezTo>
                    <a:pt x="2774" y="6770"/>
                    <a:pt x="2834" y="6758"/>
                    <a:pt x="2870" y="6735"/>
                  </a:cubicBezTo>
                  <a:cubicBezTo>
                    <a:pt x="2917" y="6723"/>
                    <a:pt x="2965" y="6711"/>
                    <a:pt x="3001" y="6699"/>
                  </a:cubicBezTo>
                  <a:cubicBezTo>
                    <a:pt x="3072" y="6675"/>
                    <a:pt x="3120" y="6651"/>
                    <a:pt x="3155" y="6616"/>
                  </a:cubicBezTo>
                  <a:cubicBezTo>
                    <a:pt x="3203" y="6592"/>
                    <a:pt x="3239" y="6556"/>
                    <a:pt x="3262" y="6532"/>
                  </a:cubicBezTo>
                  <a:lnTo>
                    <a:pt x="3274" y="6520"/>
                  </a:lnTo>
                  <a:cubicBezTo>
                    <a:pt x="3310" y="6485"/>
                    <a:pt x="3322" y="6449"/>
                    <a:pt x="3358" y="6413"/>
                  </a:cubicBezTo>
                  <a:lnTo>
                    <a:pt x="3393" y="6354"/>
                  </a:lnTo>
                  <a:lnTo>
                    <a:pt x="2965" y="5342"/>
                  </a:lnTo>
                  <a:lnTo>
                    <a:pt x="2822" y="5044"/>
                  </a:lnTo>
                  <a:cubicBezTo>
                    <a:pt x="2846" y="4937"/>
                    <a:pt x="2881" y="4818"/>
                    <a:pt x="2893" y="4699"/>
                  </a:cubicBezTo>
                  <a:cubicBezTo>
                    <a:pt x="2905" y="4615"/>
                    <a:pt x="2917" y="4520"/>
                    <a:pt x="2953" y="4461"/>
                  </a:cubicBezTo>
                  <a:cubicBezTo>
                    <a:pt x="2965" y="4472"/>
                    <a:pt x="3012" y="4472"/>
                    <a:pt x="3060" y="4496"/>
                  </a:cubicBezTo>
                  <a:cubicBezTo>
                    <a:pt x="3167" y="4520"/>
                    <a:pt x="3322" y="4568"/>
                    <a:pt x="3489" y="4627"/>
                  </a:cubicBezTo>
                  <a:cubicBezTo>
                    <a:pt x="3667" y="4675"/>
                    <a:pt x="3846" y="4746"/>
                    <a:pt x="4036" y="4818"/>
                  </a:cubicBezTo>
                  <a:cubicBezTo>
                    <a:pt x="4251" y="4889"/>
                    <a:pt x="4429" y="4973"/>
                    <a:pt x="4608" y="5044"/>
                  </a:cubicBezTo>
                  <a:cubicBezTo>
                    <a:pt x="4786" y="5115"/>
                    <a:pt x="4929" y="5175"/>
                    <a:pt x="5060" y="5234"/>
                  </a:cubicBezTo>
                  <a:cubicBezTo>
                    <a:pt x="5203" y="5294"/>
                    <a:pt x="5287" y="5318"/>
                    <a:pt x="5334" y="5354"/>
                  </a:cubicBezTo>
                  <a:lnTo>
                    <a:pt x="5346" y="5365"/>
                  </a:lnTo>
                  <a:cubicBezTo>
                    <a:pt x="5382" y="5377"/>
                    <a:pt x="5394" y="5377"/>
                    <a:pt x="5406" y="5401"/>
                  </a:cubicBezTo>
                  <a:cubicBezTo>
                    <a:pt x="5441" y="5425"/>
                    <a:pt x="5477" y="5461"/>
                    <a:pt x="5513" y="5473"/>
                  </a:cubicBezTo>
                  <a:cubicBezTo>
                    <a:pt x="5541" y="5494"/>
                    <a:pt x="5578" y="5511"/>
                    <a:pt x="5627" y="5511"/>
                  </a:cubicBezTo>
                  <a:cubicBezTo>
                    <a:pt x="5659" y="5511"/>
                    <a:pt x="5696" y="5504"/>
                    <a:pt x="5739" y="5484"/>
                  </a:cubicBezTo>
                  <a:cubicBezTo>
                    <a:pt x="5775" y="5473"/>
                    <a:pt x="5810" y="5461"/>
                    <a:pt x="5834" y="5449"/>
                  </a:cubicBezTo>
                  <a:lnTo>
                    <a:pt x="5858" y="5425"/>
                  </a:lnTo>
                  <a:lnTo>
                    <a:pt x="5894" y="5354"/>
                  </a:lnTo>
                  <a:cubicBezTo>
                    <a:pt x="5929" y="5330"/>
                    <a:pt x="5953" y="5282"/>
                    <a:pt x="6001" y="5223"/>
                  </a:cubicBezTo>
                  <a:cubicBezTo>
                    <a:pt x="6037" y="5175"/>
                    <a:pt x="6072" y="5115"/>
                    <a:pt x="6108" y="5056"/>
                  </a:cubicBezTo>
                  <a:cubicBezTo>
                    <a:pt x="6156" y="4996"/>
                    <a:pt x="6180" y="4937"/>
                    <a:pt x="6215" y="4877"/>
                  </a:cubicBezTo>
                  <a:cubicBezTo>
                    <a:pt x="6239" y="4806"/>
                    <a:pt x="6251" y="4734"/>
                    <a:pt x="6239" y="4675"/>
                  </a:cubicBezTo>
                  <a:lnTo>
                    <a:pt x="6239" y="4615"/>
                  </a:lnTo>
                  <a:lnTo>
                    <a:pt x="6191" y="4568"/>
                  </a:lnTo>
                  <a:cubicBezTo>
                    <a:pt x="6072" y="4461"/>
                    <a:pt x="5941" y="4377"/>
                    <a:pt x="5775" y="4294"/>
                  </a:cubicBezTo>
                  <a:cubicBezTo>
                    <a:pt x="5632" y="4222"/>
                    <a:pt x="5465" y="4151"/>
                    <a:pt x="5298" y="4091"/>
                  </a:cubicBezTo>
                  <a:lnTo>
                    <a:pt x="4810" y="3913"/>
                  </a:lnTo>
                  <a:cubicBezTo>
                    <a:pt x="4644" y="3853"/>
                    <a:pt x="4501" y="3806"/>
                    <a:pt x="4358" y="3746"/>
                  </a:cubicBezTo>
                  <a:lnTo>
                    <a:pt x="4096" y="3639"/>
                  </a:lnTo>
                  <a:cubicBezTo>
                    <a:pt x="3977" y="3579"/>
                    <a:pt x="3846" y="3544"/>
                    <a:pt x="3727" y="3484"/>
                  </a:cubicBezTo>
                  <a:cubicBezTo>
                    <a:pt x="3596" y="3437"/>
                    <a:pt x="3465" y="3377"/>
                    <a:pt x="3370" y="3318"/>
                  </a:cubicBezTo>
                  <a:cubicBezTo>
                    <a:pt x="3251" y="3258"/>
                    <a:pt x="3203" y="3222"/>
                    <a:pt x="3167" y="3210"/>
                  </a:cubicBezTo>
                  <a:cubicBezTo>
                    <a:pt x="3167" y="3187"/>
                    <a:pt x="3167" y="3139"/>
                    <a:pt x="3191" y="3079"/>
                  </a:cubicBezTo>
                  <a:cubicBezTo>
                    <a:pt x="3203" y="2948"/>
                    <a:pt x="3239" y="2770"/>
                    <a:pt x="3274" y="2567"/>
                  </a:cubicBezTo>
                  <a:cubicBezTo>
                    <a:pt x="3322" y="2365"/>
                    <a:pt x="3370" y="2139"/>
                    <a:pt x="3429" y="1901"/>
                  </a:cubicBezTo>
                  <a:cubicBezTo>
                    <a:pt x="3489" y="1651"/>
                    <a:pt x="3536" y="1424"/>
                    <a:pt x="3572" y="1198"/>
                  </a:cubicBezTo>
                  <a:cubicBezTo>
                    <a:pt x="3620" y="984"/>
                    <a:pt x="3667" y="782"/>
                    <a:pt x="3691" y="603"/>
                  </a:cubicBezTo>
                  <a:cubicBezTo>
                    <a:pt x="3727" y="365"/>
                    <a:pt x="3727" y="270"/>
                    <a:pt x="3727" y="222"/>
                  </a:cubicBezTo>
                  <a:cubicBezTo>
                    <a:pt x="3715" y="174"/>
                    <a:pt x="3679" y="67"/>
                    <a:pt x="3513" y="31"/>
                  </a:cubicBezTo>
                  <a:cubicBezTo>
                    <a:pt x="3475" y="9"/>
                    <a:pt x="3427" y="1"/>
                    <a:pt x="33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8" name="Google Shape;1628;p39"/>
          <p:cNvGrpSpPr/>
          <p:nvPr/>
        </p:nvGrpSpPr>
        <p:grpSpPr>
          <a:xfrm rot="-1328856">
            <a:off x="2707162" y="1173308"/>
            <a:ext cx="439073" cy="467231"/>
            <a:chOff x="4283765" y="5909097"/>
            <a:chExt cx="324692" cy="345515"/>
          </a:xfrm>
        </p:grpSpPr>
        <p:grpSp>
          <p:nvGrpSpPr>
            <p:cNvPr id="1629" name="Google Shape;1629;p39"/>
            <p:cNvGrpSpPr/>
            <p:nvPr/>
          </p:nvGrpSpPr>
          <p:grpSpPr>
            <a:xfrm>
              <a:off x="4295376" y="5920844"/>
              <a:ext cx="301472" cy="321996"/>
              <a:chOff x="4295376" y="5920844"/>
              <a:chExt cx="301472" cy="321996"/>
            </a:xfrm>
          </p:grpSpPr>
          <p:sp>
            <p:nvSpPr>
              <p:cNvPr id="1630" name="Google Shape;1630;p39"/>
              <p:cNvSpPr/>
              <p:nvPr/>
            </p:nvSpPr>
            <p:spPr>
              <a:xfrm>
                <a:off x="4397615" y="5920844"/>
                <a:ext cx="90479" cy="90554"/>
              </a:xfrm>
              <a:custGeom>
                <a:avLst/>
                <a:gdLst/>
                <a:ahLst/>
                <a:cxnLst/>
                <a:rect l="l" t="t" r="r" b="b"/>
                <a:pathLst>
                  <a:path w="1208" h="1209" extrusionOk="0">
                    <a:moveTo>
                      <a:pt x="590" y="0"/>
                    </a:moveTo>
                    <a:cubicBezTo>
                      <a:pt x="255" y="0"/>
                      <a:pt x="1" y="573"/>
                      <a:pt x="136" y="874"/>
                    </a:cubicBezTo>
                    <a:cubicBezTo>
                      <a:pt x="227" y="1082"/>
                      <a:pt x="459" y="1209"/>
                      <a:pt x="688" y="1209"/>
                    </a:cubicBezTo>
                    <a:cubicBezTo>
                      <a:pt x="786" y="1209"/>
                      <a:pt x="883" y="1185"/>
                      <a:pt x="969" y="1136"/>
                    </a:cubicBezTo>
                    <a:cubicBezTo>
                      <a:pt x="1017" y="1100"/>
                      <a:pt x="1053" y="1076"/>
                      <a:pt x="1088" y="1028"/>
                    </a:cubicBezTo>
                    <a:cubicBezTo>
                      <a:pt x="1136" y="969"/>
                      <a:pt x="1148" y="897"/>
                      <a:pt x="1160" y="826"/>
                    </a:cubicBezTo>
                    <a:cubicBezTo>
                      <a:pt x="1207" y="504"/>
                      <a:pt x="1029" y="171"/>
                      <a:pt x="743" y="40"/>
                    </a:cubicBezTo>
                    <a:cubicBezTo>
                      <a:pt x="691" y="13"/>
                      <a:pt x="640" y="0"/>
                      <a:pt x="5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39"/>
              <p:cNvSpPr/>
              <p:nvPr/>
            </p:nvSpPr>
            <p:spPr>
              <a:xfrm>
                <a:off x="4394394" y="6162698"/>
                <a:ext cx="106433" cy="80143"/>
              </a:xfrm>
              <a:custGeom>
                <a:avLst/>
                <a:gdLst/>
                <a:ahLst/>
                <a:cxnLst/>
                <a:rect l="l" t="t" r="r" b="b"/>
                <a:pathLst>
                  <a:path w="1421" h="1070" extrusionOk="0">
                    <a:moveTo>
                      <a:pt x="604" y="0"/>
                    </a:moveTo>
                    <a:cubicBezTo>
                      <a:pt x="535" y="0"/>
                      <a:pt x="470" y="12"/>
                      <a:pt x="417" y="38"/>
                    </a:cubicBezTo>
                    <a:cubicBezTo>
                      <a:pt x="119" y="169"/>
                      <a:pt x="0" y="585"/>
                      <a:pt x="167" y="871"/>
                    </a:cubicBezTo>
                    <a:cubicBezTo>
                      <a:pt x="191" y="919"/>
                      <a:pt x="226" y="954"/>
                      <a:pt x="262" y="990"/>
                    </a:cubicBezTo>
                    <a:cubicBezTo>
                      <a:pt x="322" y="1026"/>
                      <a:pt x="405" y="1050"/>
                      <a:pt x="476" y="1062"/>
                    </a:cubicBezTo>
                    <a:cubicBezTo>
                      <a:pt x="510" y="1067"/>
                      <a:pt x="544" y="1069"/>
                      <a:pt x="578" y="1069"/>
                    </a:cubicBezTo>
                    <a:cubicBezTo>
                      <a:pt x="858" y="1069"/>
                      <a:pt x="1145" y="900"/>
                      <a:pt x="1262" y="645"/>
                    </a:cubicBezTo>
                    <a:cubicBezTo>
                      <a:pt x="1421" y="298"/>
                      <a:pt x="951" y="0"/>
                      <a:pt x="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39"/>
              <p:cNvSpPr/>
              <p:nvPr/>
            </p:nvSpPr>
            <p:spPr>
              <a:xfrm>
                <a:off x="4295376" y="6045404"/>
                <a:ext cx="301472" cy="81791"/>
              </a:xfrm>
              <a:custGeom>
                <a:avLst/>
                <a:gdLst/>
                <a:ahLst/>
                <a:cxnLst/>
                <a:rect l="l" t="t" r="r" b="b"/>
                <a:pathLst>
                  <a:path w="4025" h="1092" extrusionOk="0">
                    <a:moveTo>
                      <a:pt x="2986" y="0"/>
                    </a:moveTo>
                    <a:cubicBezTo>
                      <a:pt x="2517" y="0"/>
                      <a:pt x="2044" y="55"/>
                      <a:pt x="1572" y="115"/>
                    </a:cubicBezTo>
                    <a:cubicBezTo>
                      <a:pt x="1167" y="163"/>
                      <a:pt x="596" y="127"/>
                      <a:pt x="239" y="282"/>
                    </a:cubicBezTo>
                    <a:cubicBezTo>
                      <a:pt x="84" y="342"/>
                      <a:pt x="84" y="354"/>
                      <a:pt x="36" y="520"/>
                    </a:cubicBezTo>
                    <a:cubicBezTo>
                      <a:pt x="36" y="580"/>
                      <a:pt x="12" y="1092"/>
                      <a:pt x="1" y="1092"/>
                    </a:cubicBezTo>
                    <a:cubicBezTo>
                      <a:pt x="1334" y="1056"/>
                      <a:pt x="2691" y="973"/>
                      <a:pt x="4025" y="889"/>
                    </a:cubicBezTo>
                    <a:cubicBezTo>
                      <a:pt x="4025" y="663"/>
                      <a:pt x="4013" y="437"/>
                      <a:pt x="3953" y="223"/>
                    </a:cubicBezTo>
                    <a:cubicBezTo>
                      <a:pt x="3942" y="175"/>
                      <a:pt x="3942" y="139"/>
                      <a:pt x="3906" y="115"/>
                    </a:cubicBezTo>
                    <a:cubicBezTo>
                      <a:pt x="3882" y="80"/>
                      <a:pt x="3846" y="80"/>
                      <a:pt x="3811" y="68"/>
                    </a:cubicBezTo>
                    <a:cubicBezTo>
                      <a:pt x="3537" y="19"/>
                      <a:pt x="3262" y="0"/>
                      <a:pt x="29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3" name="Google Shape;1633;p39"/>
            <p:cNvGrpSpPr/>
            <p:nvPr/>
          </p:nvGrpSpPr>
          <p:grpSpPr>
            <a:xfrm>
              <a:off x="4283765" y="5909097"/>
              <a:ext cx="324692" cy="345515"/>
              <a:chOff x="4283765" y="5909097"/>
              <a:chExt cx="324692" cy="345515"/>
            </a:xfrm>
          </p:grpSpPr>
          <p:sp>
            <p:nvSpPr>
              <p:cNvPr id="1634" name="Google Shape;1634;p39"/>
              <p:cNvSpPr/>
              <p:nvPr/>
            </p:nvSpPr>
            <p:spPr>
              <a:xfrm>
                <a:off x="4388101" y="5909097"/>
                <a:ext cx="112425" cy="113623"/>
              </a:xfrm>
              <a:custGeom>
                <a:avLst/>
                <a:gdLst/>
                <a:ahLst/>
                <a:cxnLst/>
                <a:rect l="l" t="t" r="r" b="b"/>
                <a:pathLst>
                  <a:path w="1501" h="1517" extrusionOk="0">
                    <a:moveTo>
                      <a:pt x="721" y="319"/>
                    </a:moveTo>
                    <a:cubicBezTo>
                      <a:pt x="760" y="319"/>
                      <a:pt x="787" y="332"/>
                      <a:pt x="798" y="338"/>
                    </a:cubicBezTo>
                    <a:cubicBezTo>
                      <a:pt x="1025" y="445"/>
                      <a:pt x="1156" y="707"/>
                      <a:pt x="1132" y="969"/>
                    </a:cubicBezTo>
                    <a:cubicBezTo>
                      <a:pt x="1132" y="1029"/>
                      <a:pt x="1108" y="1064"/>
                      <a:pt x="1084" y="1100"/>
                    </a:cubicBezTo>
                    <a:cubicBezTo>
                      <a:pt x="1072" y="1112"/>
                      <a:pt x="1037" y="1136"/>
                      <a:pt x="1013" y="1160"/>
                    </a:cubicBezTo>
                    <a:cubicBezTo>
                      <a:pt x="957" y="1194"/>
                      <a:pt x="890" y="1213"/>
                      <a:pt x="819" y="1213"/>
                    </a:cubicBezTo>
                    <a:cubicBezTo>
                      <a:pt x="769" y="1213"/>
                      <a:pt x="717" y="1203"/>
                      <a:pt x="667" y="1183"/>
                    </a:cubicBezTo>
                    <a:cubicBezTo>
                      <a:pt x="548" y="1148"/>
                      <a:pt x="441" y="1064"/>
                      <a:pt x="394" y="969"/>
                    </a:cubicBezTo>
                    <a:cubicBezTo>
                      <a:pt x="334" y="814"/>
                      <a:pt x="417" y="529"/>
                      <a:pt x="560" y="398"/>
                    </a:cubicBezTo>
                    <a:cubicBezTo>
                      <a:pt x="623" y="335"/>
                      <a:pt x="678" y="319"/>
                      <a:pt x="721" y="319"/>
                    </a:cubicBezTo>
                    <a:close/>
                    <a:moveTo>
                      <a:pt x="730" y="0"/>
                    </a:moveTo>
                    <a:cubicBezTo>
                      <a:pt x="607" y="0"/>
                      <a:pt x="483" y="53"/>
                      <a:pt x="370" y="159"/>
                    </a:cubicBezTo>
                    <a:cubicBezTo>
                      <a:pt x="144" y="374"/>
                      <a:pt x="1" y="790"/>
                      <a:pt x="132" y="1088"/>
                    </a:cubicBezTo>
                    <a:cubicBezTo>
                      <a:pt x="203" y="1267"/>
                      <a:pt x="370" y="1410"/>
                      <a:pt x="572" y="1469"/>
                    </a:cubicBezTo>
                    <a:cubicBezTo>
                      <a:pt x="644" y="1505"/>
                      <a:pt x="739" y="1517"/>
                      <a:pt x="810" y="1517"/>
                    </a:cubicBezTo>
                    <a:cubicBezTo>
                      <a:pt x="929" y="1517"/>
                      <a:pt x="1048" y="1481"/>
                      <a:pt x="1168" y="1421"/>
                    </a:cubicBezTo>
                    <a:cubicBezTo>
                      <a:pt x="1227" y="1386"/>
                      <a:pt x="1287" y="1338"/>
                      <a:pt x="1334" y="1279"/>
                    </a:cubicBezTo>
                    <a:cubicBezTo>
                      <a:pt x="1394" y="1219"/>
                      <a:pt x="1418" y="1112"/>
                      <a:pt x="1441" y="1005"/>
                    </a:cubicBezTo>
                    <a:cubicBezTo>
                      <a:pt x="1501" y="624"/>
                      <a:pt x="1287" y="231"/>
                      <a:pt x="941" y="52"/>
                    </a:cubicBezTo>
                    <a:cubicBezTo>
                      <a:pt x="872" y="18"/>
                      <a:pt x="801" y="0"/>
                      <a:pt x="7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39"/>
              <p:cNvSpPr/>
              <p:nvPr/>
            </p:nvSpPr>
            <p:spPr>
              <a:xfrm>
                <a:off x="4384581" y="6149827"/>
                <a:ext cx="117743" cy="104785"/>
              </a:xfrm>
              <a:custGeom>
                <a:avLst/>
                <a:gdLst/>
                <a:ahLst/>
                <a:cxnLst/>
                <a:rect l="l" t="t" r="r" b="b"/>
                <a:pathLst>
                  <a:path w="1572" h="1399" extrusionOk="0">
                    <a:moveTo>
                      <a:pt x="717" y="326"/>
                    </a:moveTo>
                    <a:cubicBezTo>
                      <a:pt x="865" y="326"/>
                      <a:pt x="1055" y="405"/>
                      <a:pt x="1155" y="505"/>
                    </a:cubicBezTo>
                    <a:cubicBezTo>
                      <a:pt x="1274" y="624"/>
                      <a:pt x="1226" y="708"/>
                      <a:pt x="1215" y="743"/>
                    </a:cubicBezTo>
                    <a:cubicBezTo>
                      <a:pt x="1119" y="956"/>
                      <a:pt x="901" y="1083"/>
                      <a:pt x="678" y="1083"/>
                    </a:cubicBezTo>
                    <a:cubicBezTo>
                      <a:pt x="650" y="1083"/>
                      <a:pt x="623" y="1081"/>
                      <a:pt x="595" y="1077"/>
                    </a:cubicBezTo>
                    <a:cubicBezTo>
                      <a:pt x="536" y="1077"/>
                      <a:pt x="488" y="1065"/>
                      <a:pt x="453" y="1041"/>
                    </a:cubicBezTo>
                    <a:cubicBezTo>
                      <a:pt x="441" y="1017"/>
                      <a:pt x="417" y="994"/>
                      <a:pt x="393" y="958"/>
                    </a:cubicBezTo>
                    <a:cubicBezTo>
                      <a:pt x="345" y="874"/>
                      <a:pt x="322" y="743"/>
                      <a:pt x="369" y="624"/>
                    </a:cubicBezTo>
                    <a:cubicBezTo>
                      <a:pt x="417" y="505"/>
                      <a:pt x="488" y="398"/>
                      <a:pt x="595" y="351"/>
                    </a:cubicBezTo>
                    <a:cubicBezTo>
                      <a:pt x="629" y="334"/>
                      <a:pt x="671" y="326"/>
                      <a:pt x="717" y="326"/>
                    </a:cubicBezTo>
                    <a:close/>
                    <a:moveTo>
                      <a:pt x="700" y="1"/>
                    </a:moveTo>
                    <a:cubicBezTo>
                      <a:pt x="608" y="1"/>
                      <a:pt x="519" y="17"/>
                      <a:pt x="441" y="53"/>
                    </a:cubicBezTo>
                    <a:cubicBezTo>
                      <a:pt x="262" y="148"/>
                      <a:pt x="119" y="303"/>
                      <a:pt x="60" y="517"/>
                    </a:cubicBezTo>
                    <a:cubicBezTo>
                      <a:pt x="0" y="720"/>
                      <a:pt x="12" y="946"/>
                      <a:pt x="119" y="1113"/>
                    </a:cubicBezTo>
                    <a:cubicBezTo>
                      <a:pt x="167" y="1184"/>
                      <a:pt x="202" y="1232"/>
                      <a:pt x="262" y="1279"/>
                    </a:cubicBezTo>
                    <a:cubicBezTo>
                      <a:pt x="345" y="1339"/>
                      <a:pt x="429" y="1363"/>
                      <a:pt x="548" y="1386"/>
                    </a:cubicBezTo>
                    <a:cubicBezTo>
                      <a:pt x="595" y="1398"/>
                      <a:pt x="619" y="1398"/>
                      <a:pt x="667" y="1398"/>
                    </a:cubicBezTo>
                    <a:cubicBezTo>
                      <a:pt x="1024" y="1398"/>
                      <a:pt x="1357" y="1184"/>
                      <a:pt x="1488" y="863"/>
                    </a:cubicBezTo>
                    <a:cubicBezTo>
                      <a:pt x="1572" y="660"/>
                      <a:pt x="1536" y="458"/>
                      <a:pt x="1369" y="279"/>
                    </a:cubicBezTo>
                    <a:cubicBezTo>
                      <a:pt x="1214" y="115"/>
                      <a:pt x="945" y="1"/>
                      <a:pt x="7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9"/>
              <p:cNvSpPr/>
              <p:nvPr/>
            </p:nvSpPr>
            <p:spPr>
              <a:xfrm>
                <a:off x="4283765" y="6035005"/>
                <a:ext cx="324692" cy="105459"/>
              </a:xfrm>
              <a:custGeom>
                <a:avLst/>
                <a:gdLst/>
                <a:ahLst/>
                <a:cxnLst/>
                <a:rect l="l" t="t" r="r" b="b"/>
                <a:pathLst>
                  <a:path w="4335" h="1408" extrusionOk="0">
                    <a:moveTo>
                      <a:pt x="3144" y="300"/>
                    </a:moveTo>
                    <a:cubicBezTo>
                      <a:pt x="3418" y="300"/>
                      <a:pt x="3668" y="324"/>
                      <a:pt x="3954" y="372"/>
                    </a:cubicBezTo>
                    <a:lnTo>
                      <a:pt x="3965" y="372"/>
                    </a:lnTo>
                    <a:lnTo>
                      <a:pt x="3965" y="383"/>
                    </a:lnTo>
                    <a:cubicBezTo>
                      <a:pt x="3989" y="550"/>
                      <a:pt x="4025" y="717"/>
                      <a:pt x="4025" y="872"/>
                    </a:cubicBezTo>
                    <a:cubicBezTo>
                      <a:pt x="2799" y="967"/>
                      <a:pt x="1548" y="1026"/>
                      <a:pt x="334" y="1074"/>
                    </a:cubicBezTo>
                    <a:cubicBezTo>
                      <a:pt x="334" y="1026"/>
                      <a:pt x="346" y="955"/>
                      <a:pt x="346" y="872"/>
                    </a:cubicBezTo>
                    <a:cubicBezTo>
                      <a:pt x="346" y="788"/>
                      <a:pt x="358" y="717"/>
                      <a:pt x="358" y="693"/>
                    </a:cubicBezTo>
                    <a:lnTo>
                      <a:pt x="358" y="669"/>
                    </a:lnTo>
                    <a:cubicBezTo>
                      <a:pt x="358" y="633"/>
                      <a:pt x="382" y="598"/>
                      <a:pt x="382" y="598"/>
                    </a:cubicBezTo>
                    <a:cubicBezTo>
                      <a:pt x="382" y="598"/>
                      <a:pt x="394" y="598"/>
                      <a:pt x="453" y="562"/>
                    </a:cubicBezTo>
                    <a:cubicBezTo>
                      <a:pt x="679" y="479"/>
                      <a:pt x="1013" y="455"/>
                      <a:pt x="1310" y="443"/>
                    </a:cubicBezTo>
                    <a:cubicBezTo>
                      <a:pt x="1465" y="431"/>
                      <a:pt x="1608" y="431"/>
                      <a:pt x="1751" y="419"/>
                    </a:cubicBezTo>
                    <a:cubicBezTo>
                      <a:pt x="2203" y="360"/>
                      <a:pt x="2668" y="300"/>
                      <a:pt x="3144" y="300"/>
                    </a:cubicBezTo>
                    <a:close/>
                    <a:moveTo>
                      <a:pt x="13" y="1153"/>
                    </a:moveTo>
                    <a:lnTo>
                      <a:pt x="13" y="1153"/>
                    </a:lnTo>
                    <a:cubicBezTo>
                      <a:pt x="5" y="1167"/>
                      <a:pt x="1" y="1180"/>
                      <a:pt x="1" y="1193"/>
                    </a:cubicBezTo>
                    <a:cubicBezTo>
                      <a:pt x="5" y="1184"/>
                      <a:pt x="9" y="1170"/>
                      <a:pt x="13" y="1153"/>
                    </a:cubicBezTo>
                    <a:close/>
                    <a:moveTo>
                      <a:pt x="3132" y="0"/>
                    </a:moveTo>
                    <a:cubicBezTo>
                      <a:pt x="2656" y="0"/>
                      <a:pt x="2185" y="57"/>
                      <a:pt x="1715" y="110"/>
                    </a:cubicBezTo>
                    <a:cubicBezTo>
                      <a:pt x="1596" y="133"/>
                      <a:pt x="1453" y="145"/>
                      <a:pt x="1298" y="145"/>
                    </a:cubicBezTo>
                    <a:cubicBezTo>
                      <a:pt x="977" y="157"/>
                      <a:pt x="596" y="181"/>
                      <a:pt x="334" y="300"/>
                    </a:cubicBezTo>
                    <a:cubicBezTo>
                      <a:pt x="144" y="372"/>
                      <a:pt x="108" y="431"/>
                      <a:pt x="60" y="610"/>
                    </a:cubicBezTo>
                    <a:lnTo>
                      <a:pt x="60" y="633"/>
                    </a:lnTo>
                    <a:cubicBezTo>
                      <a:pt x="48" y="669"/>
                      <a:pt x="48" y="717"/>
                      <a:pt x="36" y="860"/>
                    </a:cubicBezTo>
                    <a:cubicBezTo>
                      <a:pt x="36" y="947"/>
                      <a:pt x="29" y="1081"/>
                      <a:pt x="13" y="1153"/>
                    </a:cubicBezTo>
                    <a:lnTo>
                      <a:pt x="13" y="1153"/>
                    </a:lnTo>
                    <a:cubicBezTo>
                      <a:pt x="34" y="1118"/>
                      <a:pt x="83" y="1086"/>
                      <a:pt x="144" y="1086"/>
                    </a:cubicBezTo>
                    <a:lnTo>
                      <a:pt x="144" y="1395"/>
                    </a:lnTo>
                    <a:cubicBezTo>
                      <a:pt x="144" y="1395"/>
                      <a:pt x="155" y="1395"/>
                      <a:pt x="179" y="1407"/>
                    </a:cubicBezTo>
                    <a:cubicBezTo>
                      <a:pt x="1525" y="1372"/>
                      <a:pt x="2858" y="1312"/>
                      <a:pt x="4204" y="1205"/>
                    </a:cubicBezTo>
                    <a:lnTo>
                      <a:pt x="4335" y="1193"/>
                    </a:lnTo>
                    <a:lnTo>
                      <a:pt x="4335" y="1038"/>
                    </a:lnTo>
                    <a:cubicBezTo>
                      <a:pt x="4335" y="800"/>
                      <a:pt x="4311" y="562"/>
                      <a:pt x="4263" y="336"/>
                    </a:cubicBezTo>
                    <a:cubicBezTo>
                      <a:pt x="4263" y="300"/>
                      <a:pt x="4251" y="205"/>
                      <a:pt x="4168" y="145"/>
                    </a:cubicBezTo>
                    <a:cubicBezTo>
                      <a:pt x="4108" y="86"/>
                      <a:pt x="4037" y="74"/>
                      <a:pt x="3989" y="74"/>
                    </a:cubicBezTo>
                    <a:cubicBezTo>
                      <a:pt x="3701" y="21"/>
                      <a:pt x="3415" y="0"/>
                      <a:pt x="31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37" name="Google Shape;1637;p39"/>
          <p:cNvGrpSpPr/>
          <p:nvPr/>
        </p:nvGrpSpPr>
        <p:grpSpPr>
          <a:xfrm rot="1059618">
            <a:off x="885401" y="713682"/>
            <a:ext cx="434227" cy="330249"/>
            <a:chOff x="5841679" y="4053505"/>
            <a:chExt cx="278328" cy="211668"/>
          </a:xfrm>
        </p:grpSpPr>
        <p:sp>
          <p:nvSpPr>
            <p:cNvPr id="1638" name="Google Shape;1638;p39"/>
            <p:cNvSpPr/>
            <p:nvPr/>
          </p:nvSpPr>
          <p:spPr>
            <a:xfrm>
              <a:off x="5851505" y="4063317"/>
              <a:ext cx="258705" cy="69882"/>
            </a:xfrm>
            <a:custGeom>
              <a:avLst/>
              <a:gdLst/>
              <a:ahLst/>
              <a:cxnLst/>
              <a:rect l="l" t="t" r="r" b="b"/>
              <a:pathLst>
                <a:path w="3454" h="933" extrusionOk="0">
                  <a:moveTo>
                    <a:pt x="2601" y="0"/>
                  </a:moveTo>
                  <a:cubicBezTo>
                    <a:pt x="2183" y="0"/>
                    <a:pt x="1756" y="52"/>
                    <a:pt x="1334" y="99"/>
                  </a:cubicBezTo>
                  <a:cubicBezTo>
                    <a:pt x="989" y="147"/>
                    <a:pt x="501" y="99"/>
                    <a:pt x="191" y="230"/>
                  </a:cubicBezTo>
                  <a:cubicBezTo>
                    <a:pt x="60" y="289"/>
                    <a:pt x="60" y="301"/>
                    <a:pt x="25" y="444"/>
                  </a:cubicBezTo>
                  <a:cubicBezTo>
                    <a:pt x="37" y="492"/>
                    <a:pt x="13" y="932"/>
                    <a:pt x="1" y="932"/>
                  </a:cubicBezTo>
                  <a:lnTo>
                    <a:pt x="1" y="932"/>
                  </a:lnTo>
                  <a:cubicBezTo>
                    <a:pt x="1156" y="885"/>
                    <a:pt x="2299" y="825"/>
                    <a:pt x="3454" y="754"/>
                  </a:cubicBezTo>
                  <a:cubicBezTo>
                    <a:pt x="3454" y="563"/>
                    <a:pt x="3430" y="373"/>
                    <a:pt x="3394" y="170"/>
                  </a:cubicBezTo>
                  <a:cubicBezTo>
                    <a:pt x="3394" y="147"/>
                    <a:pt x="3370" y="99"/>
                    <a:pt x="3347" y="87"/>
                  </a:cubicBezTo>
                  <a:cubicBezTo>
                    <a:pt x="3311" y="75"/>
                    <a:pt x="3287" y="51"/>
                    <a:pt x="3251" y="51"/>
                  </a:cubicBezTo>
                  <a:cubicBezTo>
                    <a:pt x="3038" y="14"/>
                    <a:pt x="2821" y="0"/>
                    <a:pt x="2601" y="0"/>
                  </a:cubicBezTo>
                  <a:close/>
                  <a:moveTo>
                    <a:pt x="1" y="932"/>
                  </a:moveTo>
                  <a:cubicBezTo>
                    <a:pt x="1" y="932"/>
                    <a:pt x="1" y="932"/>
                    <a:pt x="1" y="932"/>
                  </a:cubicBezTo>
                  <a:cubicBezTo>
                    <a:pt x="1" y="932"/>
                    <a:pt x="1" y="932"/>
                    <a:pt x="1" y="93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39"/>
            <p:cNvSpPr/>
            <p:nvPr/>
          </p:nvSpPr>
          <p:spPr>
            <a:xfrm>
              <a:off x="5841679" y="4053505"/>
              <a:ext cx="278328" cy="89506"/>
            </a:xfrm>
            <a:custGeom>
              <a:avLst/>
              <a:gdLst/>
              <a:ahLst/>
              <a:cxnLst/>
              <a:rect l="l" t="t" r="r" b="b"/>
              <a:pathLst>
                <a:path w="3716" h="1195" extrusionOk="0">
                  <a:moveTo>
                    <a:pt x="2704" y="266"/>
                  </a:moveTo>
                  <a:cubicBezTo>
                    <a:pt x="2930" y="266"/>
                    <a:pt x="3156" y="278"/>
                    <a:pt x="3370" y="337"/>
                  </a:cubicBezTo>
                  <a:lnTo>
                    <a:pt x="3394" y="337"/>
                  </a:lnTo>
                  <a:lnTo>
                    <a:pt x="3394" y="349"/>
                  </a:lnTo>
                  <a:cubicBezTo>
                    <a:pt x="3418" y="480"/>
                    <a:pt x="3454" y="623"/>
                    <a:pt x="3454" y="766"/>
                  </a:cubicBezTo>
                  <a:cubicBezTo>
                    <a:pt x="2394" y="837"/>
                    <a:pt x="1334" y="897"/>
                    <a:pt x="275" y="932"/>
                  </a:cubicBezTo>
                  <a:cubicBezTo>
                    <a:pt x="275" y="873"/>
                    <a:pt x="299" y="813"/>
                    <a:pt x="299" y="754"/>
                  </a:cubicBezTo>
                  <a:cubicBezTo>
                    <a:pt x="310" y="682"/>
                    <a:pt x="310" y="623"/>
                    <a:pt x="310" y="599"/>
                  </a:cubicBezTo>
                  <a:lnTo>
                    <a:pt x="310" y="575"/>
                  </a:lnTo>
                  <a:cubicBezTo>
                    <a:pt x="322" y="540"/>
                    <a:pt x="322" y="516"/>
                    <a:pt x="322" y="516"/>
                  </a:cubicBezTo>
                  <a:cubicBezTo>
                    <a:pt x="322" y="516"/>
                    <a:pt x="334" y="504"/>
                    <a:pt x="382" y="480"/>
                  </a:cubicBezTo>
                  <a:cubicBezTo>
                    <a:pt x="572" y="409"/>
                    <a:pt x="870" y="397"/>
                    <a:pt x="1132" y="385"/>
                  </a:cubicBezTo>
                  <a:cubicBezTo>
                    <a:pt x="1263" y="361"/>
                    <a:pt x="1382" y="361"/>
                    <a:pt x="1501" y="349"/>
                  </a:cubicBezTo>
                  <a:cubicBezTo>
                    <a:pt x="1906" y="301"/>
                    <a:pt x="2299" y="266"/>
                    <a:pt x="2704" y="266"/>
                  </a:cubicBezTo>
                  <a:close/>
                  <a:moveTo>
                    <a:pt x="2742" y="0"/>
                  </a:moveTo>
                  <a:cubicBezTo>
                    <a:pt x="2314" y="0"/>
                    <a:pt x="1887" y="52"/>
                    <a:pt x="1465" y="99"/>
                  </a:cubicBezTo>
                  <a:cubicBezTo>
                    <a:pt x="1370" y="111"/>
                    <a:pt x="1251" y="123"/>
                    <a:pt x="1108" y="123"/>
                  </a:cubicBezTo>
                  <a:cubicBezTo>
                    <a:pt x="834" y="123"/>
                    <a:pt x="513" y="147"/>
                    <a:pt x="275" y="242"/>
                  </a:cubicBezTo>
                  <a:cubicBezTo>
                    <a:pt x="120" y="301"/>
                    <a:pt x="84" y="349"/>
                    <a:pt x="37" y="516"/>
                  </a:cubicBezTo>
                  <a:lnTo>
                    <a:pt x="37" y="540"/>
                  </a:lnTo>
                  <a:cubicBezTo>
                    <a:pt x="37" y="575"/>
                    <a:pt x="37" y="599"/>
                    <a:pt x="25" y="742"/>
                  </a:cubicBezTo>
                  <a:cubicBezTo>
                    <a:pt x="13" y="825"/>
                    <a:pt x="13" y="992"/>
                    <a:pt x="1" y="1016"/>
                  </a:cubicBezTo>
                  <a:cubicBezTo>
                    <a:pt x="13" y="992"/>
                    <a:pt x="60" y="932"/>
                    <a:pt x="120" y="932"/>
                  </a:cubicBezTo>
                  <a:lnTo>
                    <a:pt x="120" y="1194"/>
                  </a:lnTo>
                  <a:lnTo>
                    <a:pt x="144" y="1194"/>
                  </a:lnTo>
                  <a:cubicBezTo>
                    <a:pt x="1287" y="1171"/>
                    <a:pt x="2454" y="1111"/>
                    <a:pt x="3597" y="1016"/>
                  </a:cubicBezTo>
                  <a:lnTo>
                    <a:pt x="3716" y="1004"/>
                  </a:lnTo>
                  <a:lnTo>
                    <a:pt x="3716" y="885"/>
                  </a:lnTo>
                  <a:cubicBezTo>
                    <a:pt x="3716" y="682"/>
                    <a:pt x="3704" y="468"/>
                    <a:pt x="3656" y="278"/>
                  </a:cubicBezTo>
                  <a:cubicBezTo>
                    <a:pt x="3644" y="230"/>
                    <a:pt x="3632" y="170"/>
                    <a:pt x="3573" y="111"/>
                  </a:cubicBezTo>
                  <a:cubicBezTo>
                    <a:pt x="3525" y="63"/>
                    <a:pt x="3454" y="51"/>
                    <a:pt x="3418" y="51"/>
                  </a:cubicBezTo>
                  <a:cubicBezTo>
                    <a:pt x="3193" y="15"/>
                    <a:pt x="2967" y="0"/>
                    <a:pt x="2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39"/>
            <p:cNvSpPr/>
            <p:nvPr/>
          </p:nvSpPr>
          <p:spPr>
            <a:xfrm>
              <a:off x="5851505" y="4184955"/>
              <a:ext cx="258705" cy="69507"/>
            </a:xfrm>
            <a:custGeom>
              <a:avLst/>
              <a:gdLst/>
              <a:ahLst/>
              <a:cxnLst/>
              <a:rect l="l" t="t" r="r" b="b"/>
              <a:pathLst>
                <a:path w="3454" h="928" extrusionOk="0">
                  <a:moveTo>
                    <a:pt x="2599" y="1"/>
                  </a:moveTo>
                  <a:cubicBezTo>
                    <a:pt x="2181" y="1"/>
                    <a:pt x="1755" y="47"/>
                    <a:pt x="1334" y="94"/>
                  </a:cubicBezTo>
                  <a:cubicBezTo>
                    <a:pt x="989" y="142"/>
                    <a:pt x="501" y="94"/>
                    <a:pt x="191" y="225"/>
                  </a:cubicBezTo>
                  <a:cubicBezTo>
                    <a:pt x="60" y="285"/>
                    <a:pt x="60" y="309"/>
                    <a:pt x="25" y="440"/>
                  </a:cubicBezTo>
                  <a:cubicBezTo>
                    <a:pt x="37" y="487"/>
                    <a:pt x="13" y="928"/>
                    <a:pt x="1" y="928"/>
                  </a:cubicBezTo>
                  <a:cubicBezTo>
                    <a:pt x="1156" y="892"/>
                    <a:pt x="2299" y="832"/>
                    <a:pt x="3454" y="749"/>
                  </a:cubicBezTo>
                  <a:cubicBezTo>
                    <a:pt x="3454" y="559"/>
                    <a:pt x="3430" y="368"/>
                    <a:pt x="3394" y="178"/>
                  </a:cubicBezTo>
                  <a:cubicBezTo>
                    <a:pt x="3394" y="142"/>
                    <a:pt x="3370" y="94"/>
                    <a:pt x="3347" y="82"/>
                  </a:cubicBezTo>
                  <a:cubicBezTo>
                    <a:pt x="3311" y="70"/>
                    <a:pt x="3287" y="47"/>
                    <a:pt x="3251" y="47"/>
                  </a:cubicBezTo>
                  <a:cubicBezTo>
                    <a:pt x="3038" y="14"/>
                    <a:pt x="2819" y="1"/>
                    <a:pt x="25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9"/>
            <p:cNvSpPr/>
            <p:nvPr/>
          </p:nvSpPr>
          <p:spPr>
            <a:xfrm>
              <a:off x="5841679" y="4175143"/>
              <a:ext cx="278328" cy="90030"/>
            </a:xfrm>
            <a:custGeom>
              <a:avLst/>
              <a:gdLst/>
              <a:ahLst/>
              <a:cxnLst/>
              <a:rect l="l" t="t" r="r" b="b"/>
              <a:pathLst>
                <a:path w="3716" h="1202" extrusionOk="0">
                  <a:moveTo>
                    <a:pt x="2704" y="261"/>
                  </a:moveTo>
                  <a:cubicBezTo>
                    <a:pt x="2930" y="261"/>
                    <a:pt x="3156" y="273"/>
                    <a:pt x="3370" y="332"/>
                  </a:cubicBezTo>
                  <a:lnTo>
                    <a:pt x="3394" y="332"/>
                  </a:lnTo>
                  <a:lnTo>
                    <a:pt x="3394" y="344"/>
                  </a:lnTo>
                  <a:cubicBezTo>
                    <a:pt x="3418" y="487"/>
                    <a:pt x="3454" y="618"/>
                    <a:pt x="3454" y="761"/>
                  </a:cubicBezTo>
                  <a:cubicBezTo>
                    <a:pt x="2394" y="844"/>
                    <a:pt x="1334" y="904"/>
                    <a:pt x="275" y="928"/>
                  </a:cubicBezTo>
                  <a:cubicBezTo>
                    <a:pt x="275" y="868"/>
                    <a:pt x="299" y="809"/>
                    <a:pt x="299" y="749"/>
                  </a:cubicBezTo>
                  <a:cubicBezTo>
                    <a:pt x="310" y="678"/>
                    <a:pt x="310" y="618"/>
                    <a:pt x="310" y="606"/>
                  </a:cubicBezTo>
                  <a:lnTo>
                    <a:pt x="310" y="571"/>
                  </a:lnTo>
                  <a:cubicBezTo>
                    <a:pt x="322" y="547"/>
                    <a:pt x="322" y="511"/>
                    <a:pt x="322" y="511"/>
                  </a:cubicBezTo>
                  <a:cubicBezTo>
                    <a:pt x="322" y="511"/>
                    <a:pt x="334" y="499"/>
                    <a:pt x="382" y="487"/>
                  </a:cubicBezTo>
                  <a:cubicBezTo>
                    <a:pt x="572" y="404"/>
                    <a:pt x="870" y="392"/>
                    <a:pt x="1132" y="380"/>
                  </a:cubicBezTo>
                  <a:cubicBezTo>
                    <a:pt x="1263" y="368"/>
                    <a:pt x="1382" y="368"/>
                    <a:pt x="1501" y="344"/>
                  </a:cubicBezTo>
                  <a:cubicBezTo>
                    <a:pt x="1906" y="309"/>
                    <a:pt x="2299" y="261"/>
                    <a:pt x="2704" y="261"/>
                  </a:cubicBezTo>
                  <a:close/>
                  <a:moveTo>
                    <a:pt x="2740" y="1"/>
                  </a:moveTo>
                  <a:cubicBezTo>
                    <a:pt x="2312" y="1"/>
                    <a:pt x="1886" y="48"/>
                    <a:pt x="1465" y="94"/>
                  </a:cubicBezTo>
                  <a:cubicBezTo>
                    <a:pt x="1370" y="106"/>
                    <a:pt x="1251" y="130"/>
                    <a:pt x="1108" y="130"/>
                  </a:cubicBezTo>
                  <a:cubicBezTo>
                    <a:pt x="834" y="130"/>
                    <a:pt x="513" y="142"/>
                    <a:pt x="275" y="249"/>
                  </a:cubicBezTo>
                  <a:cubicBezTo>
                    <a:pt x="120" y="309"/>
                    <a:pt x="84" y="344"/>
                    <a:pt x="37" y="511"/>
                  </a:cubicBezTo>
                  <a:lnTo>
                    <a:pt x="37" y="547"/>
                  </a:lnTo>
                  <a:cubicBezTo>
                    <a:pt x="37" y="571"/>
                    <a:pt x="37" y="606"/>
                    <a:pt x="25" y="737"/>
                  </a:cubicBezTo>
                  <a:cubicBezTo>
                    <a:pt x="13" y="821"/>
                    <a:pt x="13" y="987"/>
                    <a:pt x="1" y="1023"/>
                  </a:cubicBezTo>
                  <a:cubicBezTo>
                    <a:pt x="13" y="987"/>
                    <a:pt x="60" y="928"/>
                    <a:pt x="120" y="928"/>
                  </a:cubicBezTo>
                  <a:lnTo>
                    <a:pt x="120" y="1202"/>
                  </a:lnTo>
                  <a:lnTo>
                    <a:pt x="144" y="1202"/>
                  </a:lnTo>
                  <a:cubicBezTo>
                    <a:pt x="1287" y="1166"/>
                    <a:pt x="2454" y="1106"/>
                    <a:pt x="3597" y="1023"/>
                  </a:cubicBezTo>
                  <a:lnTo>
                    <a:pt x="3716" y="999"/>
                  </a:lnTo>
                  <a:lnTo>
                    <a:pt x="3716" y="880"/>
                  </a:lnTo>
                  <a:cubicBezTo>
                    <a:pt x="3716" y="678"/>
                    <a:pt x="3704" y="463"/>
                    <a:pt x="3656" y="273"/>
                  </a:cubicBezTo>
                  <a:cubicBezTo>
                    <a:pt x="3644" y="225"/>
                    <a:pt x="3632" y="166"/>
                    <a:pt x="3573" y="106"/>
                  </a:cubicBezTo>
                  <a:cubicBezTo>
                    <a:pt x="3525" y="70"/>
                    <a:pt x="3454" y="47"/>
                    <a:pt x="3418" y="47"/>
                  </a:cubicBezTo>
                  <a:cubicBezTo>
                    <a:pt x="3192" y="14"/>
                    <a:pt x="2966" y="1"/>
                    <a:pt x="2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2" name="Google Shape;1642;p39"/>
          <p:cNvGrpSpPr/>
          <p:nvPr/>
        </p:nvGrpSpPr>
        <p:grpSpPr>
          <a:xfrm>
            <a:off x="5796474" y="2931492"/>
            <a:ext cx="501393" cy="471161"/>
            <a:chOff x="6276222" y="5478184"/>
            <a:chExt cx="335402" cy="315179"/>
          </a:xfrm>
        </p:grpSpPr>
        <p:sp>
          <p:nvSpPr>
            <p:cNvPr id="1643" name="Google Shape;1643;p39"/>
            <p:cNvSpPr/>
            <p:nvPr/>
          </p:nvSpPr>
          <p:spPr>
            <a:xfrm>
              <a:off x="6286484" y="5487174"/>
              <a:ext cx="314880" cy="297203"/>
            </a:xfrm>
            <a:custGeom>
              <a:avLst/>
              <a:gdLst/>
              <a:ahLst/>
              <a:cxnLst/>
              <a:rect l="l" t="t" r="r" b="b"/>
              <a:pathLst>
                <a:path w="4204" h="3968" extrusionOk="0">
                  <a:moveTo>
                    <a:pt x="762" y="1"/>
                  </a:moveTo>
                  <a:cubicBezTo>
                    <a:pt x="758" y="1"/>
                    <a:pt x="754" y="1"/>
                    <a:pt x="751" y="3"/>
                  </a:cubicBezTo>
                  <a:cubicBezTo>
                    <a:pt x="549" y="158"/>
                    <a:pt x="1" y="634"/>
                    <a:pt x="1" y="634"/>
                  </a:cubicBezTo>
                  <a:cubicBezTo>
                    <a:pt x="1" y="634"/>
                    <a:pt x="358" y="1039"/>
                    <a:pt x="1132" y="1837"/>
                  </a:cubicBezTo>
                  <a:cubicBezTo>
                    <a:pt x="822" y="2122"/>
                    <a:pt x="394" y="2492"/>
                    <a:pt x="72" y="2789"/>
                  </a:cubicBezTo>
                  <a:cubicBezTo>
                    <a:pt x="358" y="3135"/>
                    <a:pt x="727" y="3420"/>
                    <a:pt x="1013" y="3777"/>
                  </a:cubicBezTo>
                  <a:cubicBezTo>
                    <a:pt x="1430" y="3504"/>
                    <a:pt x="1608" y="3135"/>
                    <a:pt x="1954" y="2825"/>
                  </a:cubicBezTo>
                  <a:cubicBezTo>
                    <a:pt x="2311" y="3135"/>
                    <a:pt x="2870" y="3563"/>
                    <a:pt x="3156" y="3968"/>
                  </a:cubicBezTo>
                  <a:cubicBezTo>
                    <a:pt x="3585" y="3718"/>
                    <a:pt x="3728" y="3420"/>
                    <a:pt x="4204" y="3289"/>
                  </a:cubicBezTo>
                  <a:cubicBezTo>
                    <a:pt x="3811" y="2813"/>
                    <a:pt x="3227" y="2313"/>
                    <a:pt x="2751" y="1920"/>
                  </a:cubicBezTo>
                  <a:cubicBezTo>
                    <a:pt x="3251" y="1515"/>
                    <a:pt x="3323" y="1349"/>
                    <a:pt x="3847" y="979"/>
                  </a:cubicBezTo>
                  <a:cubicBezTo>
                    <a:pt x="3513" y="670"/>
                    <a:pt x="3382" y="503"/>
                    <a:pt x="3049" y="194"/>
                  </a:cubicBezTo>
                  <a:cubicBezTo>
                    <a:pt x="2668" y="682"/>
                    <a:pt x="2477" y="944"/>
                    <a:pt x="2001" y="1301"/>
                  </a:cubicBezTo>
                  <a:cubicBezTo>
                    <a:pt x="1999" y="1302"/>
                    <a:pt x="1997" y="1303"/>
                    <a:pt x="1995" y="1303"/>
                  </a:cubicBezTo>
                  <a:cubicBezTo>
                    <a:pt x="1879" y="1303"/>
                    <a:pt x="928" y="1"/>
                    <a:pt x="7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39"/>
            <p:cNvSpPr/>
            <p:nvPr/>
          </p:nvSpPr>
          <p:spPr>
            <a:xfrm>
              <a:off x="6276222" y="5478184"/>
              <a:ext cx="335402" cy="315179"/>
            </a:xfrm>
            <a:custGeom>
              <a:avLst/>
              <a:gdLst/>
              <a:ahLst/>
              <a:cxnLst/>
              <a:rect l="l" t="t" r="r" b="b"/>
              <a:pathLst>
                <a:path w="4478" h="4208" extrusionOk="0">
                  <a:moveTo>
                    <a:pt x="906" y="259"/>
                  </a:moveTo>
                  <a:cubicBezTo>
                    <a:pt x="906" y="259"/>
                    <a:pt x="918" y="271"/>
                    <a:pt x="942" y="271"/>
                  </a:cubicBezTo>
                  <a:cubicBezTo>
                    <a:pt x="977" y="295"/>
                    <a:pt x="1025" y="366"/>
                    <a:pt x="1061" y="378"/>
                  </a:cubicBezTo>
                  <a:cubicBezTo>
                    <a:pt x="1144" y="473"/>
                    <a:pt x="1215" y="557"/>
                    <a:pt x="1311" y="664"/>
                  </a:cubicBezTo>
                  <a:cubicBezTo>
                    <a:pt x="1489" y="866"/>
                    <a:pt x="1668" y="1092"/>
                    <a:pt x="1858" y="1307"/>
                  </a:cubicBezTo>
                  <a:cubicBezTo>
                    <a:pt x="1918" y="1378"/>
                    <a:pt x="2013" y="1485"/>
                    <a:pt x="2096" y="1509"/>
                  </a:cubicBezTo>
                  <a:cubicBezTo>
                    <a:pt x="2114" y="1527"/>
                    <a:pt x="2132" y="1536"/>
                    <a:pt x="2151" y="1536"/>
                  </a:cubicBezTo>
                  <a:cubicBezTo>
                    <a:pt x="2171" y="1536"/>
                    <a:pt x="2192" y="1527"/>
                    <a:pt x="2215" y="1509"/>
                  </a:cubicBezTo>
                  <a:cubicBezTo>
                    <a:pt x="2227" y="1509"/>
                    <a:pt x="2227" y="1497"/>
                    <a:pt x="2251" y="1497"/>
                  </a:cubicBezTo>
                  <a:cubicBezTo>
                    <a:pt x="2620" y="1200"/>
                    <a:pt x="2930" y="854"/>
                    <a:pt x="3228" y="485"/>
                  </a:cubicBezTo>
                  <a:cubicBezTo>
                    <a:pt x="3418" y="676"/>
                    <a:pt x="3620" y="890"/>
                    <a:pt x="3823" y="1080"/>
                  </a:cubicBezTo>
                  <a:cubicBezTo>
                    <a:pt x="3478" y="1342"/>
                    <a:pt x="3180" y="1664"/>
                    <a:pt x="2847" y="1938"/>
                  </a:cubicBezTo>
                  <a:cubicBezTo>
                    <a:pt x="2799" y="1985"/>
                    <a:pt x="2799" y="2081"/>
                    <a:pt x="2847" y="2116"/>
                  </a:cubicBezTo>
                  <a:cubicBezTo>
                    <a:pt x="3299" y="2509"/>
                    <a:pt x="3763" y="2914"/>
                    <a:pt x="4168" y="3355"/>
                  </a:cubicBezTo>
                  <a:cubicBezTo>
                    <a:pt x="3870" y="3509"/>
                    <a:pt x="3632" y="3724"/>
                    <a:pt x="3358" y="3914"/>
                  </a:cubicBezTo>
                  <a:cubicBezTo>
                    <a:pt x="2989" y="3509"/>
                    <a:pt x="2573" y="3188"/>
                    <a:pt x="2168" y="2855"/>
                  </a:cubicBezTo>
                  <a:cubicBezTo>
                    <a:pt x="2150" y="2831"/>
                    <a:pt x="2120" y="2819"/>
                    <a:pt x="2087" y="2819"/>
                  </a:cubicBezTo>
                  <a:cubicBezTo>
                    <a:pt x="2055" y="2819"/>
                    <a:pt x="2019" y="2831"/>
                    <a:pt x="1989" y="2855"/>
                  </a:cubicBezTo>
                  <a:cubicBezTo>
                    <a:pt x="1692" y="3128"/>
                    <a:pt x="1477" y="3474"/>
                    <a:pt x="1156" y="3724"/>
                  </a:cubicBezTo>
                  <a:cubicBezTo>
                    <a:pt x="906" y="3450"/>
                    <a:pt x="644" y="3188"/>
                    <a:pt x="382" y="2926"/>
                  </a:cubicBezTo>
                  <a:cubicBezTo>
                    <a:pt x="715" y="2628"/>
                    <a:pt x="1037" y="2343"/>
                    <a:pt x="1370" y="2045"/>
                  </a:cubicBezTo>
                  <a:cubicBezTo>
                    <a:pt x="1418" y="1997"/>
                    <a:pt x="1418" y="1914"/>
                    <a:pt x="1370" y="1866"/>
                  </a:cubicBezTo>
                  <a:cubicBezTo>
                    <a:pt x="1013" y="1497"/>
                    <a:pt x="668" y="1140"/>
                    <a:pt x="322" y="747"/>
                  </a:cubicBezTo>
                  <a:cubicBezTo>
                    <a:pt x="501" y="604"/>
                    <a:pt x="668" y="438"/>
                    <a:pt x="858" y="307"/>
                  </a:cubicBezTo>
                  <a:lnTo>
                    <a:pt x="906" y="259"/>
                  </a:lnTo>
                  <a:close/>
                  <a:moveTo>
                    <a:pt x="910" y="0"/>
                  </a:moveTo>
                  <a:cubicBezTo>
                    <a:pt x="860" y="0"/>
                    <a:pt x="805" y="21"/>
                    <a:pt x="739" y="68"/>
                  </a:cubicBezTo>
                  <a:cubicBezTo>
                    <a:pt x="501" y="247"/>
                    <a:pt x="275" y="449"/>
                    <a:pt x="60" y="652"/>
                  </a:cubicBezTo>
                  <a:cubicBezTo>
                    <a:pt x="1" y="688"/>
                    <a:pt x="13" y="771"/>
                    <a:pt x="60" y="830"/>
                  </a:cubicBezTo>
                  <a:cubicBezTo>
                    <a:pt x="382" y="1211"/>
                    <a:pt x="739" y="1581"/>
                    <a:pt x="1096" y="1938"/>
                  </a:cubicBezTo>
                  <a:cubicBezTo>
                    <a:pt x="775" y="2235"/>
                    <a:pt x="441" y="2521"/>
                    <a:pt x="132" y="2819"/>
                  </a:cubicBezTo>
                  <a:cubicBezTo>
                    <a:pt x="84" y="2866"/>
                    <a:pt x="84" y="2938"/>
                    <a:pt x="132" y="2997"/>
                  </a:cubicBezTo>
                  <a:cubicBezTo>
                    <a:pt x="430" y="3343"/>
                    <a:pt x="775" y="3640"/>
                    <a:pt x="1072" y="3986"/>
                  </a:cubicBezTo>
                  <a:cubicBezTo>
                    <a:pt x="1086" y="4005"/>
                    <a:pt x="1113" y="4014"/>
                    <a:pt x="1143" y="4014"/>
                  </a:cubicBezTo>
                  <a:cubicBezTo>
                    <a:pt x="1168" y="4014"/>
                    <a:pt x="1194" y="4008"/>
                    <a:pt x="1215" y="3998"/>
                  </a:cubicBezTo>
                  <a:cubicBezTo>
                    <a:pt x="1561" y="3747"/>
                    <a:pt x="1799" y="3402"/>
                    <a:pt x="2096" y="3105"/>
                  </a:cubicBezTo>
                  <a:cubicBezTo>
                    <a:pt x="2477" y="3426"/>
                    <a:pt x="2894" y="3747"/>
                    <a:pt x="3192" y="4140"/>
                  </a:cubicBezTo>
                  <a:cubicBezTo>
                    <a:pt x="3225" y="4174"/>
                    <a:pt x="3265" y="4208"/>
                    <a:pt x="3306" y="4208"/>
                  </a:cubicBezTo>
                  <a:cubicBezTo>
                    <a:pt x="3324" y="4208"/>
                    <a:pt x="3341" y="4202"/>
                    <a:pt x="3358" y="4188"/>
                  </a:cubicBezTo>
                  <a:cubicBezTo>
                    <a:pt x="3704" y="3962"/>
                    <a:pt x="3966" y="3652"/>
                    <a:pt x="4371" y="3521"/>
                  </a:cubicBezTo>
                  <a:cubicBezTo>
                    <a:pt x="4466" y="3474"/>
                    <a:pt x="4478" y="3366"/>
                    <a:pt x="4418" y="3307"/>
                  </a:cubicBezTo>
                  <a:cubicBezTo>
                    <a:pt x="4013" y="2831"/>
                    <a:pt x="3561" y="2414"/>
                    <a:pt x="3085" y="2021"/>
                  </a:cubicBezTo>
                  <a:cubicBezTo>
                    <a:pt x="3394" y="1735"/>
                    <a:pt x="3692" y="1438"/>
                    <a:pt x="4037" y="1188"/>
                  </a:cubicBezTo>
                  <a:cubicBezTo>
                    <a:pt x="4085" y="1140"/>
                    <a:pt x="4120" y="1045"/>
                    <a:pt x="4061" y="985"/>
                  </a:cubicBezTo>
                  <a:cubicBezTo>
                    <a:pt x="3787" y="735"/>
                    <a:pt x="3537" y="473"/>
                    <a:pt x="3275" y="199"/>
                  </a:cubicBezTo>
                  <a:cubicBezTo>
                    <a:pt x="3250" y="174"/>
                    <a:pt x="3215" y="159"/>
                    <a:pt x="3180" y="159"/>
                  </a:cubicBezTo>
                  <a:cubicBezTo>
                    <a:pt x="3150" y="159"/>
                    <a:pt x="3119" y="171"/>
                    <a:pt x="3097" y="199"/>
                  </a:cubicBezTo>
                  <a:cubicBezTo>
                    <a:pt x="2799" y="592"/>
                    <a:pt x="2501" y="950"/>
                    <a:pt x="2108" y="1259"/>
                  </a:cubicBezTo>
                  <a:lnTo>
                    <a:pt x="2108" y="1247"/>
                  </a:lnTo>
                  <a:cubicBezTo>
                    <a:pt x="2096" y="1200"/>
                    <a:pt x="2037" y="1164"/>
                    <a:pt x="2001" y="1128"/>
                  </a:cubicBezTo>
                  <a:cubicBezTo>
                    <a:pt x="1918" y="1021"/>
                    <a:pt x="1811" y="902"/>
                    <a:pt x="1727" y="795"/>
                  </a:cubicBezTo>
                  <a:cubicBezTo>
                    <a:pt x="1525" y="569"/>
                    <a:pt x="1358" y="318"/>
                    <a:pt x="1132" y="128"/>
                  </a:cubicBezTo>
                  <a:cubicBezTo>
                    <a:pt x="1053" y="49"/>
                    <a:pt x="987" y="0"/>
                    <a:pt x="9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14"/>
        <p:cNvGrpSpPr/>
        <p:nvPr/>
      </p:nvGrpSpPr>
      <p:grpSpPr>
        <a:xfrm>
          <a:off x="0" y="0"/>
          <a:ext cx="0" cy="0"/>
          <a:chOff x="0" y="0"/>
          <a:chExt cx="0" cy="0"/>
        </a:xfrm>
      </p:grpSpPr>
      <p:sp>
        <p:nvSpPr>
          <p:cNvPr id="2116" name="Google Shape;2116;p53"/>
          <p:cNvSpPr/>
          <p:nvPr/>
        </p:nvSpPr>
        <p:spPr>
          <a:xfrm>
            <a:off x="4000785" y="627675"/>
            <a:ext cx="1131000" cy="1131000"/>
          </a:xfrm>
          <a:prstGeom prst="ellipse">
            <a:avLst/>
          </a:prstGeom>
          <a:solidFill>
            <a:schemeClr val="accent4"/>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53"/>
          <p:cNvSpPr txBox="1">
            <a:spLocks noGrp="1"/>
          </p:cNvSpPr>
          <p:nvPr>
            <p:ph type="title" idx="2"/>
          </p:nvPr>
        </p:nvSpPr>
        <p:spPr>
          <a:xfrm>
            <a:off x="4145586" y="771409"/>
            <a:ext cx="853500" cy="9090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GB" sz="7200"/>
              <a:t>02</a:t>
            </a:r>
          </a:p>
        </p:txBody>
      </p:sp>
      <p:grpSp>
        <p:nvGrpSpPr>
          <p:cNvPr id="2120" name="Google Shape;2120;p53"/>
          <p:cNvGrpSpPr/>
          <p:nvPr/>
        </p:nvGrpSpPr>
        <p:grpSpPr>
          <a:xfrm>
            <a:off x="1819844" y="848859"/>
            <a:ext cx="626210" cy="689021"/>
            <a:chOff x="1433394" y="1348384"/>
            <a:chExt cx="626210" cy="689021"/>
          </a:xfrm>
        </p:grpSpPr>
        <p:sp>
          <p:nvSpPr>
            <p:cNvPr id="2121" name="Google Shape;2121;p53"/>
            <p:cNvSpPr/>
            <p:nvPr/>
          </p:nvSpPr>
          <p:spPr>
            <a:xfrm>
              <a:off x="1451216" y="1365199"/>
              <a:ext cx="590546" cy="655361"/>
            </a:xfrm>
            <a:custGeom>
              <a:avLst/>
              <a:gdLst/>
              <a:ahLst/>
              <a:cxnLst/>
              <a:rect l="l" t="t" r="r" b="b"/>
              <a:pathLst>
                <a:path w="5895" h="6542" extrusionOk="0">
                  <a:moveTo>
                    <a:pt x="3176" y="0"/>
                  </a:moveTo>
                  <a:cubicBezTo>
                    <a:pt x="3155" y="0"/>
                    <a:pt x="3132" y="1"/>
                    <a:pt x="3108" y="5"/>
                  </a:cubicBezTo>
                  <a:cubicBezTo>
                    <a:pt x="3037" y="17"/>
                    <a:pt x="2954" y="29"/>
                    <a:pt x="2882" y="65"/>
                  </a:cubicBezTo>
                  <a:cubicBezTo>
                    <a:pt x="2811" y="89"/>
                    <a:pt x="2763" y="124"/>
                    <a:pt x="2716" y="172"/>
                  </a:cubicBezTo>
                  <a:cubicBezTo>
                    <a:pt x="2680" y="232"/>
                    <a:pt x="2632" y="327"/>
                    <a:pt x="2585" y="470"/>
                  </a:cubicBezTo>
                  <a:cubicBezTo>
                    <a:pt x="2537" y="601"/>
                    <a:pt x="2501" y="744"/>
                    <a:pt x="2454" y="922"/>
                  </a:cubicBezTo>
                  <a:cubicBezTo>
                    <a:pt x="2406" y="1101"/>
                    <a:pt x="2358" y="1279"/>
                    <a:pt x="2323" y="1482"/>
                  </a:cubicBezTo>
                  <a:cubicBezTo>
                    <a:pt x="2287" y="1672"/>
                    <a:pt x="2239" y="1863"/>
                    <a:pt x="2216" y="2041"/>
                  </a:cubicBezTo>
                  <a:cubicBezTo>
                    <a:pt x="2168" y="2232"/>
                    <a:pt x="2156" y="2399"/>
                    <a:pt x="2120" y="2553"/>
                  </a:cubicBezTo>
                  <a:cubicBezTo>
                    <a:pt x="2096" y="2696"/>
                    <a:pt x="2085" y="2815"/>
                    <a:pt x="2061" y="2911"/>
                  </a:cubicBezTo>
                  <a:cubicBezTo>
                    <a:pt x="2037" y="3030"/>
                    <a:pt x="2001" y="3161"/>
                    <a:pt x="1977" y="3292"/>
                  </a:cubicBezTo>
                  <a:cubicBezTo>
                    <a:pt x="1942" y="3422"/>
                    <a:pt x="1918" y="3565"/>
                    <a:pt x="1906" y="3696"/>
                  </a:cubicBezTo>
                  <a:cubicBezTo>
                    <a:pt x="1692" y="3268"/>
                    <a:pt x="1489" y="2827"/>
                    <a:pt x="1287" y="2399"/>
                  </a:cubicBezTo>
                  <a:cubicBezTo>
                    <a:pt x="1084" y="1970"/>
                    <a:pt x="894" y="1541"/>
                    <a:pt x="692" y="1101"/>
                  </a:cubicBezTo>
                  <a:lnTo>
                    <a:pt x="632" y="1137"/>
                  </a:lnTo>
                  <a:cubicBezTo>
                    <a:pt x="608" y="1148"/>
                    <a:pt x="572" y="1160"/>
                    <a:pt x="537" y="1184"/>
                  </a:cubicBezTo>
                  <a:cubicBezTo>
                    <a:pt x="489" y="1196"/>
                    <a:pt x="453" y="1196"/>
                    <a:pt x="430" y="1208"/>
                  </a:cubicBezTo>
                  <a:cubicBezTo>
                    <a:pt x="406" y="1208"/>
                    <a:pt x="393" y="1213"/>
                    <a:pt x="383" y="1213"/>
                  </a:cubicBezTo>
                  <a:cubicBezTo>
                    <a:pt x="378" y="1213"/>
                    <a:pt x="374" y="1212"/>
                    <a:pt x="370" y="1208"/>
                  </a:cubicBezTo>
                  <a:cubicBezTo>
                    <a:pt x="275" y="1244"/>
                    <a:pt x="191" y="1256"/>
                    <a:pt x="144" y="1279"/>
                  </a:cubicBezTo>
                  <a:cubicBezTo>
                    <a:pt x="96" y="1315"/>
                    <a:pt x="37" y="1363"/>
                    <a:pt x="1" y="1446"/>
                  </a:cubicBezTo>
                  <a:cubicBezTo>
                    <a:pt x="25" y="1601"/>
                    <a:pt x="72" y="1744"/>
                    <a:pt x="144" y="1875"/>
                  </a:cubicBezTo>
                  <a:cubicBezTo>
                    <a:pt x="215" y="2029"/>
                    <a:pt x="299" y="2160"/>
                    <a:pt x="358" y="2291"/>
                  </a:cubicBezTo>
                  <a:cubicBezTo>
                    <a:pt x="430" y="2458"/>
                    <a:pt x="501" y="2613"/>
                    <a:pt x="561" y="2768"/>
                  </a:cubicBezTo>
                  <a:cubicBezTo>
                    <a:pt x="620" y="2934"/>
                    <a:pt x="692" y="3101"/>
                    <a:pt x="775" y="3244"/>
                  </a:cubicBezTo>
                  <a:cubicBezTo>
                    <a:pt x="977" y="3684"/>
                    <a:pt x="1168" y="4113"/>
                    <a:pt x="1346" y="4542"/>
                  </a:cubicBezTo>
                  <a:lnTo>
                    <a:pt x="1346" y="4554"/>
                  </a:lnTo>
                  <a:cubicBezTo>
                    <a:pt x="1406" y="4673"/>
                    <a:pt x="1465" y="4827"/>
                    <a:pt x="1549" y="5006"/>
                  </a:cubicBezTo>
                  <a:cubicBezTo>
                    <a:pt x="1620" y="5185"/>
                    <a:pt x="1692" y="5375"/>
                    <a:pt x="1787" y="5566"/>
                  </a:cubicBezTo>
                  <a:cubicBezTo>
                    <a:pt x="1870" y="5768"/>
                    <a:pt x="1942" y="5947"/>
                    <a:pt x="2037" y="6125"/>
                  </a:cubicBezTo>
                  <a:cubicBezTo>
                    <a:pt x="2108" y="6304"/>
                    <a:pt x="2204" y="6435"/>
                    <a:pt x="2275" y="6542"/>
                  </a:cubicBezTo>
                  <a:cubicBezTo>
                    <a:pt x="2287" y="6518"/>
                    <a:pt x="2323" y="6518"/>
                    <a:pt x="2358" y="6506"/>
                  </a:cubicBezTo>
                  <a:cubicBezTo>
                    <a:pt x="2406" y="6494"/>
                    <a:pt x="2454" y="6494"/>
                    <a:pt x="2513" y="6482"/>
                  </a:cubicBezTo>
                  <a:cubicBezTo>
                    <a:pt x="2561" y="6482"/>
                    <a:pt x="2620" y="6459"/>
                    <a:pt x="2656" y="6447"/>
                  </a:cubicBezTo>
                  <a:cubicBezTo>
                    <a:pt x="2704" y="6447"/>
                    <a:pt x="2739" y="6435"/>
                    <a:pt x="2751" y="6423"/>
                  </a:cubicBezTo>
                  <a:cubicBezTo>
                    <a:pt x="2811" y="6399"/>
                    <a:pt x="2858" y="6387"/>
                    <a:pt x="2882" y="6363"/>
                  </a:cubicBezTo>
                  <a:cubicBezTo>
                    <a:pt x="2918" y="6328"/>
                    <a:pt x="2942" y="6316"/>
                    <a:pt x="2978" y="6280"/>
                  </a:cubicBezTo>
                  <a:cubicBezTo>
                    <a:pt x="2989" y="6256"/>
                    <a:pt x="3013" y="6220"/>
                    <a:pt x="3037" y="6197"/>
                  </a:cubicBezTo>
                  <a:lnTo>
                    <a:pt x="2644" y="5256"/>
                  </a:lnTo>
                  <a:lnTo>
                    <a:pt x="2477" y="4911"/>
                  </a:lnTo>
                  <a:cubicBezTo>
                    <a:pt x="2513" y="4792"/>
                    <a:pt x="2525" y="4673"/>
                    <a:pt x="2561" y="4530"/>
                  </a:cubicBezTo>
                  <a:cubicBezTo>
                    <a:pt x="2585" y="4375"/>
                    <a:pt x="2632" y="4256"/>
                    <a:pt x="2680" y="4173"/>
                  </a:cubicBezTo>
                  <a:cubicBezTo>
                    <a:pt x="2686" y="4169"/>
                    <a:pt x="2696" y="4168"/>
                    <a:pt x="2710" y="4168"/>
                  </a:cubicBezTo>
                  <a:cubicBezTo>
                    <a:pt x="2747" y="4168"/>
                    <a:pt x="2813" y="4179"/>
                    <a:pt x="2918" y="4196"/>
                  </a:cubicBezTo>
                  <a:cubicBezTo>
                    <a:pt x="3049" y="4232"/>
                    <a:pt x="3192" y="4280"/>
                    <a:pt x="3359" y="4339"/>
                  </a:cubicBezTo>
                  <a:cubicBezTo>
                    <a:pt x="3525" y="4399"/>
                    <a:pt x="3716" y="4470"/>
                    <a:pt x="3906" y="4542"/>
                  </a:cubicBezTo>
                  <a:cubicBezTo>
                    <a:pt x="4121" y="4613"/>
                    <a:pt x="4299" y="4696"/>
                    <a:pt x="4478" y="4768"/>
                  </a:cubicBezTo>
                  <a:cubicBezTo>
                    <a:pt x="4656" y="4839"/>
                    <a:pt x="4799" y="4899"/>
                    <a:pt x="4942" y="4958"/>
                  </a:cubicBezTo>
                  <a:cubicBezTo>
                    <a:pt x="5073" y="5018"/>
                    <a:pt x="5156" y="5054"/>
                    <a:pt x="5204" y="5077"/>
                  </a:cubicBezTo>
                  <a:cubicBezTo>
                    <a:pt x="5252" y="5077"/>
                    <a:pt x="5275" y="5113"/>
                    <a:pt x="5311" y="5125"/>
                  </a:cubicBezTo>
                  <a:cubicBezTo>
                    <a:pt x="5347" y="5137"/>
                    <a:pt x="5371" y="5173"/>
                    <a:pt x="5394" y="5185"/>
                  </a:cubicBezTo>
                  <a:cubicBezTo>
                    <a:pt x="5406" y="5191"/>
                    <a:pt x="5418" y="5194"/>
                    <a:pt x="5433" y="5194"/>
                  </a:cubicBezTo>
                  <a:cubicBezTo>
                    <a:pt x="5448" y="5194"/>
                    <a:pt x="5466" y="5191"/>
                    <a:pt x="5490" y="5185"/>
                  </a:cubicBezTo>
                  <a:lnTo>
                    <a:pt x="5585" y="5137"/>
                  </a:lnTo>
                  <a:cubicBezTo>
                    <a:pt x="5609" y="5125"/>
                    <a:pt x="5645" y="5077"/>
                    <a:pt x="5668" y="5030"/>
                  </a:cubicBezTo>
                  <a:cubicBezTo>
                    <a:pt x="5704" y="4970"/>
                    <a:pt x="5740" y="4935"/>
                    <a:pt x="5775" y="4875"/>
                  </a:cubicBezTo>
                  <a:cubicBezTo>
                    <a:pt x="5823" y="4816"/>
                    <a:pt x="5847" y="4768"/>
                    <a:pt x="5859" y="4708"/>
                  </a:cubicBezTo>
                  <a:cubicBezTo>
                    <a:pt x="5895" y="4649"/>
                    <a:pt x="5895" y="4601"/>
                    <a:pt x="5895" y="4577"/>
                  </a:cubicBezTo>
                  <a:cubicBezTo>
                    <a:pt x="5787" y="4482"/>
                    <a:pt x="5656" y="4399"/>
                    <a:pt x="5502" y="4315"/>
                  </a:cubicBezTo>
                  <a:cubicBezTo>
                    <a:pt x="5359" y="4244"/>
                    <a:pt x="5204" y="4173"/>
                    <a:pt x="5049" y="4113"/>
                  </a:cubicBezTo>
                  <a:cubicBezTo>
                    <a:pt x="4894" y="4054"/>
                    <a:pt x="4728" y="3994"/>
                    <a:pt x="4573" y="3934"/>
                  </a:cubicBezTo>
                  <a:cubicBezTo>
                    <a:pt x="4406" y="3887"/>
                    <a:pt x="4251" y="3827"/>
                    <a:pt x="4109" y="3768"/>
                  </a:cubicBezTo>
                  <a:cubicBezTo>
                    <a:pt x="4049" y="3756"/>
                    <a:pt x="3954" y="3708"/>
                    <a:pt x="3835" y="3661"/>
                  </a:cubicBezTo>
                  <a:cubicBezTo>
                    <a:pt x="3716" y="3601"/>
                    <a:pt x="3597" y="3565"/>
                    <a:pt x="3466" y="3506"/>
                  </a:cubicBezTo>
                  <a:lnTo>
                    <a:pt x="3108" y="3327"/>
                  </a:lnTo>
                  <a:cubicBezTo>
                    <a:pt x="3001" y="3268"/>
                    <a:pt x="2930" y="3220"/>
                    <a:pt x="2882" y="3184"/>
                  </a:cubicBezTo>
                  <a:lnTo>
                    <a:pt x="2858" y="3161"/>
                  </a:lnTo>
                  <a:cubicBezTo>
                    <a:pt x="2847" y="3137"/>
                    <a:pt x="2858" y="3065"/>
                    <a:pt x="2870" y="2934"/>
                  </a:cubicBezTo>
                  <a:cubicBezTo>
                    <a:pt x="2906" y="2791"/>
                    <a:pt x="2930" y="2625"/>
                    <a:pt x="2978" y="2410"/>
                  </a:cubicBezTo>
                  <a:cubicBezTo>
                    <a:pt x="3025" y="2208"/>
                    <a:pt x="3061" y="1982"/>
                    <a:pt x="3120" y="1744"/>
                  </a:cubicBezTo>
                  <a:cubicBezTo>
                    <a:pt x="3180" y="1506"/>
                    <a:pt x="3228" y="1279"/>
                    <a:pt x="3275" y="1053"/>
                  </a:cubicBezTo>
                  <a:cubicBezTo>
                    <a:pt x="3323" y="851"/>
                    <a:pt x="3359" y="648"/>
                    <a:pt x="3394" y="482"/>
                  </a:cubicBezTo>
                  <a:cubicBezTo>
                    <a:pt x="3418" y="303"/>
                    <a:pt x="3418" y="184"/>
                    <a:pt x="3418" y="124"/>
                  </a:cubicBezTo>
                  <a:cubicBezTo>
                    <a:pt x="3406" y="89"/>
                    <a:pt x="3382" y="65"/>
                    <a:pt x="3299" y="5"/>
                  </a:cubicBezTo>
                  <a:cubicBezTo>
                    <a:pt x="3259" y="5"/>
                    <a:pt x="3220" y="0"/>
                    <a:pt x="31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53"/>
            <p:cNvSpPr/>
            <p:nvPr/>
          </p:nvSpPr>
          <p:spPr>
            <a:xfrm>
              <a:off x="1433394" y="1348384"/>
              <a:ext cx="626210" cy="689021"/>
            </a:xfrm>
            <a:custGeom>
              <a:avLst/>
              <a:gdLst/>
              <a:ahLst/>
              <a:cxnLst/>
              <a:rect l="l" t="t" r="r" b="b"/>
              <a:pathLst>
                <a:path w="6251" h="6878" extrusionOk="0">
                  <a:moveTo>
                    <a:pt x="3441" y="353"/>
                  </a:moveTo>
                  <a:cubicBezTo>
                    <a:pt x="3441" y="401"/>
                    <a:pt x="3441" y="472"/>
                    <a:pt x="3417" y="603"/>
                  </a:cubicBezTo>
                  <a:cubicBezTo>
                    <a:pt x="3382" y="770"/>
                    <a:pt x="3334" y="960"/>
                    <a:pt x="3298" y="1186"/>
                  </a:cubicBezTo>
                  <a:cubicBezTo>
                    <a:pt x="3251" y="1389"/>
                    <a:pt x="3203" y="1627"/>
                    <a:pt x="3143" y="1865"/>
                  </a:cubicBezTo>
                  <a:cubicBezTo>
                    <a:pt x="3084" y="2103"/>
                    <a:pt x="3036" y="2329"/>
                    <a:pt x="3001" y="2544"/>
                  </a:cubicBezTo>
                  <a:cubicBezTo>
                    <a:pt x="2953" y="2746"/>
                    <a:pt x="2905" y="2913"/>
                    <a:pt x="2893" y="3056"/>
                  </a:cubicBezTo>
                  <a:cubicBezTo>
                    <a:pt x="2858" y="3270"/>
                    <a:pt x="2858" y="3341"/>
                    <a:pt x="2917" y="3413"/>
                  </a:cubicBezTo>
                  <a:lnTo>
                    <a:pt x="2953" y="3449"/>
                  </a:lnTo>
                  <a:cubicBezTo>
                    <a:pt x="3001" y="3496"/>
                    <a:pt x="3084" y="3556"/>
                    <a:pt x="3203" y="3615"/>
                  </a:cubicBezTo>
                  <a:cubicBezTo>
                    <a:pt x="3322" y="3675"/>
                    <a:pt x="3441" y="3734"/>
                    <a:pt x="3572" y="3794"/>
                  </a:cubicBezTo>
                  <a:cubicBezTo>
                    <a:pt x="3691" y="3853"/>
                    <a:pt x="3834" y="3913"/>
                    <a:pt x="3953" y="3960"/>
                  </a:cubicBezTo>
                  <a:lnTo>
                    <a:pt x="4215" y="4091"/>
                  </a:lnTo>
                  <a:cubicBezTo>
                    <a:pt x="4346" y="4139"/>
                    <a:pt x="4513" y="4187"/>
                    <a:pt x="4679" y="4246"/>
                  </a:cubicBezTo>
                  <a:cubicBezTo>
                    <a:pt x="4834" y="4318"/>
                    <a:pt x="4989" y="4377"/>
                    <a:pt x="5156" y="4437"/>
                  </a:cubicBezTo>
                  <a:cubicBezTo>
                    <a:pt x="5298" y="4484"/>
                    <a:pt x="5453" y="4544"/>
                    <a:pt x="5596" y="4627"/>
                  </a:cubicBezTo>
                  <a:cubicBezTo>
                    <a:pt x="5703" y="4675"/>
                    <a:pt x="5810" y="4734"/>
                    <a:pt x="5894" y="4806"/>
                  </a:cubicBezTo>
                  <a:lnTo>
                    <a:pt x="5894" y="4818"/>
                  </a:lnTo>
                  <a:cubicBezTo>
                    <a:pt x="5882" y="4877"/>
                    <a:pt x="5846" y="4925"/>
                    <a:pt x="5822" y="4973"/>
                  </a:cubicBezTo>
                  <a:cubicBezTo>
                    <a:pt x="5799" y="5008"/>
                    <a:pt x="5751" y="5068"/>
                    <a:pt x="5715" y="5115"/>
                  </a:cubicBezTo>
                  <a:cubicBezTo>
                    <a:pt x="5691" y="5151"/>
                    <a:pt x="5679" y="5175"/>
                    <a:pt x="5656" y="5187"/>
                  </a:cubicBezTo>
                  <a:cubicBezTo>
                    <a:pt x="5644" y="5187"/>
                    <a:pt x="5632" y="5187"/>
                    <a:pt x="5620" y="5211"/>
                  </a:cubicBezTo>
                  <a:cubicBezTo>
                    <a:pt x="5596" y="5187"/>
                    <a:pt x="5584" y="5175"/>
                    <a:pt x="5584" y="5139"/>
                  </a:cubicBezTo>
                  <a:cubicBezTo>
                    <a:pt x="5537" y="5115"/>
                    <a:pt x="5501" y="5080"/>
                    <a:pt x="5453" y="5068"/>
                  </a:cubicBezTo>
                  <a:cubicBezTo>
                    <a:pt x="5406" y="5056"/>
                    <a:pt x="5322" y="5008"/>
                    <a:pt x="5179" y="4949"/>
                  </a:cubicBezTo>
                  <a:cubicBezTo>
                    <a:pt x="5048" y="4889"/>
                    <a:pt x="4906" y="4830"/>
                    <a:pt x="4727" y="4758"/>
                  </a:cubicBezTo>
                  <a:cubicBezTo>
                    <a:pt x="4548" y="4687"/>
                    <a:pt x="4346" y="4603"/>
                    <a:pt x="4155" y="4532"/>
                  </a:cubicBezTo>
                  <a:cubicBezTo>
                    <a:pt x="3965" y="4461"/>
                    <a:pt x="3786" y="4389"/>
                    <a:pt x="3608" y="4330"/>
                  </a:cubicBezTo>
                  <a:cubicBezTo>
                    <a:pt x="3429" y="4270"/>
                    <a:pt x="3274" y="4222"/>
                    <a:pt x="3143" y="4187"/>
                  </a:cubicBezTo>
                  <a:cubicBezTo>
                    <a:pt x="3045" y="4167"/>
                    <a:pt x="2972" y="4158"/>
                    <a:pt x="2914" y="4158"/>
                  </a:cubicBezTo>
                  <a:cubicBezTo>
                    <a:pt x="2867" y="4158"/>
                    <a:pt x="2830" y="4164"/>
                    <a:pt x="2798" y="4175"/>
                  </a:cubicBezTo>
                  <a:lnTo>
                    <a:pt x="2751" y="4187"/>
                  </a:lnTo>
                  <a:lnTo>
                    <a:pt x="2727" y="4234"/>
                  </a:lnTo>
                  <a:cubicBezTo>
                    <a:pt x="2667" y="4341"/>
                    <a:pt x="2620" y="4472"/>
                    <a:pt x="2596" y="4639"/>
                  </a:cubicBezTo>
                  <a:cubicBezTo>
                    <a:pt x="2572" y="4782"/>
                    <a:pt x="2548" y="4901"/>
                    <a:pt x="2512" y="5020"/>
                  </a:cubicBezTo>
                  <a:lnTo>
                    <a:pt x="2500" y="5068"/>
                  </a:lnTo>
                  <a:lnTo>
                    <a:pt x="2703" y="5461"/>
                  </a:lnTo>
                  <a:lnTo>
                    <a:pt x="3048" y="6318"/>
                  </a:lnTo>
                  <a:lnTo>
                    <a:pt x="3048" y="6330"/>
                  </a:lnTo>
                  <a:cubicBezTo>
                    <a:pt x="3036" y="6366"/>
                    <a:pt x="3024" y="6377"/>
                    <a:pt x="3001" y="6389"/>
                  </a:cubicBezTo>
                  <a:cubicBezTo>
                    <a:pt x="2977" y="6389"/>
                    <a:pt x="2953" y="6413"/>
                    <a:pt x="2905" y="6425"/>
                  </a:cubicBezTo>
                  <a:lnTo>
                    <a:pt x="2870" y="6437"/>
                  </a:lnTo>
                  <a:lnTo>
                    <a:pt x="2858" y="6449"/>
                  </a:lnTo>
                  <a:cubicBezTo>
                    <a:pt x="2858" y="6473"/>
                    <a:pt x="2846" y="6473"/>
                    <a:pt x="2834" y="6473"/>
                  </a:cubicBezTo>
                  <a:cubicBezTo>
                    <a:pt x="2786" y="6473"/>
                    <a:pt x="2739" y="6485"/>
                    <a:pt x="2679" y="6497"/>
                  </a:cubicBezTo>
                  <a:cubicBezTo>
                    <a:pt x="2631" y="6508"/>
                    <a:pt x="2572" y="6508"/>
                    <a:pt x="2536" y="6532"/>
                  </a:cubicBezTo>
                  <a:cubicBezTo>
                    <a:pt x="2489" y="6437"/>
                    <a:pt x="2429" y="6330"/>
                    <a:pt x="2370" y="6211"/>
                  </a:cubicBezTo>
                  <a:cubicBezTo>
                    <a:pt x="2274" y="6032"/>
                    <a:pt x="2191" y="5854"/>
                    <a:pt x="2119" y="5663"/>
                  </a:cubicBezTo>
                  <a:cubicBezTo>
                    <a:pt x="2024" y="5484"/>
                    <a:pt x="1953" y="5294"/>
                    <a:pt x="1881" y="5115"/>
                  </a:cubicBezTo>
                  <a:cubicBezTo>
                    <a:pt x="1798" y="4949"/>
                    <a:pt x="1738" y="4818"/>
                    <a:pt x="1703" y="4711"/>
                  </a:cubicBezTo>
                  <a:lnTo>
                    <a:pt x="1679" y="4651"/>
                  </a:lnTo>
                  <a:cubicBezTo>
                    <a:pt x="1500" y="4222"/>
                    <a:pt x="1310" y="3794"/>
                    <a:pt x="1107" y="3353"/>
                  </a:cubicBezTo>
                  <a:cubicBezTo>
                    <a:pt x="1048" y="3210"/>
                    <a:pt x="965" y="3056"/>
                    <a:pt x="905" y="2901"/>
                  </a:cubicBezTo>
                  <a:cubicBezTo>
                    <a:pt x="846" y="2734"/>
                    <a:pt x="774" y="2567"/>
                    <a:pt x="703" y="2401"/>
                  </a:cubicBezTo>
                  <a:lnTo>
                    <a:pt x="488" y="1984"/>
                  </a:lnTo>
                  <a:cubicBezTo>
                    <a:pt x="429" y="1865"/>
                    <a:pt x="393" y="1770"/>
                    <a:pt x="357" y="1651"/>
                  </a:cubicBezTo>
                  <a:lnTo>
                    <a:pt x="405" y="1603"/>
                  </a:lnTo>
                  <a:cubicBezTo>
                    <a:pt x="453" y="1591"/>
                    <a:pt x="512" y="1567"/>
                    <a:pt x="584" y="1544"/>
                  </a:cubicBezTo>
                  <a:cubicBezTo>
                    <a:pt x="619" y="1544"/>
                    <a:pt x="655" y="1532"/>
                    <a:pt x="679" y="1532"/>
                  </a:cubicBezTo>
                  <a:cubicBezTo>
                    <a:pt x="715" y="1508"/>
                    <a:pt x="750" y="1496"/>
                    <a:pt x="798" y="1484"/>
                  </a:cubicBezTo>
                  <a:cubicBezTo>
                    <a:pt x="798" y="1484"/>
                    <a:pt x="810" y="1472"/>
                    <a:pt x="822" y="1472"/>
                  </a:cubicBezTo>
                  <a:cubicBezTo>
                    <a:pt x="1000" y="1865"/>
                    <a:pt x="1179" y="2258"/>
                    <a:pt x="1357" y="2639"/>
                  </a:cubicBezTo>
                  <a:cubicBezTo>
                    <a:pt x="1572" y="3079"/>
                    <a:pt x="1762" y="3508"/>
                    <a:pt x="1965" y="3937"/>
                  </a:cubicBezTo>
                  <a:lnTo>
                    <a:pt x="2191" y="4389"/>
                  </a:lnTo>
                  <a:lnTo>
                    <a:pt x="2250" y="3889"/>
                  </a:lnTo>
                  <a:cubicBezTo>
                    <a:pt x="2262" y="3758"/>
                    <a:pt x="2298" y="3627"/>
                    <a:pt x="2322" y="3508"/>
                  </a:cubicBezTo>
                  <a:cubicBezTo>
                    <a:pt x="2370" y="3377"/>
                    <a:pt x="2405" y="3234"/>
                    <a:pt x="2417" y="3103"/>
                  </a:cubicBezTo>
                  <a:cubicBezTo>
                    <a:pt x="2429" y="3020"/>
                    <a:pt x="2441" y="2901"/>
                    <a:pt x="2477" y="2746"/>
                  </a:cubicBezTo>
                  <a:cubicBezTo>
                    <a:pt x="2500" y="2603"/>
                    <a:pt x="2536" y="2437"/>
                    <a:pt x="2560" y="2258"/>
                  </a:cubicBezTo>
                  <a:cubicBezTo>
                    <a:pt x="2596" y="2079"/>
                    <a:pt x="2620" y="1901"/>
                    <a:pt x="2667" y="1710"/>
                  </a:cubicBezTo>
                  <a:cubicBezTo>
                    <a:pt x="2703" y="1508"/>
                    <a:pt x="2739" y="1329"/>
                    <a:pt x="2786" y="1174"/>
                  </a:cubicBezTo>
                  <a:cubicBezTo>
                    <a:pt x="2834" y="1008"/>
                    <a:pt x="2881" y="853"/>
                    <a:pt x="2917" y="722"/>
                  </a:cubicBezTo>
                  <a:cubicBezTo>
                    <a:pt x="2977" y="591"/>
                    <a:pt x="3012" y="520"/>
                    <a:pt x="3036" y="472"/>
                  </a:cubicBezTo>
                  <a:cubicBezTo>
                    <a:pt x="3060" y="436"/>
                    <a:pt x="3084" y="424"/>
                    <a:pt x="3143" y="401"/>
                  </a:cubicBezTo>
                  <a:cubicBezTo>
                    <a:pt x="3203" y="377"/>
                    <a:pt x="3262" y="353"/>
                    <a:pt x="3322" y="353"/>
                  </a:cubicBezTo>
                  <a:close/>
                  <a:moveTo>
                    <a:pt x="3374" y="1"/>
                  </a:moveTo>
                  <a:cubicBezTo>
                    <a:pt x="3343" y="1"/>
                    <a:pt x="3309" y="3"/>
                    <a:pt x="3274" y="8"/>
                  </a:cubicBezTo>
                  <a:cubicBezTo>
                    <a:pt x="3191" y="31"/>
                    <a:pt x="3096" y="55"/>
                    <a:pt x="3012" y="91"/>
                  </a:cubicBezTo>
                  <a:cubicBezTo>
                    <a:pt x="2917" y="127"/>
                    <a:pt x="2846" y="174"/>
                    <a:pt x="2786" y="234"/>
                  </a:cubicBezTo>
                  <a:lnTo>
                    <a:pt x="2774" y="246"/>
                  </a:lnTo>
                  <a:cubicBezTo>
                    <a:pt x="2715" y="329"/>
                    <a:pt x="2655" y="448"/>
                    <a:pt x="2608" y="591"/>
                  </a:cubicBezTo>
                  <a:cubicBezTo>
                    <a:pt x="2560" y="746"/>
                    <a:pt x="2512" y="889"/>
                    <a:pt x="2477" y="1067"/>
                  </a:cubicBezTo>
                  <a:cubicBezTo>
                    <a:pt x="2429" y="1234"/>
                    <a:pt x="2381" y="1424"/>
                    <a:pt x="2346" y="1615"/>
                  </a:cubicBezTo>
                  <a:cubicBezTo>
                    <a:pt x="2310" y="1817"/>
                    <a:pt x="2262" y="2008"/>
                    <a:pt x="2239" y="2186"/>
                  </a:cubicBezTo>
                  <a:cubicBezTo>
                    <a:pt x="2191" y="2365"/>
                    <a:pt x="2179" y="2544"/>
                    <a:pt x="2143" y="2687"/>
                  </a:cubicBezTo>
                  <a:cubicBezTo>
                    <a:pt x="2119" y="2841"/>
                    <a:pt x="2108" y="2960"/>
                    <a:pt x="2084" y="3044"/>
                  </a:cubicBezTo>
                  <a:cubicBezTo>
                    <a:pt x="2072" y="3163"/>
                    <a:pt x="2048" y="3270"/>
                    <a:pt x="2012" y="3389"/>
                  </a:cubicBezTo>
                  <a:cubicBezTo>
                    <a:pt x="1869" y="3091"/>
                    <a:pt x="1727" y="2794"/>
                    <a:pt x="1596" y="2496"/>
                  </a:cubicBezTo>
                  <a:cubicBezTo>
                    <a:pt x="1393" y="2067"/>
                    <a:pt x="1191" y="1639"/>
                    <a:pt x="1000" y="1198"/>
                  </a:cubicBezTo>
                  <a:lnTo>
                    <a:pt x="953" y="1115"/>
                  </a:lnTo>
                  <a:lnTo>
                    <a:pt x="869" y="1115"/>
                  </a:lnTo>
                  <a:cubicBezTo>
                    <a:pt x="810" y="1115"/>
                    <a:pt x="750" y="1139"/>
                    <a:pt x="643" y="1186"/>
                  </a:cubicBezTo>
                  <a:cubicBezTo>
                    <a:pt x="631" y="1198"/>
                    <a:pt x="595" y="1222"/>
                    <a:pt x="584" y="1222"/>
                  </a:cubicBezTo>
                  <a:lnTo>
                    <a:pt x="572" y="1198"/>
                  </a:lnTo>
                  <a:lnTo>
                    <a:pt x="488" y="1234"/>
                  </a:lnTo>
                  <a:cubicBezTo>
                    <a:pt x="393" y="1258"/>
                    <a:pt x="310" y="1294"/>
                    <a:pt x="250" y="1317"/>
                  </a:cubicBezTo>
                  <a:cubicBezTo>
                    <a:pt x="167" y="1365"/>
                    <a:pt x="95" y="1424"/>
                    <a:pt x="36" y="1544"/>
                  </a:cubicBezTo>
                  <a:lnTo>
                    <a:pt x="0" y="1591"/>
                  </a:lnTo>
                  <a:lnTo>
                    <a:pt x="12" y="1651"/>
                  </a:lnTo>
                  <a:cubicBezTo>
                    <a:pt x="48" y="1817"/>
                    <a:pt x="107" y="1960"/>
                    <a:pt x="179" y="2115"/>
                  </a:cubicBezTo>
                  <a:lnTo>
                    <a:pt x="393" y="2532"/>
                  </a:lnTo>
                  <a:cubicBezTo>
                    <a:pt x="453" y="2675"/>
                    <a:pt x="524" y="2829"/>
                    <a:pt x="584" y="2984"/>
                  </a:cubicBezTo>
                  <a:cubicBezTo>
                    <a:pt x="643" y="3151"/>
                    <a:pt x="715" y="3318"/>
                    <a:pt x="786" y="3484"/>
                  </a:cubicBezTo>
                  <a:cubicBezTo>
                    <a:pt x="988" y="3901"/>
                    <a:pt x="1179" y="4294"/>
                    <a:pt x="1346" y="4711"/>
                  </a:cubicBezTo>
                  <a:lnTo>
                    <a:pt x="1346" y="4734"/>
                  </a:lnTo>
                  <a:lnTo>
                    <a:pt x="1369" y="4794"/>
                  </a:lnTo>
                  <a:cubicBezTo>
                    <a:pt x="1429" y="4889"/>
                    <a:pt x="1488" y="5044"/>
                    <a:pt x="1560" y="5223"/>
                  </a:cubicBezTo>
                  <a:cubicBezTo>
                    <a:pt x="1643" y="5401"/>
                    <a:pt x="1715" y="5592"/>
                    <a:pt x="1798" y="5782"/>
                  </a:cubicBezTo>
                  <a:cubicBezTo>
                    <a:pt x="1893" y="5985"/>
                    <a:pt x="1965" y="6163"/>
                    <a:pt x="2060" y="6342"/>
                  </a:cubicBezTo>
                  <a:cubicBezTo>
                    <a:pt x="2131" y="6532"/>
                    <a:pt x="2215" y="6675"/>
                    <a:pt x="2310" y="6782"/>
                  </a:cubicBezTo>
                  <a:lnTo>
                    <a:pt x="2381" y="6878"/>
                  </a:lnTo>
                  <a:lnTo>
                    <a:pt x="2489" y="6818"/>
                  </a:lnTo>
                  <a:cubicBezTo>
                    <a:pt x="2500" y="6818"/>
                    <a:pt x="2512" y="6794"/>
                    <a:pt x="2548" y="6794"/>
                  </a:cubicBezTo>
                  <a:cubicBezTo>
                    <a:pt x="2608" y="6794"/>
                    <a:pt x="2655" y="6782"/>
                    <a:pt x="2715" y="6770"/>
                  </a:cubicBezTo>
                  <a:cubicBezTo>
                    <a:pt x="2774" y="6770"/>
                    <a:pt x="2834" y="6758"/>
                    <a:pt x="2870" y="6735"/>
                  </a:cubicBezTo>
                  <a:cubicBezTo>
                    <a:pt x="2917" y="6723"/>
                    <a:pt x="2965" y="6711"/>
                    <a:pt x="3001" y="6699"/>
                  </a:cubicBezTo>
                  <a:cubicBezTo>
                    <a:pt x="3072" y="6675"/>
                    <a:pt x="3120" y="6651"/>
                    <a:pt x="3155" y="6616"/>
                  </a:cubicBezTo>
                  <a:cubicBezTo>
                    <a:pt x="3203" y="6592"/>
                    <a:pt x="3239" y="6556"/>
                    <a:pt x="3262" y="6532"/>
                  </a:cubicBezTo>
                  <a:lnTo>
                    <a:pt x="3274" y="6520"/>
                  </a:lnTo>
                  <a:cubicBezTo>
                    <a:pt x="3310" y="6485"/>
                    <a:pt x="3322" y="6449"/>
                    <a:pt x="3358" y="6413"/>
                  </a:cubicBezTo>
                  <a:lnTo>
                    <a:pt x="3393" y="6354"/>
                  </a:lnTo>
                  <a:lnTo>
                    <a:pt x="2965" y="5342"/>
                  </a:lnTo>
                  <a:lnTo>
                    <a:pt x="2822" y="5044"/>
                  </a:lnTo>
                  <a:cubicBezTo>
                    <a:pt x="2846" y="4937"/>
                    <a:pt x="2881" y="4818"/>
                    <a:pt x="2893" y="4699"/>
                  </a:cubicBezTo>
                  <a:cubicBezTo>
                    <a:pt x="2905" y="4615"/>
                    <a:pt x="2917" y="4520"/>
                    <a:pt x="2953" y="4461"/>
                  </a:cubicBezTo>
                  <a:cubicBezTo>
                    <a:pt x="2965" y="4472"/>
                    <a:pt x="3012" y="4472"/>
                    <a:pt x="3060" y="4496"/>
                  </a:cubicBezTo>
                  <a:cubicBezTo>
                    <a:pt x="3167" y="4520"/>
                    <a:pt x="3322" y="4568"/>
                    <a:pt x="3489" y="4627"/>
                  </a:cubicBezTo>
                  <a:cubicBezTo>
                    <a:pt x="3667" y="4675"/>
                    <a:pt x="3846" y="4746"/>
                    <a:pt x="4036" y="4818"/>
                  </a:cubicBezTo>
                  <a:cubicBezTo>
                    <a:pt x="4251" y="4889"/>
                    <a:pt x="4429" y="4973"/>
                    <a:pt x="4608" y="5044"/>
                  </a:cubicBezTo>
                  <a:cubicBezTo>
                    <a:pt x="4786" y="5115"/>
                    <a:pt x="4929" y="5175"/>
                    <a:pt x="5060" y="5234"/>
                  </a:cubicBezTo>
                  <a:cubicBezTo>
                    <a:pt x="5203" y="5294"/>
                    <a:pt x="5287" y="5318"/>
                    <a:pt x="5334" y="5354"/>
                  </a:cubicBezTo>
                  <a:lnTo>
                    <a:pt x="5346" y="5365"/>
                  </a:lnTo>
                  <a:cubicBezTo>
                    <a:pt x="5382" y="5377"/>
                    <a:pt x="5394" y="5377"/>
                    <a:pt x="5406" y="5401"/>
                  </a:cubicBezTo>
                  <a:cubicBezTo>
                    <a:pt x="5441" y="5425"/>
                    <a:pt x="5477" y="5461"/>
                    <a:pt x="5513" y="5473"/>
                  </a:cubicBezTo>
                  <a:cubicBezTo>
                    <a:pt x="5541" y="5494"/>
                    <a:pt x="5578" y="5511"/>
                    <a:pt x="5627" y="5511"/>
                  </a:cubicBezTo>
                  <a:cubicBezTo>
                    <a:pt x="5659" y="5511"/>
                    <a:pt x="5696" y="5504"/>
                    <a:pt x="5739" y="5484"/>
                  </a:cubicBezTo>
                  <a:cubicBezTo>
                    <a:pt x="5775" y="5473"/>
                    <a:pt x="5810" y="5461"/>
                    <a:pt x="5834" y="5449"/>
                  </a:cubicBezTo>
                  <a:lnTo>
                    <a:pt x="5858" y="5425"/>
                  </a:lnTo>
                  <a:lnTo>
                    <a:pt x="5894" y="5354"/>
                  </a:lnTo>
                  <a:cubicBezTo>
                    <a:pt x="5929" y="5330"/>
                    <a:pt x="5953" y="5282"/>
                    <a:pt x="6001" y="5223"/>
                  </a:cubicBezTo>
                  <a:cubicBezTo>
                    <a:pt x="6037" y="5175"/>
                    <a:pt x="6072" y="5115"/>
                    <a:pt x="6108" y="5056"/>
                  </a:cubicBezTo>
                  <a:cubicBezTo>
                    <a:pt x="6156" y="4996"/>
                    <a:pt x="6180" y="4937"/>
                    <a:pt x="6215" y="4877"/>
                  </a:cubicBezTo>
                  <a:cubicBezTo>
                    <a:pt x="6239" y="4806"/>
                    <a:pt x="6251" y="4734"/>
                    <a:pt x="6239" y="4675"/>
                  </a:cubicBezTo>
                  <a:lnTo>
                    <a:pt x="6239" y="4615"/>
                  </a:lnTo>
                  <a:lnTo>
                    <a:pt x="6191" y="4568"/>
                  </a:lnTo>
                  <a:cubicBezTo>
                    <a:pt x="6072" y="4461"/>
                    <a:pt x="5941" y="4377"/>
                    <a:pt x="5775" y="4294"/>
                  </a:cubicBezTo>
                  <a:cubicBezTo>
                    <a:pt x="5632" y="4222"/>
                    <a:pt x="5465" y="4151"/>
                    <a:pt x="5298" y="4091"/>
                  </a:cubicBezTo>
                  <a:lnTo>
                    <a:pt x="4810" y="3913"/>
                  </a:lnTo>
                  <a:cubicBezTo>
                    <a:pt x="4644" y="3853"/>
                    <a:pt x="4501" y="3806"/>
                    <a:pt x="4358" y="3746"/>
                  </a:cubicBezTo>
                  <a:lnTo>
                    <a:pt x="4096" y="3639"/>
                  </a:lnTo>
                  <a:cubicBezTo>
                    <a:pt x="3977" y="3579"/>
                    <a:pt x="3846" y="3544"/>
                    <a:pt x="3727" y="3484"/>
                  </a:cubicBezTo>
                  <a:cubicBezTo>
                    <a:pt x="3596" y="3437"/>
                    <a:pt x="3465" y="3377"/>
                    <a:pt x="3370" y="3318"/>
                  </a:cubicBezTo>
                  <a:cubicBezTo>
                    <a:pt x="3251" y="3258"/>
                    <a:pt x="3203" y="3222"/>
                    <a:pt x="3167" y="3210"/>
                  </a:cubicBezTo>
                  <a:cubicBezTo>
                    <a:pt x="3167" y="3187"/>
                    <a:pt x="3167" y="3139"/>
                    <a:pt x="3191" y="3079"/>
                  </a:cubicBezTo>
                  <a:cubicBezTo>
                    <a:pt x="3203" y="2948"/>
                    <a:pt x="3239" y="2770"/>
                    <a:pt x="3274" y="2567"/>
                  </a:cubicBezTo>
                  <a:cubicBezTo>
                    <a:pt x="3322" y="2365"/>
                    <a:pt x="3370" y="2139"/>
                    <a:pt x="3429" y="1901"/>
                  </a:cubicBezTo>
                  <a:cubicBezTo>
                    <a:pt x="3489" y="1651"/>
                    <a:pt x="3536" y="1424"/>
                    <a:pt x="3572" y="1198"/>
                  </a:cubicBezTo>
                  <a:cubicBezTo>
                    <a:pt x="3620" y="984"/>
                    <a:pt x="3667" y="782"/>
                    <a:pt x="3691" y="603"/>
                  </a:cubicBezTo>
                  <a:cubicBezTo>
                    <a:pt x="3727" y="365"/>
                    <a:pt x="3727" y="270"/>
                    <a:pt x="3727" y="222"/>
                  </a:cubicBezTo>
                  <a:cubicBezTo>
                    <a:pt x="3715" y="174"/>
                    <a:pt x="3679" y="67"/>
                    <a:pt x="3513" y="31"/>
                  </a:cubicBezTo>
                  <a:cubicBezTo>
                    <a:pt x="3475" y="9"/>
                    <a:pt x="3427" y="1"/>
                    <a:pt x="33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3" name="Google Shape;2123;p53"/>
          <p:cNvGrpSpPr/>
          <p:nvPr/>
        </p:nvGrpSpPr>
        <p:grpSpPr>
          <a:xfrm>
            <a:off x="1208377" y="2684787"/>
            <a:ext cx="534121" cy="515153"/>
            <a:chOff x="4193452" y="1851362"/>
            <a:chExt cx="534121" cy="515153"/>
          </a:xfrm>
        </p:grpSpPr>
        <p:sp>
          <p:nvSpPr>
            <p:cNvPr id="2124" name="Google Shape;2124;p53"/>
            <p:cNvSpPr/>
            <p:nvPr/>
          </p:nvSpPr>
          <p:spPr>
            <a:xfrm rot="-2245803">
              <a:off x="4206250" y="1981451"/>
              <a:ext cx="395172" cy="106744"/>
            </a:xfrm>
            <a:custGeom>
              <a:avLst/>
              <a:gdLst/>
              <a:ahLst/>
              <a:cxnLst/>
              <a:rect l="l" t="t" r="r" b="b"/>
              <a:pathLst>
                <a:path w="3454" h="933" extrusionOk="0">
                  <a:moveTo>
                    <a:pt x="2601" y="0"/>
                  </a:moveTo>
                  <a:cubicBezTo>
                    <a:pt x="2183" y="0"/>
                    <a:pt x="1756" y="52"/>
                    <a:pt x="1334" y="99"/>
                  </a:cubicBezTo>
                  <a:cubicBezTo>
                    <a:pt x="989" y="147"/>
                    <a:pt x="501" y="99"/>
                    <a:pt x="191" y="230"/>
                  </a:cubicBezTo>
                  <a:cubicBezTo>
                    <a:pt x="60" y="289"/>
                    <a:pt x="60" y="301"/>
                    <a:pt x="25" y="444"/>
                  </a:cubicBezTo>
                  <a:cubicBezTo>
                    <a:pt x="37" y="492"/>
                    <a:pt x="13" y="932"/>
                    <a:pt x="1" y="932"/>
                  </a:cubicBezTo>
                  <a:lnTo>
                    <a:pt x="1" y="932"/>
                  </a:lnTo>
                  <a:cubicBezTo>
                    <a:pt x="1156" y="885"/>
                    <a:pt x="2299" y="825"/>
                    <a:pt x="3454" y="754"/>
                  </a:cubicBezTo>
                  <a:cubicBezTo>
                    <a:pt x="3454" y="563"/>
                    <a:pt x="3430" y="373"/>
                    <a:pt x="3394" y="170"/>
                  </a:cubicBezTo>
                  <a:cubicBezTo>
                    <a:pt x="3394" y="147"/>
                    <a:pt x="3370" y="99"/>
                    <a:pt x="3347" y="87"/>
                  </a:cubicBezTo>
                  <a:cubicBezTo>
                    <a:pt x="3311" y="75"/>
                    <a:pt x="3287" y="51"/>
                    <a:pt x="3251" y="51"/>
                  </a:cubicBezTo>
                  <a:cubicBezTo>
                    <a:pt x="3038" y="14"/>
                    <a:pt x="2821" y="0"/>
                    <a:pt x="2601" y="0"/>
                  </a:cubicBezTo>
                  <a:close/>
                  <a:moveTo>
                    <a:pt x="1" y="932"/>
                  </a:moveTo>
                  <a:cubicBezTo>
                    <a:pt x="1" y="932"/>
                    <a:pt x="1" y="932"/>
                    <a:pt x="1" y="932"/>
                  </a:cubicBezTo>
                  <a:cubicBezTo>
                    <a:pt x="1" y="932"/>
                    <a:pt x="1" y="932"/>
                    <a:pt x="1" y="93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53"/>
            <p:cNvSpPr/>
            <p:nvPr/>
          </p:nvSpPr>
          <p:spPr>
            <a:xfrm rot="-2245803">
              <a:off x="4191231" y="1966487"/>
              <a:ext cx="425147" cy="136720"/>
            </a:xfrm>
            <a:custGeom>
              <a:avLst/>
              <a:gdLst/>
              <a:ahLst/>
              <a:cxnLst/>
              <a:rect l="l" t="t" r="r" b="b"/>
              <a:pathLst>
                <a:path w="3716" h="1195" extrusionOk="0">
                  <a:moveTo>
                    <a:pt x="2704" y="266"/>
                  </a:moveTo>
                  <a:cubicBezTo>
                    <a:pt x="2930" y="266"/>
                    <a:pt x="3156" y="278"/>
                    <a:pt x="3370" y="337"/>
                  </a:cubicBezTo>
                  <a:lnTo>
                    <a:pt x="3394" y="337"/>
                  </a:lnTo>
                  <a:lnTo>
                    <a:pt x="3394" y="349"/>
                  </a:lnTo>
                  <a:cubicBezTo>
                    <a:pt x="3418" y="480"/>
                    <a:pt x="3454" y="623"/>
                    <a:pt x="3454" y="766"/>
                  </a:cubicBezTo>
                  <a:cubicBezTo>
                    <a:pt x="2394" y="837"/>
                    <a:pt x="1334" y="897"/>
                    <a:pt x="275" y="932"/>
                  </a:cubicBezTo>
                  <a:cubicBezTo>
                    <a:pt x="275" y="873"/>
                    <a:pt x="299" y="813"/>
                    <a:pt x="299" y="754"/>
                  </a:cubicBezTo>
                  <a:cubicBezTo>
                    <a:pt x="310" y="682"/>
                    <a:pt x="310" y="623"/>
                    <a:pt x="310" y="599"/>
                  </a:cubicBezTo>
                  <a:lnTo>
                    <a:pt x="310" y="575"/>
                  </a:lnTo>
                  <a:cubicBezTo>
                    <a:pt x="322" y="540"/>
                    <a:pt x="322" y="516"/>
                    <a:pt x="322" y="516"/>
                  </a:cubicBezTo>
                  <a:cubicBezTo>
                    <a:pt x="322" y="516"/>
                    <a:pt x="334" y="504"/>
                    <a:pt x="382" y="480"/>
                  </a:cubicBezTo>
                  <a:cubicBezTo>
                    <a:pt x="572" y="409"/>
                    <a:pt x="870" y="397"/>
                    <a:pt x="1132" y="385"/>
                  </a:cubicBezTo>
                  <a:cubicBezTo>
                    <a:pt x="1263" y="361"/>
                    <a:pt x="1382" y="361"/>
                    <a:pt x="1501" y="349"/>
                  </a:cubicBezTo>
                  <a:cubicBezTo>
                    <a:pt x="1906" y="301"/>
                    <a:pt x="2299" y="266"/>
                    <a:pt x="2704" y="266"/>
                  </a:cubicBezTo>
                  <a:close/>
                  <a:moveTo>
                    <a:pt x="2742" y="0"/>
                  </a:moveTo>
                  <a:cubicBezTo>
                    <a:pt x="2314" y="0"/>
                    <a:pt x="1887" y="52"/>
                    <a:pt x="1465" y="99"/>
                  </a:cubicBezTo>
                  <a:cubicBezTo>
                    <a:pt x="1370" y="111"/>
                    <a:pt x="1251" y="123"/>
                    <a:pt x="1108" y="123"/>
                  </a:cubicBezTo>
                  <a:cubicBezTo>
                    <a:pt x="834" y="123"/>
                    <a:pt x="513" y="147"/>
                    <a:pt x="275" y="242"/>
                  </a:cubicBezTo>
                  <a:cubicBezTo>
                    <a:pt x="120" y="301"/>
                    <a:pt x="84" y="349"/>
                    <a:pt x="37" y="516"/>
                  </a:cubicBezTo>
                  <a:lnTo>
                    <a:pt x="37" y="540"/>
                  </a:lnTo>
                  <a:cubicBezTo>
                    <a:pt x="37" y="575"/>
                    <a:pt x="37" y="599"/>
                    <a:pt x="25" y="742"/>
                  </a:cubicBezTo>
                  <a:cubicBezTo>
                    <a:pt x="13" y="825"/>
                    <a:pt x="13" y="992"/>
                    <a:pt x="1" y="1016"/>
                  </a:cubicBezTo>
                  <a:cubicBezTo>
                    <a:pt x="13" y="992"/>
                    <a:pt x="60" y="932"/>
                    <a:pt x="120" y="932"/>
                  </a:cubicBezTo>
                  <a:lnTo>
                    <a:pt x="120" y="1194"/>
                  </a:lnTo>
                  <a:lnTo>
                    <a:pt x="144" y="1194"/>
                  </a:lnTo>
                  <a:cubicBezTo>
                    <a:pt x="1287" y="1171"/>
                    <a:pt x="2454" y="1111"/>
                    <a:pt x="3597" y="1016"/>
                  </a:cubicBezTo>
                  <a:lnTo>
                    <a:pt x="3716" y="1004"/>
                  </a:lnTo>
                  <a:lnTo>
                    <a:pt x="3716" y="885"/>
                  </a:lnTo>
                  <a:cubicBezTo>
                    <a:pt x="3716" y="682"/>
                    <a:pt x="3704" y="468"/>
                    <a:pt x="3656" y="278"/>
                  </a:cubicBezTo>
                  <a:cubicBezTo>
                    <a:pt x="3644" y="230"/>
                    <a:pt x="3632" y="170"/>
                    <a:pt x="3573" y="111"/>
                  </a:cubicBezTo>
                  <a:cubicBezTo>
                    <a:pt x="3525" y="63"/>
                    <a:pt x="3454" y="51"/>
                    <a:pt x="3418" y="51"/>
                  </a:cubicBezTo>
                  <a:cubicBezTo>
                    <a:pt x="3193" y="15"/>
                    <a:pt x="2967" y="0"/>
                    <a:pt x="2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53"/>
            <p:cNvSpPr/>
            <p:nvPr/>
          </p:nvSpPr>
          <p:spPr>
            <a:xfrm rot="-2245803">
              <a:off x="4319005" y="2129057"/>
              <a:ext cx="395172" cy="106172"/>
            </a:xfrm>
            <a:custGeom>
              <a:avLst/>
              <a:gdLst/>
              <a:ahLst/>
              <a:cxnLst/>
              <a:rect l="l" t="t" r="r" b="b"/>
              <a:pathLst>
                <a:path w="3454" h="928" extrusionOk="0">
                  <a:moveTo>
                    <a:pt x="2599" y="1"/>
                  </a:moveTo>
                  <a:cubicBezTo>
                    <a:pt x="2181" y="1"/>
                    <a:pt x="1755" y="47"/>
                    <a:pt x="1334" y="94"/>
                  </a:cubicBezTo>
                  <a:cubicBezTo>
                    <a:pt x="989" y="142"/>
                    <a:pt x="501" y="94"/>
                    <a:pt x="191" y="225"/>
                  </a:cubicBezTo>
                  <a:cubicBezTo>
                    <a:pt x="60" y="285"/>
                    <a:pt x="60" y="309"/>
                    <a:pt x="25" y="440"/>
                  </a:cubicBezTo>
                  <a:cubicBezTo>
                    <a:pt x="37" y="487"/>
                    <a:pt x="13" y="928"/>
                    <a:pt x="1" y="928"/>
                  </a:cubicBezTo>
                  <a:cubicBezTo>
                    <a:pt x="1156" y="892"/>
                    <a:pt x="2299" y="832"/>
                    <a:pt x="3454" y="749"/>
                  </a:cubicBezTo>
                  <a:cubicBezTo>
                    <a:pt x="3454" y="559"/>
                    <a:pt x="3430" y="368"/>
                    <a:pt x="3394" y="178"/>
                  </a:cubicBezTo>
                  <a:cubicBezTo>
                    <a:pt x="3394" y="142"/>
                    <a:pt x="3370" y="94"/>
                    <a:pt x="3347" y="82"/>
                  </a:cubicBezTo>
                  <a:cubicBezTo>
                    <a:pt x="3311" y="70"/>
                    <a:pt x="3287" y="47"/>
                    <a:pt x="3251" y="47"/>
                  </a:cubicBezTo>
                  <a:cubicBezTo>
                    <a:pt x="3038" y="14"/>
                    <a:pt x="2819" y="1"/>
                    <a:pt x="25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53"/>
            <p:cNvSpPr/>
            <p:nvPr/>
          </p:nvSpPr>
          <p:spPr>
            <a:xfrm rot="-2245803">
              <a:off x="4304403" y="2113952"/>
              <a:ext cx="425147" cy="137521"/>
            </a:xfrm>
            <a:custGeom>
              <a:avLst/>
              <a:gdLst/>
              <a:ahLst/>
              <a:cxnLst/>
              <a:rect l="l" t="t" r="r" b="b"/>
              <a:pathLst>
                <a:path w="3716" h="1202" extrusionOk="0">
                  <a:moveTo>
                    <a:pt x="2704" y="261"/>
                  </a:moveTo>
                  <a:cubicBezTo>
                    <a:pt x="2930" y="261"/>
                    <a:pt x="3156" y="273"/>
                    <a:pt x="3370" y="332"/>
                  </a:cubicBezTo>
                  <a:lnTo>
                    <a:pt x="3394" y="332"/>
                  </a:lnTo>
                  <a:lnTo>
                    <a:pt x="3394" y="344"/>
                  </a:lnTo>
                  <a:cubicBezTo>
                    <a:pt x="3418" y="487"/>
                    <a:pt x="3454" y="618"/>
                    <a:pt x="3454" y="761"/>
                  </a:cubicBezTo>
                  <a:cubicBezTo>
                    <a:pt x="2394" y="844"/>
                    <a:pt x="1334" y="904"/>
                    <a:pt x="275" y="928"/>
                  </a:cubicBezTo>
                  <a:cubicBezTo>
                    <a:pt x="275" y="868"/>
                    <a:pt x="299" y="809"/>
                    <a:pt x="299" y="749"/>
                  </a:cubicBezTo>
                  <a:cubicBezTo>
                    <a:pt x="310" y="678"/>
                    <a:pt x="310" y="618"/>
                    <a:pt x="310" y="606"/>
                  </a:cubicBezTo>
                  <a:lnTo>
                    <a:pt x="310" y="571"/>
                  </a:lnTo>
                  <a:cubicBezTo>
                    <a:pt x="322" y="547"/>
                    <a:pt x="322" y="511"/>
                    <a:pt x="322" y="511"/>
                  </a:cubicBezTo>
                  <a:cubicBezTo>
                    <a:pt x="322" y="511"/>
                    <a:pt x="334" y="499"/>
                    <a:pt x="382" y="487"/>
                  </a:cubicBezTo>
                  <a:cubicBezTo>
                    <a:pt x="572" y="404"/>
                    <a:pt x="870" y="392"/>
                    <a:pt x="1132" y="380"/>
                  </a:cubicBezTo>
                  <a:cubicBezTo>
                    <a:pt x="1263" y="368"/>
                    <a:pt x="1382" y="368"/>
                    <a:pt x="1501" y="344"/>
                  </a:cubicBezTo>
                  <a:cubicBezTo>
                    <a:pt x="1906" y="309"/>
                    <a:pt x="2299" y="261"/>
                    <a:pt x="2704" y="261"/>
                  </a:cubicBezTo>
                  <a:close/>
                  <a:moveTo>
                    <a:pt x="2740" y="1"/>
                  </a:moveTo>
                  <a:cubicBezTo>
                    <a:pt x="2312" y="1"/>
                    <a:pt x="1886" y="48"/>
                    <a:pt x="1465" y="94"/>
                  </a:cubicBezTo>
                  <a:cubicBezTo>
                    <a:pt x="1370" y="106"/>
                    <a:pt x="1251" y="130"/>
                    <a:pt x="1108" y="130"/>
                  </a:cubicBezTo>
                  <a:cubicBezTo>
                    <a:pt x="834" y="130"/>
                    <a:pt x="513" y="142"/>
                    <a:pt x="275" y="249"/>
                  </a:cubicBezTo>
                  <a:cubicBezTo>
                    <a:pt x="120" y="309"/>
                    <a:pt x="84" y="344"/>
                    <a:pt x="37" y="511"/>
                  </a:cubicBezTo>
                  <a:lnTo>
                    <a:pt x="37" y="547"/>
                  </a:lnTo>
                  <a:cubicBezTo>
                    <a:pt x="37" y="571"/>
                    <a:pt x="37" y="606"/>
                    <a:pt x="25" y="737"/>
                  </a:cubicBezTo>
                  <a:cubicBezTo>
                    <a:pt x="13" y="821"/>
                    <a:pt x="13" y="987"/>
                    <a:pt x="1" y="1023"/>
                  </a:cubicBezTo>
                  <a:cubicBezTo>
                    <a:pt x="13" y="987"/>
                    <a:pt x="60" y="928"/>
                    <a:pt x="120" y="928"/>
                  </a:cubicBezTo>
                  <a:lnTo>
                    <a:pt x="120" y="1202"/>
                  </a:lnTo>
                  <a:lnTo>
                    <a:pt x="144" y="1202"/>
                  </a:lnTo>
                  <a:cubicBezTo>
                    <a:pt x="1287" y="1166"/>
                    <a:pt x="2454" y="1106"/>
                    <a:pt x="3597" y="1023"/>
                  </a:cubicBezTo>
                  <a:lnTo>
                    <a:pt x="3716" y="999"/>
                  </a:lnTo>
                  <a:lnTo>
                    <a:pt x="3716" y="880"/>
                  </a:lnTo>
                  <a:cubicBezTo>
                    <a:pt x="3716" y="678"/>
                    <a:pt x="3704" y="463"/>
                    <a:pt x="3656" y="273"/>
                  </a:cubicBezTo>
                  <a:cubicBezTo>
                    <a:pt x="3644" y="225"/>
                    <a:pt x="3632" y="166"/>
                    <a:pt x="3573" y="106"/>
                  </a:cubicBezTo>
                  <a:cubicBezTo>
                    <a:pt x="3525" y="70"/>
                    <a:pt x="3454" y="47"/>
                    <a:pt x="3418" y="47"/>
                  </a:cubicBezTo>
                  <a:cubicBezTo>
                    <a:pt x="3192" y="14"/>
                    <a:pt x="2966" y="1"/>
                    <a:pt x="2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8" name="Google Shape;2128;p53"/>
          <p:cNvGrpSpPr/>
          <p:nvPr/>
        </p:nvGrpSpPr>
        <p:grpSpPr>
          <a:xfrm rot="-1328835">
            <a:off x="7405549" y="3414228"/>
            <a:ext cx="571372" cy="607983"/>
            <a:chOff x="4283765" y="5909097"/>
            <a:chExt cx="324692" cy="345515"/>
          </a:xfrm>
        </p:grpSpPr>
        <p:grpSp>
          <p:nvGrpSpPr>
            <p:cNvPr id="2129" name="Google Shape;2129;p53"/>
            <p:cNvGrpSpPr/>
            <p:nvPr/>
          </p:nvGrpSpPr>
          <p:grpSpPr>
            <a:xfrm>
              <a:off x="4295376" y="5920844"/>
              <a:ext cx="301472" cy="321996"/>
              <a:chOff x="4295376" y="5920844"/>
              <a:chExt cx="301472" cy="321996"/>
            </a:xfrm>
          </p:grpSpPr>
          <p:sp>
            <p:nvSpPr>
              <p:cNvPr id="2130" name="Google Shape;2130;p53"/>
              <p:cNvSpPr/>
              <p:nvPr/>
            </p:nvSpPr>
            <p:spPr>
              <a:xfrm>
                <a:off x="4397615" y="5920844"/>
                <a:ext cx="90479" cy="90554"/>
              </a:xfrm>
              <a:custGeom>
                <a:avLst/>
                <a:gdLst/>
                <a:ahLst/>
                <a:cxnLst/>
                <a:rect l="l" t="t" r="r" b="b"/>
                <a:pathLst>
                  <a:path w="1208" h="1209" extrusionOk="0">
                    <a:moveTo>
                      <a:pt x="590" y="0"/>
                    </a:moveTo>
                    <a:cubicBezTo>
                      <a:pt x="255" y="0"/>
                      <a:pt x="1" y="573"/>
                      <a:pt x="136" y="874"/>
                    </a:cubicBezTo>
                    <a:cubicBezTo>
                      <a:pt x="227" y="1082"/>
                      <a:pt x="459" y="1209"/>
                      <a:pt x="688" y="1209"/>
                    </a:cubicBezTo>
                    <a:cubicBezTo>
                      <a:pt x="786" y="1209"/>
                      <a:pt x="883" y="1185"/>
                      <a:pt x="969" y="1136"/>
                    </a:cubicBezTo>
                    <a:cubicBezTo>
                      <a:pt x="1017" y="1100"/>
                      <a:pt x="1053" y="1076"/>
                      <a:pt x="1088" y="1028"/>
                    </a:cubicBezTo>
                    <a:cubicBezTo>
                      <a:pt x="1136" y="969"/>
                      <a:pt x="1148" y="897"/>
                      <a:pt x="1160" y="826"/>
                    </a:cubicBezTo>
                    <a:cubicBezTo>
                      <a:pt x="1207" y="504"/>
                      <a:pt x="1029" y="171"/>
                      <a:pt x="743" y="40"/>
                    </a:cubicBezTo>
                    <a:cubicBezTo>
                      <a:pt x="691" y="13"/>
                      <a:pt x="640" y="0"/>
                      <a:pt x="5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53"/>
              <p:cNvSpPr/>
              <p:nvPr/>
            </p:nvSpPr>
            <p:spPr>
              <a:xfrm>
                <a:off x="4394394" y="6162698"/>
                <a:ext cx="106433" cy="80143"/>
              </a:xfrm>
              <a:custGeom>
                <a:avLst/>
                <a:gdLst/>
                <a:ahLst/>
                <a:cxnLst/>
                <a:rect l="l" t="t" r="r" b="b"/>
                <a:pathLst>
                  <a:path w="1421" h="1070" extrusionOk="0">
                    <a:moveTo>
                      <a:pt x="604" y="0"/>
                    </a:moveTo>
                    <a:cubicBezTo>
                      <a:pt x="535" y="0"/>
                      <a:pt x="470" y="12"/>
                      <a:pt x="417" y="38"/>
                    </a:cubicBezTo>
                    <a:cubicBezTo>
                      <a:pt x="119" y="169"/>
                      <a:pt x="0" y="585"/>
                      <a:pt x="167" y="871"/>
                    </a:cubicBezTo>
                    <a:cubicBezTo>
                      <a:pt x="191" y="919"/>
                      <a:pt x="226" y="954"/>
                      <a:pt x="262" y="990"/>
                    </a:cubicBezTo>
                    <a:cubicBezTo>
                      <a:pt x="322" y="1026"/>
                      <a:pt x="405" y="1050"/>
                      <a:pt x="476" y="1062"/>
                    </a:cubicBezTo>
                    <a:cubicBezTo>
                      <a:pt x="510" y="1067"/>
                      <a:pt x="544" y="1069"/>
                      <a:pt x="578" y="1069"/>
                    </a:cubicBezTo>
                    <a:cubicBezTo>
                      <a:pt x="858" y="1069"/>
                      <a:pt x="1145" y="900"/>
                      <a:pt x="1262" y="645"/>
                    </a:cubicBezTo>
                    <a:cubicBezTo>
                      <a:pt x="1421" y="298"/>
                      <a:pt x="951" y="0"/>
                      <a:pt x="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53"/>
              <p:cNvSpPr/>
              <p:nvPr/>
            </p:nvSpPr>
            <p:spPr>
              <a:xfrm>
                <a:off x="4295376" y="6045404"/>
                <a:ext cx="301472" cy="81791"/>
              </a:xfrm>
              <a:custGeom>
                <a:avLst/>
                <a:gdLst/>
                <a:ahLst/>
                <a:cxnLst/>
                <a:rect l="l" t="t" r="r" b="b"/>
                <a:pathLst>
                  <a:path w="4025" h="1092" extrusionOk="0">
                    <a:moveTo>
                      <a:pt x="2986" y="0"/>
                    </a:moveTo>
                    <a:cubicBezTo>
                      <a:pt x="2517" y="0"/>
                      <a:pt x="2044" y="55"/>
                      <a:pt x="1572" y="115"/>
                    </a:cubicBezTo>
                    <a:cubicBezTo>
                      <a:pt x="1167" y="163"/>
                      <a:pt x="596" y="127"/>
                      <a:pt x="239" y="282"/>
                    </a:cubicBezTo>
                    <a:cubicBezTo>
                      <a:pt x="84" y="342"/>
                      <a:pt x="84" y="354"/>
                      <a:pt x="36" y="520"/>
                    </a:cubicBezTo>
                    <a:cubicBezTo>
                      <a:pt x="36" y="580"/>
                      <a:pt x="12" y="1092"/>
                      <a:pt x="1" y="1092"/>
                    </a:cubicBezTo>
                    <a:cubicBezTo>
                      <a:pt x="1334" y="1056"/>
                      <a:pt x="2691" y="973"/>
                      <a:pt x="4025" y="889"/>
                    </a:cubicBezTo>
                    <a:cubicBezTo>
                      <a:pt x="4025" y="663"/>
                      <a:pt x="4013" y="437"/>
                      <a:pt x="3953" y="223"/>
                    </a:cubicBezTo>
                    <a:cubicBezTo>
                      <a:pt x="3942" y="175"/>
                      <a:pt x="3942" y="139"/>
                      <a:pt x="3906" y="115"/>
                    </a:cubicBezTo>
                    <a:cubicBezTo>
                      <a:pt x="3882" y="80"/>
                      <a:pt x="3846" y="80"/>
                      <a:pt x="3811" y="68"/>
                    </a:cubicBezTo>
                    <a:cubicBezTo>
                      <a:pt x="3537" y="19"/>
                      <a:pt x="3262" y="0"/>
                      <a:pt x="29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3" name="Google Shape;2133;p53"/>
            <p:cNvGrpSpPr/>
            <p:nvPr/>
          </p:nvGrpSpPr>
          <p:grpSpPr>
            <a:xfrm>
              <a:off x="4283765" y="5909097"/>
              <a:ext cx="324692" cy="345515"/>
              <a:chOff x="4283765" y="5909097"/>
              <a:chExt cx="324692" cy="345515"/>
            </a:xfrm>
          </p:grpSpPr>
          <p:sp>
            <p:nvSpPr>
              <p:cNvPr id="2134" name="Google Shape;2134;p53"/>
              <p:cNvSpPr/>
              <p:nvPr/>
            </p:nvSpPr>
            <p:spPr>
              <a:xfrm>
                <a:off x="4388101" y="5909097"/>
                <a:ext cx="112425" cy="113623"/>
              </a:xfrm>
              <a:custGeom>
                <a:avLst/>
                <a:gdLst/>
                <a:ahLst/>
                <a:cxnLst/>
                <a:rect l="l" t="t" r="r" b="b"/>
                <a:pathLst>
                  <a:path w="1501" h="1517" extrusionOk="0">
                    <a:moveTo>
                      <a:pt x="721" y="319"/>
                    </a:moveTo>
                    <a:cubicBezTo>
                      <a:pt x="760" y="319"/>
                      <a:pt x="787" y="332"/>
                      <a:pt x="798" y="338"/>
                    </a:cubicBezTo>
                    <a:cubicBezTo>
                      <a:pt x="1025" y="445"/>
                      <a:pt x="1156" y="707"/>
                      <a:pt x="1132" y="969"/>
                    </a:cubicBezTo>
                    <a:cubicBezTo>
                      <a:pt x="1132" y="1029"/>
                      <a:pt x="1108" y="1064"/>
                      <a:pt x="1084" y="1100"/>
                    </a:cubicBezTo>
                    <a:cubicBezTo>
                      <a:pt x="1072" y="1112"/>
                      <a:pt x="1037" y="1136"/>
                      <a:pt x="1013" y="1160"/>
                    </a:cubicBezTo>
                    <a:cubicBezTo>
                      <a:pt x="957" y="1194"/>
                      <a:pt x="890" y="1213"/>
                      <a:pt x="819" y="1213"/>
                    </a:cubicBezTo>
                    <a:cubicBezTo>
                      <a:pt x="769" y="1213"/>
                      <a:pt x="717" y="1203"/>
                      <a:pt x="667" y="1183"/>
                    </a:cubicBezTo>
                    <a:cubicBezTo>
                      <a:pt x="548" y="1148"/>
                      <a:pt x="441" y="1064"/>
                      <a:pt x="394" y="969"/>
                    </a:cubicBezTo>
                    <a:cubicBezTo>
                      <a:pt x="334" y="814"/>
                      <a:pt x="417" y="529"/>
                      <a:pt x="560" y="398"/>
                    </a:cubicBezTo>
                    <a:cubicBezTo>
                      <a:pt x="623" y="335"/>
                      <a:pt x="678" y="319"/>
                      <a:pt x="721" y="319"/>
                    </a:cubicBezTo>
                    <a:close/>
                    <a:moveTo>
                      <a:pt x="730" y="0"/>
                    </a:moveTo>
                    <a:cubicBezTo>
                      <a:pt x="607" y="0"/>
                      <a:pt x="483" y="53"/>
                      <a:pt x="370" y="159"/>
                    </a:cubicBezTo>
                    <a:cubicBezTo>
                      <a:pt x="144" y="374"/>
                      <a:pt x="1" y="790"/>
                      <a:pt x="132" y="1088"/>
                    </a:cubicBezTo>
                    <a:cubicBezTo>
                      <a:pt x="203" y="1267"/>
                      <a:pt x="370" y="1410"/>
                      <a:pt x="572" y="1469"/>
                    </a:cubicBezTo>
                    <a:cubicBezTo>
                      <a:pt x="644" y="1505"/>
                      <a:pt x="739" y="1517"/>
                      <a:pt x="810" y="1517"/>
                    </a:cubicBezTo>
                    <a:cubicBezTo>
                      <a:pt x="929" y="1517"/>
                      <a:pt x="1048" y="1481"/>
                      <a:pt x="1168" y="1421"/>
                    </a:cubicBezTo>
                    <a:cubicBezTo>
                      <a:pt x="1227" y="1386"/>
                      <a:pt x="1287" y="1338"/>
                      <a:pt x="1334" y="1279"/>
                    </a:cubicBezTo>
                    <a:cubicBezTo>
                      <a:pt x="1394" y="1219"/>
                      <a:pt x="1418" y="1112"/>
                      <a:pt x="1441" y="1005"/>
                    </a:cubicBezTo>
                    <a:cubicBezTo>
                      <a:pt x="1501" y="624"/>
                      <a:pt x="1287" y="231"/>
                      <a:pt x="941" y="52"/>
                    </a:cubicBezTo>
                    <a:cubicBezTo>
                      <a:pt x="872" y="18"/>
                      <a:pt x="801" y="0"/>
                      <a:pt x="7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53"/>
              <p:cNvSpPr/>
              <p:nvPr/>
            </p:nvSpPr>
            <p:spPr>
              <a:xfrm>
                <a:off x="4384581" y="6149827"/>
                <a:ext cx="117743" cy="104785"/>
              </a:xfrm>
              <a:custGeom>
                <a:avLst/>
                <a:gdLst/>
                <a:ahLst/>
                <a:cxnLst/>
                <a:rect l="l" t="t" r="r" b="b"/>
                <a:pathLst>
                  <a:path w="1572" h="1399" extrusionOk="0">
                    <a:moveTo>
                      <a:pt x="717" y="326"/>
                    </a:moveTo>
                    <a:cubicBezTo>
                      <a:pt x="865" y="326"/>
                      <a:pt x="1055" y="405"/>
                      <a:pt x="1155" y="505"/>
                    </a:cubicBezTo>
                    <a:cubicBezTo>
                      <a:pt x="1274" y="624"/>
                      <a:pt x="1226" y="708"/>
                      <a:pt x="1215" y="743"/>
                    </a:cubicBezTo>
                    <a:cubicBezTo>
                      <a:pt x="1119" y="956"/>
                      <a:pt x="901" y="1083"/>
                      <a:pt x="678" y="1083"/>
                    </a:cubicBezTo>
                    <a:cubicBezTo>
                      <a:pt x="650" y="1083"/>
                      <a:pt x="623" y="1081"/>
                      <a:pt x="595" y="1077"/>
                    </a:cubicBezTo>
                    <a:cubicBezTo>
                      <a:pt x="536" y="1077"/>
                      <a:pt x="488" y="1065"/>
                      <a:pt x="453" y="1041"/>
                    </a:cubicBezTo>
                    <a:cubicBezTo>
                      <a:pt x="441" y="1017"/>
                      <a:pt x="417" y="994"/>
                      <a:pt x="393" y="958"/>
                    </a:cubicBezTo>
                    <a:cubicBezTo>
                      <a:pt x="345" y="874"/>
                      <a:pt x="322" y="743"/>
                      <a:pt x="369" y="624"/>
                    </a:cubicBezTo>
                    <a:cubicBezTo>
                      <a:pt x="417" y="505"/>
                      <a:pt x="488" y="398"/>
                      <a:pt x="595" y="351"/>
                    </a:cubicBezTo>
                    <a:cubicBezTo>
                      <a:pt x="629" y="334"/>
                      <a:pt x="671" y="326"/>
                      <a:pt x="717" y="326"/>
                    </a:cubicBezTo>
                    <a:close/>
                    <a:moveTo>
                      <a:pt x="700" y="1"/>
                    </a:moveTo>
                    <a:cubicBezTo>
                      <a:pt x="608" y="1"/>
                      <a:pt x="519" y="17"/>
                      <a:pt x="441" y="53"/>
                    </a:cubicBezTo>
                    <a:cubicBezTo>
                      <a:pt x="262" y="148"/>
                      <a:pt x="119" y="303"/>
                      <a:pt x="60" y="517"/>
                    </a:cubicBezTo>
                    <a:cubicBezTo>
                      <a:pt x="0" y="720"/>
                      <a:pt x="12" y="946"/>
                      <a:pt x="119" y="1113"/>
                    </a:cubicBezTo>
                    <a:cubicBezTo>
                      <a:pt x="167" y="1184"/>
                      <a:pt x="202" y="1232"/>
                      <a:pt x="262" y="1279"/>
                    </a:cubicBezTo>
                    <a:cubicBezTo>
                      <a:pt x="345" y="1339"/>
                      <a:pt x="429" y="1363"/>
                      <a:pt x="548" y="1386"/>
                    </a:cubicBezTo>
                    <a:cubicBezTo>
                      <a:pt x="595" y="1398"/>
                      <a:pt x="619" y="1398"/>
                      <a:pt x="667" y="1398"/>
                    </a:cubicBezTo>
                    <a:cubicBezTo>
                      <a:pt x="1024" y="1398"/>
                      <a:pt x="1357" y="1184"/>
                      <a:pt x="1488" y="863"/>
                    </a:cubicBezTo>
                    <a:cubicBezTo>
                      <a:pt x="1572" y="660"/>
                      <a:pt x="1536" y="458"/>
                      <a:pt x="1369" y="279"/>
                    </a:cubicBezTo>
                    <a:cubicBezTo>
                      <a:pt x="1214" y="115"/>
                      <a:pt x="945" y="1"/>
                      <a:pt x="7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53"/>
              <p:cNvSpPr/>
              <p:nvPr/>
            </p:nvSpPr>
            <p:spPr>
              <a:xfrm>
                <a:off x="4283765" y="6035005"/>
                <a:ext cx="324692" cy="105459"/>
              </a:xfrm>
              <a:custGeom>
                <a:avLst/>
                <a:gdLst/>
                <a:ahLst/>
                <a:cxnLst/>
                <a:rect l="l" t="t" r="r" b="b"/>
                <a:pathLst>
                  <a:path w="4335" h="1408" extrusionOk="0">
                    <a:moveTo>
                      <a:pt x="3144" y="300"/>
                    </a:moveTo>
                    <a:cubicBezTo>
                      <a:pt x="3418" y="300"/>
                      <a:pt x="3668" y="324"/>
                      <a:pt x="3954" y="372"/>
                    </a:cubicBezTo>
                    <a:lnTo>
                      <a:pt x="3965" y="372"/>
                    </a:lnTo>
                    <a:lnTo>
                      <a:pt x="3965" y="383"/>
                    </a:lnTo>
                    <a:cubicBezTo>
                      <a:pt x="3989" y="550"/>
                      <a:pt x="4025" y="717"/>
                      <a:pt x="4025" y="872"/>
                    </a:cubicBezTo>
                    <a:cubicBezTo>
                      <a:pt x="2799" y="967"/>
                      <a:pt x="1548" y="1026"/>
                      <a:pt x="334" y="1074"/>
                    </a:cubicBezTo>
                    <a:cubicBezTo>
                      <a:pt x="334" y="1026"/>
                      <a:pt x="346" y="955"/>
                      <a:pt x="346" y="872"/>
                    </a:cubicBezTo>
                    <a:cubicBezTo>
                      <a:pt x="346" y="788"/>
                      <a:pt x="358" y="717"/>
                      <a:pt x="358" y="693"/>
                    </a:cubicBezTo>
                    <a:lnTo>
                      <a:pt x="358" y="669"/>
                    </a:lnTo>
                    <a:cubicBezTo>
                      <a:pt x="358" y="633"/>
                      <a:pt x="382" y="598"/>
                      <a:pt x="382" y="598"/>
                    </a:cubicBezTo>
                    <a:cubicBezTo>
                      <a:pt x="382" y="598"/>
                      <a:pt x="394" y="598"/>
                      <a:pt x="453" y="562"/>
                    </a:cubicBezTo>
                    <a:cubicBezTo>
                      <a:pt x="679" y="479"/>
                      <a:pt x="1013" y="455"/>
                      <a:pt x="1310" y="443"/>
                    </a:cubicBezTo>
                    <a:cubicBezTo>
                      <a:pt x="1465" y="431"/>
                      <a:pt x="1608" y="431"/>
                      <a:pt x="1751" y="419"/>
                    </a:cubicBezTo>
                    <a:cubicBezTo>
                      <a:pt x="2203" y="360"/>
                      <a:pt x="2668" y="300"/>
                      <a:pt x="3144" y="300"/>
                    </a:cubicBezTo>
                    <a:close/>
                    <a:moveTo>
                      <a:pt x="13" y="1153"/>
                    </a:moveTo>
                    <a:lnTo>
                      <a:pt x="13" y="1153"/>
                    </a:lnTo>
                    <a:cubicBezTo>
                      <a:pt x="5" y="1167"/>
                      <a:pt x="1" y="1180"/>
                      <a:pt x="1" y="1193"/>
                    </a:cubicBezTo>
                    <a:cubicBezTo>
                      <a:pt x="5" y="1184"/>
                      <a:pt x="9" y="1170"/>
                      <a:pt x="13" y="1153"/>
                    </a:cubicBezTo>
                    <a:close/>
                    <a:moveTo>
                      <a:pt x="3132" y="0"/>
                    </a:moveTo>
                    <a:cubicBezTo>
                      <a:pt x="2656" y="0"/>
                      <a:pt x="2185" y="57"/>
                      <a:pt x="1715" y="110"/>
                    </a:cubicBezTo>
                    <a:cubicBezTo>
                      <a:pt x="1596" y="133"/>
                      <a:pt x="1453" y="145"/>
                      <a:pt x="1298" y="145"/>
                    </a:cubicBezTo>
                    <a:cubicBezTo>
                      <a:pt x="977" y="157"/>
                      <a:pt x="596" y="181"/>
                      <a:pt x="334" y="300"/>
                    </a:cubicBezTo>
                    <a:cubicBezTo>
                      <a:pt x="144" y="372"/>
                      <a:pt x="108" y="431"/>
                      <a:pt x="60" y="610"/>
                    </a:cubicBezTo>
                    <a:lnTo>
                      <a:pt x="60" y="633"/>
                    </a:lnTo>
                    <a:cubicBezTo>
                      <a:pt x="48" y="669"/>
                      <a:pt x="48" y="717"/>
                      <a:pt x="36" y="860"/>
                    </a:cubicBezTo>
                    <a:cubicBezTo>
                      <a:pt x="36" y="947"/>
                      <a:pt x="29" y="1081"/>
                      <a:pt x="13" y="1153"/>
                    </a:cubicBezTo>
                    <a:lnTo>
                      <a:pt x="13" y="1153"/>
                    </a:lnTo>
                    <a:cubicBezTo>
                      <a:pt x="34" y="1118"/>
                      <a:pt x="83" y="1086"/>
                      <a:pt x="144" y="1086"/>
                    </a:cubicBezTo>
                    <a:lnTo>
                      <a:pt x="144" y="1395"/>
                    </a:lnTo>
                    <a:cubicBezTo>
                      <a:pt x="144" y="1395"/>
                      <a:pt x="155" y="1395"/>
                      <a:pt x="179" y="1407"/>
                    </a:cubicBezTo>
                    <a:cubicBezTo>
                      <a:pt x="1525" y="1372"/>
                      <a:pt x="2858" y="1312"/>
                      <a:pt x="4204" y="1205"/>
                    </a:cubicBezTo>
                    <a:lnTo>
                      <a:pt x="4335" y="1193"/>
                    </a:lnTo>
                    <a:lnTo>
                      <a:pt x="4335" y="1038"/>
                    </a:lnTo>
                    <a:cubicBezTo>
                      <a:pt x="4335" y="800"/>
                      <a:pt x="4311" y="562"/>
                      <a:pt x="4263" y="336"/>
                    </a:cubicBezTo>
                    <a:cubicBezTo>
                      <a:pt x="4263" y="300"/>
                      <a:pt x="4251" y="205"/>
                      <a:pt x="4168" y="145"/>
                    </a:cubicBezTo>
                    <a:cubicBezTo>
                      <a:pt x="4108" y="86"/>
                      <a:pt x="4037" y="74"/>
                      <a:pt x="3989" y="74"/>
                    </a:cubicBezTo>
                    <a:cubicBezTo>
                      <a:pt x="3701" y="21"/>
                      <a:pt x="3415" y="0"/>
                      <a:pt x="31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37" name="Google Shape;2137;p53"/>
          <p:cNvGrpSpPr/>
          <p:nvPr/>
        </p:nvGrpSpPr>
        <p:grpSpPr>
          <a:xfrm>
            <a:off x="6241291" y="916312"/>
            <a:ext cx="685351" cy="718085"/>
            <a:chOff x="7008140" y="2017217"/>
            <a:chExt cx="559242" cy="585953"/>
          </a:xfrm>
        </p:grpSpPr>
        <p:sp>
          <p:nvSpPr>
            <p:cNvPr id="2138" name="Google Shape;2138;p53"/>
            <p:cNvSpPr/>
            <p:nvPr/>
          </p:nvSpPr>
          <p:spPr>
            <a:xfrm rot="2101408">
              <a:off x="7109464" y="2077386"/>
              <a:ext cx="356593" cy="465615"/>
            </a:xfrm>
            <a:custGeom>
              <a:avLst/>
              <a:gdLst/>
              <a:ahLst/>
              <a:cxnLst/>
              <a:rect l="l" t="t" r="r" b="b"/>
              <a:pathLst>
                <a:path w="14264" h="18625" extrusionOk="0">
                  <a:moveTo>
                    <a:pt x="6899" y="605"/>
                  </a:moveTo>
                  <a:cubicBezTo>
                    <a:pt x="7276" y="605"/>
                    <a:pt x="7655" y="641"/>
                    <a:pt x="8037" y="718"/>
                  </a:cubicBezTo>
                  <a:cubicBezTo>
                    <a:pt x="9585" y="1015"/>
                    <a:pt x="10775" y="1849"/>
                    <a:pt x="11645" y="3134"/>
                  </a:cubicBezTo>
                  <a:cubicBezTo>
                    <a:pt x="12347" y="4147"/>
                    <a:pt x="12776" y="5278"/>
                    <a:pt x="13002" y="6480"/>
                  </a:cubicBezTo>
                  <a:cubicBezTo>
                    <a:pt x="13157" y="7266"/>
                    <a:pt x="13228" y="8064"/>
                    <a:pt x="13240" y="8754"/>
                  </a:cubicBezTo>
                  <a:cubicBezTo>
                    <a:pt x="13204" y="10409"/>
                    <a:pt x="13014" y="11909"/>
                    <a:pt x="12633" y="13398"/>
                  </a:cubicBezTo>
                  <a:cubicBezTo>
                    <a:pt x="12157" y="15243"/>
                    <a:pt x="11049" y="16541"/>
                    <a:pt x="9287" y="17255"/>
                  </a:cubicBezTo>
                  <a:cubicBezTo>
                    <a:pt x="8379" y="17611"/>
                    <a:pt x="7456" y="17794"/>
                    <a:pt x="6521" y="17794"/>
                  </a:cubicBezTo>
                  <a:cubicBezTo>
                    <a:pt x="5986" y="17794"/>
                    <a:pt x="5448" y="17734"/>
                    <a:pt x="4906" y="17612"/>
                  </a:cubicBezTo>
                  <a:cubicBezTo>
                    <a:pt x="3548" y="17291"/>
                    <a:pt x="2572" y="16446"/>
                    <a:pt x="1822" y="15315"/>
                  </a:cubicBezTo>
                  <a:cubicBezTo>
                    <a:pt x="1262" y="14469"/>
                    <a:pt x="953" y="13529"/>
                    <a:pt x="774" y="12529"/>
                  </a:cubicBezTo>
                  <a:cubicBezTo>
                    <a:pt x="596" y="11493"/>
                    <a:pt x="596" y="10433"/>
                    <a:pt x="560" y="9385"/>
                  </a:cubicBezTo>
                  <a:cubicBezTo>
                    <a:pt x="548" y="8576"/>
                    <a:pt x="560" y="7754"/>
                    <a:pt x="715" y="6968"/>
                  </a:cubicBezTo>
                  <a:cubicBezTo>
                    <a:pt x="917" y="5897"/>
                    <a:pt x="1167" y="4825"/>
                    <a:pt x="1727" y="3861"/>
                  </a:cubicBezTo>
                  <a:cubicBezTo>
                    <a:pt x="2263" y="2908"/>
                    <a:pt x="3013" y="2182"/>
                    <a:pt x="3906" y="1563"/>
                  </a:cubicBezTo>
                  <a:cubicBezTo>
                    <a:pt x="4584" y="1110"/>
                    <a:pt x="5311" y="777"/>
                    <a:pt x="6096" y="658"/>
                  </a:cubicBezTo>
                  <a:cubicBezTo>
                    <a:pt x="6364" y="623"/>
                    <a:pt x="6631" y="605"/>
                    <a:pt x="6899" y="605"/>
                  </a:cubicBezTo>
                  <a:close/>
                  <a:moveTo>
                    <a:pt x="6758" y="1"/>
                  </a:moveTo>
                  <a:cubicBezTo>
                    <a:pt x="5882" y="1"/>
                    <a:pt x="5028" y="225"/>
                    <a:pt x="4203" y="694"/>
                  </a:cubicBezTo>
                  <a:cubicBezTo>
                    <a:pt x="2453" y="1670"/>
                    <a:pt x="1286" y="3134"/>
                    <a:pt x="679" y="5039"/>
                  </a:cubicBezTo>
                  <a:cubicBezTo>
                    <a:pt x="143" y="6671"/>
                    <a:pt x="0" y="8338"/>
                    <a:pt x="12" y="10004"/>
                  </a:cubicBezTo>
                  <a:cubicBezTo>
                    <a:pt x="24" y="10838"/>
                    <a:pt x="72" y="11624"/>
                    <a:pt x="203" y="12398"/>
                  </a:cubicBezTo>
                  <a:cubicBezTo>
                    <a:pt x="369" y="13374"/>
                    <a:pt x="691" y="14279"/>
                    <a:pt x="1084" y="15172"/>
                  </a:cubicBezTo>
                  <a:cubicBezTo>
                    <a:pt x="1489" y="16065"/>
                    <a:pt x="2036" y="16839"/>
                    <a:pt x="2810" y="17422"/>
                  </a:cubicBezTo>
                  <a:cubicBezTo>
                    <a:pt x="3953" y="18279"/>
                    <a:pt x="5263" y="18624"/>
                    <a:pt x="6692" y="18624"/>
                  </a:cubicBezTo>
                  <a:cubicBezTo>
                    <a:pt x="7561" y="18624"/>
                    <a:pt x="8370" y="18434"/>
                    <a:pt x="9192" y="18160"/>
                  </a:cubicBezTo>
                  <a:cubicBezTo>
                    <a:pt x="10442" y="17743"/>
                    <a:pt x="11514" y="17065"/>
                    <a:pt x="12299" y="15993"/>
                  </a:cubicBezTo>
                  <a:cubicBezTo>
                    <a:pt x="12990" y="15053"/>
                    <a:pt x="13431" y="13993"/>
                    <a:pt x="13716" y="12874"/>
                  </a:cubicBezTo>
                  <a:cubicBezTo>
                    <a:pt x="14097" y="11243"/>
                    <a:pt x="14264" y="9576"/>
                    <a:pt x="14133" y="7873"/>
                  </a:cubicBezTo>
                  <a:cubicBezTo>
                    <a:pt x="14002" y="6111"/>
                    <a:pt x="13490" y="4444"/>
                    <a:pt x="12561" y="2920"/>
                  </a:cubicBezTo>
                  <a:cubicBezTo>
                    <a:pt x="12109" y="2206"/>
                    <a:pt x="11526" y="1610"/>
                    <a:pt x="10799" y="1182"/>
                  </a:cubicBezTo>
                  <a:cubicBezTo>
                    <a:pt x="10013" y="718"/>
                    <a:pt x="9144" y="456"/>
                    <a:pt x="8287" y="217"/>
                  </a:cubicBezTo>
                  <a:cubicBezTo>
                    <a:pt x="7771" y="74"/>
                    <a:pt x="7261" y="1"/>
                    <a:pt x="67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53"/>
            <p:cNvSpPr/>
            <p:nvPr/>
          </p:nvSpPr>
          <p:spPr>
            <a:xfrm rot="2101408">
              <a:off x="7235110" y="2212389"/>
              <a:ext cx="111648" cy="191271"/>
            </a:xfrm>
            <a:custGeom>
              <a:avLst/>
              <a:gdLst/>
              <a:ahLst/>
              <a:cxnLst/>
              <a:rect l="l" t="t" r="r" b="b"/>
              <a:pathLst>
                <a:path w="4466" h="7651" extrusionOk="0">
                  <a:moveTo>
                    <a:pt x="2321" y="456"/>
                  </a:moveTo>
                  <a:cubicBezTo>
                    <a:pt x="2412" y="456"/>
                    <a:pt x="2511" y="480"/>
                    <a:pt x="2620" y="530"/>
                  </a:cubicBezTo>
                  <a:cubicBezTo>
                    <a:pt x="3120" y="768"/>
                    <a:pt x="3441" y="1185"/>
                    <a:pt x="3656" y="1673"/>
                  </a:cubicBezTo>
                  <a:cubicBezTo>
                    <a:pt x="3941" y="2280"/>
                    <a:pt x="4013" y="2947"/>
                    <a:pt x="4048" y="3626"/>
                  </a:cubicBezTo>
                  <a:cubicBezTo>
                    <a:pt x="4037" y="3745"/>
                    <a:pt x="4037" y="3864"/>
                    <a:pt x="4037" y="3959"/>
                  </a:cubicBezTo>
                  <a:cubicBezTo>
                    <a:pt x="4013" y="4733"/>
                    <a:pt x="3977" y="5495"/>
                    <a:pt x="3679" y="6221"/>
                  </a:cubicBezTo>
                  <a:cubicBezTo>
                    <a:pt x="3435" y="6806"/>
                    <a:pt x="2963" y="7153"/>
                    <a:pt x="2398" y="7153"/>
                  </a:cubicBezTo>
                  <a:cubicBezTo>
                    <a:pt x="2330" y="7153"/>
                    <a:pt x="2261" y="7148"/>
                    <a:pt x="2191" y="7138"/>
                  </a:cubicBezTo>
                  <a:cubicBezTo>
                    <a:pt x="1893" y="7090"/>
                    <a:pt x="1655" y="6935"/>
                    <a:pt x="1489" y="6685"/>
                  </a:cubicBezTo>
                  <a:cubicBezTo>
                    <a:pt x="1215" y="6269"/>
                    <a:pt x="1036" y="5804"/>
                    <a:pt x="1012" y="5316"/>
                  </a:cubicBezTo>
                  <a:cubicBezTo>
                    <a:pt x="953" y="4554"/>
                    <a:pt x="905" y="3780"/>
                    <a:pt x="1060" y="3030"/>
                  </a:cubicBezTo>
                  <a:cubicBezTo>
                    <a:pt x="1203" y="2233"/>
                    <a:pt x="1381" y="1447"/>
                    <a:pt x="1846" y="744"/>
                  </a:cubicBezTo>
                  <a:cubicBezTo>
                    <a:pt x="1974" y="559"/>
                    <a:pt x="2130" y="456"/>
                    <a:pt x="2321" y="456"/>
                  </a:cubicBezTo>
                  <a:close/>
                  <a:moveTo>
                    <a:pt x="2121" y="0"/>
                  </a:moveTo>
                  <a:cubicBezTo>
                    <a:pt x="1742" y="0"/>
                    <a:pt x="1376" y="165"/>
                    <a:pt x="1060" y="494"/>
                  </a:cubicBezTo>
                  <a:cubicBezTo>
                    <a:pt x="834" y="732"/>
                    <a:pt x="655" y="982"/>
                    <a:pt x="524" y="1280"/>
                  </a:cubicBezTo>
                  <a:cubicBezTo>
                    <a:pt x="119" y="2149"/>
                    <a:pt x="0" y="3042"/>
                    <a:pt x="12" y="3995"/>
                  </a:cubicBezTo>
                  <a:cubicBezTo>
                    <a:pt x="48" y="4733"/>
                    <a:pt x="143" y="5483"/>
                    <a:pt x="429" y="6197"/>
                  </a:cubicBezTo>
                  <a:cubicBezTo>
                    <a:pt x="643" y="6721"/>
                    <a:pt x="941" y="7162"/>
                    <a:pt x="1441" y="7447"/>
                  </a:cubicBezTo>
                  <a:cubicBezTo>
                    <a:pt x="1666" y="7565"/>
                    <a:pt x="1892" y="7650"/>
                    <a:pt x="2150" y="7650"/>
                  </a:cubicBezTo>
                  <a:cubicBezTo>
                    <a:pt x="2206" y="7650"/>
                    <a:pt x="2263" y="7646"/>
                    <a:pt x="2322" y="7638"/>
                  </a:cubicBezTo>
                  <a:cubicBezTo>
                    <a:pt x="3179" y="7519"/>
                    <a:pt x="3703" y="6995"/>
                    <a:pt x="4037" y="6245"/>
                  </a:cubicBezTo>
                  <a:cubicBezTo>
                    <a:pt x="4298" y="5650"/>
                    <a:pt x="4394" y="5007"/>
                    <a:pt x="4418" y="4364"/>
                  </a:cubicBezTo>
                  <a:cubicBezTo>
                    <a:pt x="4465" y="3626"/>
                    <a:pt x="4429" y="2864"/>
                    <a:pt x="4239" y="2137"/>
                  </a:cubicBezTo>
                  <a:cubicBezTo>
                    <a:pt x="4013" y="1423"/>
                    <a:pt x="3679" y="780"/>
                    <a:pt x="3048" y="328"/>
                  </a:cubicBezTo>
                  <a:cubicBezTo>
                    <a:pt x="2744" y="109"/>
                    <a:pt x="2429" y="0"/>
                    <a:pt x="2121"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53"/>
            <p:cNvSpPr/>
            <p:nvPr/>
          </p:nvSpPr>
          <p:spPr>
            <a:xfrm rot="2101408">
              <a:off x="7129252" y="2095299"/>
              <a:ext cx="317018" cy="429791"/>
            </a:xfrm>
            <a:custGeom>
              <a:avLst/>
              <a:gdLst/>
              <a:ahLst/>
              <a:cxnLst/>
              <a:rect l="l" t="t" r="r" b="b"/>
              <a:pathLst>
                <a:path w="12681" h="17192" extrusionOk="0">
                  <a:moveTo>
                    <a:pt x="6520" y="4722"/>
                  </a:moveTo>
                  <a:cubicBezTo>
                    <a:pt x="6830" y="4722"/>
                    <a:pt x="7148" y="4833"/>
                    <a:pt x="7454" y="5059"/>
                  </a:cubicBezTo>
                  <a:cubicBezTo>
                    <a:pt x="8085" y="5500"/>
                    <a:pt x="8418" y="6142"/>
                    <a:pt x="8621" y="6857"/>
                  </a:cubicBezTo>
                  <a:cubicBezTo>
                    <a:pt x="8811" y="7583"/>
                    <a:pt x="8835" y="8345"/>
                    <a:pt x="8799" y="9083"/>
                  </a:cubicBezTo>
                  <a:cubicBezTo>
                    <a:pt x="8764" y="9750"/>
                    <a:pt x="8680" y="10369"/>
                    <a:pt x="8442" y="10964"/>
                  </a:cubicBezTo>
                  <a:cubicBezTo>
                    <a:pt x="8109" y="11726"/>
                    <a:pt x="7585" y="12238"/>
                    <a:pt x="6728" y="12358"/>
                  </a:cubicBezTo>
                  <a:cubicBezTo>
                    <a:pt x="6664" y="12367"/>
                    <a:pt x="6603" y="12371"/>
                    <a:pt x="6544" y="12371"/>
                  </a:cubicBezTo>
                  <a:cubicBezTo>
                    <a:pt x="6290" y="12371"/>
                    <a:pt x="6068" y="12292"/>
                    <a:pt x="5847" y="12167"/>
                  </a:cubicBezTo>
                  <a:cubicBezTo>
                    <a:pt x="5347" y="11893"/>
                    <a:pt x="5049" y="11441"/>
                    <a:pt x="4835" y="10917"/>
                  </a:cubicBezTo>
                  <a:cubicBezTo>
                    <a:pt x="4549" y="10202"/>
                    <a:pt x="4454" y="9464"/>
                    <a:pt x="4418" y="8714"/>
                  </a:cubicBezTo>
                  <a:cubicBezTo>
                    <a:pt x="4406" y="7762"/>
                    <a:pt x="4525" y="6869"/>
                    <a:pt x="4930" y="6011"/>
                  </a:cubicBezTo>
                  <a:cubicBezTo>
                    <a:pt x="5061" y="5714"/>
                    <a:pt x="5239" y="5452"/>
                    <a:pt x="5466" y="5214"/>
                  </a:cubicBezTo>
                  <a:cubicBezTo>
                    <a:pt x="5779" y="4887"/>
                    <a:pt x="6143" y="4722"/>
                    <a:pt x="6520" y="4722"/>
                  </a:cubicBezTo>
                  <a:close/>
                  <a:moveTo>
                    <a:pt x="6337" y="0"/>
                  </a:moveTo>
                  <a:cubicBezTo>
                    <a:pt x="6074" y="0"/>
                    <a:pt x="5812" y="19"/>
                    <a:pt x="5549" y="58"/>
                  </a:cubicBezTo>
                  <a:cubicBezTo>
                    <a:pt x="4763" y="177"/>
                    <a:pt x="4037" y="499"/>
                    <a:pt x="3358" y="963"/>
                  </a:cubicBezTo>
                  <a:cubicBezTo>
                    <a:pt x="2465" y="1570"/>
                    <a:pt x="1715" y="2309"/>
                    <a:pt x="1179" y="3261"/>
                  </a:cubicBezTo>
                  <a:cubicBezTo>
                    <a:pt x="620" y="4226"/>
                    <a:pt x="370" y="5297"/>
                    <a:pt x="167" y="6369"/>
                  </a:cubicBezTo>
                  <a:cubicBezTo>
                    <a:pt x="13" y="7154"/>
                    <a:pt x="1" y="7976"/>
                    <a:pt x="13" y="8774"/>
                  </a:cubicBezTo>
                  <a:cubicBezTo>
                    <a:pt x="48" y="9833"/>
                    <a:pt x="48" y="10893"/>
                    <a:pt x="227" y="11929"/>
                  </a:cubicBezTo>
                  <a:cubicBezTo>
                    <a:pt x="405" y="12929"/>
                    <a:pt x="715" y="13870"/>
                    <a:pt x="1275" y="14715"/>
                  </a:cubicBezTo>
                  <a:cubicBezTo>
                    <a:pt x="2025" y="15846"/>
                    <a:pt x="3001" y="16691"/>
                    <a:pt x="4358" y="17001"/>
                  </a:cubicBezTo>
                  <a:cubicBezTo>
                    <a:pt x="4908" y="17128"/>
                    <a:pt x="5454" y="17191"/>
                    <a:pt x="5997" y="17191"/>
                  </a:cubicBezTo>
                  <a:cubicBezTo>
                    <a:pt x="6923" y="17191"/>
                    <a:pt x="7839" y="17009"/>
                    <a:pt x="8740" y="16656"/>
                  </a:cubicBezTo>
                  <a:cubicBezTo>
                    <a:pt x="10502" y="15941"/>
                    <a:pt x="11609" y="14644"/>
                    <a:pt x="12086" y="12798"/>
                  </a:cubicBezTo>
                  <a:cubicBezTo>
                    <a:pt x="12467" y="11310"/>
                    <a:pt x="12657" y="9786"/>
                    <a:pt x="12681" y="8143"/>
                  </a:cubicBezTo>
                  <a:cubicBezTo>
                    <a:pt x="12657" y="7452"/>
                    <a:pt x="12609" y="6654"/>
                    <a:pt x="12455" y="5881"/>
                  </a:cubicBezTo>
                  <a:cubicBezTo>
                    <a:pt x="12228" y="4666"/>
                    <a:pt x="11800" y="3535"/>
                    <a:pt x="11097" y="2523"/>
                  </a:cubicBezTo>
                  <a:cubicBezTo>
                    <a:pt x="10228" y="1249"/>
                    <a:pt x="9038" y="416"/>
                    <a:pt x="7490" y="118"/>
                  </a:cubicBezTo>
                  <a:cubicBezTo>
                    <a:pt x="7102" y="40"/>
                    <a:pt x="6719" y="0"/>
                    <a:pt x="63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Google Shape;1672;p41"/>
          <p:cNvSpPr txBox="1"/>
          <p:nvPr/>
        </p:nvSpPr>
        <p:spPr>
          <a:xfrm>
            <a:off x="1664335" y="4227830"/>
            <a:ext cx="5803900" cy="355600"/>
          </a:xfrm>
          <a:prstGeom prst="rect">
            <a:avLst/>
          </a:prstGeom>
          <a:noFill/>
          <a:ln>
            <a:noFill/>
          </a:ln>
        </p:spPr>
        <p:txBody>
          <a:bodyPr wrap="square" lIns="0" tIns="0" rIns="0" bIns="0" anchor="b"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accent3"/>
              </a:buClr>
              <a:buSzPts val="2100"/>
              <a:buFont typeface="Exo"/>
              <a:buNone/>
              <a:defRPr sz="1800" b="1" i="0" u="none" strike="noStrike" cap="none">
                <a:solidFill>
                  <a:schemeClr val="lt1"/>
                </a:solidFill>
                <a:latin typeface="Lato" panose="020F0502020204030203"/>
                <a:ea typeface="Lato" panose="020F0502020204030203"/>
                <a:cs typeface="Lato" panose="020F0502020204030203"/>
                <a:sym typeface="Lato" panose="020F0502020204030203"/>
              </a:defRPr>
            </a:lvl1pPr>
            <a:lvl2pPr marL="914400" marR="0" lvl="1" indent="-317500" algn="ctr" rtl="0">
              <a:lnSpc>
                <a:spcPct val="100000"/>
              </a:lnSpc>
              <a:spcBef>
                <a:spcPts val="0"/>
              </a:spcBef>
              <a:spcAft>
                <a:spcPts val="0"/>
              </a:spcAft>
              <a:buClr>
                <a:schemeClr val="accent3"/>
              </a:buClr>
              <a:buSzPts val="1400"/>
              <a:buFont typeface="Exo"/>
              <a:buNone/>
              <a:defRPr sz="1400" b="1" i="0" u="none" strike="noStrike" cap="none">
                <a:solidFill>
                  <a:schemeClr val="accent3"/>
                </a:solidFill>
                <a:latin typeface="Exo"/>
                <a:ea typeface="Exo"/>
                <a:cs typeface="Exo"/>
                <a:sym typeface="Exo"/>
              </a:defRPr>
            </a:lvl2pPr>
            <a:lvl3pPr marL="1371600" marR="0" lvl="2" indent="-317500" algn="ctr" rtl="0">
              <a:lnSpc>
                <a:spcPct val="100000"/>
              </a:lnSpc>
              <a:spcBef>
                <a:spcPts val="0"/>
              </a:spcBef>
              <a:spcAft>
                <a:spcPts val="0"/>
              </a:spcAft>
              <a:buClr>
                <a:schemeClr val="accent3"/>
              </a:buClr>
              <a:buSzPts val="1400"/>
              <a:buFont typeface="Exo"/>
              <a:buNone/>
              <a:defRPr sz="1400" b="1" i="0" u="none" strike="noStrike" cap="none">
                <a:solidFill>
                  <a:schemeClr val="accent3"/>
                </a:solidFill>
                <a:latin typeface="Exo"/>
                <a:ea typeface="Exo"/>
                <a:cs typeface="Exo"/>
                <a:sym typeface="Exo"/>
              </a:defRPr>
            </a:lvl3pPr>
            <a:lvl4pPr marL="1828800" marR="0" lvl="3" indent="-317500" algn="ctr" rtl="0">
              <a:lnSpc>
                <a:spcPct val="100000"/>
              </a:lnSpc>
              <a:spcBef>
                <a:spcPts val="0"/>
              </a:spcBef>
              <a:spcAft>
                <a:spcPts val="0"/>
              </a:spcAft>
              <a:buClr>
                <a:schemeClr val="accent3"/>
              </a:buClr>
              <a:buSzPts val="1400"/>
              <a:buFont typeface="Exo"/>
              <a:buNone/>
              <a:defRPr sz="1400" b="1" i="0" u="none" strike="noStrike" cap="none">
                <a:solidFill>
                  <a:schemeClr val="accent3"/>
                </a:solidFill>
                <a:latin typeface="Exo"/>
                <a:ea typeface="Exo"/>
                <a:cs typeface="Exo"/>
                <a:sym typeface="Exo"/>
              </a:defRPr>
            </a:lvl4pPr>
            <a:lvl5pPr marL="2286000" marR="0" lvl="4" indent="-317500" algn="ctr" rtl="0">
              <a:lnSpc>
                <a:spcPct val="100000"/>
              </a:lnSpc>
              <a:spcBef>
                <a:spcPts val="0"/>
              </a:spcBef>
              <a:spcAft>
                <a:spcPts val="0"/>
              </a:spcAft>
              <a:buClr>
                <a:schemeClr val="accent3"/>
              </a:buClr>
              <a:buSzPts val="1400"/>
              <a:buFont typeface="Exo"/>
              <a:buNone/>
              <a:defRPr sz="1400" b="1" i="0" u="none" strike="noStrike" cap="none">
                <a:solidFill>
                  <a:schemeClr val="accent3"/>
                </a:solidFill>
                <a:latin typeface="Exo"/>
                <a:ea typeface="Exo"/>
                <a:cs typeface="Exo"/>
                <a:sym typeface="Exo"/>
              </a:defRPr>
            </a:lvl5pPr>
            <a:lvl6pPr marL="2743200" marR="0" lvl="5" indent="-317500" algn="ctr" rtl="0">
              <a:lnSpc>
                <a:spcPct val="100000"/>
              </a:lnSpc>
              <a:spcBef>
                <a:spcPts val="0"/>
              </a:spcBef>
              <a:spcAft>
                <a:spcPts val="0"/>
              </a:spcAft>
              <a:buClr>
                <a:schemeClr val="accent3"/>
              </a:buClr>
              <a:buSzPts val="1400"/>
              <a:buFont typeface="Exo"/>
              <a:buNone/>
              <a:defRPr sz="1400" b="1" i="0" u="none" strike="noStrike" cap="none">
                <a:solidFill>
                  <a:schemeClr val="accent3"/>
                </a:solidFill>
                <a:latin typeface="Exo"/>
                <a:ea typeface="Exo"/>
                <a:cs typeface="Exo"/>
                <a:sym typeface="Exo"/>
              </a:defRPr>
            </a:lvl6pPr>
            <a:lvl7pPr marL="3200400" marR="0" lvl="6" indent="-317500" algn="ctr" rtl="0">
              <a:lnSpc>
                <a:spcPct val="100000"/>
              </a:lnSpc>
              <a:spcBef>
                <a:spcPts val="0"/>
              </a:spcBef>
              <a:spcAft>
                <a:spcPts val="0"/>
              </a:spcAft>
              <a:buClr>
                <a:schemeClr val="accent3"/>
              </a:buClr>
              <a:buSzPts val="1400"/>
              <a:buFont typeface="Exo"/>
              <a:buNone/>
              <a:defRPr sz="1400" b="1" i="0" u="none" strike="noStrike" cap="none">
                <a:solidFill>
                  <a:schemeClr val="accent3"/>
                </a:solidFill>
                <a:latin typeface="Exo"/>
                <a:ea typeface="Exo"/>
                <a:cs typeface="Exo"/>
                <a:sym typeface="Exo"/>
              </a:defRPr>
            </a:lvl7pPr>
            <a:lvl8pPr marL="3657600" marR="0" lvl="7" indent="-317500" algn="ctr" rtl="0">
              <a:lnSpc>
                <a:spcPct val="100000"/>
              </a:lnSpc>
              <a:spcBef>
                <a:spcPts val="0"/>
              </a:spcBef>
              <a:spcAft>
                <a:spcPts val="0"/>
              </a:spcAft>
              <a:buClr>
                <a:schemeClr val="accent3"/>
              </a:buClr>
              <a:buSzPts val="1400"/>
              <a:buFont typeface="Exo"/>
              <a:buNone/>
              <a:defRPr sz="1400" b="1" i="0" u="none" strike="noStrike" cap="none">
                <a:solidFill>
                  <a:schemeClr val="accent3"/>
                </a:solidFill>
                <a:latin typeface="Exo"/>
                <a:ea typeface="Exo"/>
                <a:cs typeface="Exo"/>
                <a:sym typeface="Exo"/>
              </a:defRPr>
            </a:lvl8pPr>
            <a:lvl9pPr marL="4114800" marR="0" lvl="8" indent="-317500" algn="ctr" rtl="0">
              <a:lnSpc>
                <a:spcPct val="100000"/>
              </a:lnSpc>
              <a:spcBef>
                <a:spcPts val="0"/>
              </a:spcBef>
              <a:spcAft>
                <a:spcPts val="0"/>
              </a:spcAft>
              <a:buClr>
                <a:schemeClr val="accent3"/>
              </a:buClr>
              <a:buSzPts val="1400"/>
              <a:buFont typeface="Exo"/>
              <a:buNone/>
              <a:defRPr sz="1400" b="1" i="0" u="none" strike="noStrike" cap="none">
                <a:solidFill>
                  <a:schemeClr val="accent3"/>
                </a:solidFill>
                <a:latin typeface="Exo"/>
                <a:ea typeface="Exo"/>
                <a:cs typeface="Exo"/>
                <a:sym typeface="Exo"/>
              </a:defRPr>
            </a:lvl9pPr>
          </a:lstStyle>
          <a:p>
            <a:pPr marL="0" lvl="0" indent="0" algn="ctr" rtl="0">
              <a:spcBef>
                <a:spcPts val="0"/>
              </a:spcBef>
              <a:spcAft>
                <a:spcPts val="0"/>
              </a:spcAft>
              <a:buNone/>
            </a:pPr>
            <a:r>
              <a:rPr lang="vi-VN" altLang="en-GB" sz="6000">
                <a:solidFill>
                  <a:schemeClr val="tx1"/>
                </a:solidFill>
                <a:latin typeface="Times New Roman" panose="02020603050405020304" charset="0"/>
                <a:cs typeface="Times New Roman" panose="02020603050405020304" charset="0"/>
              </a:rPr>
              <a:t>Một số nguyên tắc quản lí tiền hiệu quả</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p:nvPr/>
        </p:nvSpPr>
        <p:spPr>
          <a:xfrm>
            <a:off x="827405" y="627380"/>
            <a:ext cx="7134860" cy="553085"/>
          </a:xfrm>
          <a:prstGeom prst="rect">
            <a:avLst/>
          </a:prstGeom>
          <a:noFill/>
        </p:spPr>
        <p:txBody>
          <a:bodyPr wrap="square" rtlCol="0" anchor="t">
            <a:spAutoFit/>
          </a:bodyPr>
          <a:lstStyle/>
          <a:p>
            <a:r>
              <a:rPr lang="vi-VN" altLang="en-US" sz="3000" b="1">
                <a:solidFill>
                  <a:srgbClr val="FF0000"/>
                </a:solidFill>
                <a:latin typeface="Times New Roman" panose="02020603050405020304" charset="0"/>
                <a:cs typeface="Times New Roman" panose="02020603050405020304" charset="0"/>
              </a:rPr>
              <a:t>2</a:t>
            </a:r>
            <a:r>
              <a:rPr lang="en-US" sz="3000" b="1">
                <a:solidFill>
                  <a:srgbClr val="FF0000"/>
                </a:solidFill>
                <a:latin typeface="Times New Roman" panose="02020603050405020304" charset="0"/>
                <a:cs typeface="Times New Roman" panose="02020603050405020304" charset="0"/>
              </a:rPr>
              <a:t>. </a:t>
            </a:r>
            <a:r>
              <a:rPr lang="vi-VN" altLang="en-US" sz="3000" b="1">
                <a:solidFill>
                  <a:srgbClr val="FF0000"/>
                </a:solidFill>
                <a:latin typeface="Times New Roman" panose="02020603050405020304" charset="0"/>
                <a:cs typeface="Times New Roman" panose="02020603050405020304" charset="0"/>
              </a:rPr>
              <a:t>Một số nguyên tắc</a:t>
            </a:r>
            <a:r>
              <a:rPr lang="en-US" sz="3000" b="1">
                <a:solidFill>
                  <a:srgbClr val="FF0000"/>
                </a:solidFill>
                <a:latin typeface="Times New Roman" panose="02020603050405020304" charset="0"/>
                <a:cs typeface="Times New Roman" panose="02020603050405020304" charset="0"/>
              </a:rPr>
              <a:t> quản lí tiền hiệu quả</a:t>
            </a:r>
          </a:p>
        </p:txBody>
      </p:sp>
      <p:sp>
        <p:nvSpPr>
          <p:cNvPr id="1649" name="Google Shape;1649;p40"/>
          <p:cNvSpPr txBox="1">
            <a:spLocks noGrp="1"/>
          </p:cNvSpPr>
          <p:nvPr>
            <p:ph type="title"/>
          </p:nvPr>
        </p:nvSpPr>
        <p:spPr>
          <a:xfrm>
            <a:off x="899160" y="1131570"/>
            <a:ext cx="7534910" cy="380365"/>
          </a:xfrm>
          <a:prstGeom prst="rect">
            <a:avLst/>
          </a:prstGeom>
        </p:spPr>
        <p:txBody>
          <a:bodyPr spcFirstLastPara="1" wrap="square" lIns="0" tIns="0" rIns="0" bIns="0" anchor="b" anchorCtr="0">
            <a:noAutofit/>
          </a:bodyPr>
          <a:lstStyle/>
          <a:p>
            <a:pPr marL="0" lvl="0" indent="0" algn="just" rtl="0">
              <a:spcBef>
                <a:spcPts val="0"/>
              </a:spcBef>
              <a:spcAft>
                <a:spcPts val="0"/>
              </a:spcAft>
              <a:buNone/>
            </a:pPr>
            <a:r>
              <a:rPr lang="vi-VN" altLang="en-GB" sz="2200" i="1">
                <a:latin typeface="Times New Roman" panose="02020603050405020304" charset="0"/>
                <a:cs typeface="Times New Roman" panose="02020603050405020304" charset="0"/>
              </a:rPr>
              <a:t>Em hãy quan sát hình ảnh SGK trang 45 và trả lời câu hỏi:</a:t>
            </a:r>
          </a:p>
        </p:txBody>
      </p:sp>
      <p:pic>
        <p:nvPicPr>
          <p:cNvPr id="101" name="Picture 100"/>
          <p:cNvPicPr/>
          <p:nvPr/>
        </p:nvPicPr>
        <p:blipFill>
          <a:blip r:embed="rId2">
            <a:lum contrast="6000"/>
          </a:blip>
          <a:stretch>
            <a:fillRect/>
          </a:stretch>
        </p:blipFill>
        <p:spPr>
          <a:xfrm>
            <a:off x="899160" y="1635760"/>
            <a:ext cx="7522845" cy="2843530"/>
          </a:xfrm>
          <a:prstGeom prst="rect">
            <a:avLst/>
          </a:prstGeom>
          <a:noFill/>
          <a:ln w="9525">
            <a:noFill/>
          </a:ln>
        </p:spPr>
      </p:pic>
      <p:sp>
        <p:nvSpPr>
          <p:cNvPr id="4" name="Text Box 3"/>
          <p:cNvSpPr txBox="1"/>
          <p:nvPr/>
        </p:nvSpPr>
        <p:spPr>
          <a:xfrm>
            <a:off x="539750" y="123825"/>
            <a:ext cx="8151495" cy="1445260"/>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lstStyle/>
          <a:p>
            <a:pPr algn="just">
              <a:lnSpc>
                <a:spcPct val="110000"/>
              </a:lnSpc>
            </a:pPr>
            <a:r>
              <a:rPr lang="en-US" sz="2000">
                <a:latin typeface="Times New Roman" panose="02020603050405020304" charset="0"/>
                <a:cs typeface="Times New Roman" panose="02020603050405020304" charset="0"/>
              </a:rPr>
              <a:t>a) </a:t>
            </a:r>
            <a:r>
              <a:rPr lang="vi-VN" altLang="en-US" sz="2000">
                <a:latin typeface="Times New Roman" panose="02020603050405020304" charset="0"/>
                <a:cs typeface="Times New Roman" panose="02020603050405020304" charset="0"/>
              </a:rPr>
              <a:t>T</a:t>
            </a:r>
            <a:r>
              <a:rPr lang="en-US" sz="2000">
                <a:latin typeface="Times New Roman" panose="02020603050405020304" charset="0"/>
                <a:cs typeface="Times New Roman" panose="02020603050405020304" charset="0"/>
              </a:rPr>
              <a:t>hứ</a:t>
            </a:r>
            <a:r>
              <a:rPr lang="vi-VN" altLang="en-US" sz="2000">
                <a:latin typeface="Times New Roman" panose="02020603050405020304" charset="0"/>
                <a:cs typeface="Times New Roman" panose="02020603050405020304" charset="0"/>
              </a:rPr>
              <a:t> </a:t>
            </a:r>
            <a:r>
              <a:rPr lang="en-US" sz="2000">
                <a:latin typeface="Times New Roman" panose="02020603050405020304" charset="0"/>
                <a:cs typeface="Times New Roman" panose="02020603050405020304" charset="0"/>
              </a:rPr>
              <a:t>mong muốn có? </a:t>
            </a:r>
            <a:r>
              <a:rPr lang="vi-VN" altLang="en-US" sz="2000">
                <a:latin typeface="Times New Roman" panose="02020603050405020304" charset="0"/>
                <a:cs typeface="Times New Roman" panose="02020603050405020304" charset="0"/>
              </a:rPr>
              <a:t>Thứ </a:t>
            </a:r>
            <a:r>
              <a:rPr lang="en-US" sz="2000">
                <a:latin typeface="Times New Roman" panose="02020603050405020304" charset="0"/>
                <a:cs typeface="Times New Roman" panose="02020603050405020304" charset="0"/>
              </a:rPr>
              <a:t>rất cần? Nếu tiền có hạn</a:t>
            </a:r>
            <a:r>
              <a:rPr lang="vi-VN" altLang="en-US" sz="2000">
                <a:latin typeface="Times New Roman" panose="02020603050405020304" charset="0"/>
                <a:cs typeface="Times New Roman" panose="02020603050405020304" charset="0"/>
              </a:rPr>
              <a:t>, </a:t>
            </a:r>
            <a:r>
              <a:rPr lang="en-US" sz="2000">
                <a:latin typeface="Times New Roman" panose="02020603050405020304" charset="0"/>
                <a:cs typeface="Times New Roman" panose="02020603050405020304" charset="0"/>
              </a:rPr>
              <a:t>em chọn mua sản phẩm nào? Vì sao?</a:t>
            </a:r>
          </a:p>
          <a:p>
            <a:pPr algn="just">
              <a:lnSpc>
                <a:spcPct val="110000"/>
              </a:lnSpc>
            </a:pPr>
            <a:r>
              <a:rPr lang="en-US" sz="2000">
                <a:latin typeface="Times New Roman" panose="02020603050405020304" charset="0"/>
                <a:cs typeface="Times New Roman" panose="02020603050405020304" charset="0"/>
              </a:rPr>
              <a:t>b) Nếu chi tiêu tùy tiện, vượt mức cho phép sẽ dẫn đến hậu quả gì? Theo em, có cách nào để tránh việc chi tiêu quá mức?</a:t>
            </a:r>
          </a:p>
        </p:txBody>
      </p:sp>
      <p:sp>
        <p:nvSpPr>
          <p:cNvPr id="5" name="Text Box 4"/>
          <p:cNvSpPr txBox="1"/>
          <p:nvPr/>
        </p:nvSpPr>
        <p:spPr>
          <a:xfrm>
            <a:off x="539750" y="123825"/>
            <a:ext cx="8151495" cy="1445260"/>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lstStyle/>
          <a:p>
            <a:pPr algn="just">
              <a:lnSpc>
                <a:spcPct val="110000"/>
              </a:lnSpc>
            </a:pPr>
            <a:r>
              <a:rPr lang="vi-VN" sz="2000">
                <a:latin typeface="Times New Roman" panose="02020603050405020304" charset="0"/>
                <a:cs typeface="Times New Roman" panose="02020603050405020304" charset="0"/>
              </a:rPr>
              <a:t>- Sản phẩm em thực sự cần là những thứ thật cần thiết, không thể thiếu trong cuộc sống sinh hoạt. Những thứ em muốn là những thứ rất hay, rất đẹp, thường đắt tiền nhưng nếu không có thì cũng không ảnh hưởng đến cuộc sống hàng ngày. </a:t>
            </a:r>
          </a:p>
        </p:txBody>
      </p:sp>
      <p:sp>
        <p:nvSpPr>
          <p:cNvPr id="6" name="Text Box 5"/>
          <p:cNvSpPr txBox="1"/>
          <p:nvPr/>
        </p:nvSpPr>
        <p:spPr>
          <a:xfrm>
            <a:off x="539750" y="123825"/>
            <a:ext cx="8151495" cy="1445260"/>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lstStyle/>
          <a:p>
            <a:pPr algn="just">
              <a:lnSpc>
                <a:spcPct val="110000"/>
              </a:lnSpc>
            </a:pPr>
            <a:r>
              <a:rPr lang="vi-VN" sz="2000">
                <a:latin typeface="Times New Roman" panose="02020603050405020304" charset="0"/>
                <a:cs typeface="Times New Roman" panose="02020603050405020304" charset="0"/>
              </a:rPr>
              <a:t>- Với khoản tiền có hạn: chỉ mua thứ thật cần thiết (sách, vở, dép,...). Không nhất thiết mua điện thoại, ván trượt pa-tanh, pizza,... Cần cân nhắc khi chi tiêu vì nếu chi vượt quá số tiền mình có, sẽ dẫn đến vay mượn, nợ nần, ăn cắp, ăn trộm,... </a:t>
            </a:r>
          </a:p>
        </p:txBody>
      </p:sp>
      <p:sp>
        <p:nvSpPr>
          <p:cNvPr id="7" name="Text Box 6"/>
          <p:cNvSpPr txBox="1"/>
          <p:nvPr/>
        </p:nvSpPr>
        <p:spPr>
          <a:xfrm>
            <a:off x="539750" y="51435"/>
            <a:ext cx="8151495" cy="1529715"/>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lstStyle/>
          <a:p>
            <a:pPr algn="just">
              <a:lnSpc>
                <a:spcPct val="130000"/>
              </a:lnSpc>
            </a:pPr>
            <a:r>
              <a:rPr lang="vi-VN" sz="2400">
                <a:latin typeface="Times New Roman" panose="02020603050405020304" charset="0"/>
                <a:cs typeface="Times New Roman" panose="02020603050405020304" charset="0"/>
              </a:rPr>
              <a:t>- Để tránh việc chi tiêu quá mức, chúng ta cần cân nhắc kĩ lưỡng trước khi mua, suy nghĩ kĩ xem đó có phải món đồ thật sự cần thiết ở thời điểm hiện tại hay không.</a:t>
            </a:r>
          </a:p>
        </p:txBody>
      </p:sp>
      <p:sp>
        <p:nvSpPr>
          <p:cNvPr id="2" name="Text Box 1"/>
          <p:cNvSpPr txBox="1"/>
          <p:nvPr/>
        </p:nvSpPr>
        <p:spPr>
          <a:xfrm>
            <a:off x="539750" y="62230"/>
            <a:ext cx="8151495" cy="1568450"/>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lstStyle/>
          <a:p>
            <a:pPr algn="just">
              <a:lnSpc>
                <a:spcPct val="150000"/>
              </a:lnSpc>
            </a:pPr>
            <a:r>
              <a:rPr lang="vi-VN" sz="3200" b="1">
                <a:solidFill>
                  <a:srgbClr val="FF0000"/>
                </a:solidFill>
                <a:latin typeface="Times New Roman" panose="02020603050405020304" charset="0"/>
                <a:cs typeface="Times New Roman" panose="02020603050405020304" charset="0"/>
              </a:rPr>
              <a:t>=&gt; Chi tiêu có kế hoạch: chỉ mua thứ thực sự cần và phù hợp với khả năng chi trả.</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P spid="5" grpId="0" bldLvl="0" animBg="1"/>
      <p:bldP spid="5" grpId="1" animBg="1"/>
      <p:bldP spid="6" grpId="0" bldLvl="0" animBg="1"/>
      <p:bldP spid="6" grpId="1" animBg="1"/>
      <p:bldP spid="7" grpId="0" bldLvl="0" animBg="1"/>
      <p:bldP spid="7" grpId="1" animBg="1"/>
      <p:bldP spid="2" grpId="0" bldLvl="0" animBg="1"/>
      <p:bldP spid="2"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p:nvPr/>
        </p:nvSpPr>
        <p:spPr>
          <a:xfrm>
            <a:off x="827405" y="566420"/>
            <a:ext cx="7134860" cy="553085"/>
          </a:xfrm>
          <a:prstGeom prst="rect">
            <a:avLst/>
          </a:prstGeom>
          <a:noFill/>
        </p:spPr>
        <p:txBody>
          <a:bodyPr wrap="square" rtlCol="0" anchor="t">
            <a:spAutoFit/>
          </a:bodyPr>
          <a:lstStyle/>
          <a:p>
            <a:r>
              <a:rPr lang="vi-VN" altLang="en-US" sz="3000" b="1">
                <a:solidFill>
                  <a:srgbClr val="FF0000"/>
                </a:solidFill>
                <a:latin typeface="Times New Roman" panose="02020603050405020304" charset="0"/>
                <a:cs typeface="Times New Roman" panose="02020603050405020304" charset="0"/>
              </a:rPr>
              <a:t>2</a:t>
            </a:r>
            <a:r>
              <a:rPr lang="en-US" sz="3000" b="1">
                <a:solidFill>
                  <a:srgbClr val="FF0000"/>
                </a:solidFill>
                <a:latin typeface="Times New Roman" panose="02020603050405020304" charset="0"/>
                <a:cs typeface="Times New Roman" panose="02020603050405020304" charset="0"/>
              </a:rPr>
              <a:t>. </a:t>
            </a:r>
            <a:r>
              <a:rPr lang="vi-VN" altLang="en-US" sz="3000" b="1">
                <a:solidFill>
                  <a:srgbClr val="FF0000"/>
                </a:solidFill>
                <a:latin typeface="Times New Roman" panose="02020603050405020304" charset="0"/>
                <a:cs typeface="Times New Roman" panose="02020603050405020304" charset="0"/>
              </a:rPr>
              <a:t>Một số nguyên tắc</a:t>
            </a:r>
            <a:r>
              <a:rPr lang="en-US" sz="3000" b="1">
                <a:solidFill>
                  <a:srgbClr val="FF0000"/>
                </a:solidFill>
                <a:latin typeface="Times New Roman" panose="02020603050405020304" charset="0"/>
                <a:cs typeface="Times New Roman" panose="02020603050405020304" charset="0"/>
              </a:rPr>
              <a:t> quản lí tiền hiệu quả</a:t>
            </a:r>
          </a:p>
        </p:txBody>
      </p:sp>
      <p:sp>
        <p:nvSpPr>
          <p:cNvPr id="1649" name="Google Shape;1649;p40"/>
          <p:cNvSpPr txBox="1">
            <a:spLocks noGrp="1"/>
          </p:cNvSpPr>
          <p:nvPr>
            <p:ph type="title"/>
          </p:nvPr>
        </p:nvSpPr>
        <p:spPr>
          <a:xfrm>
            <a:off x="899160" y="1059815"/>
            <a:ext cx="7534910" cy="380365"/>
          </a:xfrm>
          <a:prstGeom prst="rect">
            <a:avLst/>
          </a:prstGeom>
        </p:spPr>
        <p:txBody>
          <a:bodyPr spcFirstLastPara="1" wrap="square" lIns="0" tIns="0" rIns="0" bIns="0" anchor="b" anchorCtr="0">
            <a:noAutofit/>
          </a:bodyPr>
          <a:lstStyle/>
          <a:p>
            <a:pPr marL="0" lvl="0" indent="0" algn="just" rtl="0">
              <a:spcBef>
                <a:spcPts val="0"/>
              </a:spcBef>
              <a:spcAft>
                <a:spcPts val="0"/>
              </a:spcAft>
              <a:buNone/>
            </a:pPr>
            <a:r>
              <a:rPr lang="vi-VN" altLang="en-GB" sz="2200" i="1">
                <a:latin typeface="Times New Roman" panose="02020603050405020304" charset="0"/>
                <a:cs typeface="Times New Roman" panose="02020603050405020304" charset="0"/>
              </a:rPr>
              <a:t>Em hãy đọc tình huống SGK trang 45 và trả lời câu hỏi:</a:t>
            </a:r>
          </a:p>
        </p:txBody>
      </p:sp>
      <p:sp>
        <p:nvSpPr>
          <p:cNvPr id="4" name="Text Box 3"/>
          <p:cNvSpPr txBox="1"/>
          <p:nvPr/>
        </p:nvSpPr>
        <p:spPr>
          <a:xfrm>
            <a:off x="1162050" y="4227830"/>
            <a:ext cx="7008495" cy="768350"/>
          </a:xfrm>
          <a:prstGeom prst="rect">
            <a:avLst/>
          </a:prstGeom>
          <a:solidFill>
            <a:schemeClr val="accent4">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nchor="t">
            <a:spAutoFit/>
          </a:bodyPr>
          <a:lstStyle/>
          <a:p>
            <a:pPr algn="just">
              <a:lnSpc>
                <a:spcPct val="110000"/>
              </a:lnSpc>
            </a:pPr>
            <a:r>
              <a:rPr sz="2000">
                <a:latin typeface="Times New Roman" panose="02020603050405020304" charset="0"/>
                <a:cs typeface="Times New Roman" panose="02020603050405020304" charset="0"/>
              </a:rPr>
              <a:t>a) Vì sao H khó vay tiền của các bạn trong lớp?</a:t>
            </a:r>
          </a:p>
          <a:p>
            <a:pPr algn="just">
              <a:lnSpc>
                <a:spcPct val="110000"/>
              </a:lnSpc>
            </a:pPr>
            <a:r>
              <a:rPr sz="2000">
                <a:latin typeface="Times New Roman" panose="02020603050405020304" charset="0"/>
                <a:cs typeface="Times New Roman" panose="02020603050405020304" charset="0"/>
              </a:rPr>
              <a:t>b) Theo em, khi vay mượn tiền cần chú ý điều gì? Vì sao?</a:t>
            </a:r>
          </a:p>
        </p:txBody>
      </p:sp>
      <p:sp>
        <p:nvSpPr>
          <p:cNvPr id="9" name="Rectangles 8"/>
          <p:cNvSpPr/>
          <p:nvPr/>
        </p:nvSpPr>
        <p:spPr>
          <a:xfrm>
            <a:off x="827405" y="1491615"/>
            <a:ext cx="7632700" cy="259207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just"/>
            <a:r>
              <a:rPr lang="vi-VN" altLang="en-US" sz="1800">
                <a:solidFill>
                  <a:schemeClr val="tx1"/>
                </a:solidFill>
                <a:latin typeface="Times New Roman" panose="02020603050405020304" charset="0"/>
                <a:cs typeface="Times New Roman" panose="02020603050405020304" charset="0"/>
              </a:rPr>
              <a:t>H và các bạn xuống lớp căng tin của trường để ăn trưa. Vì quên tiền ở nhà, H hỏi vay tiền các bạn để mua đồ ăn nhưng không được. Thấy vậy, N lại gần đưa tiền cho bạn và nói: </a:t>
            </a:r>
          </a:p>
          <a:p>
            <a:pPr algn="just"/>
            <a:r>
              <a:rPr lang="vi-VN" altLang="en-US" sz="1800">
                <a:solidFill>
                  <a:schemeClr val="tx1"/>
                </a:solidFill>
                <a:latin typeface="Times New Roman" panose="02020603050405020304" charset="0"/>
                <a:cs typeface="Times New Roman" panose="02020603050405020304" charset="0"/>
              </a:rPr>
              <a:t>- Sở dĩ cậu khó vay tiền vì những lần vay trước cậu thường dùng tiền vay để chơi điện tử và ít khi trả đúng hẹn. Khi thiếu tiền, mình có thể vay mượn người khác nhưng phải sử dụng tiền vay cho việc thực sự cần thiết và trả đúng hẹn thì lần vay sau mới được tin tưởng bạn ạ!</a:t>
            </a:r>
          </a:p>
          <a:p>
            <a:pPr algn="just"/>
            <a:r>
              <a:rPr lang="vi-VN" altLang="en-US" sz="1800">
                <a:solidFill>
                  <a:schemeClr val="tx1"/>
                </a:solidFill>
                <a:latin typeface="Times New Roman" panose="02020603050405020304" charset="0"/>
                <a:cs typeface="Times New Roman" panose="02020603050405020304" charset="0"/>
              </a:rPr>
              <a:t>H bối rối:</a:t>
            </a:r>
          </a:p>
          <a:p>
            <a:pPr algn="just"/>
            <a:r>
              <a:rPr lang="vi-VN" altLang="en-US" sz="1800">
                <a:solidFill>
                  <a:schemeClr val="tx1"/>
                </a:solidFill>
                <a:latin typeface="Times New Roman" panose="02020603050405020304" charset="0"/>
                <a:cs typeface="Times New Roman" panose="02020603050405020304" charset="0"/>
              </a:rPr>
              <a:t>- Cảm ơn bạn, mình sẽ rút kinh nghiệm.</a:t>
            </a:r>
          </a:p>
        </p:txBody>
      </p:sp>
      <p:cxnSp>
        <p:nvCxnSpPr>
          <p:cNvPr id="2" name="Straight Connector 1"/>
          <p:cNvCxnSpPr/>
          <p:nvPr/>
        </p:nvCxnSpPr>
        <p:spPr>
          <a:xfrm>
            <a:off x="3131820" y="2644140"/>
            <a:ext cx="5184140" cy="0"/>
          </a:xfrm>
          <a:prstGeom prst="line">
            <a:avLst/>
          </a:prstGeom>
          <a:ln>
            <a:solidFill>
              <a:schemeClr val="accent3">
                <a:lumMod val="75000"/>
              </a:schemeClr>
            </a:solidFill>
          </a:ln>
        </p:spPr>
        <p:style>
          <a:lnRef idx="3">
            <a:schemeClr val="accent3"/>
          </a:lnRef>
          <a:fillRef idx="0">
            <a:schemeClr val="accent3"/>
          </a:fillRef>
          <a:effectRef idx="2">
            <a:schemeClr val="accent3"/>
          </a:effectRef>
          <a:fontRef idx="minor">
            <a:schemeClr val="tx1"/>
          </a:fontRef>
        </p:style>
      </p:cxnSp>
      <p:cxnSp>
        <p:nvCxnSpPr>
          <p:cNvPr id="10" name="Straight Connector 9"/>
          <p:cNvCxnSpPr/>
          <p:nvPr/>
        </p:nvCxnSpPr>
        <p:spPr>
          <a:xfrm>
            <a:off x="827405" y="2931795"/>
            <a:ext cx="2808605" cy="0"/>
          </a:xfrm>
          <a:prstGeom prst="line">
            <a:avLst/>
          </a:prstGeom>
          <a:ln>
            <a:solidFill>
              <a:schemeClr val="accent3">
                <a:lumMod val="75000"/>
              </a:schemeClr>
            </a:solidFill>
          </a:ln>
        </p:spPr>
        <p:style>
          <a:lnRef idx="3">
            <a:schemeClr val="accent3"/>
          </a:lnRef>
          <a:fillRef idx="0">
            <a:schemeClr val="accent3"/>
          </a:fillRef>
          <a:effectRef idx="2">
            <a:schemeClr val="accent3"/>
          </a:effectRef>
          <a:fontRef idx="minor">
            <a:schemeClr val="tx1"/>
          </a:fontRef>
        </p:style>
      </p:cxnSp>
      <p:cxnSp>
        <p:nvCxnSpPr>
          <p:cNvPr id="11" name="Straight Connector 10"/>
          <p:cNvCxnSpPr/>
          <p:nvPr/>
        </p:nvCxnSpPr>
        <p:spPr>
          <a:xfrm>
            <a:off x="1547495" y="3220085"/>
            <a:ext cx="6192520" cy="0"/>
          </a:xfrm>
          <a:prstGeom prst="line">
            <a:avLst/>
          </a:prstGeom>
          <a:ln>
            <a:solidFill>
              <a:schemeClr val="accent5">
                <a:lumMod val="50000"/>
              </a:schemeClr>
            </a:solidFill>
          </a:ln>
        </p:spPr>
        <p:style>
          <a:lnRef idx="3">
            <a:schemeClr val="accent3"/>
          </a:lnRef>
          <a:fillRef idx="0">
            <a:schemeClr val="accent3"/>
          </a:fillRef>
          <a:effectRef idx="2">
            <a:schemeClr val="accent3"/>
          </a:effectRef>
          <a:fontRef idx="minor">
            <a:schemeClr val="tx1"/>
          </a:fontRef>
        </p:style>
      </p:cxnSp>
      <p:sp>
        <p:nvSpPr>
          <p:cNvPr id="5" name="Text Box 4"/>
          <p:cNvSpPr txBox="1"/>
          <p:nvPr/>
        </p:nvSpPr>
        <p:spPr>
          <a:xfrm>
            <a:off x="107315" y="4227830"/>
            <a:ext cx="9005570" cy="783590"/>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lstStyle/>
          <a:p>
            <a:pPr algn="ctr">
              <a:lnSpc>
                <a:spcPct val="150000"/>
              </a:lnSpc>
            </a:pPr>
            <a:r>
              <a:rPr lang="vi-VN" sz="3000" b="1">
                <a:solidFill>
                  <a:srgbClr val="FF0000"/>
                </a:solidFill>
                <a:latin typeface="Times New Roman" panose="02020603050405020304" charset="0"/>
                <a:cs typeface="Times New Roman" panose="02020603050405020304" charset="0"/>
              </a:rPr>
              <a:t>=&gt; Chỉ vay tiền khi thực sự cần và phải trả đúng hẹn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strips(downLeft)">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strips(downLeft)">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strips(downLeft)">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ppt_x"/>
                                          </p:val>
                                        </p:tav>
                                        <p:tav tm="100000">
                                          <p:val>
                                            <p:strVal val="#ppt_x"/>
                                          </p:val>
                                        </p:tav>
                                      </p:tavLst>
                                    </p:anim>
                                    <p:anim calcmode="lin" valueType="num">
                                      <p:cBhvr additive="base">
                                        <p:cTn id="2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P spid="5" grpId="0" bldLvl="0" animBg="1"/>
      <p:bldP spid="5"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p:nvPr/>
        </p:nvSpPr>
        <p:spPr>
          <a:xfrm>
            <a:off x="827405" y="566420"/>
            <a:ext cx="7134860" cy="553085"/>
          </a:xfrm>
          <a:prstGeom prst="rect">
            <a:avLst/>
          </a:prstGeom>
          <a:noFill/>
        </p:spPr>
        <p:txBody>
          <a:bodyPr wrap="square" rtlCol="0" anchor="t">
            <a:spAutoFit/>
          </a:bodyPr>
          <a:lstStyle/>
          <a:p>
            <a:r>
              <a:rPr lang="vi-VN" altLang="en-US" sz="3000" b="1">
                <a:solidFill>
                  <a:srgbClr val="FF0000"/>
                </a:solidFill>
                <a:latin typeface="Times New Roman" panose="02020603050405020304" charset="0"/>
                <a:cs typeface="Times New Roman" panose="02020603050405020304" charset="0"/>
              </a:rPr>
              <a:t>2</a:t>
            </a:r>
            <a:r>
              <a:rPr lang="en-US" sz="3000" b="1">
                <a:solidFill>
                  <a:srgbClr val="FF0000"/>
                </a:solidFill>
                <a:latin typeface="Times New Roman" panose="02020603050405020304" charset="0"/>
                <a:cs typeface="Times New Roman" panose="02020603050405020304" charset="0"/>
              </a:rPr>
              <a:t>. </a:t>
            </a:r>
            <a:r>
              <a:rPr lang="vi-VN" altLang="en-US" sz="3000" b="1">
                <a:solidFill>
                  <a:srgbClr val="FF0000"/>
                </a:solidFill>
                <a:latin typeface="Times New Roman" panose="02020603050405020304" charset="0"/>
                <a:cs typeface="Times New Roman" panose="02020603050405020304" charset="0"/>
              </a:rPr>
              <a:t>Một số nguyên tắc</a:t>
            </a:r>
            <a:r>
              <a:rPr lang="en-US" sz="3000" b="1">
                <a:solidFill>
                  <a:srgbClr val="FF0000"/>
                </a:solidFill>
                <a:latin typeface="Times New Roman" panose="02020603050405020304" charset="0"/>
                <a:cs typeface="Times New Roman" panose="02020603050405020304" charset="0"/>
              </a:rPr>
              <a:t> quản lí tiền hiệu quả</a:t>
            </a:r>
          </a:p>
        </p:txBody>
      </p:sp>
      <p:sp>
        <p:nvSpPr>
          <p:cNvPr id="1649" name="Google Shape;1649;p40"/>
          <p:cNvSpPr txBox="1">
            <a:spLocks noGrp="1"/>
          </p:cNvSpPr>
          <p:nvPr>
            <p:ph type="title"/>
          </p:nvPr>
        </p:nvSpPr>
        <p:spPr>
          <a:xfrm>
            <a:off x="899160" y="1059815"/>
            <a:ext cx="7534910" cy="380365"/>
          </a:xfrm>
          <a:prstGeom prst="rect">
            <a:avLst/>
          </a:prstGeom>
        </p:spPr>
        <p:txBody>
          <a:bodyPr spcFirstLastPara="1" wrap="square" lIns="0" tIns="0" rIns="0" bIns="0" anchor="b" anchorCtr="0">
            <a:noAutofit/>
          </a:bodyPr>
          <a:lstStyle/>
          <a:p>
            <a:pPr marL="0" lvl="0" indent="0" algn="just" rtl="0">
              <a:spcBef>
                <a:spcPts val="0"/>
              </a:spcBef>
              <a:spcAft>
                <a:spcPts val="0"/>
              </a:spcAft>
              <a:buNone/>
            </a:pPr>
            <a:r>
              <a:rPr lang="vi-VN" altLang="en-GB" sz="2200" i="1">
                <a:latin typeface="Times New Roman" panose="02020603050405020304" charset="0"/>
                <a:cs typeface="Times New Roman" panose="02020603050405020304" charset="0"/>
              </a:rPr>
              <a:t>Em hãy đọc tình huống SGK trang 45 và trả lời câu hỏi:</a:t>
            </a:r>
          </a:p>
        </p:txBody>
      </p:sp>
      <p:sp>
        <p:nvSpPr>
          <p:cNvPr id="4" name="Text Box 3"/>
          <p:cNvSpPr txBox="1"/>
          <p:nvPr/>
        </p:nvSpPr>
        <p:spPr>
          <a:xfrm>
            <a:off x="107315" y="3940175"/>
            <a:ext cx="8943975" cy="1106805"/>
          </a:xfrm>
          <a:prstGeom prst="rect">
            <a:avLst/>
          </a:prstGeom>
          <a:solidFill>
            <a:schemeClr val="accent4">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nchor="t">
            <a:spAutoFit/>
          </a:bodyPr>
          <a:lstStyle/>
          <a:p>
            <a:pPr algn="just">
              <a:lnSpc>
                <a:spcPct val="110000"/>
              </a:lnSpc>
            </a:pPr>
            <a:r>
              <a:rPr sz="2000">
                <a:latin typeface="Times New Roman" panose="02020603050405020304" charset="0"/>
                <a:cs typeface="Times New Roman" panose="02020603050405020304" charset="0"/>
              </a:rPr>
              <a:t>a) </a:t>
            </a:r>
            <a:r>
              <a:rPr lang="vi-VN" sz="2000">
                <a:latin typeface="Times New Roman" panose="02020603050405020304" charset="0"/>
                <a:cs typeface="Times New Roman" panose="02020603050405020304" charset="0"/>
              </a:rPr>
              <a:t>C</a:t>
            </a:r>
            <a:r>
              <a:rPr sz="2000">
                <a:latin typeface="Times New Roman" panose="02020603050405020304" charset="0"/>
                <a:cs typeface="Times New Roman" panose="02020603050405020304" charset="0"/>
              </a:rPr>
              <a:t>hị Hà</a:t>
            </a:r>
            <a:r>
              <a:rPr lang="vi-VN" sz="2000">
                <a:latin typeface="Times New Roman" panose="02020603050405020304" charset="0"/>
                <a:cs typeface="Times New Roman" panose="02020603050405020304" charset="0"/>
              </a:rPr>
              <a:t> </a:t>
            </a:r>
            <a:r>
              <a:rPr sz="2000">
                <a:latin typeface="Times New Roman" panose="02020603050405020304" charset="0"/>
                <a:cs typeface="Times New Roman" panose="02020603050405020304" charset="0"/>
              </a:rPr>
              <a:t>đặt mục tiêu tiết kiệm và thực hiện như thế nào?</a:t>
            </a:r>
          </a:p>
          <a:p>
            <a:pPr algn="just">
              <a:lnSpc>
                <a:spcPct val="110000"/>
              </a:lnSpc>
            </a:pPr>
            <a:r>
              <a:rPr sz="2000">
                <a:latin typeface="Times New Roman" panose="02020603050405020304" charset="0"/>
                <a:cs typeface="Times New Roman" panose="02020603050405020304" charset="0"/>
              </a:rPr>
              <a:t>b) Em đã đặt mục tiêu tiết kiệm tiền chưa? </a:t>
            </a:r>
            <a:r>
              <a:rPr lang="vi-VN" sz="2000">
                <a:latin typeface="Times New Roman" panose="02020603050405020304" charset="0"/>
                <a:cs typeface="Times New Roman" panose="02020603050405020304" charset="0"/>
              </a:rPr>
              <a:t>Em</a:t>
            </a:r>
            <a:r>
              <a:rPr sz="2000">
                <a:latin typeface="Times New Roman" panose="02020603050405020304" charset="0"/>
                <a:cs typeface="Times New Roman" panose="02020603050405020304" charset="0"/>
              </a:rPr>
              <a:t> đã thực hiện mục tiêu đó như thế nào?</a:t>
            </a:r>
          </a:p>
          <a:p>
            <a:pPr algn="just">
              <a:lnSpc>
                <a:spcPct val="110000"/>
              </a:lnSpc>
            </a:pPr>
            <a:r>
              <a:rPr sz="2000">
                <a:latin typeface="Times New Roman" panose="02020603050405020304" charset="0"/>
                <a:cs typeface="Times New Roman" panose="02020603050405020304" charset="0"/>
              </a:rPr>
              <a:t>c) Hãy nêu lợi ích của việc đặt mục tiêu tiết kiệm tiền.</a:t>
            </a:r>
          </a:p>
        </p:txBody>
      </p:sp>
      <p:pic>
        <p:nvPicPr>
          <p:cNvPr id="104" name="Picture 103"/>
          <p:cNvPicPr/>
          <p:nvPr/>
        </p:nvPicPr>
        <p:blipFill>
          <a:blip r:embed="rId2">
            <a:lum contrast="6000"/>
          </a:blip>
          <a:stretch>
            <a:fillRect/>
          </a:stretch>
        </p:blipFill>
        <p:spPr>
          <a:xfrm>
            <a:off x="827405" y="1491615"/>
            <a:ext cx="7735570" cy="2352040"/>
          </a:xfrm>
          <a:prstGeom prst="rect">
            <a:avLst/>
          </a:prstGeom>
          <a:noFill/>
          <a:ln w="9525">
            <a:noFill/>
          </a:ln>
        </p:spPr>
      </p:pic>
      <p:cxnSp>
        <p:nvCxnSpPr>
          <p:cNvPr id="10" name="Straight Connector 9"/>
          <p:cNvCxnSpPr/>
          <p:nvPr/>
        </p:nvCxnSpPr>
        <p:spPr>
          <a:xfrm>
            <a:off x="2843530" y="1851660"/>
            <a:ext cx="2808605" cy="0"/>
          </a:xfrm>
          <a:prstGeom prst="line">
            <a:avLst/>
          </a:prstGeom>
          <a:ln>
            <a:solidFill>
              <a:schemeClr val="accent3">
                <a:lumMod val="75000"/>
              </a:schemeClr>
            </a:solidFill>
          </a:ln>
        </p:spPr>
        <p:style>
          <a:lnRef idx="3">
            <a:schemeClr val="accent3"/>
          </a:lnRef>
          <a:fillRef idx="0">
            <a:schemeClr val="accent3"/>
          </a:fillRef>
          <a:effectRef idx="2">
            <a:schemeClr val="accent3"/>
          </a:effectRef>
          <a:fontRef idx="minor">
            <a:schemeClr val="tx1"/>
          </a:fontRef>
        </p:style>
      </p:cxnSp>
      <p:cxnSp>
        <p:nvCxnSpPr>
          <p:cNvPr id="2" name="Straight Connector 1"/>
          <p:cNvCxnSpPr/>
          <p:nvPr/>
        </p:nvCxnSpPr>
        <p:spPr>
          <a:xfrm>
            <a:off x="2814955" y="2427605"/>
            <a:ext cx="3484880" cy="0"/>
          </a:xfrm>
          <a:prstGeom prst="line">
            <a:avLst/>
          </a:prstGeom>
          <a:ln>
            <a:solidFill>
              <a:schemeClr val="accent3">
                <a:lumMod val="75000"/>
              </a:schemeClr>
            </a:solidFill>
          </a:ln>
        </p:spPr>
        <p:style>
          <a:lnRef idx="3">
            <a:schemeClr val="accent3"/>
          </a:lnRef>
          <a:fillRef idx="0">
            <a:schemeClr val="accent3"/>
          </a:fillRef>
          <a:effectRef idx="2">
            <a:schemeClr val="accent3"/>
          </a:effectRef>
          <a:fontRef idx="minor">
            <a:schemeClr val="tx1"/>
          </a:fontRef>
        </p:style>
      </p:cxnSp>
      <p:cxnSp>
        <p:nvCxnSpPr>
          <p:cNvPr id="11" name="Straight Connector 10"/>
          <p:cNvCxnSpPr/>
          <p:nvPr/>
        </p:nvCxnSpPr>
        <p:spPr>
          <a:xfrm>
            <a:off x="5219700" y="2644140"/>
            <a:ext cx="3096260" cy="0"/>
          </a:xfrm>
          <a:prstGeom prst="line">
            <a:avLst/>
          </a:prstGeom>
          <a:ln>
            <a:solidFill>
              <a:schemeClr val="accent5">
                <a:lumMod val="50000"/>
              </a:schemeClr>
            </a:solidFill>
          </a:ln>
        </p:spPr>
        <p:style>
          <a:lnRef idx="3">
            <a:schemeClr val="accent3"/>
          </a:lnRef>
          <a:fillRef idx="0">
            <a:schemeClr val="accent3"/>
          </a:fillRef>
          <a:effectRef idx="2">
            <a:schemeClr val="accent3"/>
          </a:effectRef>
          <a:fontRef idx="minor">
            <a:schemeClr val="tx1"/>
          </a:fontRef>
        </p:style>
      </p:cxnSp>
      <p:cxnSp>
        <p:nvCxnSpPr>
          <p:cNvPr id="5" name="Straight Connector 4"/>
          <p:cNvCxnSpPr/>
          <p:nvPr/>
        </p:nvCxnSpPr>
        <p:spPr>
          <a:xfrm>
            <a:off x="1403350" y="2860040"/>
            <a:ext cx="4032885" cy="0"/>
          </a:xfrm>
          <a:prstGeom prst="line">
            <a:avLst/>
          </a:prstGeom>
          <a:ln>
            <a:solidFill>
              <a:schemeClr val="accent5">
                <a:lumMod val="50000"/>
              </a:schemeClr>
            </a:solidFill>
          </a:ln>
        </p:spPr>
        <p:style>
          <a:lnRef idx="3">
            <a:schemeClr val="accent3"/>
          </a:lnRef>
          <a:fillRef idx="0">
            <a:schemeClr val="accent3"/>
          </a:fillRef>
          <a:effectRef idx="2">
            <a:schemeClr val="accent3"/>
          </a:effectRef>
          <a:fontRef idx="minor">
            <a:schemeClr val="tx1"/>
          </a:fontRef>
        </p:style>
      </p:cxnSp>
      <p:cxnSp>
        <p:nvCxnSpPr>
          <p:cNvPr id="6" name="Straight Connector 5"/>
          <p:cNvCxnSpPr/>
          <p:nvPr/>
        </p:nvCxnSpPr>
        <p:spPr>
          <a:xfrm>
            <a:off x="3851910" y="3075940"/>
            <a:ext cx="1944370" cy="0"/>
          </a:xfrm>
          <a:prstGeom prst="line">
            <a:avLst/>
          </a:prstGeom>
          <a:ln>
            <a:solidFill>
              <a:schemeClr val="accent3">
                <a:lumMod val="75000"/>
              </a:schemeClr>
            </a:solidFill>
          </a:ln>
        </p:spPr>
        <p:style>
          <a:lnRef idx="3">
            <a:schemeClr val="accent3"/>
          </a:lnRef>
          <a:fillRef idx="0">
            <a:schemeClr val="accent3"/>
          </a:fillRef>
          <a:effectRef idx="2">
            <a:schemeClr val="accent3"/>
          </a:effectRef>
          <a:fontRef idx="minor">
            <a:schemeClr val="tx1"/>
          </a:fontRef>
        </p:style>
      </p:cxnSp>
      <p:sp>
        <p:nvSpPr>
          <p:cNvPr id="7" name="Text Box 6"/>
          <p:cNvSpPr txBox="1"/>
          <p:nvPr/>
        </p:nvSpPr>
        <p:spPr>
          <a:xfrm>
            <a:off x="107315" y="3940175"/>
            <a:ext cx="8943975" cy="1106805"/>
          </a:xfrm>
          <a:prstGeom prst="rect">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nchor="t">
            <a:spAutoFit/>
          </a:bodyPr>
          <a:lstStyle/>
          <a:p>
            <a:pPr algn="just">
              <a:lnSpc>
                <a:spcPct val="110000"/>
              </a:lnSpc>
            </a:pPr>
            <a:r>
              <a:rPr lang="en-US" sz="2000">
                <a:latin typeface="Times New Roman" panose="02020603050405020304" charset="0"/>
                <a:cs typeface="Times New Roman" panose="02020603050405020304" charset="0"/>
              </a:rPr>
              <a:t>c) Đặt mục tiêu tiết kiệm sẽ cho chúng ta động lực để không tiêu tiền hoang phí, biết lên kế hoạch để tiêu tiền một cách hợp lí, hơn nữa còn cho ta động lực để nghĩ ra cách kiếm thêm tiền phù hợp với lứa tuổi và khả năng.</a:t>
            </a:r>
          </a:p>
        </p:txBody>
      </p:sp>
      <p:sp>
        <p:nvSpPr>
          <p:cNvPr id="8" name="Text Box 7"/>
          <p:cNvSpPr txBox="1"/>
          <p:nvPr/>
        </p:nvSpPr>
        <p:spPr>
          <a:xfrm>
            <a:off x="107315" y="3932555"/>
            <a:ext cx="8943340" cy="783590"/>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lstStyle/>
          <a:p>
            <a:pPr algn="ctr">
              <a:lnSpc>
                <a:spcPct val="150000"/>
              </a:lnSpc>
            </a:pPr>
            <a:r>
              <a:rPr lang="vi-VN" sz="3000" b="1">
                <a:solidFill>
                  <a:srgbClr val="FF0000"/>
                </a:solidFill>
                <a:latin typeface="Times New Roman" panose="02020603050405020304" charset="0"/>
                <a:cs typeface="Times New Roman" panose="02020603050405020304" charset="0"/>
              </a:rPr>
              <a:t>=&gt; Đặt mục tiêu tiết kiệm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strips(downLeft)">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strips(downLeft)">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strips(downLeft)">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strips(downLeft)">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strips(downLeft)">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8" presetClass="entr" presetSubtype="12"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strips(downLeft)">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P spid="7" grpId="0" animBg="1"/>
      <p:bldP spid="7" grpId="1" animBg="1"/>
      <p:bldP spid="8" grpId="0" bldLvl="0" animBg="1"/>
      <p:bldP spid="8"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p:nvPr/>
        </p:nvSpPr>
        <p:spPr>
          <a:xfrm>
            <a:off x="827405" y="627380"/>
            <a:ext cx="7134860" cy="553085"/>
          </a:xfrm>
          <a:prstGeom prst="rect">
            <a:avLst/>
          </a:prstGeom>
          <a:noFill/>
        </p:spPr>
        <p:txBody>
          <a:bodyPr wrap="square" rtlCol="0" anchor="t">
            <a:spAutoFit/>
          </a:bodyPr>
          <a:lstStyle/>
          <a:p>
            <a:r>
              <a:rPr lang="vi-VN" altLang="en-US" sz="3000" b="1">
                <a:solidFill>
                  <a:srgbClr val="FF0000"/>
                </a:solidFill>
                <a:latin typeface="Times New Roman" panose="02020603050405020304" charset="0"/>
                <a:cs typeface="Times New Roman" panose="02020603050405020304" charset="0"/>
              </a:rPr>
              <a:t>2</a:t>
            </a:r>
            <a:r>
              <a:rPr lang="en-US" sz="3000" b="1">
                <a:solidFill>
                  <a:srgbClr val="FF0000"/>
                </a:solidFill>
                <a:latin typeface="Times New Roman" panose="02020603050405020304" charset="0"/>
                <a:cs typeface="Times New Roman" panose="02020603050405020304" charset="0"/>
              </a:rPr>
              <a:t>. </a:t>
            </a:r>
            <a:r>
              <a:rPr lang="vi-VN" altLang="en-US" sz="3000" b="1">
                <a:solidFill>
                  <a:srgbClr val="FF0000"/>
                </a:solidFill>
                <a:latin typeface="Times New Roman" panose="02020603050405020304" charset="0"/>
                <a:cs typeface="Times New Roman" panose="02020603050405020304" charset="0"/>
              </a:rPr>
              <a:t>Một số nguyên tắc</a:t>
            </a:r>
            <a:r>
              <a:rPr lang="en-US" sz="3000" b="1">
                <a:solidFill>
                  <a:srgbClr val="FF0000"/>
                </a:solidFill>
                <a:latin typeface="Times New Roman" panose="02020603050405020304" charset="0"/>
                <a:cs typeface="Times New Roman" panose="02020603050405020304" charset="0"/>
              </a:rPr>
              <a:t> quản lí tiền hiệu quả</a:t>
            </a:r>
          </a:p>
        </p:txBody>
      </p:sp>
      <p:sp>
        <p:nvSpPr>
          <p:cNvPr id="1649" name="Google Shape;1649;p40"/>
          <p:cNvSpPr txBox="1">
            <a:spLocks noGrp="1"/>
          </p:cNvSpPr>
          <p:nvPr>
            <p:ph type="title"/>
          </p:nvPr>
        </p:nvSpPr>
        <p:spPr>
          <a:xfrm>
            <a:off x="899160" y="1131570"/>
            <a:ext cx="7534910" cy="380365"/>
          </a:xfrm>
          <a:prstGeom prst="rect">
            <a:avLst/>
          </a:prstGeom>
        </p:spPr>
        <p:txBody>
          <a:bodyPr spcFirstLastPara="1" wrap="square" lIns="0" tIns="0" rIns="0" bIns="0" anchor="b" anchorCtr="0">
            <a:noAutofit/>
          </a:bodyPr>
          <a:lstStyle/>
          <a:p>
            <a:pPr marL="0" lvl="0" indent="0" algn="just" rtl="0">
              <a:spcBef>
                <a:spcPts val="0"/>
              </a:spcBef>
              <a:spcAft>
                <a:spcPts val="0"/>
              </a:spcAft>
              <a:buNone/>
            </a:pPr>
            <a:r>
              <a:rPr lang="vi-VN" altLang="en-GB" sz="2200" i="1">
                <a:latin typeface="Times New Roman" panose="02020603050405020304" charset="0"/>
                <a:cs typeface="Times New Roman" panose="02020603050405020304" charset="0"/>
              </a:rPr>
              <a:t>Em hãy quan sát hình ảnh SGK trang 46 và trả lời câu hỏi:</a:t>
            </a:r>
          </a:p>
        </p:txBody>
      </p:sp>
      <p:pic>
        <p:nvPicPr>
          <p:cNvPr id="109" name="Picture 108"/>
          <p:cNvPicPr/>
          <p:nvPr/>
        </p:nvPicPr>
        <p:blipFill>
          <a:blip r:embed="rId2">
            <a:lum bright="-6000" contrast="18000"/>
          </a:blip>
          <a:stretch>
            <a:fillRect/>
          </a:stretch>
        </p:blipFill>
        <p:spPr>
          <a:xfrm>
            <a:off x="827405" y="1547495"/>
            <a:ext cx="5177155" cy="2821305"/>
          </a:xfrm>
          <a:prstGeom prst="rect">
            <a:avLst/>
          </a:prstGeom>
          <a:noFill/>
          <a:ln w="9525">
            <a:noFill/>
          </a:ln>
        </p:spPr>
      </p:pic>
      <p:sp>
        <p:nvSpPr>
          <p:cNvPr id="8" name="Text Box 7"/>
          <p:cNvSpPr txBox="1"/>
          <p:nvPr/>
        </p:nvSpPr>
        <p:spPr>
          <a:xfrm>
            <a:off x="6083935" y="1547495"/>
            <a:ext cx="2489835" cy="2799715"/>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lstStyle/>
          <a:p>
            <a:pPr algn="just"/>
            <a:r>
              <a:rPr lang="en-US" sz="2200">
                <a:latin typeface="Times New Roman" panose="02020603050405020304" charset="0"/>
                <a:cs typeface="Times New Roman" panose="02020603050405020304" charset="0"/>
              </a:rPr>
              <a:t>a) Vì sao tiết kiệm thức ăn, điện, nước</a:t>
            </a:r>
            <a:r>
              <a:rPr lang="vi-VN" altLang="en-US" sz="2200">
                <a:latin typeface="Times New Roman" panose="02020603050405020304" charset="0"/>
                <a:cs typeface="Times New Roman" panose="02020603050405020304" charset="0"/>
              </a:rPr>
              <a:t> </a:t>
            </a:r>
            <a:r>
              <a:rPr lang="en-US" sz="2200">
                <a:latin typeface="Times New Roman" panose="02020603050405020304" charset="0"/>
                <a:cs typeface="Times New Roman" panose="02020603050405020304" charset="0"/>
              </a:rPr>
              <a:t>giúp chúng ta tiết kiệm được </a:t>
            </a:r>
            <a:r>
              <a:rPr lang="vi-VN" altLang="en-US" sz="2200">
                <a:latin typeface="Times New Roman" panose="02020603050405020304" charset="0"/>
                <a:cs typeface="Times New Roman" panose="02020603050405020304" charset="0"/>
              </a:rPr>
              <a:t>gì</a:t>
            </a:r>
            <a:r>
              <a:rPr lang="en-US" sz="2200">
                <a:latin typeface="Times New Roman" panose="02020603050405020304" charset="0"/>
                <a:cs typeface="Times New Roman" panose="02020603050405020304" charset="0"/>
              </a:rPr>
              <a:t>?</a:t>
            </a:r>
          </a:p>
          <a:p>
            <a:pPr algn="just"/>
            <a:r>
              <a:rPr lang="en-US" sz="2200">
                <a:latin typeface="Times New Roman" panose="02020603050405020304" charset="0"/>
                <a:cs typeface="Times New Roman" panose="02020603050405020304" charset="0"/>
              </a:rPr>
              <a:t>b) Em hãy nêu cách tiết kiệm thức ăn, điện, nước,... mà em biết.</a:t>
            </a:r>
          </a:p>
        </p:txBody>
      </p:sp>
      <p:sp>
        <p:nvSpPr>
          <p:cNvPr id="9" name="Text Box 8"/>
          <p:cNvSpPr txBox="1"/>
          <p:nvPr/>
        </p:nvSpPr>
        <p:spPr>
          <a:xfrm>
            <a:off x="6083935" y="1547495"/>
            <a:ext cx="2540000" cy="2799715"/>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lstStyle/>
          <a:p>
            <a:pPr algn="just"/>
            <a:r>
              <a:rPr lang="vi-VN" altLang="en-US" sz="2200">
                <a:latin typeface="Times New Roman" panose="02020603050405020304" charset="0"/>
                <a:cs typeface="Times New Roman" panose="02020603050405020304" charset="0"/>
              </a:rPr>
              <a:t>a) G</a:t>
            </a:r>
            <a:r>
              <a:rPr lang="en-US" sz="2200">
                <a:latin typeface="Times New Roman" panose="02020603050405020304" charset="0"/>
                <a:cs typeface="Times New Roman" panose="02020603050405020304" charset="0"/>
              </a:rPr>
              <a:t>iúp chúng ta tiết kiệm được tiền vì thức ăn, điện, nước là những thứ mà chúng ta tiền để mua =&gt; </a:t>
            </a:r>
            <a:r>
              <a:rPr lang="vi-VN" altLang="en-US" sz="2200">
                <a:latin typeface="Times New Roman" panose="02020603050405020304" charset="0"/>
                <a:cs typeface="Times New Roman" panose="02020603050405020304" charset="0"/>
              </a:rPr>
              <a:t>G</a:t>
            </a:r>
            <a:r>
              <a:rPr lang="en-US" sz="2200">
                <a:latin typeface="Times New Roman" panose="02020603050405020304" charset="0"/>
                <a:cs typeface="Times New Roman" panose="02020603050405020304" charset="0"/>
              </a:rPr>
              <a:t>iúp tiết kiệm tiền</a:t>
            </a:r>
            <a:r>
              <a:rPr lang="vi-VN" altLang="en-US" sz="2200">
                <a:latin typeface="Times New Roman" panose="02020603050405020304" charset="0"/>
                <a:cs typeface="Times New Roman" panose="02020603050405020304" charset="0"/>
              </a:rPr>
              <a:t> và nguồn tài nguyên khan hiếm</a:t>
            </a:r>
          </a:p>
        </p:txBody>
      </p:sp>
      <p:sp>
        <p:nvSpPr>
          <p:cNvPr id="10" name="Text Box 9"/>
          <p:cNvSpPr txBox="1"/>
          <p:nvPr/>
        </p:nvSpPr>
        <p:spPr>
          <a:xfrm>
            <a:off x="6083935" y="1547495"/>
            <a:ext cx="2540000" cy="2799715"/>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lstStyle/>
          <a:p>
            <a:pPr algn="just"/>
            <a:r>
              <a:rPr sz="2200">
                <a:latin typeface="Times New Roman" panose="02020603050405020304" charset="0"/>
                <a:cs typeface="Times New Roman" panose="02020603050405020304" charset="0"/>
              </a:rPr>
              <a:t>b) </a:t>
            </a:r>
            <a:r>
              <a:rPr sz="2200">
                <a:solidFill>
                  <a:srgbClr val="FF0000"/>
                </a:solidFill>
                <a:latin typeface="Times New Roman" panose="02020603050405020304" charset="0"/>
                <a:cs typeface="Times New Roman" panose="02020603050405020304" charset="0"/>
              </a:rPr>
              <a:t>Tiết kiệm thức ăn:</a:t>
            </a:r>
            <a:endParaRPr sz="2200">
              <a:latin typeface="Times New Roman" panose="02020603050405020304" charset="0"/>
              <a:cs typeface="Times New Roman" panose="02020603050405020304" charset="0"/>
            </a:endParaRPr>
          </a:p>
          <a:p>
            <a:pPr algn="just"/>
            <a:r>
              <a:rPr lang="vi-VN" sz="2200">
                <a:latin typeface="Times New Roman" panose="02020603050405020304" charset="0"/>
                <a:cs typeface="Times New Roman" panose="02020603050405020304" charset="0"/>
              </a:rPr>
              <a:t>- </a:t>
            </a:r>
            <a:r>
              <a:rPr sz="2200">
                <a:latin typeface="Times New Roman" panose="02020603050405020304" charset="0"/>
                <a:cs typeface="Times New Roman" panose="02020603050405020304" charset="0"/>
              </a:rPr>
              <a:t>Chỉ mua lượng thức ăn vừa đủ ăn</a:t>
            </a:r>
          </a:p>
          <a:p>
            <a:pPr algn="just"/>
            <a:r>
              <a:rPr lang="vi-VN" sz="2200">
                <a:latin typeface="Times New Roman" panose="02020603050405020304" charset="0"/>
                <a:cs typeface="Times New Roman" panose="02020603050405020304" charset="0"/>
              </a:rPr>
              <a:t>- Ă</a:t>
            </a:r>
            <a:r>
              <a:rPr sz="2200">
                <a:latin typeface="Times New Roman" panose="02020603050405020304" charset="0"/>
                <a:cs typeface="Times New Roman" panose="02020603050405020304" charset="0"/>
              </a:rPr>
              <a:t>n hết, không bỏ phí thức ăn</a:t>
            </a:r>
          </a:p>
          <a:p>
            <a:pPr algn="just"/>
            <a:r>
              <a:rPr lang="vi-VN" sz="2200">
                <a:latin typeface="Times New Roman" panose="02020603050405020304" charset="0"/>
                <a:cs typeface="Times New Roman" panose="02020603050405020304" charset="0"/>
              </a:rPr>
              <a:t>- B</a:t>
            </a:r>
            <a:r>
              <a:rPr sz="2200">
                <a:latin typeface="Times New Roman" panose="02020603050405020304" charset="0"/>
                <a:cs typeface="Times New Roman" panose="02020603050405020304" charset="0"/>
              </a:rPr>
              <a:t>ảo quản </a:t>
            </a:r>
            <a:r>
              <a:rPr lang="vi-VN" sz="2200">
                <a:latin typeface="Times New Roman" panose="02020603050405020304" charset="0"/>
                <a:cs typeface="Times New Roman" panose="02020603050405020304" charset="0"/>
              </a:rPr>
              <a:t>thức ăn</a:t>
            </a:r>
            <a:r>
              <a:rPr sz="2200">
                <a:latin typeface="Times New Roman" panose="02020603050405020304" charset="0"/>
                <a:cs typeface="Times New Roman" panose="02020603050405020304" charset="0"/>
              </a:rPr>
              <a:t> để hôm sau </a:t>
            </a:r>
            <a:r>
              <a:rPr lang="vi-VN" sz="2200">
                <a:latin typeface="Times New Roman" panose="02020603050405020304" charset="0"/>
                <a:cs typeface="Times New Roman" panose="02020603050405020304" charset="0"/>
              </a:rPr>
              <a:t>chế biến lại.</a:t>
            </a:r>
          </a:p>
        </p:txBody>
      </p:sp>
      <p:sp>
        <p:nvSpPr>
          <p:cNvPr id="11" name="Text Box 10"/>
          <p:cNvSpPr txBox="1"/>
          <p:nvPr/>
        </p:nvSpPr>
        <p:spPr>
          <a:xfrm>
            <a:off x="6083935" y="1547495"/>
            <a:ext cx="2540000" cy="2799715"/>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lstStyle/>
          <a:p>
            <a:pPr algn="just"/>
            <a:r>
              <a:rPr lang="vi-VN" sz="2200">
                <a:latin typeface="Times New Roman" panose="02020603050405020304" charset="0"/>
                <a:cs typeface="Times New Roman" panose="02020603050405020304" charset="0"/>
              </a:rPr>
              <a:t>b) </a:t>
            </a:r>
            <a:r>
              <a:rPr sz="2200">
                <a:solidFill>
                  <a:srgbClr val="FF0000"/>
                </a:solidFill>
                <a:latin typeface="Times New Roman" panose="02020603050405020304" charset="0"/>
                <a:cs typeface="Times New Roman" panose="02020603050405020304" charset="0"/>
              </a:rPr>
              <a:t>Tiết kiệm điện</a:t>
            </a:r>
            <a:endParaRPr sz="2200">
              <a:latin typeface="Times New Roman" panose="02020603050405020304" charset="0"/>
              <a:cs typeface="Times New Roman" panose="02020603050405020304" charset="0"/>
            </a:endParaRPr>
          </a:p>
          <a:p>
            <a:pPr algn="just"/>
            <a:r>
              <a:rPr lang="vi-VN" sz="2200">
                <a:latin typeface="Times New Roman" panose="02020603050405020304" charset="0"/>
                <a:cs typeface="Times New Roman" panose="02020603050405020304" charset="0"/>
              </a:rPr>
              <a:t>- </a:t>
            </a:r>
            <a:r>
              <a:rPr sz="2200">
                <a:latin typeface="Times New Roman" panose="02020603050405020304" charset="0"/>
                <a:cs typeface="Times New Roman" panose="02020603050405020304" charset="0"/>
              </a:rPr>
              <a:t>Tắt hết những thiết bị điện khi không sử dụng</a:t>
            </a:r>
          </a:p>
          <a:p>
            <a:pPr algn="just"/>
            <a:r>
              <a:rPr lang="vi-VN" sz="2200">
                <a:latin typeface="Times New Roman" panose="02020603050405020304" charset="0"/>
                <a:cs typeface="Times New Roman" panose="02020603050405020304" charset="0"/>
              </a:rPr>
              <a:t>- </a:t>
            </a:r>
            <a:r>
              <a:rPr sz="2200">
                <a:latin typeface="Times New Roman" panose="02020603050405020304" charset="0"/>
                <a:cs typeface="Times New Roman" panose="02020603050405020304" charset="0"/>
              </a:rPr>
              <a:t>Chỉ bật bình nóng lạnh 15 phút trước khi sử dụng và tắt đi trong khi sử dụng</a:t>
            </a:r>
            <a:r>
              <a:rPr lang="vi-VN" sz="2200">
                <a:latin typeface="Times New Roman" panose="02020603050405020304" charset="0"/>
                <a:cs typeface="Times New Roman" panose="02020603050405020304" charset="0"/>
              </a:rPr>
              <a:t>.</a:t>
            </a:r>
          </a:p>
        </p:txBody>
      </p:sp>
      <p:sp>
        <p:nvSpPr>
          <p:cNvPr id="12" name="Text Box 11"/>
          <p:cNvSpPr txBox="1"/>
          <p:nvPr/>
        </p:nvSpPr>
        <p:spPr>
          <a:xfrm>
            <a:off x="6083935" y="1491615"/>
            <a:ext cx="2540000" cy="2861310"/>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lstStyle/>
          <a:p>
            <a:pPr algn="just">
              <a:lnSpc>
                <a:spcPct val="90000"/>
              </a:lnSpc>
            </a:pPr>
            <a:r>
              <a:rPr lang="vi-VN" sz="2000">
                <a:latin typeface="Times New Roman" panose="02020603050405020304" charset="0"/>
                <a:cs typeface="Times New Roman" panose="02020603050405020304" charset="0"/>
              </a:rPr>
              <a:t>b) </a:t>
            </a:r>
            <a:r>
              <a:rPr sz="2000">
                <a:solidFill>
                  <a:srgbClr val="FF0000"/>
                </a:solidFill>
                <a:latin typeface="Times New Roman" panose="02020603050405020304" charset="0"/>
                <a:cs typeface="Times New Roman" panose="02020603050405020304" charset="0"/>
              </a:rPr>
              <a:t>Tiết kiệm </a:t>
            </a:r>
            <a:r>
              <a:rPr lang="vi-VN" sz="2000">
                <a:solidFill>
                  <a:srgbClr val="FF0000"/>
                </a:solidFill>
                <a:latin typeface="Times New Roman" panose="02020603050405020304" charset="0"/>
                <a:cs typeface="Times New Roman" panose="02020603050405020304" charset="0"/>
              </a:rPr>
              <a:t>nước </a:t>
            </a:r>
            <a:endParaRPr sz="2000">
              <a:latin typeface="Times New Roman" panose="02020603050405020304" charset="0"/>
              <a:cs typeface="Times New Roman" panose="02020603050405020304" charset="0"/>
            </a:endParaRPr>
          </a:p>
          <a:p>
            <a:pPr algn="just">
              <a:lnSpc>
                <a:spcPct val="90000"/>
              </a:lnSpc>
            </a:pPr>
            <a:r>
              <a:rPr lang="vi-VN" sz="2000">
                <a:latin typeface="Times New Roman" panose="02020603050405020304" charset="0"/>
                <a:cs typeface="Times New Roman" panose="02020603050405020304" charset="0"/>
              </a:rPr>
              <a:t>- </a:t>
            </a:r>
            <a:r>
              <a:rPr sz="2000">
                <a:latin typeface="Times New Roman" panose="02020603050405020304" charset="0"/>
                <a:cs typeface="Times New Roman" panose="02020603050405020304" charset="0"/>
              </a:rPr>
              <a:t>Chỉ sử dụng</a:t>
            </a:r>
            <a:r>
              <a:rPr lang="vi-VN" sz="2000">
                <a:latin typeface="Times New Roman" panose="02020603050405020304" charset="0"/>
                <a:cs typeface="Times New Roman" panose="02020603050405020304" charset="0"/>
              </a:rPr>
              <a:t> </a:t>
            </a:r>
            <a:r>
              <a:rPr sz="2000">
                <a:latin typeface="Times New Roman" panose="02020603050405020304" charset="0"/>
                <a:cs typeface="Times New Roman" panose="02020603050405020304" charset="0"/>
              </a:rPr>
              <a:t>khi cần thiết, không phí phạm vào mục đích vui chơi, đùa nghịch</a:t>
            </a:r>
          </a:p>
          <a:p>
            <a:pPr algn="just">
              <a:lnSpc>
                <a:spcPct val="90000"/>
              </a:lnSpc>
            </a:pPr>
            <a:r>
              <a:rPr lang="vi-VN" sz="2000">
                <a:latin typeface="Times New Roman" panose="02020603050405020304" charset="0"/>
                <a:cs typeface="Times New Roman" panose="02020603050405020304" charset="0"/>
              </a:rPr>
              <a:t>- Vặn vòi nước vừa đủ, không vặn xả hết cỡ</a:t>
            </a:r>
            <a:endParaRPr sz="2000">
              <a:latin typeface="Times New Roman" panose="02020603050405020304" charset="0"/>
              <a:cs typeface="Times New Roman" panose="02020603050405020304" charset="0"/>
            </a:endParaRPr>
          </a:p>
          <a:p>
            <a:pPr algn="just">
              <a:lnSpc>
                <a:spcPct val="90000"/>
              </a:lnSpc>
            </a:pPr>
            <a:r>
              <a:rPr lang="vi-VN" sz="2000">
                <a:latin typeface="Times New Roman" panose="02020603050405020304" charset="0"/>
                <a:cs typeface="Times New Roman" panose="02020603050405020304" charset="0"/>
              </a:rPr>
              <a:t>- Tái sử dụng</a:t>
            </a:r>
            <a:r>
              <a:rPr sz="2000">
                <a:latin typeface="Times New Roman" panose="02020603050405020304" charset="0"/>
                <a:cs typeface="Times New Roman" panose="02020603050405020304" charset="0"/>
              </a:rPr>
              <a:t> (nước rửa rau</a:t>
            </a:r>
            <a:r>
              <a:rPr lang="vi-VN" sz="2000">
                <a:latin typeface="Times New Roman" panose="02020603050405020304" charset="0"/>
                <a:cs typeface="Times New Roman" panose="02020603050405020304" charset="0"/>
              </a:rPr>
              <a:t> </a:t>
            </a:r>
            <a:r>
              <a:rPr sz="2000">
                <a:latin typeface="Times New Roman" panose="02020603050405020304" charset="0"/>
                <a:cs typeface="Times New Roman" panose="02020603050405020304" charset="0"/>
              </a:rPr>
              <a:t>để rửa sân, rửa xe,</a:t>
            </a:r>
            <a:r>
              <a:rPr lang="vi-VN" sz="2000">
                <a:latin typeface="Times New Roman" panose="02020603050405020304" charset="0"/>
                <a:cs typeface="Times New Roman" panose="02020603050405020304" charset="0"/>
              </a:rPr>
              <a:t> tưới cây,...)</a:t>
            </a:r>
            <a:endParaRPr sz="2000">
              <a:latin typeface="Times New Roman" panose="02020603050405020304" charset="0"/>
              <a:cs typeface="Times New Roman" panose="02020603050405020304" charset="0"/>
            </a:endParaRPr>
          </a:p>
        </p:txBody>
      </p:sp>
      <p:sp>
        <p:nvSpPr>
          <p:cNvPr id="13" name="Text Box 12"/>
          <p:cNvSpPr txBox="1"/>
          <p:nvPr/>
        </p:nvSpPr>
        <p:spPr>
          <a:xfrm>
            <a:off x="611505" y="4443730"/>
            <a:ext cx="8221345" cy="607695"/>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lstStyle/>
          <a:p>
            <a:pPr algn="ctr">
              <a:lnSpc>
                <a:spcPct val="120000"/>
              </a:lnSpc>
            </a:pPr>
            <a:r>
              <a:rPr lang="vi-VN" sz="2800" b="1">
                <a:solidFill>
                  <a:srgbClr val="FF0000"/>
                </a:solidFill>
                <a:latin typeface="Times New Roman" panose="02020603050405020304" charset="0"/>
                <a:cs typeface="Times New Roman" panose="02020603050405020304" charset="0"/>
              </a:rPr>
              <a:t>=&gt; Không lãng phí thức ăn, điện, nước,...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strips(down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strips(downLeft)">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strips(downLeft)">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strips(downLeft)">
                                      <p:cBhvr>
                                        <p:cTn id="22" dur="500"/>
                                        <p:tgtEl>
                                          <p:spTgt spid="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strips(downLeft)">
                                      <p:cBhvr>
                                        <p:cTn id="27" dur="500"/>
                                        <p:tgtEl>
                                          <p:spTgt spid="1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11">
                                            <p:txEl>
                                              <p:pRg st="0" end="0"/>
                                            </p:txEl>
                                          </p:spTgt>
                                        </p:tgtEl>
                                        <p:attrNameLst>
                                          <p:attrName>style.visibility</p:attrName>
                                        </p:attrNameLst>
                                      </p:cBhvr>
                                      <p:to>
                                        <p:strVal val="visible"/>
                                      </p:to>
                                    </p:set>
                                    <p:animEffect transition="in" filter="strips(downLeft)">
                                      <p:cBhvr>
                                        <p:cTn id="32" dur="500"/>
                                        <p:tgtEl>
                                          <p:spTgt spid="11">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11">
                                            <p:txEl>
                                              <p:pRg st="1" end="1"/>
                                            </p:txEl>
                                          </p:spTgt>
                                        </p:tgtEl>
                                        <p:attrNameLst>
                                          <p:attrName>style.visibility</p:attrName>
                                        </p:attrNameLst>
                                      </p:cBhvr>
                                      <p:to>
                                        <p:strVal val="visible"/>
                                      </p:to>
                                    </p:set>
                                    <p:animEffect transition="in" filter="strips(downLeft)">
                                      <p:cBhvr>
                                        <p:cTn id="37" dur="500"/>
                                        <p:tgtEl>
                                          <p:spTgt spid="11">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nodeType="clickEffect">
                                  <p:stCondLst>
                                    <p:cond delay="0"/>
                                  </p:stCondLst>
                                  <p:childTnLst>
                                    <p:set>
                                      <p:cBhvr>
                                        <p:cTn id="41" dur="1" fill="hold">
                                          <p:stCondLst>
                                            <p:cond delay="0"/>
                                          </p:stCondLst>
                                        </p:cTn>
                                        <p:tgtEl>
                                          <p:spTgt spid="11">
                                            <p:txEl>
                                              <p:pRg st="2" end="2"/>
                                            </p:txEl>
                                          </p:spTgt>
                                        </p:tgtEl>
                                        <p:attrNameLst>
                                          <p:attrName>style.visibility</p:attrName>
                                        </p:attrNameLst>
                                      </p:cBhvr>
                                      <p:to>
                                        <p:strVal val="visible"/>
                                      </p:to>
                                    </p:set>
                                    <p:animEffect transition="in" filter="strips(downLeft)">
                                      <p:cBhvr>
                                        <p:cTn id="42" dur="500"/>
                                        <p:tgtEl>
                                          <p:spTgt spid="11">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12" fill="hold" nodeType="clickEffect">
                                  <p:stCondLst>
                                    <p:cond delay="0"/>
                                  </p:stCondLst>
                                  <p:childTnLst>
                                    <p:set>
                                      <p:cBhvr>
                                        <p:cTn id="46" dur="1" fill="hold">
                                          <p:stCondLst>
                                            <p:cond delay="0"/>
                                          </p:stCondLst>
                                        </p:cTn>
                                        <p:tgtEl>
                                          <p:spTgt spid="12">
                                            <p:txEl>
                                              <p:pRg st="0" end="0"/>
                                            </p:txEl>
                                          </p:spTgt>
                                        </p:tgtEl>
                                        <p:attrNameLst>
                                          <p:attrName>style.visibility</p:attrName>
                                        </p:attrNameLst>
                                      </p:cBhvr>
                                      <p:to>
                                        <p:strVal val="visible"/>
                                      </p:to>
                                    </p:set>
                                    <p:animEffect transition="in" filter="strips(downLeft)">
                                      <p:cBhvr>
                                        <p:cTn id="47" dur="500"/>
                                        <p:tgtEl>
                                          <p:spTgt spid="12">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12" fill="hold" nodeType="clickEffect">
                                  <p:stCondLst>
                                    <p:cond delay="0"/>
                                  </p:stCondLst>
                                  <p:childTnLst>
                                    <p:set>
                                      <p:cBhvr>
                                        <p:cTn id="51" dur="1" fill="hold">
                                          <p:stCondLst>
                                            <p:cond delay="0"/>
                                          </p:stCondLst>
                                        </p:cTn>
                                        <p:tgtEl>
                                          <p:spTgt spid="12">
                                            <p:txEl>
                                              <p:pRg st="1" end="1"/>
                                            </p:txEl>
                                          </p:spTgt>
                                        </p:tgtEl>
                                        <p:attrNameLst>
                                          <p:attrName>style.visibility</p:attrName>
                                        </p:attrNameLst>
                                      </p:cBhvr>
                                      <p:to>
                                        <p:strVal val="visible"/>
                                      </p:to>
                                    </p:set>
                                    <p:animEffect transition="in" filter="strips(downLeft)">
                                      <p:cBhvr>
                                        <p:cTn id="52" dur="500"/>
                                        <p:tgtEl>
                                          <p:spTgt spid="12">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12" fill="hold" nodeType="clickEffect">
                                  <p:stCondLst>
                                    <p:cond delay="0"/>
                                  </p:stCondLst>
                                  <p:childTnLst>
                                    <p:set>
                                      <p:cBhvr>
                                        <p:cTn id="56" dur="1" fill="hold">
                                          <p:stCondLst>
                                            <p:cond delay="0"/>
                                          </p:stCondLst>
                                        </p:cTn>
                                        <p:tgtEl>
                                          <p:spTgt spid="12">
                                            <p:txEl>
                                              <p:pRg st="2" end="2"/>
                                            </p:txEl>
                                          </p:spTgt>
                                        </p:tgtEl>
                                        <p:attrNameLst>
                                          <p:attrName>style.visibility</p:attrName>
                                        </p:attrNameLst>
                                      </p:cBhvr>
                                      <p:to>
                                        <p:strVal val="visible"/>
                                      </p:to>
                                    </p:set>
                                    <p:animEffect transition="in" filter="strips(downLeft)">
                                      <p:cBhvr>
                                        <p:cTn id="57" dur="500"/>
                                        <p:tgtEl>
                                          <p:spTgt spid="12">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8" presetClass="entr" presetSubtype="12" fill="hold" nodeType="clickEffect">
                                  <p:stCondLst>
                                    <p:cond delay="0"/>
                                  </p:stCondLst>
                                  <p:childTnLst>
                                    <p:set>
                                      <p:cBhvr>
                                        <p:cTn id="61" dur="1" fill="hold">
                                          <p:stCondLst>
                                            <p:cond delay="0"/>
                                          </p:stCondLst>
                                        </p:cTn>
                                        <p:tgtEl>
                                          <p:spTgt spid="12">
                                            <p:txEl>
                                              <p:pRg st="3" end="3"/>
                                            </p:txEl>
                                          </p:spTgt>
                                        </p:tgtEl>
                                        <p:attrNameLst>
                                          <p:attrName>style.visibility</p:attrName>
                                        </p:attrNameLst>
                                      </p:cBhvr>
                                      <p:to>
                                        <p:strVal val="visible"/>
                                      </p:to>
                                    </p:set>
                                    <p:animEffect transition="in" filter="strips(downLeft)">
                                      <p:cBhvr>
                                        <p:cTn id="62" dur="500"/>
                                        <p:tgtEl>
                                          <p:spTgt spid="12">
                                            <p:txEl>
                                              <p:pRg st="3" end="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fill="hold"/>
                                        <p:tgtEl>
                                          <p:spTgt spid="13"/>
                                        </p:tgtEl>
                                        <p:attrNameLst>
                                          <p:attrName>ppt_x</p:attrName>
                                        </p:attrNameLst>
                                      </p:cBhvr>
                                      <p:tavLst>
                                        <p:tav tm="0">
                                          <p:val>
                                            <p:strVal val="#ppt_x"/>
                                          </p:val>
                                        </p:tav>
                                        <p:tav tm="100000">
                                          <p:val>
                                            <p:strVal val="#ppt_x"/>
                                          </p:val>
                                        </p:tav>
                                      </p:tavLst>
                                    </p:anim>
                                    <p:anim calcmode="lin" valueType="num">
                                      <p:cBhvr additive="base">
                                        <p:cTn id="6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3"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p:nvPr/>
        </p:nvSpPr>
        <p:spPr>
          <a:xfrm>
            <a:off x="827405" y="566420"/>
            <a:ext cx="7134860" cy="553085"/>
          </a:xfrm>
          <a:prstGeom prst="rect">
            <a:avLst/>
          </a:prstGeom>
          <a:noFill/>
        </p:spPr>
        <p:txBody>
          <a:bodyPr wrap="square" rtlCol="0" anchor="t">
            <a:spAutoFit/>
          </a:bodyPr>
          <a:lstStyle/>
          <a:p>
            <a:r>
              <a:rPr lang="vi-VN" altLang="en-US" sz="3000" b="1">
                <a:solidFill>
                  <a:srgbClr val="FF0000"/>
                </a:solidFill>
                <a:latin typeface="Times New Roman" panose="02020603050405020304" charset="0"/>
                <a:cs typeface="Times New Roman" panose="02020603050405020304" charset="0"/>
              </a:rPr>
              <a:t>2</a:t>
            </a:r>
            <a:r>
              <a:rPr lang="en-US" sz="3000" b="1">
                <a:solidFill>
                  <a:srgbClr val="FF0000"/>
                </a:solidFill>
                <a:latin typeface="Times New Roman" panose="02020603050405020304" charset="0"/>
                <a:cs typeface="Times New Roman" panose="02020603050405020304" charset="0"/>
              </a:rPr>
              <a:t>. </a:t>
            </a:r>
            <a:r>
              <a:rPr lang="vi-VN" altLang="en-US" sz="3000" b="1">
                <a:solidFill>
                  <a:srgbClr val="FF0000"/>
                </a:solidFill>
                <a:latin typeface="Times New Roman" panose="02020603050405020304" charset="0"/>
                <a:cs typeface="Times New Roman" panose="02020603050405020304" charset="0"/>
              </a:rPr>
              <a:t>Một số nguyên tắc</a:t>
            </a:r>
            <a:r>
              <a:rPr lang="en-US" sz="3000" b="1">
                <a:solidFill>
                  <a:srgbClr val="FF0000"/>
                </a:solidFill>
                <a:latin typeface="Times New Roman" panose="02020603050405020304" charset="0"/>
                <a:cs typeface="Times New Roman" panose="02020603050405020304" charset="0"/>
              </a:rPr>
              <a:t> quản lí tiền hiệu quả</a:t>
            </a:r>
          </a:p>
        </p:txBody>
      </p:sp>
      <p:sp>
        <p:nvSpPr>
          <p:cNvPr id="1649" name="Google Shape;1649;p40"/>
          <p:cNvSpPr txBox="1">
            <a:spLocks noGrp="1"/>
          </p:cNvSpPr>
          <p:nvPr>
            <p:ph type="title"/>
          </p:nvPr>
        </p:nvSpPr>
        <p:spPr>
          <a:xfrm>
            <a:off x="899160" y="1059815"/>
            <a:ext cx="7534910" cy="380365"/>
          </a:xfrm>
          <a:prstGeom prst="rect">
            <a:avLst/>
          </a:prstGeom>
        </p:spPr>
        <p:txBody>
          <a:bodyPr spcFirstLastPara="1" wrap="square" lIns="0" tIns="0" rIns="0" bIns="0" anchor="b" anchorCtr="0">
            <a:noAutofit/>
          </a:bodyPr>
          <a:lstStyle/>
          <a:p>
            <a:pPr marL="0" lvl="0" indent="0" algn="just" rtl="0">
              <a:spcBef>
                <a:spcPts val="0"/>
              </a:spcBef>
              <a:spcAft>
                <a:spcPts val="0"/>
              </a:spcAft>
              <a:buNone/>
            </a:pPr>
            <a:r>
              <a:rPr lang="vi-VN" altLang="en-GB" sz="2200" i="1">
                <a:latin typeface="Times New Roman" panose="02020603050405020304" charset="0"/>
                <a:cs typeface="Times New Roman" panose="02020603050405020304" charset="0"/>
              </a:rPr>
              <a:t>Em hãy đọc tình huống SGK trang 47 và trả lời câu hỏi:</a:t>
            </a:r>
          </a:p>
        </p:txBody>
      </p:sp>
      <p:sp>
        <p:nvSpPr>
          <p:cNvPr id="4" name="Text Box 3"/>
          <p:cNvSpPr txBox="1"/>
          <p:nvPr/>
        </p:nvSpPr>
        <p:spPr>
          <a:xfrm>
            <a:off x="92075" y="4300220"/>
            <a:ext cx="8960485" cy="768350"/>
          </a:xfrm>
          <a:prstGeom prst="rect">
            <a:avLst/>
          </a:prstGeom>
          <a:solidFill>
            <a:schemeClr val="accent4">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nchor="t">
            <a:spAutoFit/>
          </a:bodyPr>
          <a:lstStyle/>
          <a:p>
            <a:pPr algn="just">
              <a:lnSpc>
                <a:spcPct val="110000"/>
              </a:lnSpc>
            </a:pPr>
            <a:r>
              <a:rPr sz="2000">
                <a:latin typeface="Times New Roman" panose="02020603050405020304" charset="0"/>
                <a:cs typeface="Times New Roman" panose="02020603050405020304" charset="0"/>
              </a:rPr>
              <a:t>a) </a:t>
            </a:r>
            <a:r>
              <a:rPr lang="vi-VN" sz="2000">
                <a:latin typeface="Times New Roman" panose="02020603050405020304" charset="0"/>
                <a:cs typeface="Times New Roman" panose="02020603050405020304" charset="0"/>
              </a:rPr>
              <a:t>Liệt kê các việc làm của Hằng khi thực hiện tái chế? </a:t>
            </a:r>
            <a:r>
              <a:rPr sz="2000">
                <a:latin typeface="Times New Roman" panose="02020603050405020304" charset="0"/>
                <a:cs typeface="Times New Roman" panose="02020603050405020304" charset="0"/>
              </a:rPr>
              <a:t>Việc làm </a:t>
            </a:r>
            <a:r>
              <a:rPr lang="vi-VN" sz="2000">
                <a:latin typeface="Times New Roman" panose="02020603050405020304" charset="0"/>
                <a:cs typeface="Times New Roman" panose="02020603050405020304" charset="0"/>
              </a:rPr>
              <a:t>đó</a:t>
            </a:r>
            <a:r>
              <a:rPr sz="2000">
                <a:latin typeface="Times New Roman" panose="02020603050405020304" charset="0"/>
                <a:cs typeface="Times New Roman" panose="02020603050405020304" charset="0"/>
              </a:rPr>
              <a:t> đem lại lợi ích gì?</a:t>
            </a:r>
          </a:p>
          <a:p>
            <a:pPr algn="just">
              <a:lnSpc>
                <a:spcPct val="110000"/>
              </a:lnSpc>
            </a:pPr>
            <a:r>
              <a:rPr sz="2000">
                <a:latin typeface="Times New Roman" panose="02020603050405020304" charset="0"/>
                <a:cs typeface="Times New Roman" panose="02020603050405020304" charset="0"/>
              </a:rPr>
              <a:t>b) Em hãy kể thêm những vật khác có thể tái chế.</a:t>
            </a:r>
          </a:p>
        </p:txBody>
      </p:sp>
      <p:sp>
        <p:nvSpPr>
          <p:cNvPr id="5" name="Text Box 4"/>
          <p:cNvSpPr txBox="1"/>
          <p:nvPr/>
        </p:nvSpPr>
        <p:spPr>
          <a:xfrm>
            <a:off x="92075" y="4269740"/>
            <a:ext cx="9005570" cy="783590"/>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lstStyle/>
          <a:p>
            <a:pPr algn="ctr">
              <a:lnSpc>
                <a:spcPct val="150000"/>
              </a:lnSpc>
            </a:pPr>
            <a:r>
              <a:rPr lang="vi-VN" sz="3000" b="1">
                <a:solidFill>
                  <a:srgbClr val="FF0000"/>
                </a:solidFill>
                <a:latin typeface="Times New Roman" panose="02020603050405020304" charset="0"/>
                <a:cs typeface="Times New Roman" panose="02020603050405020304" charset="0"/>
              </a:rPr>
              <a:t>=&gt; Kiếm tiền bằng việc tái chế</a:t>
            </a:r>
          </a:p>
        </p:txBody>
      </p:sp>
      <p:pic>
        <p:nvPicPr>
          <p:cNvPr id="110" name="Picture 109"/>
          <p:cNvPicPr/>
          <p:nvPr/>
        </p:nvPicPr>
        <p:blipFill>
          <a:blip r:embed="rId2">
            <a:lum contrast="6000"/>
          </a:blip>
          <a:stretch>
            <a:fillRect/>
          </a:stretch>
        </p:blipFill>
        <p:spPr>
          <a:xfrm>
            <a:off x="898525" y="1419860"/>
            <a:ext cx="7534910" cy="2730500"/>
          </a:xfrm>
          <a:prstGeom prst="rect">
            <a:avLst/>
          </a:prstGeom>
          <a:noFill/>
          <a:ln w="9525">
            <a:noFill/>
          </a:ln>
        </p:spPr>
      </p:pic>
      <p:cxnSp>
        <p:nvCxnSpPr>
          <p:cNvPr id="6" name="Straight Connector 5"/>
          <p:cNvCxnSpPr/>
          <p:nvPr/>
        </p:nvCxnSpPr>
        <p:spPr>
          <a:xfrm>
            <a:off x="4643755" y="2284095"/>
            <a:ext cx="3528695" cy="0"/>
          </a:xfrm>
          <a:prstGeom prst="line">
            <a:avLst/>
          </a:prstGeom>
          <a:ln>
            <a:solidFill>
              <a:schemeClr val="accent3">
                <a:lumMod val="75000"/>
              </a:schemeClr>
            </a:solidFill>
          </a:ln>
        </p:spPr>
        <p:style>
          <a:lnRef idx="3">
            <a:schemeClr val="accent3"/>
          </a:lnRef>
          <a:fillRef idx="0">
            <a:schemeClr val="accent3"/>
          </a:fillRef>
          <a:effectRef idx="2">
            <a:schemeClr val="accent3"/>
          </a:effectRef>
          <a:fontRef idx="minor">
            <a:schemeClr val="tx1"/>
          </a:fontRef>
        </p:style>
      </p:cxnSp>
      <p:cxnSp>
        <p:nvCxnSpPr>
          <p:cNvPr id="7" name="Straight Connector 6"/>
          <p:cNvCxnSpPr/>
          <p:nvPr/>
        </p:nvCxnSpPr>
        <p:spPr>
          <a:xfrm>
            <a:off x="1259205" y="2571750"/>
            <a:ext cx="3816985" cy="0"/>
          </a:xfrm>
          <a:prstGeom prst="line">
            <a:avLst/>
          </a:prstGeom>
          <a:ln>
            <a:solidFill>
              <a:schemeClr val="accent3">
                <a:lumMod val="75000"/>
              </a:schemeClr>
            </a:solidFill>
          </a:ln>
        </p:spPr>
        <p:style>
          <a:lnRef idx="3">
            <a:schemeClr val="accent3"/>
          </a:lnRef>
          <a:fillRef idx="0">
            <a:schemeClr val="accent3"/>
          </a:fillRef>
          <a:effectRef idx="2">
            <a:schemeClr val="accent3"/>
          </a:effectRef>
          <a:fontRef idx="minor">
            <a:schemeClr val="tx1"/>
          </a:fontRef>
        </p:style>
      </p:cxnSp>
      <p:cxnSp>
        <p:nvCxnSpPr>
          <p:cNvPr id="8" name="Straight Connector 7"/>
          <p:cNvCxnSpPr/>
          <p:nvPr/>
        </p:nvCxnSpPr>
        <p:spPr>
          <a:xfrm>
            <a:off x="1259205" y="2931795"/>
            <a:ext cx="6985000" cy="0"/>
          </a:xfrm>
          <a:prstGeom prst="line">
            <a:avLst/>
          </a:prstGeom>
          <a:ln>
            <a:solidFill>
              <a:schemeClr val="accent3">
                <a:lumMod val="75000"/>
              </a:schemeClr>
            </a:solidFill>
          </a:ln>
        </p:spPr>
        <p:style>
          <a:lnRef idx="3">
            <a:schemeClr val="accent3"/>
          </a:lnRef>
          <a:fillRef idx="0">
            <a:schemeClr val="accent3"/>
          </a:fillRef>
          <a:effectRef idx="2">
            <a:schemeClr val="accent3"/>
          </a:effectRef>
          <a:fontRef idx="minor">
            <a:schemeClr val="tx1"/>
          </a:fontRef>
        </p:style>
      </p:cxnSp>
      <p:cxnSp>
        <p:nvCxnSpPr>
          <p:cNvPr id="12" name="Straight Connector 11"/>
          <p:cNvCxnSpPr/>
          <p:nvPr/>
        </p:nvCxnSpPr>
        <p:spPr>
          <a:xfrm>
            <a:off x="1259205" y="3220085"/>
            <a:ext cx="1224280" cy="0"/>
          </a:xfrm>
          <a:prstGeom prst="line">
            <a:avLst/>
          </a:prstGeom>
          <a:ln>
            <a:solidFill>
              <a:schemeClr val="accent3">
                <a:lumMod val="75000"/>
              </a:schemeClr>
            </a:solidFill>
          </a:ln>
        </p:spPr>
        <p:style>
          <a:lnRef idx="3">
            <a:schemeClr val="accent3"/>
          </a:lnRef>
          <a:fillRef idx="0">
            <a:schemeClr val="accent3"/>
          </a:fillRef>
          <a:effectRef idx="2">
            <a:schemeClr val="accent3"/>
          </a:effectRef>
          <a:fontRef idx="minor">
            <a:schemeClr val="tx1"/>
          </a:fontRef>
        </p:style>
      </p:cxnSp>
      <p:cxnSp>
        <p:nvCxnSpPr>
          <p:cNvPr id="13" name="Straight Connector 12"/>
          <p:cNvCxnSpPr/>
          <p:nvPr/>
        </p:nvCxnSpPr>
        <p:spPr>
          <a:xfrm>
            <a:off x="4499610" y="3220085"/>
            <a:ext cx="2376805" cy="0"/>
          </a:xfrm>
          <a:prstGeom prst="line">
            <a:avLst/>
          </a:prstGeom>
          <a:ln>
            <a:solidFill>
              <a:schemeClr val="accent5">
                <a:lumMod val="50000"/>
              </a:schemeClr>
            </a:solidFill>
          </a:ln>
        </p:spPr>
        <p:style>
          <a:lnRef idx="3">
            <a:schemeClr val="accent3"/>
          </a:lnRef>
          <a:fillRef idx="0">
            <a:schemeClr val="accent3"/>
          </a:fillRef>
          <a:effectRef idx="2">
            <a:schemeClr val="accent3"/>
          </a:effectRef>
          <a:fontRef idx="minor">
            <a:schemeClr val="tx1"/>
          </a:fontRef>
        </p:style>
      </p:cxnSp>
      <p:cxnSp>
        <p:nvCxnSpPr>
          <p:cNvPr id="14" name="Straight Connector 13"/>
          <p:cNvCxnSpPr/>
          <p:nvPr/>
        </p:nvCxnSpPr>
        <p:spPr>
          <a:xfrm>
            <a:off x="3477260" y="3580130"/>
            <a:ext cx="4406900" cy="0"/>
          </a:xfrm>
          <a:prstGeom prst="line">
            <a:avLst/>
          </a:prstGeom>
          <a:ln>
            <a:solidFill>
              <a:schemeClr val="accent5">
                <a:lumMod val="50000"/>
              </a:schemeClr>
            </a:solidFill>
          </a:ln>
        </p:spPr>
        <p:style>
          <a:lnRef idx="3">
            <a:schemeClr val="accent3"/>
          </a:lnRef>
          <a:fillRef idx="0">
            <a:schemeClr val="accent3"/>
          </a:fillRef>
          <a:effectRef idx="2">
            <a:schemeClr val="accent3"/>
          </a:effectRef>
          <a:fontRef idx="minor">
            <a:schemeClr val="tx1"/>
          </a:fontRef>
        </p:style>
      </p:cxnSp>
      <p:cxnSp>
        <p:nvCxnSpPr>
          <p:cNvPr id="15" name="Straight Connector 14"/>
          <p:cNvCxnSpPr/>
          <p:nvPr/>
        </p:nvCxnSpPr>
        <p:spPr>
          <a:xfrm flipV="1">
            <a:off x="1259205" y="3867785"/>
            <a:ext cx="1296670" cy="635"/>
          </a:xfrm>
          <a:prstGeom prst="line">
            <a:avLst/>
          </a:prstGeom>
          <a:ln>
            <a:solidFill>
              <a:schemeClr val="accent5">
                <a:lumMod val="50000"/>
              </a:schemeClr>
            </a:solidFill>
          </a:ln>
        </p:spPr>
        <p:style>
          <a:lnRef idx="3">
            <a:schemeClr val="accent3"/>
          </a:lnRef>
          <a:fillRef idx="0">
            <a:schemeClr val="accent3"/>
          </a:fillRef>
          <a:effectRef idx="2">
            <a:schemeClr val="accent3"/>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strips(downLeft)">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strips(downLeft)">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12"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strips(downLeft)">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ntr" presetSubtype="12"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strips(downLeft)">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12"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ntr" presetSubtype="12" fill="hold"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strips(downLeft)">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18" presetClass="entr" presetSubtype="12"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strips(downLeft)">
                                      <p:cBhvr>
                                        <p:cTn id="4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P spid="5" grpId="0" bldLvl="0" animBg="1"/>
      <p:bldP spid="5"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2067"/>
        <p:cNvGrpSpPr/>
        <p:nvPr/>
      </p:nvGrpSpPr>
      <p:grpSpPr>
        <a:xfrm>
          <a:off x="0" y="0"/>
          <a:ext cx="0" cy="0"/>
          <a:chOff x="0" y="0"/>
          <a:chExt cx="0" cy="0"/>
        </a:xfrm>
      </p:grpSpPr>
      <p:sp>
        <p:nvSpPr>
          <p:cNvPr id="2068" name="Google Shape;2068;p51"/>
          <p:cNvSpPr txBox="1">
            <a:spLocks noGrp="1"/>
          </p:cNvSpPr>
          <p:nvPr>
            <p:ph type="body" idx="1"/>
          </p:nvPr>
        </p:nvSpPr>
        <p:spPr>
          <a:xfrm>
            <a:off x="1619405" y="771680"/>
            <a:ext cx="4673700" cy="1130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vi-VN" altLang="en-GB" sz="5400"/>
              <a:t>Khéo tay hay làm</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3225" y="501396"/>
            <a:ext cx="7717500" cy="572700"/>
          </a:xfrm>
        </p:spPr>
        <p:txBody>
          <a:bodyPr/>
          <a:lstStyle/>
          <a:p>
            <a:r>
              <a:rPr lang="vi-VN" altLang="en-US" sz="3200">
                <a:latin typeface="Times New Roman" panose="02020603050405020304" charset="0"/>
                <a:cs typeface="Times New Roman" panose="02020603050405020304" charset="0"/>
              </a:rPr>
              <a:t>BTVN: Hãy sưu tầm những vật dụng sau</a:t>
            </a:r>
          </a:p>
        </p:txBody>
      </p:sp>
      <p:pic>
        <p:nvPicPr>
          <p:cNvPr id="111" name="Picture 110"/>
          <p:cNvPicPr/>
          <p:nvPr/>
        </p:nvPicPr>
        <p:blipFill>
          <a:blip r:embed="rId2"/>
          <a:stretch>
            <a:fillRect/>
          </a:stretch>
        </p:blipFill>
        <p:spPr>
          <a:xfrm>
            <a:off x="755650" y="1067435"/>
            <a:ext cx="2226945" cy="1588135"/>
          </a:xfrm>
          <a:prstGeom prst="rect">
            <a:avLst/>
          </a:prstGeom>
          <a:noFill/>
          <a:ln w="9525">
            <a:noFill/>
          </a:ln>
        </p:spPr>
      </p:pic>
      <p:pic>
        <p:nvPicPr>
          <p:cNvPr id="112" name="Picture 111"/>
          <p:cNvPicPr/>
          <p:nvPr/>
        </p:nvPicPr>
        <p:blipFill>
          <a:blip r:embed="rId3"/>
          <a:stretch>
            <a:fillRect/>
          </a:stretch>
        </p:blipFill>
        <p:spPr>
          <a:xfrm>
            <a:off x="5662930" y="1067435"/>
            <a:ext cx="2810510" cy="1612900"/>
          </a:xfrm>
          <a:prstGeom prst="rect">
            <a:avLst/>
          </a:prstGeom>
          <a:noFill/>
          <a:ln w="9525">
            <a:noFill/>
          </a:ln>
        </p:spPr>
      </p:pic>
      <p:pic>
        <p:nvPicPr>
          <p:cNvPr id="113" name="Picture 112"/>
          <p:cNvPicPr/>
          <p:nvPr/>
        </p:nvPicPr>
        <p:blipFill>
          <a:blip r:embed="rId4"/>
          <a:stretch>
            <a:fillRect/>
          </a:stretch>
        </p:blipFill>
        <p:spPr>
          <a:xfrm>
            <a:off x="755650" y="2825115"/>
            <a:ext cx="2212975" cy="1614805"/>
          </a:xfrm>
          <a:prstGeom prst="rect">
            <a:avLst/>
          </a:prstGeom>
          <a:noFill/>
          <a:ln w="9525">
            <a:noFill/>
          </a:ln>
        </p:spPr>
      </p:pic>
      <p:sp>
        <p:nvSpPr>
          <p:cNvPr id="3" name="Rectangles 2"/>
          <p:cNvSpPr/>
          <p:nvPr/>
        </p:nvSpPr>
        <p:spPr>
          <a:xfrm>
            <a:off x="5663565" y="2825115"/>
            <a:ext cx="2809875" cy="169100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lnSpc>
                <a:spcPct val="110000"/>
              </a:lnSpc>
            </a:pPr>
            <a:r>
              <a:rPr lang="vi-VN" altLang="en-US" sz="3200" b="1">
                <a:latin typeface="Times New Roman" panose="02020603050405020304" charset="0"/>
                <a:cs typeface="Times New Roman" panose="02020603050405020304" charset="0"/>
              </a:rPr>
              <a:t>Các vật dụng có thể tái chế khác.....</a:t>
            </a:r>
          </a:p>
        </p:txBody>
      </p:sp>
      <p:sp>
        <p:nvSpPr>
          <p:cNvPr id="4" name="Rectangles 3"/>
          <p:cNvSpPr/>
          <p:nvPr/>
        </p:nvSpPr>
        <p:spPr>
          <a:xfrm>
            <a:off x="118745" y="4565015"/>
            <a:ext cx="8870950" cy="49212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vi-VN" altLang="en-US" sz="2400" i="1">
                <a:latin typeface="Times New Roman" panose="02020603050405020304" charset="0"/>
                <a:cs typeface="Times New Roman" panose="02020603050405020304" charset="0"/>
              </a:rPr>
              <a:t>Chuẩn bị: bút màu, băng dính, kéo, giấy dán thủ công, thước, dây,... </a:t>
            </a:r>
          </a:p>
        </p:txBody>
      </p:sp>
      <p:pic>
        <p:nvPicPr>
          <p:cNvPr id="102" name="Picture 101"/>
          <p:cNvPicPr/>
          <p:nvPr/>
        </p:nvPicPr>
        <p:blipFill>
          <a:blip r:embed="rId5"/>
          <a:stretch>
            <a:fillRect/>
          </a:stretch>
        </p:blipFill>
        <p:spPr>
          <a:xfrm>
            <a:off x="3060065" y="1074420"/>
            <a:ext cx="2525395" cy="1605915"/>
          </a:xfrm>
          <a:prstGeom prst="rect">
            <a:avLst/>
          </a:prstGeom>
          <a:noFill/>
          <a:ln w="9525">
            <a:noFill/>
          </a:ln>
        </p:spPr>
      </p:pic>
      <p:pic>
        <p:nvPicPr>
          <p:cNvPr id="103" name="Picture 102"/>
          <p:cNvPicPr/>
          <p:nvPr/>
        </p:nvPicPr>
        <p:blipFill>
          <a:blip r:embed="rId6"/>
          <a:stretch>
            <a:fillRect/>
          </a:stretch>
        </p:blipFill>
        <p:spPr>
          <a:xfrm>
            <a:off x="3053080" y="2860040"/>
            <a:ext cx="2529840" cy="1580515"/>
          </a:xfrm>
          <a:prstGeom prst="rect">
            <a:avLst/>
          </a:prstGeom>
          <a:noFill/>
          <a:ln w="9525">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p:nvPr/>
        </p:nvSpPr>
        <p:spPr>
          <a:xfrm>
            <a:off x="827405" y="566420"/>
            <a:ext cx="7134860" cy="553085"/>
          </a:xfrm>
          <a:prstGeom prst="rect">
            <a:avLst/>
          </a:prstGeom>
          <a:noFill/>
        </p:spPr>
        <p:txBody>
          <a:bodyPr wrap="square" rtlCol="0" anchor="t">
            <a:spAutoFit/>
          </a:bodyPr>
          <a:lstStyle/>
          <a:p>
            <a:r>
              <a:rPr lang="vi-VN" altLang="en-US" sz="3000" b="1">
                <a:solidFill>
                  <a:srgbClr val="FF0000"/>
                </a:solidFill>
                <a:latin typeface="Times New Roman" panose="02020603050405020304" charset="0"/>
                <a:cs typeface="Times New Roman" panose="02020603050405020304" charset="0"/>
              </a:rPr>
              <a:t>2</a:t>
            </a:r>
            <a:r>
              <a:rPr lang="en-US" sz="3000" b="1">
                <a:solidFill>
                  <a:srgbClr val="FF0000"/>
                </a:solidFill>
                <a:latin typeface="Times New Roman" panose="02020603050405020304" charset="0"/>
                <a:cs typeface="Times New Roman" panose="02020603050405020304" charset="0"/>
              </a:rPr>
              <a:t>. </a:t>
            </a:r>
            <a:r>
              <a:rPr lang="vi-VN" altLang="en-US" sz="3000" b="1">
                <a:solidFill>
                  <a:srgbClr val="FF0000"/>
                </a:solidFill>
                <a:latin typeface="Times New Roman" panose="02020603050405020304" charset="0"/>
                <a:cs typeface="Times New Roman" panose="02020603050405020304" charset="0"/>
              </a:rPr>
              <a:t>Một số nguyên tắc</a:t>
            </a:r>
            <a:r>
              <a:rPr lang="en-US" sz="3000" b="1">
                <a:solidFill>
                  <a:srgbClr val="FF0000"/>
                </a:solidFill>
                <a:latin typeface="Times New Roman" panose="02020603050405020304" charset="0"/>
                <a:cs typeface="Times New Roman" panose="02020603050405020304" charset="0"/>
              </a:rPr>
              <a:t> quản lí tiền hiệu quả</a:t>
            </a:r>
          </a:p>
        </p:txBody>
      </p:sp>
      <p:sp>
        <p:nvSpPr>
          <p:cNvPr id="1649" name="Google Shape;1649;p40"/>
          <p:cNvSpPr txBox="1">
            <a:spLocks noGrp="1"/>
          </p:cNvSpPr>
          <p:nvPr>
            <p:ph type="title"/>
          </p:nvPr>
        </p:nvSpPr>
        <p:spPr>
          <a:xfrm>
            <a:off x="899160" y="1059815"/>
            <a:ext cx="7534910" cy="380365"/>
          </a:xfrm>
          <a:prstGeom prst="rect">
            <a:avLst/>
          </a:prstGeom>
        </p:spPr>
        <p:txBody>
          <a:bodyPr spcFirstLastPara="1" wrap="square" lIns="0" tIns="0" rIns="0" bIns="0" anchor="b" anchorCtr="0">
            <a:noAutofit/>
          </a:bodyPr>
          <a:lstStyle/>
          <a:p>
            <a:pPr marL="0" lvl="0" indent="0" algn="just" rtl="0">
              <a:spcBef>
                <a:spcPts val="0"/>
              </a:spcBef>
              <a:spcAft>
                <a:spcPts val="0"/>
              </a:spcAft>
              <a:buNone/>
            </a:pPr>
            <a:r>
              <a:rPr lang="vi-VN" altLang="en-GB" sz="2200" i="1">
                <a:latin typeface="Times New Roman" panose="02020603050405020304" charset="0"/>
                <a:cs typeface="Times New Roman" panose="02020603050405020304" charset="0"/>
              </a:rPr>
              <a:t>Em hãy quan sát hình ảnh SGK trang 47 và trả lời câu hỏi:</a:t>
            </a:r>
          </a:p>
        </p:txBody>
      </p:sp>
      <p:sp>
        <p:nvSpPr>
          <p:cNvPr id="4" name="Text Box 3"/>
          <p:cNvSpPr txBox="1"/>
          <p:nvPr/>
        </p:nvSpPr>
        <p:spPr>
          <a:xfrm>
            <a:off x="92075" y="4300220"/>
            <a:ext cx="8960485" cy="768350"/>
          </a:xfrm>
          <a:prstGeom prst="rect">
            <a:avLst/>
          </a:prstGeom>
          <a:solidFill>
            <a:schemeClr val="accent4">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nchor="t">
            <a:spAutoFit/>
          </a:bodyPr>
          <a:lstStyle/>
          <a:p>
            <a:pPr algn="just">
              <a:lnSpc>
                <a:spcPct val="110000"/>
              </a:lnSpc>
            </a:pPr>
            <a:r>
              <a:rPr sz="2000">
                <a:latin typeface="Times New Roman" panose="02020603050405020304" charset="0"/>
                <a:cs typeface="Times New Roman" panose="02020603050405020304" charset="0"/>
              </a:rPr>
              <a:t>a) </a:t>
            </a:r>
            <a:r>
              <a:rPr lang="vi-VN" sz="2000">
                <a:latin typeface="Times New Roman" panose="02020603050405020304" charset="0"/>
                <a:cs typeface="Times New Roman" panose="02020603050405020304" charset="0"/>
              </a:rPr>
              <a:t>K</a:t>
            </a:r>
            <a:r>
              <a:rPr sz="2000">
                <a:latin typeface="Times New Roman" panose="02020603050405020304" charset="0"/>
                <a:cs typeface="Times New Roman" panose="02020603050405020304" charset="0"/>
              </a:rPr>
              <a:t>ể tên các sản phẩm học sinh có thể tự làm để bán lấy tiền trong trường hợp trên</a:t>
            </a:r>
            <a:r>
              <a:rPr lang="vi-VN" sz="2000">
                <a:latin typeface="Times New Roman" panose="02020603050405020304" charset="0"/>
                <a:cs typeface="Times New Roman" panose="02020603050405020304" charset="0"/>
              </a:rPr>
              <a:t>?</a:t>
            </a:r>
            <a:endParaRPr sz="2000">
              <a:latin typeface="Times New Roman" panose="02020603050405020304" charset="0"/>
              <a:cs typeface="Times New Roman" panose="02020603050405020304" charset="0"/>
            </a:endParaRPr>
          </a:p>
          <a:p>
            <a:pPr algn="just">
              <a:lnSpc>
                <a:spcPct val="110000"/>
              </a:lnSpc>
            </a:pPr>
            <a:r>
              <a:rPr sz="2000">
                <a:latin typeface="Times New Roman" panose="02020603050405020304" charset="0"/>
                <a:cs typeface="Times New Roman" panose="02020603050405020304" charset="0"/>
              </a:rPr>
              <a:t>b)</a:t>
            </a:r>
            <a:r>
              <a:rPr lang="vi-VN" sz="2000">
                <a:latin typeface="Times New Roman" panose="02020603050405020304" charset="0"/>
                <a:cs typeface="Times New Roman" panose="02020603050405020304" charset="0"/>
              </a:rPr>
              <a:t> G</a:t>
            </a:r>
            <a:r>
              <a:rPr sz="2000">
                <a:latin typeface="Times New Roman" panose="02020603050405020304" charset="0"/>
                <a:cs typeface="Times New Roman" panose="02020603050405020304" charset="0"/>
              </a:rPr>
              <a:t>iới thiệu thêm những mặt hàng khác mà học sinh ở địa phương em có thể làm</a:t>
            </a:r>
            <a:r>
              <a:rPr lang="vi-VN" sz="2000">
                <a:latin typeface="Times New Roman" panose="02020603050405020304" charset="0"/>
                <a:cs typeface="Times New Roman" panose="02020603050405020304" charset="0"/>
              </a:rPr>
              <a:t>?</a:t>
            </a:r>
          </a:p>
        </p:txBody>
      </p:sp>
      <p:sp>
        <p:nvSpPr>
          <p:cNvPr id="5" name="Text Box 4"/>
          <p:cNvSpPr txBox="1"/>
          <p:nvPr/>
        </p:nvSpPr>
        <p:spPr>
          <a:xfrm>
            <a:off x="69850" y="4284980"/>
            <a:ext cx="9005570" cy="783590"/>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lstStyle/>
          <a:p>
            <a:pPr algn="ctr">
              <a:lnSpc>
                <a:spcPct val="150000"/>
              </a:lnSpc>
            </a:pPr>
            <a:r>
              <a:rPr lang="vi-VN" sz="3000" b="1">
                <a:solidFill>
                  <a:srgbClr val="FF0000"/>
                </a:solidFill>
                <a:latin typeface="Times New Roman" panose="02020603050405020304" charset="0"/>
                <a:cs typeface="Times New Roman" panose="02020603050405020304" charset="0"/>
              </a:rPr>
              <a:t>=&gt; Làm đồ thủ công để bán </a:t>
            </a:r>
          </a:p>
        </p:txBody>
      </p:sp>
      <p:pic>
        <p:nvPicPr>
          <p:cNvPr id="115" name="Picture 114"/>
          <p:cNvPicPr/>
          <p:nvPr/>
        </p:nvPicPr>
        <p:blipFill>
          <a:blip r:embed="rId2"/>
          <a:stretch>
            <a:fillRect/>
          </a:stretch>
        </p:blipFill>
        <p:spPr>
          <a:xfrm>
            <a:off x="827405" y="1635760"/>
            <a:ext cx="3587115" cy="2374265"/>
          </a:xfrm>
          <a:prstGeom prst="rect">
            <a:avLst/>
          </a:prstGeom>
          <a:noFill/>
          <a:ln w="9525">
            <a:noFill/>
          </a:ln>
        </p:spPr>
      </p:pic>
      <p:pic>
        <p:nvPicPr>
          <p:cNvPr id="116" name="Picture 115"/>
          <p:cNvPicPr/>
          <p:nvPr/>
        </p:nvPicPr>
        <p:blipFill>
          <a:blip r:embed="rId3"/>
          <a:stretch>
            <a:fillRect/>
          </a:stretch>
        </p:blipFill>
        <p:spPr>
          <a:xfrm>
            <a:off x="4572000" y="1635760"/>
            <a:ext cx="3919855" cy="237426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P spid="5" grpId="0" bldLvl="0" animBg="1"/>
      <p:bldP spid="5"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13105" y="195580"/>
            <a:ext cx="7717790" cy="572135"/>
          </a:xfrm>
        </p:spPr>
        <p:txBody>
          <a:bodyPr/>
          <a:lstStyle/>
          <a:p>
            <a:pPr algn="ctr"/>
            <a:r>
              <a:rPr lang="vi-VN" altLang="en-US" sz="3600">
                <a:latin typeface="Times New Roman" panose="02020603050405020304" charset="0"/>
                <a:cs typeface="Times New Roman" panose="02020603050405020304" charset="0"/>
              </a:rPr>
              <a:t>Một số sản phẩm từ tái chế rác thải</a:t>
            </a:r>
          </a:p>
        </p:txBody>
      </p:sp>
      <p:pic>
        <p:nvPicPr>
          <p:cNvPr id="118" name="Picture 117"/>
          <p:cNvPicPr/>
          <p:nvPr/>
        </p:nvPicPr>
        <p:blipFill>
          <a:blip r:embed="rId2"/>
          <a:stretch>
            <a:fillRect/>
          </a:stretch>
        </p:blipFill>
        <p:spPr>
          <a:xfrm>
            <a:off x="166370" y="843915"/>
            <a:ext cx="3331210" cy="1891030"/>
          </a:xfrm>
          <a:prstGeom prst="rect">
            <a:avLst/>
          </a:prstGeom>
          <a:noFill/>
          <a:ln w="9525">
            <a:noFill/>
          </a:ln>
        </p:spPr>
      </p:pic>
      <p:pic>
        <p:nvPicPr>
          <p:cNvPr id="119" name="Picture 118"/>
          <p:cNvPicPr/>
          <p:nvPr/>
        </p:nvPicPr>
        <p:blipFill>
          <a:blip r:embed="rId3"/>
          <a:stretch>
            <a:fillRect/>
          </a:stretch>
        </p:blipFill>
        <p:spPr>
          <a:xfrm>
            <a:off x="107315" y="2931795"/>
            <a:ext cx="3449320" cy="1891665"/>
          </a:xfrm>
          <a:prstGeom prst="rect">
            <a:avLst/>
          </a:prstGeom>
          <a:noFill/>
          <a:ln w="9525">
            <a:noFill/>
          </a:ln>
        </p:spPr>
      </p:pic>
      <p:pic>
        <p:nvPicPr>
          <p:cNvPr id="120" name="Picture 119"/>
          <p:cNvPicPr/>
          <p:nvPr/>
        </p:nvPicPr>
        <p:blipFill>
          <a:blip r:embed="rId4"/>
          <a:stretch>
            <a:fillRect/>
          </a:stretch>
        </p:blipFill>
        <p:spPr>
          <a:xfrm>
            <a:off x="3635375" y="843915"/>
            <a:ext cx="2500630" cy="3957320"/>
          </a:xfrm>
          <a:prstGeom prst="rect">
            <a:avLst/>
          </a:prstGeom>
          <a:noFill/>
          <a:ln w="9525">
            <a:noFill/>
          </a:ln>
        </p:spPr>
      </p:pic>
      <p:pic>
        <p:nvPicPr>
          <p:cNvPr id="121" name="Picture 120"/>
          <p:cNvPicPr/>
          <p:nvPr/>
        </p:nvPicPr>
        <p:blipFill>
          <a:blip r:embed="rId5"/>
          <a:stretch>
            <a:fillRect/>
          </a:stretch>
        </p:blipFill>
        <p:spPr>
          <a:xfrm>
            <a:off x="6228080" y="843915"/>
            <a:ext cx="2788920" cy="3954145"/>
          </a:xfrm>
          <a:prstGeom prst="rect">
            <a:avLst/>
          </a:prstGeom>
          <a:noFill/>
          <a:ln w="9525">
            <a:noFill/>
          </a:ln>
        </p:spPr>
      </p:pic>
      <p:pic>
        <p:nvPicPr>
          <p:cNvPr id="122" name="Picture 121"/>
          <p:cNvPicPr/>
          <p:nvPr/>
        </p:nvPicPr>
        <p:blipFill>
          <a:blip r:embed="rId6"/>
          <a:stretch>
            <a:fillRect/>
          </a:stretch>
        </p:blipFill>
        <p:spPr>
          <a:xfrm>
            <a:off x="107315" y="771525"/>
            <a:ext cx="6028690" cy="4030345"/>
          </a:xfrm>
          <a:prstGeom prst="rect">
            <a:avLst/>
          </a:prstGeom>
          <a:noFill/>
          <a:ln w="9525">
            <a:noFill/>
          </a:ln>
        </p:spPr>
      </p:pic>
      <p:pic>
        <p:nvPicPr>
          <p:cNvPr id="123" name="Picture 122"/>
          <p:cNvPicPr/>
          <p:nvPr/>
        </p:nvPicPr>
        <p:blipFill>
          <a:blip r:embed="rId7"/>
          <a:stretch>
            <a:fillRect/>
          </a:stretch>
        </p:blipFill>
        <p:spPr>
          <a:xfrm>
            <a:off x="107315" y="771525"/>
            <a:ext cx="6048375" cy="4051935"/>
          </a:xfrm>
          <a:prstGeom prst="rect">
            <a:avLst/>
          </a:prstGeom>
          <a:noFill/>
          <a:ln w="9525">
            <a:noFill/>
          </a:ln>
        </p:spPr>
      </p:pic>
      <p:pic>
        <p:nvPicPr>
          <p:cNvPr id="124" name="Picture 123"/>
          <p:cNvPicPr/>
          <p:nvPr/>
        </p:nvPicPr>
        <p:blipFill>
          <a:blip r:embed="rId8"/>
          <a:stretch>
            <a:fillRect/>
          </a:stretch>
        </p:blipFill>
        <p:spPr>
          <a:xfrm>
            <a:off x="107315" y="767715"/>
            <a:ext cx="6048375" cy="4065905"/>
          </a:xfrm>
          <a:prstGeom prst="rect">
            <a:avLst/>
          </a:prstGeom>
          <a:noFill/>
          <a:ln w="9525">
            <a:noFill/>
          </a:ln>
        </p:spPr>
      </p:pic>
      <p:pic>
        <p:nvPicPr>
          <p:cNvPr id="125" name="Picture 124"/>
          <p:cNvPicPr/>
          <p:nvPr/>
        </p:nvPicPr>
        <p:blipFill>
          <a:blip r:embed="rId9"/>
          <a:stretch>
            <a:fillRect/>
          </a:stretch>
        </p:blipFill>
        <p:spPr>
          <a:xfrm>
            <a:off x="107315" y="771525"/>
            <a:ext cx="6049010" cy="4051935"/>
          </a:xfrm>
          <a:prstGeom prst="rect">
            <a:avLst/>
          </a:prstGeom>
          <a:noFill/>
          <a:ln w="9525">
            <a:noFill/>
          </a:ln>
        </p:spPr>
      </p:pic>
      <p:pic>
        <p:nvPicPr>
          <p:cNvPr id="126" name="Picture 125"/>
          <p:cNvPicPr/>
          <p:nvPr/>
        </p:nvPicPr>
        <p:blipFill>
          <a:blip r:embed="rId10"/>
          <a:stretch>
            <a:fillRect/>
          </a:stretch>
        </p:blipFill>
        <p:spPr>
          <a:xfrm>
            <a:off x="107315" y="771525"/>
            <a:ext cx="6049645" cy="4051935"/>
          </a:xfrm>
          <a:prstGeom prst="rect">
            <a:avLst/>
          </a:prstGeom>
          <a:noFill/>
          <a:ln w="9525">
            <a:noFill/>
          </a:ln>
        </p:spPr>
      </p:pic>
      <p:pic>
        <p:nvPicPr>
          <p:cNvPr id="127" name="Picture 126"/>
          <p:cNvPicPr/>
          <p:nvPr/>
        </p:nvPicPr>
        <p:blipFill>
          <a:blip r:embed="rId11"/>
          <a:stretch>
            <a:fillRect/>
          </a:stretch>
        </p:blipFill>
        <p:spPr>
          <a:xfrm>
            <a:off x="84455" y="767715"/>
            <a:ext cx="6072505" cy="4055745"/>
          </a:xfrm>
          <a:prstGeom prst="rect">
            <a:avLst/>
          </a:prstGeom>
          <a:noFill/>
          <a:ln w="9525">
            <a:noFill/>
          </a:ln>
        </p:spPr>
      </p:pic>
      <p:pic>
        <p:nvPicPr>
          <p:cNvPr id="128" name="Picture 127"/>
          <p:cNvPicPr/>
          <p:nvPr/>
        </p:nvPicPr>
        <p:blipFill>
          <a:blip r:embed="rId12"/>
          <a:srcRect b="16229"/>
          <a:stretch>
            <a:fillRect/>
          </a:stretch>
        </p:blipFill>
        <p:spPr>
          <a:xfrm>
            <a:off x="84455" y="769620"/>
            <a:ext cx="6096000" cy="4064000"/>
          </a:xfrm>
          <a:prstGeom prst="rect">
            <a:avLst/>
          </a:prstGeom>
          <a:noFill/>
          <a:ln w="9525">
            <a:noFill/>
          </a:ln>
        </p:spPr>
      </p:pic>
      <p:pic>
        <p:nvPicPr>
          <p:cNvPr id="129" name="Picture 128"/>
          <p:cNvPicPr/>
          <p:nvPr/>
        </p:nvPicPr>
        <p:blipFill>
          <a:blip r:embed="rId13"/>
          <a:stretch>
            <a:fillRect/>
          </a:stretch>
        </p:blipFill>
        <p:spPr>
          <a:xfrm>
            <a:off x="34925" y="699770"/>
            <a:ext cx="6193155" cy="4133215"/>
          </a:xfrm>
          <a:prstGeom prst="rect">
            <a:avLst/>
          </a:prstGeom>
          <a:noFill/>
          <a:ln w="9525">
            <a:noFill/>
          </a:ln>
        </p:spPr>
      </p:pic>
      <p:pic>
        <p:nvPicPr>
          <p:cNvPr id="130" name="Picture 129"/>
          <p:cNvPicPr/>
          <p:nvPr/>
        </p:nvPicPr>
        <p:blipFill>
          <a:blip r:embed="rId14"/>
          <a:srcRect r="21679"/>
          <a:stretch>
            <a:fillRect/>
          </a:stretch>
        </p:blipFill>
        <p:spPr>
          <a:xfrm>
            <a:off x="6228715" y="843915"/>
            <a:ext cx="2788285" cy="3954780"/>
          </a:xfrm>
          <a:prstGeom prst="rect">
            <a:avLst/>
          </a:prstGeom>
          <a:noFill/>
          <a:ln w="9525">
            <a:noFill/>
          </a:ln>
        </p:spPr>
      </p:pic>
      <p:pic>
        <p:nvPicPr>
          <p:cNvPr id="132" name="Picture 131"/>
          <p:cNvPicPr/>
          <p:nvPr/>
        </p:nvPicPr>
        <p:blipFill>
          <a:blip r:embed="rId15"/>
          <a:stretch>
            <a:fillRect/>
          </a:stretch>
        </p:blipFill>
        <p:spPr>
          <a:xfrm>
            <a:off x="95250" y="746125"/>
            <a:ext cx="6071870" cy="409829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strips(downLeft)">
                                      <p:cBhvr>
                                        <p:cTn id="7" dur="500"/>
                                        <p:tgtEl>
                                          <p:spTgt spid="12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123"/>
                                        </p:tgtEl>
                                        <p:attrNameLst>
                                          <p:attrName>style.visibility</p:attrName>
                                        </p:attrNameLst>
                                      </p:cBhvr>
                                      <p:to>
                                        <p:strVal val="visible"/>
                                      </p:to>
                                    </p:set>
                                    <p:animEffect transition="in" filter="strips(downLeft)">
                                      <p:cBhvr>
                                        <p:cTn id="12" dur="500"/>
                                        <p:tgtEl>
                                          <p:spTgt spid="12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124"/>
                                        </p:tgtEl>
                                        <p:attrNameLst>
                                          <p:attrName>style.visibility</p:attrName>
                                        </p:attrNameLst>
                                      </p:cBhvr>
                                      <p:to>
                                        <p:strVal val="visible"/>
                                      </p:to>
                                    </p:set>
                                    <p:animEffect transition="in" filter="strips(downLeft)">
                                      <p:cBhvr>
                                        <p:cTn id="17" dur="500"/>
                                        <p:tgtEl>
                                          <p:spTgt spid="124"/>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125"/>
                                        </p:tgtEl>
                                        <p:attrNameLst>
                                          <p:attrName>style.visibility</p:attrName>
                                        </p:attrNameLst>
                                      </p:cBhvr>
                                      <p:to>
                                        <p:strVal val="visible"/>
                                      </p:to>
                                    </p:set>
                                    <p:animEffect transition="in" filter="strips(downLeft)">
                                      <p:cBhvr>
                                        <p:cTn id="22" dur="500"/>
                                        <p:tgtEl>
                                          <p:spTgt spid="125"/>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126"/>
                                        </p:tgtEl>
                                        <p:attrNameLst>
                                          <p:attrName>style.visibility</p:attrName>
                                        </p:attrNameLst>
                                      </p:cBhvr>
                                      <p:to>
                                        <p:strVal val="visible"/>
                                      </p:to>
                                    </p:set>
                                    <p:animEffect transition="in" filter="strips(downLeft)">
                                      <p:cBhvr>
                                        <p:cTn id="27" dur="500"/>
                                        <p:tgtEl>
                                          <p:spTgt spid="126"/>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127"/>
                                        </p:tgtEl>
                                        <p:attrNameLst>
                                          <p:attrName>style.visibility</p:attrName>
                                        </p:attrNameLst>
                                      </p:cBhvr>
                                      <p:to>
                                        <p:strVal val="visible"/>
                                      </p:to>
                                    </p:set>
                                    <p:animEffect transition="in" filter="strips(downLeft)">
                                      <p:cBhvr>
                                        <p:cTn id="32" dur="500"/>
                                        <p:tgtEl>
                                          <p:spTgt spid="127"/>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128"/>
                                        </p:tgtEl>
                                        <p:attrNameLst>
                                          <p:attrName>style.visibility</p:attrName>
                                        </p:attrNameLst>
                                      </p:cBhvr>
                                      <p:to>
                                        <p:strVal val="visible"/>
                                      </p:to>
                                    </p:set>
                                    <p:animEffect transition="in" filter="strips(downLeft)">
                                      <p:cBhvr>
                                        <p:cTn id="37" dur="500"/>
                                        <p:tgtEl>
                                          <p:spTgt spid="128"/>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nodeType="clickEffect">
                                  <p:stCondLst>
                                    <p:cond delay="0"/>
                                  </p:stCondLst>
                                  <p:childTnLst>
                                    <p:set>
                                      <p:cBhvr>
                                        <p:cTn id="41" dur="1" fill="hold">
                                          <p:stCondLst>
                                            <p:cond delay="0"/>
                                          </p:stCondLst>
                                        </p:cTn>
                                        <p:tgtEl>
                                          <p:spTgt spid="129"/>
                                        </p:tgtEl>
                                        <p:attrNameLst>
                                          <p:attrName>style.visibility</p:attrName>
                                        </p:attrNameLst>
                                      </p:cBhvr>
                                      <p:to>
                                        <p:strVal val="visible"/>
                                      </p:to>
                                    </p:set>
                                    <p:animEffect transition="in" filter="strips(downLeft)">
                                      <p:cBhvr>
                                        <p:cTn id="42" dur="500"/>
                                        <p:tgtEl>
                                          <p:spTgt spid="129"/>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12" fill="hold" nodeType="click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strips(downLeft)">
                                      <p:cBhvr>
                                        <p:cTn id="47" dur="500"/>
                                        <p:tgtEl>
                                          <p:spTgt spid="130"/>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12" fill="hold" nodeType="clickEffect">
                                  <p:stCondLst>
                                    <p:cond delay="0"/>
                                  </p:stCondLst>
                                  <p:childTnLst>
                                    <p:set>
                                      <p:cBhvr>
                                        <p:cTn id="51" dur="1" fill="hold">
                                          <p:stCondLst>
                                            <p:cond delay="0"/>
                                          </p:stCondLst>
                                        </p:cTn>
                                        <p:tgtEl>
                                          <p:spTgt spid="132"/>
                                        </p:tgtEl>
                                        <p:attrNameLst>
                                          <p:attrName>style.visibility</p:attrName>
                                        </p:attrNameLst>
                                      </p:cBhvr>
                                      <p:to>
                                        <p:strVal val="visible"/>
                                      </p:to>
                                    </p:set>
                                    <p:animEffect transition="in" filter="strips(downLeft)">
                                      <p:cBhvr>
                                        <p:cTn id="52" dur="5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48"/>
        <p:cNvGrpSpPr/>
        <p:nvPr/>
      </p:nvGrpSpPr>
      <p:grpSpPr>
        <a:xfrm>
          <a:off x="0" y="0"/>
          <a:ext cx="0" cy="0"/>
          <a:chOff x="0" y="0"/>
          <a:chExt cx="0" cy="0"/>
        </a:xfrm>
      </p:grpSpPr>
      <p:sp>
        <p:nvSpPr>
          <p:cNvPr id="1649" name="Google Shape;1649;p40"/>
          <p:cNvSpPr txBox="1">
            <a:spLocks noGrp="1"/>
          </p:cNvSpPr>
          <p:nvPr>
            <p:ph type="title"/>
          </p:nvPr>
        </p:nvSpPr>
        <p:spPr>
          <a:xfrm>
            <a:off x="713225" y="722376"/>
            <a:ext cx="7717500" cy="5727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vi-VN" altLang="en-GB">
                <a:latin typeface="Times New Roman" panose="02020603050405020304" charset="0"/>
                <a:cs typeface="Times New Roman" panose="02020603050405020304" charset="0"/>
              </a:rPr>
              <a:t>KHỞI ĐỘNG </a:t>
            </a:r>
          </a:p>
        </p:txBody>
      </p:sp>
      <p:grpSp>
        <p:nvGrpSpPr>
          <p:cNvPr id="1651" name="Google Shape;1651;p40"/>
          <p:cNvGrpSpPr/>
          <p:nvPr/>
        </p:nvGrpSpPr>
        <p:grpSpPr>
          <a:xfrm>
            <a:off x="8546122" y="4371692"/>
            <a:ext cx="513964" cy="446420"/>
            <a:chOff x="7305617" y="2737847"/>
            <a:chExt cx="513964" cy="446420"/>
          </a:xfrm>
        </p:grpSpPr>
        <p:sp>
          <p:nvSpPr>
            <p:cNvPr id="1652" name="Google Shape;1652;p40"/>
            <p:cNvSpPr/>
            <p:nvPr/>
          </p:nvSpPr>
          <p:spPr>
            <a:xfrm rot="1059603">
              <a:off x="7408939" y="2815926"/>
              <a:ext cx="403615" cy="109032"/>
            </a:xfrm>
            <a:custGeom>
              <a:avLst/>
              <a:gdLst/>
              <a:ahLst/>
              <a:cxnLst/>
              <a:rect l="l" t="t" r="r" b="b"/>
              <a:pathLst>
                <a:path w="3454" h="933" extrusionOk="0">
                  <a:moveTo>
                    <a:pt x="2601" y="0"/>
                  </a:moveTo>
                  <a:cubicBezTo>
                    <a:pt x="2183" y="0"/>
                    <a:pt x="1756" y="52"/>
                    <a:pt x="1334" y="99"/>
                  </a:cubicBezTo>
                  <a:cubicBezTo>
                    <a:pt x="989" y="147"/>
                    <a:pt x="501" y="99"/>
                    <a:pt x="191" y="230"/>
                  </a:cubicBezTo>
                  <a:cubicBezTo>
                    <a:pt x="60" y="289"/>
                    <a:pt x="60" y="301"/>
                    <a:pt x="25" y="444"/>
                  </a:cubicBezTo>
                  <a:cubicBezTo>
                    <a:pt x="37" y="492"/>
                    <a:pt x="13" y="932"/>
                    <a:pt x="1" y="932"/>
                  </a:cubicBezTo>
                  <a:lnTo>
                    <a:pt x="1" y="932"/>
                  </a:lnTo>
                  <a:cubicBezTo>
                    <a:pt x="1156" y="885"/>
                    <a:pt x="2299" y="825"/>
                    <a:pt x="3454" y="754"/>
                  </a:cubicBezTo>
                  <a:cubicBezTo>
                    <a:pt x="3454" y="563"/>
                    <a:pt x="3430" y="373"/>
                    <a:pt x="3394" y="170"/>
                  </a:cubicBezTo>
                  <a:cubicBezTo>
                    <a:pt x="3394" y="147"/>
                    <a:pt x="3370" y="99"/>
                    <a:pt x="3347" y="87"/>
                  </a:cubicBezTo>
                  <a:cubicBezTo>
                    <a:pt x="3311" y="75"/>
                    <a:pt x="3287" y="51"/>
                    <a:pt x="3251" y="51"/>
                  </a:cubicBezTo>
                  <a:cubicBezTo>
                    <a:pt x="3038" y="14"/>
                    <a:pt x="2821" y="0"/>
                    <a:pt x="2601" y="0"/>
                  </a:cubicBezTo>
                  <a:close/>
                  <a:moveTo>
                    <a:pt x="1" y="932"/>
                  </a:moveTo>
                  <a:cubicBezTo>
                    <a:pt x="1" y="932"/>
                    <a:pt x="1" y="932"/>
                    <a:pt x="1" y="932"/>
                  </a:cubicBezTo>
                  <a:cubicBezTo>
                    <a:pt x="1" y="932"/>
                    <a:pt x="1" y="932"/>
                    <a:pt x="1" y="93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0"/>
            <p:cNvSpPr/>
            <p:nvPr/>
          </p:nvSpPr>
          <p:spPr>
            <a:xfrm rot="1059603">
              <a:off x="7374386" y="2800423"/>
              <a:ext cx="434231" cy="139650"/>
            </a:xfrm>
            <a:custGeom>
              <a:avLst/>
              <a:gdLst/>
              <a:ahLst/>
              <a:cxnLst/>
              <a:rect l="l" t="t" r="r" b="b"/>
              <a:pathLst>
                <a:path w="3716" h="1195" extrusionOk="0">
                  <a:moveTo>
                    <a:pt x="2704" y="266"/>
                  </a:moveTo>
                  <a:cubicBezTo>
                    <a:pt x="2930" y="266"/>
                    <a:pt x="3156" y="278"/>
                    <a:pt x="3370" y="337"/>
                  </a:cubicBezTo>
                  <a:lnTo>
                    <a:pt x="3394" y="337"/>
                  </a:lnTo>
                  <a:lnTo>
                    <a:pt x="3394" y="349"/>
                  </a:lnTo>
                  <a:cubicBezTo>
                    <a:pt x="3418" y="480"/>
                    <a:pt x="3454" y="623"/>
                    <a:pt x="3454" y="766"/>
                  </a:cubicBezTo>
                  <a:cubicBezTo>
                    <a:pt x="2394" y="837"/>
                    <a:pt x="1334" y="897"/>
                    <a:pt x="275" y="932"/>
                  </a:cubicBezTo>
                  <a:cubicBezTo>
                    <a:pt x="275" y="873"/>
                    <a:pt x="299" y="813"/>
                    <a:pt x="299" y="754"/>
                  </a:cubicBezTo>
                  <a:cubicBezTo>
                    <a:pt x="310" y="682"/>
                    <a:pt x="310" y="623"/>
                    <a:pt x="310" y="599"/>
                  </a:cubicBezTo>
                  <a:lnTo>
                    <a:pt x="310" y="575"/>
                  </a:lnTo>
                  <a:cubicBezTo>
                    <a:pt x="322" y="540"/>
                    <a:pt x="322" y="516"/>
                    <a:pt x="322" y="516"/>
                  </a:cubicBezTo>
                  <a:cubicBezTo>
                    <a:pt x="322" y="516"/>
                    <a:pt x="334" y="504"/>
                    <a:pt x="382" y="480"/>
                  </a:cubicBezTo>
                  <a:cubicBezTo>
                    <a:pt x="572" y="409"/>
                    <a:pt x="870" y="397"/>
                    <a:pt x="1132" y="385"/>
                  </a:cubicBezTo>
                  <a:cubicBezTo>
                    <a:pt x="1263" y="361"/>
                    <a:pt x="1382" y="361"/>
                    <a:pt x="1501" y="349"/>
                  </a:cubicBezTo>
                  <a:cubicBezTo>
                    <a:pt x="1906" y="301"/>
                    <a:pt x="2299" y="266"/>
                    <a:pt x="2704" y="266"/>
                  </a:cubicBezTo>
                  <a:close/>
                  <a:moveTo>
                    <a:pt x="2742" y="0"/>
                  </a:moveTo>
                  <a:cubicBezTo>
                    <a:pt x="2314" y="0"/>
                    <a:pt x="1887" y="52"/>
                    <a:pt x="1465" y="99"/>
                  </a:cubicBezTo>
                  <a:cubicBezTo>
                    <a:pt x="1370" y="111"/>
                    <a:pt x="1251" y="123"/>
                    <a:pt x="1108" y="123"/>
                  </a:cubicBezTo>
                  <a:cubicBezTo>
                    <a:pt x="834" y="123"/>
                    <a:pt x="513" y="147"/>
                    <a:pt x="275" y="242"/>
                  </a:cubicBezTo>
                  <a:cubicBezTo>
                    <a:pt x="120" y="301"/>
                    <a:pt x="84" y="349"/>
                    <a:pt x="37" y="516"/>
                  </a:cubicBezTo>
                  <a:lnTo>
                    <a:pt x="37" y="540"/>
                  </a:lnTo>
                  <a:cubicBezTo>
                    <a:pt x="37" y="575"/>
                    <a:pt x="37" y="599"/>
                    <a:pt x="25" y="742"/>
                  </a:cubicBezTo>
                  <a:cubicBezTo>
                    <a:pt x="13" y="825"/>
                    <a:pt x="13" y="992"/>
                    <a:pt x="1" y="1016"/>
                  </a:cubicBezTo>
                  <a:cubicBezTo>
                    <a:pt x="13" y="992"/>
                    <a:pt x="60" y="932"/>
                    <a:pt x="120" y="932"/>
                  </a:cubicBezTo>
                  <a:lnTo>
                    <a:pt x="120" y="1194"/>
                  </a:lnTo>
                  <a:lnTo>
                    <a:pt x="144" y="1194"/>
                  </a:lnTo>
                  <a:cubicBezTo>
                    <a:pt x="1287" y="1171"/>
                    <a:pt x="2454" y="1111"/>
                    <a:pt x="3597" y="1016"/>
                  </a:cubicBezTo>
                  <a:lnTo>
                    <a:pt x="3716" y="1004"/>
                  </a:lnTo>
                  <a:lnTo>
                    <a:pt x="3716" y="885"/>
                  </a:lnTo>
                  <a:cubicBezTo>
                    <a:pt x="3716" y="682"/>
                    <a:pt x="3704" y="468"/>
                    <a:pt x="3656" y="278"/>
                  </a:cubicBezTo>
                  <a:cubicBezTo>
                    <a:pt x="3644" y="230"/>
                    <a:pt x="3632" y="170"/>
                    <a:pt x="3573" y="111"/>
                  </a:cubicBezTo>
                  <a:cubicBezTo>
                    <a:pt x="3525" y="63"/>
                    <a:pt x="3454" y="51"/>
                    <a:pt x="3418" y="51"/>
                  </a:cubicBezTo>
                  <a:cubicBezTo>
                    <a:pt x="3193" y="15"/>
                    <a:pt x="2967" y="0"/>
                    <a:pt x="2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0"/>
            <p:cNvSpPr/>
            <p:nvPr/>
          </p:nvSpPr>
          <p:spPr>
            <a:xfrm rot="1059603">
              <a:off x="7351456" y="2996779"/>
              <a:ext cx="403615" cy="108448"/>
            </a:xfrm>
            <a:custGeom>
              <a:avLst/>
              <a:gdLst/>
              <a:ahLst/>
              <a:cxnLst/>
              <a:rect l="l" t="t" r="r" b="b"/>
              <a:pathLst>
                <a:path w="3454" h="928" extrusionOk="0">
                  <a:moveTo>
                    <a:pt x="2599" y="1"/>
                  </a:moveTo>
                  <a:cubicBezTo>
                    <a:pt x="2181" y="1"/>
                    <a:pt x="1755" y="47"/>
                    <a:pt x="1334" y="94"/>
                  </a:cubicBezTo>
                  <a:cubicBezTo>
                    <a:pt x="989" y="142"/>
                    <a:pt x="501" y="94"/>
                    <a:pt x="191" y="225"/>
                  </a:cubicBezTo>
                  <a:cubicBezTo>
                    <a:pt x="60" y="285"/>
                    <a:pt x="60" y="309"/>
                    <a:pt x="25" y="440"/>
                  </a:cubicBezTo>
                  <a:cubicBezTo>
                    <a:pt x="37" y="487"/>
                    <a:pt x="13" y="928"/>
                    <a:pt x="1" y="928"/>
                  </a:cubicBezTo>
                  <a:cubicBezTo>
                    <a:pt x="1156" y="892"/>
                    <a:pt x="2299" y="832"/>
                    <a:pt x="3454" y="749"/>
                  </a:cubicBezTo>
                  <a:cubicBezTo>
                    <a:pt x="3454" y="559"/>
                    <a:pt x="3430" y="368"/>
                    <a:pt x="3394" y="178"/>
                  </a:cubicBezTo>
                  <a:cubicBezTo>
                    <a:pt x="3394" y="142"/>
                    <a:pt x="3370" y="94"/>
                    <a:pt x="3347" y="82"/>
                  </a:cubicBezTo>
                  <a:cubicBezTo>
                    <a:pt x="3311" y="70"/>
                    <a:pt x="3287" y="47"/>
                    <a:pt x="3251" y="47"/>
                  </a:cubicBezTo>
                  <a:cubicBezTo>
                    <a:pt x="3038" y="14"/>
                    <a:pt x="2819" y="1"/>
                    <a:pt x="25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0"/>
            <p:cNvSpPr/>
            <p:nvPr/>
          </p:nvSpPr>
          <p:spPr>
            <a:xfrm rot="1059603">
              <a:off x="7316690" y="2981243"/>
              <a:ext cx="434231" cy="140468"/>
            </a:xfrm>
            <a:custGeom>
              <a:avLst/>
              <a:gdLst/>
              <a:ahLst/>
              <a:cxnLst/>
              <a:rect l="l" t="t" r="r" b="b"/>
              <a:pathLst>
                <a:path w="3716" h="1202" extrusionOk="0">
                  <a:moveTo>
                    <a:pt x="2704" y="261"/>
                  </a:moveTo>
                  <a:cubicBezTo>
                    <a:pt x="2930" y="261"/>
                    <a:pt x="3156" y="273"/>
                    <a:pt x="3370" y="332"/>
                  </a:cubicBezTo>
                  <a:lnTo>
                    <a:pt x="3394" y="332"/>
                  </a:lnTo>
                  <a:lnTo>
                    <a:pt x="3394" y="344"/>
                  </a:lnTo>
                  <a:cubicBezTo>
                    <a:pt x="3418" y="487"/>
                    <a:pt x="3454" y="618"/>
                    <a:pt x="3454" y="761"/>
                  </a:cubicBezTo>
                  <a:cubicBezTo>
                    <a:pt x="2394" y="844"/>
                    <a:pt x="1334" y="904"/>
                    <a:pt x="275" y="928"/>
                  </a:cubicBezTo>
                  <a:cubicBezTo>
                    <a:pt x="275" y="868"/>
                    <a:pt x="299" y="809"/>
                    <a:pt x="299" y="749"/>
                  </a:cubicBezTo>
                  <a:cubicBezTo>
                    <a:pt x="310" y="678"/>
                    <a:pt x="310" y="618"/>
                    <a:pt x="310" y="606"/>
                  </a:cubicBezTo>
                  <a:lnTo>
                    <a:pt x="310" y="571"/>
                  </a:lnTo>
                  <a:cubicBezTo>
                    <a:pt x="322" y="547"/>
                    <a:pt x="322" y="511"/>
                    <a:pt x="322" y="511"/>
                  </a:cubicBezTo>
                  <a:cubicBezTo>
                    <a:pt x="322" y="511"/>
                    <a:pt x="334" y="499"/>
                    <a:pt x="382" y="487"/>
                  </a:cubicBezTo>
                  <a:cubicBezTo>
                    <a:pt x="572" y="404"/>
                    <a:pt x="870" y="392"/>
                    <a:pt x="1132" y="380"/>
                  </a:cubicBezTo>
                  <a:cubicBezTo>
                    <a:pt x="1263" y="368"/>
                    <a:pt x="1382" y="368"/>
                    <a:pt x="1501" y="344"/>
                  </a:cubicBezTo>
                  <a:cubicBezTo>
                    <a:pt x="1906" y="309"/>
                    <a:pt x="2299" y="261"/>
                    <a:pt x="2704" y="261"/>
                  </a:cubicBezTo>
                  <a:close/>
                  <a:moveTo>
                    <a:pt x="2740" y="1"/>
                  </a:moveTo>
                  <a:cubicBezTo>
                    <a:pt x="2312" y="1"/>
                    <a:pt x="1886" y="48"/>
                    <a:pt x="1465" y="94"/>
                  </a:cubicBezTo>
                  <a:cubicBezTo>
                    <a:pt x="1370" y="106"/>
                    <a:pt x="1251" y="130"/>
                    <a:pt x="1108" y="130"/>
                  </a:cubicBezTo>
                  <a:cubicBezTo>
                    <a:pt x="834" y="130"/>
                    <a:pt x="513" y="142"/>
                    <a:pt x="275" y="249"/>
                  </a:cubicBezTo>
                  <a:cubicBezTo>
                    <a:pt x="120" y="309"/>
                    <a:pt x="84" y="344"/>
                    <a:pt x="37" y="511"/>
                  </a:cubicBezTo>
                  <a:lnTo>
                    <a:pt x="37" y="547"/>
                  </a:lnTo>
                  <a:cubicBezTo>
                    <a:pt x="37" y="571"/>
                    <a:pt x="37" y="606"/>
                    <a:pt x="25" y="737"/>
                  </a:cubicBezTo>
                  <a:cubicBezTo>
                    <a:pt x="13" y="821"/>
                    <a:pt x="13" y="987"/>
                    <a:pt x="1" y="1023"/>
                  </a:cubicBezTo>
                  <a:cubicBezTo>
                    <a:pt x="13" y="987"/>
                    <a:pt x="60" y="928"/>
                    <a:pt x="120" y="928"/>
                  </a:cubicBezTo>
                  <a:lnTo>
                    <a:pt x="120" y="1202"/>
                  </a:lnTo>
                  <a:lnTo>
                    <a:pt x="144" y="1202"/>
                  </a:lnTo>
                  <a:cubicBezTo>
                    <a:pt x="1287" y="1166"/>
                    <a:pt x="2454" y="1106"/>
                    <a:pt x="3597" y="1023"/>
                  </a:cubicBezTo>
                  <a:lnTo>
                    <a:pt x="3716" y="999"/>
                  </a:lnTo>
                  <a:lnTo>
                    <a:pt x="3716" y="880"/>
                  </a:lnTo>
                  <a:cubicBezTo>
                    <a:pt x="3716" y="678"/>
                    <a:pt x="3704" y="463"/>
                    <a:pt x="3656" y="273"/>
                  </a:cubicBezTo>
                  <a:cubicBezTo>
                    <a:pt x="3644" y="225"/>
                    <a:pt x="3632" y="166"/>
                    <a:pt x="3573" y="106"/>
                  </a:cubicBezTo>
                  <a:cubicBezTo>
                    <a:pt x="3525" y="70"/>
                    <a:pt x="3454" y="47"/>
                    <a:pt x="3418" y="47"/>
                  </a:cubicBezTo>
                  <a:cubicBezTo>
                    <a:pt x="3192" y="14"/>
                    <a:pt x="2966" y="1"/>
                    <a:pt x="2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6" name="Google Shape;1656;p40"/>
          <p:cNvGrpSpPr/>
          <p:nvPr/>
        </p:nvGrpSpPr>
        <p:grpSpPr>
          <a:xfrm>
            <a:off x="1116006" y="483612"/>
            <a:ext cx="626217" cy="689029"/>
            <a:chOff x="7289600" y="950423"/>
            <a:chExt cx="468200" cy="515162"/>
          </a:xfrm>
        </p:grpSpPr>
        <p:sp>
          <p:nvSpPr>
            <p:cNvPr id="1657" name="Google Shape;1657;p40"/>
            <p:cNvSpPr/>
            <p:nvPr/>
          </p:nvSpPr>
          <p:spPr>
            <a:xfrm>
              <a:off x="7302935" y="962994"/>
              <a:ext cx="441535" cy="489996"/>
            </a:xfrm>
            <a:custGeom>
              <a:avLst/>
              <a:gdLst/>
              <a:ahLst/>
              <a:cxnLst/>
              <a:rect l="l" t="t" r="r" b="b"/>
              <a:pathLst>
                <a:path w="5895" h="6542" extrusionOk="0">
                  <a:moveTo>
                    <a:pt x="3176" y="0"/>
                  </a:moveTo>
                  <a:cubicBezTo>
                    <a:pt x="3155" y="0"/>
                    <a:pt x="3132" y="1"/>
                    <a:pt x="3108" y="5"/>
                  </a:cubicBezTo>
                  <a:cubicBezTo>
                    <a:pt x="3037" y="17"/>
                    <a:pt x="2954" y="29"/>
                    <a:pt x="2882" y="65"/>
                  </a:cubicBezTo>
                  <a:cubicBezTo>
                    <a:pt x="2811" y="89"/>
                    <a:pt x="2763" y="124"/>
                    <a:pt x="2716" y="172"/>
                  </a:cubicBezTo>
                  <a:cubicBezTo>
                    <a:pt x="2680" y="232"/>
                    <a:pt x="2632" y="327"/>
                    <a:pt x="2585" y="470"/>
                  </a:cubicBezTo>
                  <a:cubicBezTo>
                    <a:pt x="2537" y="601"/>
                    <a:pt x="2501" y="744"/>
                    <a:pt x="2454" y="922"/>
                  </a:cubicBezTo>
                  <a:cubicBezTo>
                    <a:pt x="2406" y="1101"/>
                    <a:pt x="2358" y="1279"/>
                    <a:pt x="2323" y="1482"/>
                  </a:cubicBezTo>
                  <a:cubicBezTo>
                    <a:pt x="2287" y="1672"/>
                    <a:pt x="2239" y="1863"/>
                    <a:pt x="2216" y="2041"/>
                  </a:cubicBezTo>
                  <a:cubicBezTo>
                    <a:pt x="2168" y="2232"/>
                    <a:pt x="2156" y="2399"/>
                    <a:pt x="2120" y="2553"/>
                  </a:cubicBezTo>
                  <a:cubicBezTo>
                    <a:pt x="2096" y="2696"/>
                    <a:pt x="2085" y="2815"/>
                    <a:pt x="2061" y="2911"/>
                  </a:cubicBezTo>
                  <a:cubicBezTo>
                    <a:pt x="2037" y="3030"/>
                    <a:pt x="2001" y="3161"/>
                    <a:pt x="1977" y="3292"/>
                  </a:cubicBezTo>
                  <a:cubicBezTo>
                    <a:pt x="1942" y="3422"/>
                    <a:pt x="1918" y="3565"/>
                    <a:pt x="1906" y="3696"/>
                  </a:cubicBezTo>
                  <a:cubicBezTo>
                    <a:pt x="1692" y="3268"/>
                    <a:pt x="1489" y="2827"/>
                    <a:pt x="1287" y="2399"/>
                  </a:cubicBezTo>
                  <a:cubicBezTo>
                    <a:pt x="1084" y="1970"/>
                    <a:pt x="894" y="1541"/>
                    <a:pt x="692" y="1101"/>
                  </a:cubicBezTo>
                  <a:lnTo>
                    <a:pt x="632" y="1137"/>
                  </a:lnTo>
                  <a:cubicBezTo>
                    <a:pt x="608" y="1148"/>
                    <a:pt x="572" y="1160"/>
                    <a:pt x="537" y="1184"/>
                  </a:cubicBezTo>
                  <a:cubicBezTo>
                    <a:pt x="489" y="1196"/>
                    <a:pt x="453" y="1196"/>
                    <a:pt x="430" y="1208"/>
                  </a:cubicBezTo>
                  <a:cubicBezTo>
                    <a:pt x="406" y="1208"/>
                    <a:pt x="393" y="1213"/>
                    <a:pt x="383" y="1213"/>
                  </a:cubicBezTo>
                  <a:cubicBezTo>
                    <a:pt x="378" y="1213"/>
                    <a:pt x="374" y="1212"/>
                    <a:pt x="370" y="1208"/>
                  </a:cubicBezTo>
                  <a:cubicBezTo>
                    <a:pt x="275" y="1244"/>
                    <a:pt x="191" y="1256"/>
                    <a:pt x="144" y="1279"/>
                  </a:cubicBezTo>
                  <a:cubicBezTo>
                    <a:pt x="96" y="1315"/>
                    <a:pt x="37" y="1363"/>
                    <a:pt x="1" y="1446"/>
                  </a:cubicBezTo>
                  <a:cubicBezTo>
                    <a:pt x="25" y="1601"/>
                    <a:pt x="72" y="1744"/>
                    <a:pt x="144" y="1875"/>
                  </a:cubicBezTo>
                  <a:cubicBezTo>
                    <a:pt x="215" y="2029"/>
                    <a:pt x="299" y="2160"/>
                    <a:pt x="358" y="2291"/>
                  </a:cubicBezTo>
                  <a:cubicBezTo>
                    <a:pt x="430" y="2458"/>
                    <a:pt x="501" y="2613"/>
                    <a:pt x="561" y="2768"/>
                  </a:cubicBezTo>
                  <a:cubicBezTo>
                    <a:pt x="620" y="2934"/>
                    <a:pt x="692" y="3101"/>
                    <a:pt x="775" y="3244"/>
                  </a:cubicBezTo>
                  <a:cubicBezTo>
                    <a:pt x="977" y="3684"/>
                    <a:pt x="1168" y="4113"/>
                    <a:pt x="1346" y="4542"/>
                  </a:cubicBezTo>
                  <a:lnTo>
                    <a:pt x="1346" y="4554"/>
                  </a:lnTo>
                  <a:cubicBezTo>
                    <a:pt x="1406" y="4673"/>
                    <a:pt x="1465" y="4827"/>
                    <a:pt x="1549" y="5006"/>
                  </a:cubicBezTo>
                  <a:cubicBezTo>
                    <a:pt x="1620" y="5185"/>
                    <a:pt x="1692" y="5375"/>
                    <a:pt x="1787" y="5566"/>
                  </a:cubicBezTo>
                  <a:cubicBezTo>
                    <a:pt x="1870" y="5768"/>
                    <a:pt x="1942" y="5947"/>
                    <a:pt x="2037" y="6125"/>
                  </a:cubicBezTo>
                  <a:cubicBezTo>
                    <a:pt x="2108" y="6304"/>
                    <a:pt x="2204" y="6435"/>
                    <a:pt x="2275" y="6542"/>
                  </a:cubicBezTo>
                  <a:cubicBezTo>
                    <a:pt x="2287" y="6518"/>
                    <a:pt x="2323" y="6518"/>
                    <a:pt x="2358" y="6506"/>
                  </a:cubicBezTo>
                  <a:cubicBezTo>
                    <a:pt x="2406" y="6494"/>
                    <a:pt x="2454" y="6494"/>
                    <a:pt x="2513" y="6482"/>
                  </a:cubicBezTo>
                  <a:cubicBezTo>
                    <a:pt x="2561" y="6482"/>
                    <a:pt x="2620" y="6459"/>
                    <a:pt x="2656" y="6447"/>
                  </a:cubicBezTo>
                  <a:cubicBezTo>
                    <a:pt x="2704" y="6447"/>
                    <a:pt x="2739" y="6435"/>
                    <a:pt x="2751" y="6423"/>
                  </a:cubicBezTo>
                  <a:cubicBezTo>
                    <a:pt x="2811" y="6399"/>
                    <a:pt x="2858" y="6387"/>
                    <a:pt x="2882" y="6363"/>
                  </a:cubicBezTo>
                  <a:cubicBezTo>
                    <a:pt x="2918" y="6328"/>
                    <a:pt x="2942" y="6316"/>
                    <a:pt x="2978" y="6280"/>
                  </a:cubicBezTo>
                  <a:cubicBezTo>
                    <a:pt x="2989" y="6256"/>
                    <a:pt x="3013" y="6220"/>
                    <a:pt x="3037" y="6197"/>
                  </a:cubicBezTo>
                  <a:lnTo>
                    <a:pt x="2644" y="5256"/>
                  </a:lnTo>
                  <a:lnTo>
                    <a:pt x="2477" y="4911"/>
                  </a:lnTo>
                  <a:cubicBezTo>
                    <a:pt x="2513" y="4792"/>
                    <a:pt x="2525" y="4673"/>
                    <a:pt x="2561" y="4530"/>
                  </a:cubicBezTo>
                  <a:cubicBezTo>
                    <a:pt x="2585" y="4375"/>
                    <a:pt x="2632" y="4256"/>
                    <a:pt x="2680" y="4173"/>
                  </a:cubicBezTo>
                  <a:cubicBezTo>
                    <a:pt x="2686" y="4169"/>
                    <a:pt x="2696" y="4168"/>
                    <a:pt x="2710" y="4168"/>
                  </a:cubicBezTo>
                  <a:cubicBezTo>
                    <a:pt x="2747" y="4168"/>
                    <a:pt x="2813" y="4179"/>
                    <a:pt x="2918" y="4196"/>
                  </a:cubicBezTo>
                  <a:cubicBezTo>
                    <a:pt x="3049" y="4232"/>
                    <a:pt x="3192" y="4280"/>
                    <a:pt x="3359" y="4339"/>
                  </a:cubicBezTo>
                  <a:cubicBezTo>
                    <a:pt x="3525" y="4399"/>
                    <a:pt x="3716" y="4470"/>
                    <a:pt x="3906" y="4542"/>
                  </a:cubicBezTo>
                  <a:cubicBezTo>
                    <a:pt x="4121" y="4613"/>
                    <a:pt x="4299" y="4696"/>
                    <a:pt x="4478" y="4768"/>
                  </a:cubicBezTo>
                  <a:cubicBezTo>
                    <a:pt x="4656" y="4839"/>
                    <a:pt x="4799" y="4899"/>
                    <a:pt x="4942" y="4958"/>
                  </a:cubicBezTo>
                  <a:cubicBezTo>
                    <a:pt x="5073" y="5018"/>
                    <a:pt x="5156" y="5054"/>
                    <a:pt x="5204" y="5077"/>
                  </a:cubicBezTo>
                  <a:cubicBezTo>
                    <a:pt x="5252" y="5077"/>
                    <a:pt x="5275" y="5113"/>
                    <a:pt x="5311" y="5125"/>
                  </a:cubicBezTo>
                  <a:cubicBezTo>
                    <a:pt x="5347" y="5137"/>
                    <a:pt x="5371" y="5173"/>
                    <a:pt x="5394" y="5185"/>
                  </a:cubicBezTo>
                  <a:cubicBezTo>
                    <a:pt x="5406" y="5191"/>
                    <a:pt x="5418" y="5194"/>
                    <a:pt x="5433" y="5194"/>
                  </a:cubicBezTo>
                  <a:cubicBezTo>
                    <a:pt x="5448" y="5194"/>
                    <a:pt x="5466" y="5191"/>
                    <a:pt x="5490" y="5185"/>
                  </a:cubicBezTo>
                  <a:lnTo>
                    <a:pt x="5585" y="5137"/>
                  </a:lnTo>
                  <a:cubicBezTo>
                    <a:pt x="5609" y="5125"/>
                    <a:pt x="5645" y="5077"/>
                    <a:pt x="5668" y="5030"/>
                  </a:cubicBezTo>
                  <a:cubicBezTo>
                    <a:pt x="5704" y="4970"/>
                    <a:pt x="5740" y="4935"/>
                    <a:pt x="5775" y="4875"/>
                  </a:cubicBezTo>
                  <a:cubicBezTo>
                    <a:pt x="5823" y="4816"/>
                    <a:pt x="5847" y="4768"/>
                    <a:pt x="5859" y="4708"/>
                  </a:cubicBezTo>
                  <a:cubicBezTo>
                    <a:pt x="5895" y="4649"/>
                    <a:pt x="5895" y="4601"/>
                    <a:pt x="5895" y="4577"/>
                  </a:cubicBezTo>
                  <a:cubicBezTo>
                    <a:pt x="5787" y="4482"/>
                    <a:pt x="5656" y="4399"/>
                    <a:pt x="5502" y="4315"/>
                  </a:cubicBezTo>
                  <a:cubicBezTo>
                    <a:pt x="5359" y="4244"/>
                    <a:pt x="5204" y="4173"/>
                    <a:pt x="5049" y="4113"/>
                  </a:cubicBezTo>
                  <a:cubicBezTo>
                    <a:pt x="4894" y="4054"/>
                    <a:pt x="4728" y="3994"/>
                    <a:pt x="4573" y="3934"/>
                  </a:cubicBezTo>
                  <a:cubicBezTo>
                    <a:pt x="4406" y="3887"/>
                    <a:pt x="4251" y="3827"/>
                    <a:pt x="4109" y="3768"/>
                  </a:cubicBezTo>
                  <a:cubicBezTo>
                    <a:pt x="4049" y="3756"/>
                    <a:pt x="3954" y="3708"/>
                    <a:pt x="3835" y="3661"/>
                  </a:cubicBezTo>
                  <a:cubicBezTo>
                    <a:pt x="3716" y="3601"/>
                    <a:pt x="3597" y="3565"/>
                    <a:pt x="3466" y="3506"/>
                  </a:cubicBezTo>
                  <a:lnTo>
                    <a:pt x="3108" y="3327"/>
                  </a:lnTo>
                  <a:cubicBezTo>
                    <a:pt x="3001" y="3268"/>
                    <a:pt x="2930" y="3220"/>
                    <a:pt x="2882" y="3184"/>
                  </a:cubicBezTo>
                  <a:lnTo>
                    <a:pt x="2858" y="3161"/>
                  </a:lnTo>
                  <a:cubicBezTo>
                    <a:pt x="2847" y="3137"/>
                    <a:pt x="2858" y="3065"/>
                    <a:pt x="2870" y="2934"/>
                  </a:cubicBezTo>
                  <a:cubicBezTo>
                    <a:pt x="2906" y="2791"/>
                    <a:pt x="2930" y="2625"/>
                    <a:pt x="2978" y="2410"/>
                  </a:cubicBezTo>
                  <a:cubicBezTo>
                    <a:pt x="3025" y="2208"/>
                    <a:pt x="3061" y="1982"/>
                    <a:pt x="3120" y="1744"/>
                  </a:cubicBezTo>
                  <a:cubicBezTo>
                    <a:pt x="3180" y="1506"/>
                    <a:pt x="3228" y="1279"/>
                    <a:pt x="3275" y="1053"/>
                  </a:cubicBezTo>
                  <a:cubicBezTo>
                    <a:pt x="3323" y="851"/>
                    <a:pt x="3359" y="648"/>
                    <a:pt x="3394" y="482"/>
                  </a:cubicBezTo>
                  <a:cubicBezTo>
                    <a:pt x="3418" y="303"/>
                    <a:pt x="3418" y="184"/>
                    <a:pt x="3418" y="124"/>
                  </a:cubicBezTo>
                  <a:cubicBezTo>
                    <a:pt x="3406" y="89"/>
                    <a:pt x="3382" y="65"/>
                    <a:pt x="3299" y="5"/>
                  </a:cubicBezTo>
                  <a:cubicBezTo>
                    <a:pt x="3259" y="5"/>
                    <a:pt x="3220" y="0"/>
                    <a:pt x="31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0"/>
            <p:cNvSpPr/>
            <p:nvPr/>
          </p:nvSpPr>
          <p:spPr>
            <a:xfrm>
              <a:off x="7289600" y="950423"/>
              <a:ext cx="468200" cy="515162"/>
            </a:xfrm>
            <a:custGeom>
              <a:avLst/>
              <a:gdLst/>
              <a:ahLst/>
              <a:cxnLst/>
              <a:rect l="l" t="t" r="r" b="b"/>
              <a:pathLst>
                <a:path w="6251" h="6878" extrusionOk="0">
                  <a:moveTo>
                    <a:pt x="3441" y="353"/>
                  </a:moveTo>
                  <a:cubicBezTo>
                    <a:pt x="3441" y="401"/>
                    <a:pt x="3441" y="472"/>
                    <a:pt x="3417" y="603"/>
                  </a:cubicBezTo>
                  <a:cubicBezTo>
                    <a:pt x="3382" y="770"/>
                    <a:pt x="3334" y="960"/>
                    <a:pt x="3298" y="1186"/>
                  </a:cubicBezTo>
                  <a:cubicBezTo>
                    <a:pt x="3251" y="1389"/>
                    <a:pt x="3203" y="1627"/>
                    <a:pt x="3143" y="1865"/>
                  </a:cubicBezTo>
                  <a:cubicBezTo>
                    <a:pt x="3084" y="2103"/>
                    <a:pt x="3036" y="2329"/>
                    <a:pt x="3001" y="2544"/>
                  </a:cubicBezTo>
                  <a:cubicBezTo>
                    <a:pt x="2953" y="2746"/>
                    <a:pt x="2905" y="2913"/>
                    <a:pt x="2893" y="3056"/>
                  </a:cubicBezTo>
                  <a:cubicBezTo>
                    <a:pt x="2858" y="3270"/>
                    <a:pt x="2858" y="3341"/>
                    <a:pt x="2917" y="3413"/>
                  </a:cubicBezTo>
                  <a:lnTo>
                    <a:pt x="2953" y="3449"/>
                  </a:lnTo>
                  <a:cubicBezTo>
                    <a:pt x="3001" y="3496"/>
                    <a:pt x="3084" y="3556"/>
                    <a:pt x="3203" y="3615"/>
                  </a:cubicBezTo>
                  <a:cubicBezTo>
                    <a:pt x="3322" y="3675"/>
                    <a:pt x="3441" y="3734"/>
                    <a:pt x="3572" y="3794"/>
                  </a:cubicBezTo>
                  <a:cubicBezTo>
                    <a:pt x="3691" y="3853"/>
                    <a:pt x="3834" y="3913"/>
                    <a:pt x="3953" y="3960"/>
                  </a:cubicBezTo>
                  <a:lnTo>
                    <a:pt x="4215" y="4091"/>
                  </a:lnTo>
                  <a:cubicBezTo>
                    <a:pt x="4346" y="4139"/>
                    <a:pt x="4513" y="4187"/>
                    <a:pt x="4679" y="4246"/>
                  </a:cubicBezTo>
                  <a:cubicBezTo>
                    <a:pt x="4834" y="4318"/>
                    <a:pt x="4989" y="4377"/>
                    <a:pt x="5156" y="4437"/>
                  </a:cubicBezTo>
                  <a:cubicBezTo>
                    <a:pt x="5298" y="4484"/>
                    <a:pt x="5453" y="4544"/>
                    <a:pt x="5596" y="4627"/>
                  </a:cubicBezTo>
                  <a:cubicBezTo>
                    <a:pt x="5703" y="4675"/>
                    <a:pt x="5810" y="4734"/>
                    <a:pt x="5894" y="4806"/>
                  </a:cubicBezTo>
                  <a:lnTo>
                    <a:pt x="5894" y="4818"/>
                  </a:lnTo>
                  <a:cubicBezTo>
                    <a:pt x="5882" y="4877"/>
                    <a:pt x="5846" y="4925"/>
                    <a:pt x="5822" y="4973"/>
                  </a:cubicBezTo>
                  <a:cubicBezTo>
                    <a:pt x="5799" y="5008"/>
                    <a:pt x="5751" y="5068"/>
                    <a:pt x="5715" y="5115"/>
                  </a:cubicBezTo>
                  <a:cubicBezTo>
                    <a:pt x="5691" y="5151"/>
                    <a:pt x="5679" y="5175"/>
                    <a:pt x="5656" y="5187"/>
                  </a:cubicBezTo>
                  <a:cubicBezTo>
                    <a:pt x="5644" y="5187"/>
                    <a:pt x="5632" y="5187"/>
                    <a:pt x="5620" y="5211"/>
                  </a:cubicBezTo>
                  <a:cubicBezTo>
                    <a:pt x="5596" y="5187"/>
                    <a:pt x="5584" y="5175"/>
                    <a:pt x="5584" y="5139"/>
                  </a:cubicBezTo>
                  <a:cubicBezTo>
                    <a:pt x="5537" y="5115"/>
                    <a:pt x="5501" y="5080"/>
                    <a:pt x="5453" y="5068"/>
                  </a:cubicBezTo>
                  <a:cubicBezTo>
                    <a:pt x="5406" y="5056"/>
                    <a:pt x="5322" y="5008"/>
                    <a:pt x="5179" y="4949"/>
                  </a:cubicBezTo>
                  <a:cubicBezTo>
                    <a:pt x="5048" y="4889"/>
                    <a:pt x="4906" y="4830"/>
                    <a:pt x="4727" y="4758"/>
                  </a:cubicBezTo>
                  <a:cubicBezTo>
                    <a:pt x="4548" y="4687"/>
                    <a:pt x="4346" y="4603"/>
                    <a:pt x="4155" y="4532"/>
                  </a:cubicBezTo>
                  <a:cubicBezTo>
                    <a:pt x="3965" y="4461"/>
                    <a:pt x="3786" y="4389"/>
                    <a:pt x="3608" y="4330"/>
                  </a:cubicBezTo>
                  <a:cubicBezTo>
                    <a:pt x="3429" y="4270"/>
                    <a:pt x="3274" y="4222"/>
                    <a:pt x="3143" y="4187"/>
                  </a:cubicBezTo>
                  <a:cubicBezTo>
                    <a:pt x="3045" y="4167"/>
                    <a:pt x="2972" y="4158"/>
                    <a:pt x="2914" y="4158"/>
                  </a:cubicBezTo>
                  <a:cubicBezTo>
                    <a:pt x="2867" y="4158"/>
                    <a:pt x="2830" y="4164"/>
                    <a:pt x="2798" y="4175"/>
                  </a:cubicBezTo>
                  <a:lnTo>
                    <a:pt x="2751" y="4187"/>
                  </a:lnTo>
                  <a:lnTo>
                    <a:pt x="2727" y="4234"/>
                  </a:lnTo>
                  <a:cubicBezTo>
                    <a:pt x="2667" y="4341"/>
                    <a:pt x="2620" y="4472"/>
                    <a:pt x="2596" y="4639"/>
                  </a:cubicBezTo>
                  <a:cubicBezTo>
                    <a:pt x="2572" y="4782"/>
                    <a:pt x="2548" y="4901"/>
                    <a:pt x="2512" y="5020"/>
                  </a:cubicBezTo>
                  <a:lnTo>
                    <a:pt x="2500" y="5068"/>
                  </a:lnTo>
                  <a:lnTo>
                    <a:pt x="2703" y="5461"/>
                  </a:lnTo>
                  <a:lnTo>
                    <a:pt x="3048" y="6318"/>
                  </a:lnTo>
                  <a:lnTo>
                    <a:pt x="3048" y="6330"/>
                  </a:lnTo>
                  <a:cubicBezTo>
                    <a:pt x="3036" y="6366"/>
                    <a:pt x="3024" y="6377"/>
                    <a:pt x="3001" y="6389"/>
                  </a:cubicBezTo>
                  <a:cubicBezTo>
                    <a:pt x="2977" y="6389"/>
                    <a:pt x="2953" y="6413"/>
                    <a:pt x="2905" y="6425"/>
                  </a:cubicBezTo>
                  <a:lnTo>
                    <a:pt x="2870" y="6437"/>
                  </a:lnTo>
                  <a:lnTo>
                    <a:pt x="2858" y="6449"/>
                  </a:lnTo>
                  <a:cubicBezTo>
                    <a:pt x="2858" y="6473"/>
                    <a:pt x="2846" y="6473"/>
                    <a:pt x="2834" y="6473"/>
                  </a:cubicBezTo>
                  <a:cubicBezTo>
                    <a:pt x="2786" y="6473"/>
                    <a:pt x="2739" y="6485"/>
                    <a:pt x="2679" y="6497"/>
                  </a:cubicBezTo>
                  <a:cubicBezTo>
                    <a:pt x="2631" y="6508"/>
                    <a:pt x="2572" y="6508"/>
                    <a:pt x="2536" y="6532"/>
                  </a:cubicBezTo>
                  <a:cubicBezTo>
                    <a:pt x="2489" y="6437"/>
                    <a:pt x="2429" y="6330"/>
                    <a:pt x="2370" y="6211"/>
                  </a:cubicBezTo>
                  <a:cubicBezTo>
                    <a:pt x="2274" y="6032"/>
                    <a:pt x="2191" y="5854"/>
                    <a:pt x="2119" y="5663"/>
                  </a:cubicBezTo>
                  <a:cubicBezTo>
                    <a:pt x="2024" y="5484"/>
                    <a:pt x="1953" y="5294"/>
                    <a:pt x="1881" y="5115"/>
                  </a:cubicBezTo>
                  <a:cubicBezTo>
                    <a:pt x="1798" y="4949"/>
                    <a:pt x="1738" y="4818"/>
                    <a:pt x="1703" y="4711"/>
                  </a:cubicBezTo>
                  <a:lnTo>
                    <a:pt x="1679" y="4651"/>
                  </a:lnTo>
                  <a:cubicBezTo>
                    <a:pt x="1500" y="4222"/>
                    <a:pt x="1310" y="3794"/>
                    <a:pt x="1107" y="3353"/>
                  </a:cubicBezTo>
                  <a:cubicBezTo>
                    <a:pt x="1048" y="3210"/>
                    <a:pt x="965" y="3056"/>
                    <a:pt x="905" y="2901"/>
                  </a:cubicBezTo>
                  <a:cubicBezTo>
                    <a:pt x="846" y="2734"/>
                    <a:pt x="774" y="2567"/>
                    <a:pt x="703" y="2401"/>
                  </a:cubicBezTo>
                  <a:lnTo>
                    <a:pt x="488" y="1984"/>
                  </a:lnTo>
                  <a:cubicBezTo>
                    <a:pt x="429" y="1865"/>
                    <a:pt x="393" y="1770"/>
                    <a:pt x="357" y="1651"/>
                  </a:cubicBezTo>
                  <a:lnTo>
                    <a:pt x="405" y="1603"/>
                  </a:lnTo>
                  <a:cubicBezTo>
                    <a:pt x="453" y="1591"/>
                    <a:pt x="512" y="1567"/>
                    <a:pt x="584" y="1544"/>
                  </a:cubicBezTo>
                  <a:cubicBezTo>
                    <a:pt x="619" y="1544"/>
                    <a:pt x="655" y="1532"/>
                    <a:pt x="679" y="1532"/>
                  </a:cubicBezTo>
                  <a:cubicBezTo>
                    <a:pt x="715" y="1508"/>
                    <a:pt x="750" y="1496"/>
                    <a:pt x="798" y="1484"/>
                  </a:cubicBezTo>
                  <a:cubicBezTo>
                    <a:pt x="798" y="1484"/>
                    <a:pt x="810" y="1472"/>
                    <a:pt x="822" y="1472"/>
                  </a:cubicBezTo>
                  <a:cubicBezTo>
                    <a:pt x="1000" y="1865"/>
                    <a:pt x="1179" y="2258"/>
                    <a:pt x="1357" y="2639"/>
                  </a:cubicBezTo>
                  <a:cubicBezTo>
                    <a:pt x="1572" y="3079"/>
                    <a:pt x="1762" y="3508"/>
                    <a:pt x="1965" y="3937"/>
                  </a:cubicBezTo>
                  <a:lnTo>
                    <a:pt x="2191" y="4389"/>
                  </a:lnTo>
                  <a:lnTo>
                    <a:pt x="2250" y="3889"/>
                  </a:lnTo>
                  <a:cubicBezTo>
                    <a:pt x="2262" y="3758"/>
                    <a:pt x="2298" y="3627"/>
                    <a:pt x="2322" y="3508"/>
                  </a:cubicBezTo>
                  <a:cubicBezTo>
                    <a:pt x="2370" y="3377"/>
                    <a:pt x="2405" y="3234"/>
                    <a:pt x="2417" y="3103"/>
                  </a:cubicBezTo>
                  <a:cubicBezTo>
                    <a:pt x="2429" y="3020"/>
                    <a:pt x="2441" y="2901"/>
                    <a:pt x="2477" y="2746"/>
                  </a:cubicBezTo>
                  <a:cubicBezTo>
                    <a:pt x="2500" y="2603"/>
                    <a:pt x="2536" y="2437"/>
                    <a:pt x="2560" y="2258"/>
                  </a:cubicBezTo>
                  <a:cubicBezTo>
                    <a:pt x="2596" y="2079"/>
                    <a:pt x="2620" y="1901"/>
                    <a:pt x="2667" y="1710"/>
                  </a:cubicBezTo>
                  <a:cubicBezTo>
                    <a:pt x="2703" y="1508"/>
                    <a:pt x="2739" y="1329"/>
                    <a:pt x="2786" y="1174"/>
                  </a:cubicBezTo>
                  <a:cubicBezTo>
                    <a:pt x="2834" y="1008"/>
                    <a:pt x="2881" y="853"/>
                    <a:pt x="2917" y="722"/>
                  </a:cubicBezTo>
                  <a:cubicBezTo>
                    <a:pt x="2977" y="591"/>
                    <a:pt x="3012" y="520"/>
                    <a:pt x="3036" y="472"/>
                  </a:cubicBezTo>
                  <a:cubicBezTo>
                    <a:pt x="3060" y="436"/>
                    <a:pt x="3084" y="424"/>
                    <a:pt x="3143" y="401"/>
                  </a:cubicBezTo>
                  <a:cubicBezTo>
                    <a:pt x="3203" y="377"/>
                    <a:pt x="3262" y="353"/>
                    <a:pt x="3322" y="353"/>
                  </a:cubicBezTo>
                  <a:close/>
                  <a:moveTo>
                    <a:pt x="3374" y="1"/>
                  </a:moveTo>
                  <a:cubicBezTo>
                    <a:pt x="3343" y="1"/>
                    <a:pt x="3309" y="3"/>
                    <a:pt x="3274" y="8"/>
                  </a:cubicBezTo>
                  <a:cubicBezTo>
                    <a:pt x="3191" y="31"/>
                    <a:pt x="3096" y="55"/>
                    <a:pt x="3012" y="91"/>
                  </a:cubicBezTo>
                  <a:cubicBezTo>
                    <a:pt x="2917" y="127"/>
                    <a:pt x="2846" y="174"/>
                    <a:pt x="2786" y="234"/>
                  </a:cubicBezTo>
                  <a:lnTo>
                    <a:pt x="2774" y="246"/>
                  </a:lnTo>
                  <a:cubicBezTo>
                    <a:pt x="2715" y="329"/>
                    <a:pt x="2655" y="448"/>
                    <a:pt x="2608" y="591"/>
                  </a:cubicBezTo>
                  <a:cubicBezTo>
                    <a:pt x="2560" y="746"/>
                    <a:pt x="2512" y="889"/>
                    <a:pt x="2477" y="1067"/>
                  </a:cubicBezTo>
                  <a:cubicBezTo>
                    <a:pt x="2429" y="1234"/>
                    <a:pt x="2381" y="1424"/>
                    <a:pt x="2346" y="1615"/>
                  </a:cubicBezTo>
                  <a:cubicBezTo>
                    <a:pt x="2310" y="1817"/>
                    <a:pt x="2262" y="2008"/>
                    <a:pt x="2239" y="2186"/>
                  </a:cubicBezTo>
                  <a:cubicBezTo>
                    <a:pt x="2191" y="2365"/>
                    <a:pt x="2179" y="2544"/>
                    <a:pt x="2143" y="2687"/>
                  </a:cubicBezTo>
                  <a:cubicBezTo>
                    <a:pt x="2119" y="2841"/>
                    <a:pt x="2108" y="2960"/>
                    <a:pt x="2084" y="3044"/>
                  </a:cubicBezTo>
                  <a:cubicBezTo>
                    <a:pt x="2072" y="3163"/>
                    <a:pt x="2048" y="3270"/>
                    <a:pt x="2012" y="3389"/>
                  </a:cubicBezTo>
                  <a:cubicBezTo>
                    <a:pt x="1869" y="3091"/>
                    <a:pt x="1727" y="2794"/>
                    <a:pt x="1596" y="2496"/>
                  </a:cubicBezTo>
                  <a:cubicBezTo>
                    <a:pt x="1393" y="2067"/>
                    <a:pt x="1191" y="1639"/>
                    <a:pt x="1000" y="1198"/>
                  </a:cubicBezTo>
                  <a:lnTo>
                    <a:pt x="953" y="1115"/>
                  </a:lnTo>
                  <a:lnTo>
                    <a:pt x="869" y="1115"/>
                  </a:lnTo>
                  <a:cubicBezTo>
                    <a:pt x="810" y="1115"/>
                    <a:pt x="750" y="1139"/>
                    <a:pt x="643" y="1186"/>
                  </a:cubicBezTo>
                  <a:cubicBezTo>
                    <a:pt x="631" y="1198"/>
                    <a:pt x="595" y="1222"/>
                    <a:pt x="584" y="1222"/>
                  </a:cubicBezTo>
                  <a:lnTo>
                    <a:pt x="572" y="1198"/>
                  </a:lnTo>
                  <a:lnTo>
                    <a:pt x="488" y="1234"/>
                  </a:lnTo>
                  <a:cubicBezTo>
                    <a:pt x="393" y="1258"/>
                    <a:pt x="310" y="1294"/>
                    <a:pt x="250" y="1317"/>
                  </a:cubicBezTo>
                  <a:cubicBezTo>
                    <a:pt x="167" y="1365"/>
                    <a:pt x="95" y="1424"/>
                    <a:pt x="36" y="1544"/>
                  </a:cubicBezTo>
                  <a:lnTo>
                    <a:pt x="0" y="1591"/>
                  </a:lnTo>
                  <a:lnTo>
                    <a:pt x="12" y="1651"/>
                  </a:lnTo>
                  <a:cubicBezTo>
                    <a:pt x="48" y="1817"/>
                    <a:pt x="107" y="1960"/>
                    <a:pt x="179" y="2115"/>
                  </a:cubicBezTo>
                  <a:lnTo>
                    <a:pt x="393" y="2532"/>
                  </a:lnTo>
                  <a:cubicBezTo>
                    <a:pt x="453" y="2675"/>
                    <a:pt x="524" y="2829"/>
                    <a:pt x="584" y="2984"/>
                  </a:cubicBezTo>
                  <a:cubicBezTo>
                    <a:pt x="643" y="3151"/>
                    <a:pt x="715" y="3318"/>
                    <a:pt x="786" y="3484"/>
                  </a:cubicBezTo>
                  <a:cubicBezTo>
                    <a:pt x="988" y="3901"/>
                    <a:pt x="1179" y="4294"/>
                    <a:pt x="1346" y="4711"/>
                  </a:cubicBezTo>
                  <a:lnTo>
                    <a:pt x="1346" y="4734"/>
                  </a:lnTo>
                  <a:lnTo>
                    <a:pt x="1369" y="4794"/>
                  </a:lnTo>
                  <a:cubicBezTo>
                    <a:pt x="1429" y="4889"/>
                    <a:pt x="1488" y="5044"/>
                    <a:pt x="1560" y="5223"/>
                  </a:cubicBezTo>
                  <a:cubicBezTo>
                    <a:pt x="1643" y="5401"/>
                    <a:pt x="1715" y="5592"/>
                    <a:pt x="1798" y="5782"/>
                  </a:cubicBezTo>
                  <a:cubicBezTo>
                    <a:pt x="1893" y="5985"/>
                    <a:pt x="1965" y="6163"/>
                    <a:pt x="2060" y="6342"/>
                  </a:cubicBezTo>
                  <a:cubicBezTo>
                    <a:pt x="2131" y="6532"/>
                    <a:pt x="2215" y="6675"/>
                    <a:pt x="2310" y="6782"/>
                  </a:cubicBezTo>
                  <a:lnTo>
                    <a:pt x="2381" y="6878"/>
                  </a:lnTo>
                  <a:lnTo>
                    <a:pt x="2489" y="6818"/>
                  </a:lnTo>
                  <a:cubicBezTo>
                    <a:pt x="2500" y="6818"/>
                    <a:pt x="2512" y="6794"/>
                    <a:pt x="2548" y="6794"/>
                  </a:cubicBezTo>
                  <a:cubicBezTo>
                    <a:pt x="2608" y="6794"/>
                    <a:pt x="2655" y="6782"/>
                    <a:pt x="2715" y="6770"/>
                  </a:cubicBezTo>
                  <a:cubicBezTo>
                    <a:pt x="2774" y="6770"/>
                    <a:pt x="2834" y="6758"/>
                    <a:pt x="2870" y="6735"/>
                  </a:cubicBezTo>
                  <a:cubicBezTo>
                    <a:pt x="2917" y="6723"/>
                    <a:pt x="2965" y="6711"/>
                    <a:pt x="3001" y="6699"/>
                  </a:cubicBezTo>
                  <a:cubicBezTo>
                    <a:pt x="3072" y="6675"/>
                    <a:pt x="3120" y="6651"/>
                    <a:pt x="3155" y="6616"/>
                  </a:cubicBezTo>
                  <a:cubicBezTo>
                    <a:pt x="3203" y="6592"/>
                    <a:pt x="3239" y="6556"/>
                    <a:pt x="3262" y="6532"/>
                  </a:cubicBezTo>
                  <a:lnTo>
                    <a:pt x="3274" y="6520"/>
                  </a:lnTo>
                  <a:cubicBezTo>
                    <a:pt x="3310" y="6485"/>
                    <a:pt x="3322" y="6449"/>
                    <a:pt x="3358" y="6413"/>
                  </a:cubicBezTo>
                  <a:lnTo>
                    <a:pt x="3393" y="6354"/>
                  </a:lnTo>
                  <a:lnTo>
                    <a:pt x="2965" y="5342"/>
                  </a:lnTo>
                  <a:lnTo>
                    <a:pt x="2822" y="5044"/>
                  </a:lnTo>
                  <a:cubicBezTo>
                    <a:pt x="2846" y="4937"/>
                    <a:pt x="2881" y="4818"/>
                    <a:pt x="2893" y="4699"/>
                  </a:cubicBezTo>
                  <a:cubicBezTo>
                    <a:pt x="2905" y="4615"/>
                    <a:pt x="2917" y="4520"/>
                    <a:pt x="2953" y="4461"/>
                  </a:cubicBezTo>
                  <a:cubicBezTo>
                    <a:pt x="2965" y="4472"/>
                    <a:pt x="3012" y="4472"/>
                    <a:pt x="3060" y="4496"/>
                  </a:cubicBezTo>
                  <a:cubicBezTo>
                    <a:pt x="3167" y="4520"/>
                    <a:pt x="3322" y="4568"/>
                    <a:pt x="3489" y="4627"/>
                  </a:cubicBezTo>
                  <a:cubicBezTo>
                    <a:pt x="3667" y="4675"/>
                    <a:pt x="3846" y="4746"/>
                    <a:pt x="4036" y="4818"/>
                  </a:cubicBezTo>
                  <a:cubicBezTo>
                    <a:pt x="4251" y="4889"/>
                    <a:pt x="4429" y="4973"/>
                    <a:pt x="4608" y="5044"/>
                  </a:cubicBezTo>
                  <a:cubicBezTo>
                    <a:pt x="4786" y="5115"/>
                    <a:pt x="4929" y="5175"/>
                    <a:pt x="5060" y="5234"/>
                  </a:cubicBezTo>
                  <a:cubicBezTo>
                    <a:pt x="5203" y="5294"/>
                    <a:pt x="5287" y="5318"/>
                    <a:pt x="5334" y="5354"/>
                  </a:cubicBezTo>
                  <a:lnTo>
                    <a:pt x="5346" y="5365"/>
                  </a:lnTo>
                  <a:cubicBezTo>
                    <a:pt x="5382" y="5377"/>
                    <a:pt x="5394" y="5377"/>
                    <a:pt x="5406" y="5401"/>
                  </a:cubicBezTo>
                  <a:cubicBezTo>
                    <a:pt x="5441" y="5425"/>
                    <a:pt x="5477" y="5461"/>
                    <a:pt x="5513" y="5473"/>
                  </a:cubicBezTo>
                  <a:cubicBezTo>
                    <a:pt x="5541" y="5494"/>
                    <a:pt x="5578" y="5511"/>
                    <a:pt x="5627" y="5511"/>
                  </a:cubicBezTo>
                  <a:cubicBezTo>
                    <a:pt x="5659" y="5511"/>
                    <a:pt x="5696" y="5504"/>
                    <a:pt x="5739" y="5484"/>
                  </a:cubicBezTo>
                  <a:cubicBezTo>
                    <a:pt x="5775" y="5473"/>
                    <a:pt x="5810" y="5461"/>
                    <a:pt x="5834" y="5449"/>
                  </a:cubicBezTo>
                  <a:lnTo>
                    <a:pt x="5858" y="5425"/>
                  </a:lnTo>
                  <a:lnTo>
                    <a:pt x="5894" y="5354"/>
                  </a:lnTo>
                  <a:cubicBezTo>
                    <a:pt x="5929" y="5330"/>
                    <a:pt x="5953" y="5282"/>
                    <a:pt x="6001" y="5223"/>
                  </a:cubicBezTo>
                  <a:cubicBezTo>
                    <a:pt x="6037" y="5175"/>
                    <a:pt x="6072" y="5115"/>
                    <a:pt x="6108" y="5056"/>
                  </a:cubicBezTo>
                  <a:cubicBezTo>
                    <a:pt x="6156" y="4996"/>
                    <a:pt x="6180" y="4937"/>
                    <a:pt x="6215" y="4877"/>
                  </a:cubicBezTo>
                  <a:cubicBezTo>
                    <a:pt x="6239" y="4806"/>
                    <a:pt x="6251" y="4734"/>
                    <a:pt x="6239" y="4675"/>
                  </a:cubicBezTo>
                  <a:lnTo>
                    <a:pt x="6239" y="4615"/>
                  </a:lnTo>
                  <a:lnTo>
                    <a:pt x="6191" y="4568"/>
                  </a:lnTo>
                  <a:cubicBezTo>
                    <a:pt x="6072" y="4461"/>
                    <a:pt x="5941" y="4377"/>
                    <a:pt x="5775" y="4294"/>
                  </a:cubicBezTo>
                  <a:cubicBezTo>
                    <a:pt x="5632" y="4222"/>
                    <a:pt x="5465" y="4151"/>
                    <a:pt x="5298" y="4091"/>
                  </a:cubicBezTo>
                  <a:lnTo>
                    <a:pt x="4810" y="3913"/>
                  </a:lnTo>
                  <a:cubicBezTo>
                    <a:pt x="4644" y="3853"/>
                    <a:pt x="4501" y="3806"/>
                    <a:pt x="4358" y="3746"/>
                  </a:cubicBezTo>
                  <a:lnTo>
                    <a:pt x="4096" y="3639"/>
                  </a:lnTo>
                  <a:cubicBezTo>
                    <a:pt x="3977" y="3579"/>
                    <a:pt x="3846" y="3544"/>
                    <a:pt x="3727" y="3484"/>
                  </a:cubicBezTo>
                  <a:cubicBezTo>
                    <a:pt x="3596" y="3437"/>
                    <a:pt x="3465" y="3377"/>
                    <a:pt x="3370" y="3318"/>
                  </a:cubicBezTo>
                  <a:cubicBezTo>
                    <a:pt x="3251" y="3258"/>
                    <a:pt x="3203" y="3222"/>
                    <a:pt x="3167" y="3210"/>
                  </a:cubicBezTo>
                  <a:cubicBezTo>
                    <a:pt x="3167" y="3187"/>
                    <a:pt x="3167" y="3139"/>
                    <a:pt x="3191" y="3079"/>
                  </a:cubicBezTo>
                  <a:cubicBezTo>
                    <a:pt x="3203" y="2948"/>
                    <a:pt x="3239" y="2770"/>
                    <a:pt x="3274" y="2567"/>
                  </a:cubicBezTo>
                  <a:cubicBezTo>
                    <a:pt x="3322" y="2365"/>
                    <a:pt x="3370" y="2139"/>
                    <a:pt x="3429" y="1901"/>
                  </a:cubicBezTo>
                  <a:cubicBezTo>
                    <a:pt x="3489" y="1651"/>
                    <a:pt x="3536" y="1424"/>
                    <a:pt x="3572" y="1198"/>
                  </a:cubicBezTo>
                  <a:cubicBezTo>
                    <a:pt x="3620" y="984"/>
                    <a:pt x="3667" y="782"/>
                    <a:pt x="3691" y="603"/>
                  </a:cubicBezTo>
                  <a:cubicBezTo>
                    <a:pt x="3727" y="365"/>
                    <a:pt x="3727" y="270"/>
                    <a:pt x="3727" y="222"/>
                  </a:cubicBezTo>
                  <a:cubicBezTo>
                    <a:pt x="3715" y="174"/>
                    <a:pt x="3679" y="67"/>
                    <a:pt x="3513" y="31"/>
                  </a:cubicBezTo>
                  <a:cubicBezTo>
                    <a:pt x="3475" y="9"/>
                    <a:pt x="3427" y="1"/>
                    <a:pt x="33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s 1"/>
          <p:cNvSpPr/>
          <p:nvPr/>
        </p:nvSpPr>
        <p:spPr>
          <a:xfrm>
            <a:off x="731520" y="1294765"/>
            <a:ext cx="7813040" cy="320421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just"/>
            <a:r>
              <a:rPr lang="vi-VN" altLang="en-US" sz="2200">
                <a:latin typeface="Times New Roman" panose="02020603050405020304" charset="0"/>
                <a:cs typeface="Times New Roman" panose="02020603050405020304" charset="0"/>
              </a:rPr>
              <a:t>- Chia lớp thành 4 đội </a:t>
            </a:r>
          </a:p>
          <a:p>
            <a:pPr algn="just"/>
            <a:r>
              <a:rPr lang="vi-VN" altLang="en-US" sz="2200">
                <a:latin typeface="Times New Roman" panose="02020603050405020304" charset="0"/>
                <a:cs typeface="Times New Roman" panose="02020603050405020304" charset="0"/>
              </a:rPr>
              <a:t>- Hãy nhìn vào mệnh giá tiền sau và đoán quốc gia của số tiền đó</a:t>
            </a:r>
          </a:p>
          <a:p>
            <a:pPr algn="just"/>
            <a:r>
              <a:rPr lang="vi-VN" altLang="en-US" sz="2200">
                <a:latin typeface="Times New Roman" panose="02020603050405020304" charset="0"/>
                <a:cs typeface="Times New Roman" panose="02020603050405020304" charset="0"/>
              </a:rPr>
              <a:t>- Đội nào trả lời đúng, nhanh nhất sẽ giành chiến thắng </a:t>
            </a:r>
          </a:p>
          <a:p>
            <a:pPr algn="just"/>
            <a:r>
              <a:rPr lang="vi-VN" altLang="en-US" sz="2200">
                <a:latin typeface="Times New Roman" panose="02020603050405020304" charset="0"/>
                <a:cs typeface="Times New Roman" panose="02020603050405020304" charset="0"/>
              </a:rPr>
              <a:t>- Đội giành chiến thắng nhận được điều kiện lựa chọn mệnh giá “ngân phiếu”</a:t>
            </a:r>
          </a:p>
          <a:p>
            <a:pPr algn="just"/>
            <a:r>
              <a:rPr lang="vi-VN" altLang="en-US" sz="2200">
                <a:latin typeface="Times New Roman" panose="02020603050405020304" charset="0"/>
                <a:cs typeface="Times New Roman" panose="02020603050405020304" charset="0"/>
              </a:rPr>
              <a:t>- Mỗi đội dùng “ngân phiếu” để thực hiện kế hoạch chi tiêu phù hợp. </a:t>
            </a:r>
          </a:p>
          <a:p>
            <a:pPr algn="just"/>
            <a:r>
              <a:rPr lang="vi-VN" altLang="en-US" sz="2200">
                <a:latin typeface="Times New Roman" panose="02020603050405020304" charset="0"/>
                <a:cs typeface="Times New Roman" panose="02020603050405020304" charset="0"/>
              </a:rPr>
              <a:t>- Đội nào có cách chi tiêu hợp lí, để được nhiều tiền tiết kiệm nhất sẽ giành chiến thắng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72"/>
        <p:cNvGrpSpPr/>
        <p:nvPr/>
      </p:nvGrpSpPr>
      <p:grpSpPr>
        <a:xfrm>
          <a:off x="0" y="0"/>
          <a:ext cx="0" cy="0"/>
          <a:chOff x="0" y="0"/>
          <a:chExt cx="0" cy="0"/>
        </a:xfrm>
      </p:grpSpPr>
      <p:sp>
        <p:nvSpPr>
          <p:cNvPr id="2074" name="Google Shape;2074;p52"/>
          <p:cNvSpPr txBox="1">
            <a:spLocks noGrp="1"/>
          </p:cNvSpPr>
          <p:nvPr>
            <p:ph type="title" idx="4294967295"/>
          </p:nvPr>
        </p:nvSpPr>
        <p:spPr>
          <a:xfrm>
            <a:off x="2620645" y="544195"/>
            <a:ext cx="6523355" cy="57404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vi-VN" altLang="en-GB" sz="3200">
                <a:solidFill>
                  <a:srgbClr val="00B050"/>
                </a:solidFill>
                <a:latin typeface="Times New Roman" panose="02020603050405020304" charset="0"/>
                <a:cs typeface="Times New Roman" panose="02020603050405020304" charset="0"/>
              </a:rPr>
              <a:t>Shark nhí tài ba - Thương vụ bạc tỏi</a:t>
            </a:r>
          </a:p>
        </p:txBody>
      </p:sp>
      <p:grpSp>
        <p:nvGrpSpPr>
          <p:cNvPr id="2076" name="Google Shape;2076;p52"/>
          <p:cNvGrpSpPr/>
          <p:nvPr/>
        </p:nvGrpSpPr>
        <p:grpSpPr>
          <a:xfrm>
            <a:off x="7624076" y="1084965"/>
            <a:ext cx="1358456" cy="773893"/>
            <a:chOff x="3078276" y="3381345"/>
            <a:chExt cx="1358456" cy="773893"/>
          </a:xfrm>
        </p:grpSpPr>
        <p:sp>
          <p:nvSpPr>
            <p:cNvPr id="2077" name="Google Shape;2077;p52"/>
            <p:cNvSpPr/>
            <p:nvPr/>
          </p:nvSpPr>
          <p:spPr>
            <a:xfrm>
              <a:off x="3150258" y="3381347"/>
              <a:ext cx="1246988" cy="712910"/>
            </a:xfrm>
            <a:custGeom>
              <a:avLst/>
              <a:gdLst/>
              <a:ahLst/>
              <a:cxnLst/>
              <a:rect l="l" t="t" r="r" b="b"/>
              <a:pathLst>
                <a:path w="24231" h="13853" extrusionOk="0">
                  <a:moveTo>
                    <a:pt x="8554" y="1"/>
                  </a:moveTo>
                  <a:cubicBezTo>
                    <a:pt x="5967" y="1"/>
                    <a:pt x="4025" y="1255"/>
                    <a:pt x="4025" y="1255"/>
                  </a:cubicBezTo>
                  <a:lnTo>
                    <a:pt x="3870" y="1672"/>
                  </a:lnTo>
                  <a:lnTo>
                    <a:pt x="3466" y="1839"/>
                  </a:lnTo>
                  <a:lnTo>
                    <a:pt x="1" y="10983"/>
                  </a:lnTo>
                  <a:lnTo>
                    <a:pt x="21682" y="13852"/>
                  </a:lnTo>
                  <a:lnTo>
                    <a:pt x="24230" y="5089"/>
                  </a:lnTo>
                  <a:cubicBezTo>
                    <a:pt x="22374" y="1977"/>
                    <a:pt x="19325" y="1271"/>
                    <a:pt x="16944" y="1271"/>
                  </a:cubicBezTo>
                  <a:cubicBezTo>
                    <a:pt x="14970" y="1271"/>
                    <a:pt x="13455" y="1755"/>
                    <a:pt x="13455" y="1755"/>
                  </a:cubicBezTo>
                  <a:cubicBezTo>
                    <a:pt x="11773" y="423"/>
                    <a:pt x="10055" y="1"/>
                    <a:pt x="85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52"/>
            <p:cNvSpPr/>
            <p:nvPr/>
          </p:nvSpPr>
          <p:spPr>
            <a:xfrm>
              <a:off x="3087783" y="3471663"/>
              <a:ext cx="1339466" cy="662991"/>
            </a:xfrm>
            <a:custGeom>
              <a:avLst/>
              <a:gdLst/>
              <a:ahLst/>
              <a:cxnLst/>
              <a:rect l="l" t="t" r="r" b="b"/>
              <a:pathLst>
                <a:path w="26028" h="12883" extrusionOk="0">
                  <a:moveTo>
                    <a:pt x="4084" y="0"/>
                  </a:moveTo>
                  <a:lnTo>
                    <a:pt x="0" y="10097"/>
                  </a:lnTo>
                  <a:lnTo>
                    <a:pt x="9656" y="10609"/>
                  </a:lnTo>
                  <a:lnTo>
                    <a:pt x="10502" y="11288"/>
                  </a:lnTo>
                  <a:lnTo>
                    <a:pt x="11561" y="11442"/>
                  </a:lnTo>
                  <a:lnTo>
                    <a:pt x="12514" y="11276"/>
                  </a:lnTo>
                  <a:lnTo>
                    <a:pt x="23468" y="12883"/>
                  </a:lnTo>
                  <a:lnTo>
                    <a:pt x="26028" y="3334"/>
                  </a:lnTo>
                  <a:lnTo>
                    <a:pt x="25432" y="3334"/>
                  </a:lnTo>
                  <a:lnTo>
                    <a:pt x="23075" y="12216"/>
                  </a:lnTo>
                  <a:lnTo>
                    <a:pt x="12871" y="10549"/>
                  </a:lnTo>
                  <a:lnTo>
                    <a:pt x="12693" y="10073"/>
                  </a:lnTo>
                  <a:lnTo>
                    <a:pt x="11859" y="9406"/>
                  </a:lnTo>
                  <a:lnTo>
                    <a:pt x="10371" y="9311"/>
                  </a:lnTo>
                  <a:lnTo>
                    <a:pt x="9537" y="10002"/>
                  </a:lnTo>
                  <a:lnTo>
                    <a:pt x="1465" y="9263"/>
                  </a:lnTo>
                  <a:lnTo>
                    <a:pt x="495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52"/>
            <p:cNvSpPr/>
            <p:nvPr/>
          </p:nvSpPr>
          <p:spPr>
            <a:xfrm>
              <a:off x="3682741" y="3542733"/>
              <a:ext cx="713270" cy="552141"/>
            </a:xfrm>
            <a:custGeom>
              <a:avLst/>
              <a:gdLst/>
              <a:ahLst/>
              <a:cxnLst/>
              <a:rect l="l" t="t" r="r" b="b"/>
              <a:pathLst>
                <a:path w="13860" h="10729" extrusionOk="0">
                  <a:moveTo>
                    <a:pt x="12216" y="1"/>
                  </a:moveTo>
                  <a:lnTo>
                    <a:pt x="9930" y="9311"/>
                  </a:lnTo>
                  <a:cubicBezTo>
                    <a:pt x="7759" y="7259"/>
                    <a:pt x="5678" y="6659"/>
                    <a:pt x="3987" y="6659"/>
                  </a:cubicBezTo>
                  <a:cubicBezTo>
                    <a:pt x="1608" y="6659"/>
                    <a:pt x="0" y="7847"/>
                    <a:pt x="0" y="7847"/>
                  </a:cubicBezTo>
                  <a:cubicBezTo>
                    <a:pt x="762" y="8085"/>
                    <a:pt x="1310" y="9168"/>
                    <a:pt x="1310" y="9180"/>
                  </a:cubicBezTo>
                  <a:lnTo>
                    <a:pt x="11335" y="10728"/>
                  </a:lnTo>
                  <a:lnTo>
                    <a:pt x="13859" y="1953"/>
                  </a:lnTo>
                  <a:lnTo>
                    <a:pt x="1221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52"/>
            <p:cNvSpPr/>
            <p:nvPr/>
          </p:nvSpPr>
          <p:spPr>
            <a:xfrm>
              <a:off x="3163124" y="3835915"/>
              <a:ext cx="504332" cy="150476"/>
            </a:xfrm>
            <a:custGeom>
              <a:avLst/>
              <a:gdLst/>
              <a:ahLst/>
              <a:cxnLst/>
              <a:rect l="l" t="t" r="r" b="b"/>
              <a:pathLst>
                <a:path w="9800" h="2924" extrusionOk="0">
                  <a:moveTo>
                    <a:pt x="4911" y="1"/>
                  </a:moveTo>
                  <a:cubicBezTo>
                    <a:pt x="2504" y="1"/>
                    <a:pt x="418" y="971"/>
                    <a:pt x="418" y="971"/>
                  </a:cubicBezTo>
                  <a:lnTo>
                    <a:pt x="1" y="2066"/>
                  </a:lnTo>
                  <a:lnTo>
                    <a:pt x="8073" y="2924"/>
                  </a:lnTo>
                  <a:lnTo>
                    <a:pt x="8728" y="2364"/>
                  </a:lnTo>
                  <a:lnTo>
                    <a:pt x="9800" y="2054"/>
                  </a:lnTo>
                  <a:cubicBezTo>
                    <a:pt x="8409" y="469"/>
                    <a:pt x="6582" y="1"/>
                    <a:pt x="49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52"/>
            <p:cNvSpPr/>
            <p:nvPr/>
          </p:nvSpPr>
          <p:spPr>
            <a:xfrm>
              <a:off x="4385512" y="3643239"/>
              <a:ext cx="1287" cy="1235"/>
            </a:xfrm>
            <a:custGeom>
              <a:avLst/>
              <a:gdLst/>
              <a:ahLst/>
              <a:cxnLst/>
              <a:rect l="l" t="t" r="r" b="b"/>
              <a:pathLst>
                <a:path w="25" h="24" extrusionOk="0">
                  <a:moveTo>
                    <a:pt x="25" y="0"/>
                  </a:moveTo>
                  <a:cubicBezTo>
                    <a:pt x="1" y="0"/>
                    <a:pt x="1" y="12"/>
                    <a:pt x="1" y="24"/>
                  </a:cubicBezTo>
                  <a:cubicBezTo>
                    <a:pt x="1" y="24"/>
                    <a:pt x="1" y="12"/>
                    <a:pt x="25" y="0"/>
                  </a:cubicBezTo>
                  <a:close/>
                </a:path>
              </a:pathLst>
            </a:custGeom>
            <a:solidFill>
              <a:srgbClr val="444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52"/>
            <p:cNvSpPr/>
            <p:nvPr/>
          </p:nvSpPr>
          <p:spPr>
            <a:xfrm>
              <a:off x="3581617" y="4029260"/>
              <a:ext cx="1904" cy="51"/>
            </a:xfrm>
            <a:custGeom>
              <a:avLst/>
              <a:gdLst/>
              <a:ahLst/>
              <a:cxnLst/>
              <a:rect l="l" t="t" r="r" b="b"/>
              <a:pathLst>
                <a:path w="37" h="1" extrusionOk="0">
                  <a:moveTo>
                    <a:pt x="1" y="0"/>
                  </a:moveTo>
                  <a:lnTo>
                    <a:pt x="37" y="0"/>
                  </a:lnTo>
                  <a:lnTo>
                    <a:pt x="37" y="0"/>
                  </a:lnTo>
                  <a:close/>
                </a:path>
              </a:pathLst>
            </a:custGeom>
            <a:solidFill>
              <a:srgbClr val="444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52"/>
            <p:cNvSpPr/>
            <p:nvPr/>
          </p:nvSpPr>
          <p:spPr>
            <a:xfrm>
              <a:off x="3078276" y="3381345"/>
              <a:ext cx="1358456" cy="773893"/>
            </a:xfrm>
            <a:custGeom>
              <a:avLst/>
              <a:gdLst/>
              <a:ahLst/>
              <a:cxnLst/>
              <a:rect l="l" t="t" r="r" b="b"/>
              <a:pathLst>
                <a:path w="26397" h="15038" extrusionOk="0">
                  <a:moveTo>
                    <a:pt x="9894" y="379"/>
                  </a:moveTo>
                  <a:cubicBezTo>
                    <a:pt x="10642" y="379"/>
                    <a:pt x="11397" y="493"/>
                    <a:pt x="12145" y="737"/>
                  </a:cubicBezTo>
                  <a:cubicBezTo>
                    <a:pt x="13014" y="1011"/>
                    <a:pt x="13931" y="1439"/>
                    <a:pt x="14645" y="2058"/>
                  </a:cubicBezTo>
                  <a:cubicBezTo>
                    <a:pt x="14598" y="2142"/>
                    <a:pt x="14586" y="2261"/>
                    <a:pt x="14538" y="2380"/>
                  </a:cubicBezTo>
                  <a:cubicBezTo>
                    <a:pt x="14372" y="2880"/>
                    <a:pt x="14205" y="3356"/>
                    <a:pt x="14050" y="3844"/>
                  </a:cubicBezTo>
                  <a:cubicBezTo>
                    <a:pt x="14026" y="3868"/>
                    <a:pt x="14026" y="3904"/>
                    <a:pt x="14014" y="3928"/>
                  </a:cubicBezTo>
                  <a:cubicBezTo>
                    <a:pt x="13526" y="5404"/>
                    <a:pt x="13014" y="6880"/>
                    <a:pt x="12526" y="8357"/>
                  </a:cubicBezTo>
                  <a:cubicBezTo>
                    <a:pt x="12229" y="9214"/>
                    <a:pt x="11943" y="10095"/>
                    <a:pt x="11645" y="10952"/>
                  </a:cubicBezTo>
                  <a:cubicBezTo>
                    <a:pt x="10313" y="9459"/>
                    <a:pt x="8383" y="8830"/>
                    <a:pt x="6431" y="8830"/>
                  </a:cubicBezTo>
                  <a:cubicBezTo>
                    <a:pt x="6359" y="8830"/>
                    <a:pt x="6288" y="8831"/>
                    <a:pt x="6216" y="8833"/>
                  </a:cubicBezTo>
                  <a:cubicBezTo>
                    <a:pt x="5001" y="8857"/>
                    <a:pt x="3573" y="9047"/>
                    <a:pt x="2418" y="9607"/>
                  </a:cubicBezTo>
                  <a:cubicBezTo>
                    <a:pt x="3311" y="7321"/>
                    <a:pt x="4228" y="5047"/>
                    <a:pt x="5120" y="2773"/>
                  </a:cubicBezTo>
                  <a:cubicBezTo>
                    <a:pt x="5263" y="2404"/>
                    <a:pt x="5418" y="2011"/>
                    <a:pt x="5561" y="1642"/>
                  </a:cubicBezTo>
                  <a:cubicBezTo>
                    <a:pt x="6900" y="845"/>
                    <a:pt x="8382" y="379"/>
                    <a:pt x="9894" y="379"/>
                  </a:cubicBezTo>
                  <a:close/>
                  <a:moveTo>
                    <a:pt x="6366" y="9186"/>
                  </a:moveTo>
                  <a:cubicBezTo>
                    <a:pt x="8171" y="9186"/>
                    <a:pt x="9940" y="9715"/>
                    <a:pt x="11205" y="11048"/>
                  </a:cubicBezTo>
                  <a:cubicBezTo>
                    <a:pt x="11026" y="11048"/>
                    <a:pt x="10859" y="11059"/>
                    <a:pt x="10681" y="11095"/>
                  </a:cubicBezTo>
                  <a:cubicBezTo>
                    <a:pt x="10669" y="11071"/>
                    <a:pt x="10645" y="11059"/>
                    <a:pt x="10621" y="11048"/>
                  </a:cubicBezTo>
                  <a:cubicBezTo>
                    <a:pt x="10324" y="10929"/>
                    <a:pt x="9990" y="10678"/>
                    <a:pt x="9669" y="10512"/>
                  </a:cubicBezTo>
                  <a:cubicBezTo>
                    <a:pt x="9073" y="10202"/>
                    <a:pt x="8442" y="9940"/>
                    <a:pt x="7787" y="9797"/>
                  </a:cubicBezTo>
                  <a:cubicBezTo>
                    <a:pt x="7255" y="9677"/>
                    <a:pt x="6721" y="9622"/>
                    <a:pt x="6190" y="9622"/>
                  </a:cubicBezTo>
                  <a:cubicBezTo>
                    <a:pt x="4725" y="9622"/>
                    <a:pt x="3282" y="10044"/>
                    <a:pt x="1953" y="10690"/>
                  </a:cubicBezTo>
                  <a:cubicBezTo>
                    <a:pt x="2025" y="10500"/>
                    <a:pt x="2096" y="10321"/>
                    <a:pt x="2168" y="10119"/>
                  </a:cubicBezTo>
                  <a:cubicBezTo>
                    <a:pt x="3287" y="9452"/>
                    <a:pt x="4787" y="9226"/>
                    <a:pt x="6073" y="9190"/>
                  </a:cubicBezTo>
                  <a:cubicBezTo>
                    <a:pt x="6171" y="9187"/>
                    <a:pt x="6269" y="9186"/>
                    <a:pt x="6366" y="9186"/>
                  </a:cubicBezTo>
                  <a:close/>
                  <a:moveTo>
                    <a:pt x="6192" y="10002"/>
                  </a:moveTo>
                  <a:cubicBezTo>
                    <a:pt x="6785" y="10002"/>
                    <a:pt x="7383" y="10076"/>
                    <a:pt x="7978" y="10238"/>
                  </a:cubicBezTo>
                  <a:cubicBezTo>
                    <a:pt x="8573" y="10405"/>
                    <a:pt x="9157" y="10643"/>
                    <a:pt x="9692" y="10952"/>
                  </a:cubicBezTo>
                  <a:cubicBezTo>
                    <a:pt x="9871" y="11048"/>
                    <a:pt x="10026" y="11167"/>
                    <a:pt x="10204" y="11274"/>
                  </a:cubicBezTo>
                  <a:cubicBezTo>
                    <a:pt x="10181" y="11286"/>
                    <a:pt x="10169" y="11286"/>
                    <a:pt x="10133" y="11298"/>
                  </a:cubicBezTo>
                  <a:cubicBezTo>
                    <a:pt x="10014" y="11357"/>
                    <a:pt x="9907" y="11429"/>
                    <a:pt x="9823" y="11512"/>
                  </a:cubicBezTo>
                  <a:cubicBezTo>
                    <a:pt x="8788" y="10897"/>
                    <a:pt x="7592" y="10503"/>
                    <a:pt x="6410" y="10503"/>
                  </a:cubicBezTo>
                  <a:cubicBezTo>
                    <a:pt x="5554" y="10503"/>
                    <a:pt x="4705" y="10710"/>
                    <a:pt x="3930" y="11190"/>
                  </a:cubicBezTo>
                  <a:cubicBezTo>
                    <a:pt x="3632" y="11167"/>
                    <a:pt x="3346" y="11155"/>
                    <a:pt x="3049" y="11119"/>
                  </a:cubicBezTo>
                  <a:cubicBezTo>
                    <a:pt x="2739" y="11095"/>
                    <a:pt x="2406" y="11059"/>
                    <a:pt x="2096" y="11048"/>
                  </a:cubicBezTo>
                  <a:cubicBezTo>
                    <a:pt x="3387" y="10419"/>
                    <a:pt x="4779" y="10002"/>
                    <a:pt x="6192" y="10002"/>
                  </a:cubicBezTo>
                  <a:close/>
                  <a:moveTo>
                    <a:pt x="6414" y="10884"/>
                  </a:moveTo>
                  <a:cubicBezTo>
                    <a:pt x="7404" y="10884"/>
                    <a:pt x="8407" y="11183"/>
                    <a:pt x="9300" y="11655"/>
                  </a:cubicBezTo>
                  <a:cubicBezTo>
                    <a:pt x="9038" y="11631"/>
                    <a:pt x="8752" y="11607"/>
                    <a:pt x="8478" y="11583"/>
                  </a:cubicBezTo>
                  <a:cubicBezTo>
                    <a:pt x="7204" y="11476"/>
                    <a:pt x="5906" y="11357"/>
                    <a:pt x="4632" y="11250"/>
                  </a:cubicBezTo>
                  <a:cubicBezTo>
                    <a:pt x="5203" y="10996"/>
                    <a:pt x="5806" y="10884"/>
                    <a:pt x="6414" y="10884"/>
                  </a:cubicBezTo>
                  <a:close/>
                  <a:moveTo>
                    <a:pt x="18261" y="1595"/>
                  </a:moveTo>
                  <a:cubicBezTo>
                    <a:pt x="19086" y="1595"/>
                    <a:pt x="19903" y="1705"/>
                    <a:pt x="20706" y="1904"/>
                  </a:cubicBezTo>
                  <a:cubicBezTo>
                    <a:pt x="21777" y="2189"/>
                    <a:pt x="22908" y="2654"/>
                    <a:pt x="23766" y="3356"/>
                  </a:cubicBezTo>
                  <a:cubicBezTo>
                    <a:pt x="23123" y="6047"/>
                    <a:pt x="22492" y="8750"/>
                    <a:pt x="21849" y="11452"/>
                  </a:cubicBezTo>
                  <a:cubicBezTo>
                    <a:pt x="21777" y="11726"/>
                    <a:pt x="21718" y="12012"/>
                    <a:pt x="21634" y="12298"/>
                  </a:cubicBezTo>
                  <a:cubicBezTo>
                    <a:pt x="20152" y="10775"/>
                    <a:pt x="17818" y="9733"/>
                    <a:pt x="15586" y="9733"/>
                  </a:cubicBezTo>
                  <a:cubicBezTo>
                    <a:pt x="14501" y="9733"/>
                    <a:pt x="13441" y="9979"/>
                    <a:pt x="12514" y="10536"/>
                  </a:cubicBezTo>
                  <a:cubicBezTo>
                    <a:pt x="12371" y="10631"/>
                    <a:pt x="12205" y="10738"/>
                    <a:pt x="12050" y="10857"/>
                  </a:cubicBezTo>
                  <a:cubicBezTo>
                    <a:pt x="12919" y="8297"/>
                    <a:pt x="13776" y="5749"/>
                    <a:pt x="14645" y="3189"/>
                  </a:cubicBezTo>
                  <a:lnTo>
                    <a:pt x="15003" y="2118"/>
                  </a:lnTo>
                  <a:cubicBezTo>
                    <a:pt x="15003" y="2118"/>
                    <a:pt x="15003" y="2106"/>
                    <a:pt x="15015" y="2082"/>
                  </a:cubicBezTo>
                  <a:cubicBezTo>
                    <a:pt x="15015" y="2070"/>
                    <a:pt x="15026" y="2058"/>
                    <a:pt x="15026" y="2046"/>
                  </a:cubicBezTo>
                  <a:cubicBezTo>
                    <a:pt x="15033" y="2058"/>
                    <a:pt x="15056" y="2063"/>
                    <a:pt x="15087" y="2063"/>
                  </a:cubicBezTo>
                  <a:cubicBezTo>
                    <a:pt x="15216" y="2063"/>
                    <a:pt x="15502" y="1982"/>
                    <a:pt x="15550" y="1963"/>
                  </a:cubicBezTo>
                  <a:cubicBezTo>
                    <a:pt x="16181" y="1785"/>
                    <a:pt x="16812" y="1689"/>
                    <a:pt x="17467" y="1630"/>
                  </a:cubicBezTo>
                  <a:cubicBezTo>
                    <a:pt x="17733" y="1607"/>
                    <a:pt x="17997" y="1595"/>
                    <a:pt x="18261" y="1595"/>
                  </a:cubicBezTo>
                  <a:close/>
                  <a:moveTo>
                    <a:pt x="9942" y="12740"/>
                  </a:moveTo>
                  <a:cubicBezTo>
                    <a:pt x="9951" y="12740"/>
                    <a:pt x="9919" y="12747"/>
                    <a:pt x="9876" y="12749"/>
                  </a:cubicBezTo>
                  <a:lnTo>
                    <a:pt x="9876" y="12749"/>
                  </a:lnTo>
                  <a:cubicBezTo>
                    <a:pt x="9916" y="12742"/>
                    <a:pt x="9936" y="12740"/>
                    <a:pt x="9942" y="12740"/>
                  </a:cubicBezTo>
                  <a:close/>
                  <a:moveTo>
                    <a:pt x="24099" y="3666"/>
                  </a:moveTo>
                  <a:cubicBezTo>
                    <a:pt x="24170" y="3749"/>
                    <a:pt x="24254" y="3856"/>
                    <a:pt x="24361" y="3951"/>
                  </a:cubicBezTo>
                  <a:cubicBezTo>
                    <a:pt x="24349" y="3963"/>
                    <a:pt x="24349" y="3975"/>
                    <a:pt x="24349" y="3987"/>
                  </a:cubicBezTo>
                  <a:cubicBezTo>
                    <a:pt x="23647" y="6666"/>
                    <a:pt x="22968" y="9369"/>
                    <a:pt x="22265" y="12048"/>
                  </a:cubicBezTo>
                  <a:cubicBezTo>
                    <a:pt x="22206" y="12298"/>
                    <a:pt x="22135" y="12548"/>
                    <a:pt x="22075" y="12822"/>
                  </a:cubicBezTo>
                  <a:cubicBezTo>
                    <a:pt x="22027" y="12762"/>
                    <a:pt x="21992" y="12714"/>
                    <a:pt x="21956" y="12655"/>
                  </a:cubicBezTo>
                  <a:cubicBezTo>
                    <a:pt x="22587" y="9940"/>
                    <a:pt x="23242" y="7238"/>
                    <a:pt x="23885" y="4523"/>
                  </a:cubicBezTo>
                  <a:cubicBezTo>
                    <a:pt x="23956" y="4249"/>
                    <a:pt x="24016" y="3951"/>
                    <a:pt x="24099" y="3666"/>
                  </a:cubicBezTo>
                  <a:close/>
                  <a:moveTo>
                    <a:pt x="15407" y="12410"/>
                  </a:moveTo>
                  <a:cubicBezTo>
                    <a:pt x="15877" y="12410"/>
                    <a:pt x="16350" y="12488"/>
                    <a:pt x="16789" y="12595"/>
                  </a:cubicBezTo>
                  <a:cubicBezTo>
                    <a:pt x="17217" y="12703"/>
                    <a:pt x="17646" y="12834"/>
                    <a:pt x="18051" y="13024"/>
                  </a:cubicBezTo>
                  <a:cubicBezTo>
                    <a:pt x="18098" y="13036"/>
                    <a:pt x="18158" y="13072"/>
                    <a:pt x="18205" y="13095"/>
                  </a:cubicBezTo>
                  <a:lnTo>
                    <a:pt x="14491" y="12524"/>
                  </a:lnTo>
                  <a:cubicBezTo>
                    <a:pt x="14788" y="12444"/>
                    <a:pt x="15097" y="12410"/>
                    <a:pt x="15407" y="12410"/>
                  </a:cubicBezTo>
                  <a:close/>
                  <a:moveTo>
                    <a:pt x="15189" y="11653"/>
                  </a:moveTo>
                  <a:cubicBezTo>
                    <a:pt x="15587" y="11653"/>
                    <a:pt x="15984" y="11690"/>
                    <a:pt x="16360" y="11750"/>
                  </a:cubicBezTo>
                  <a:cubicBezTo>
                    <a:pt x="17646" y="11952"/>
                    <a:pt x="18860" y="12488"/>
                    <a:pt x="19825" y="13334"/>
                  </a:cubicBezTo>
                  <a:cubicBezTo>
                    <a:pt x="19503" y="13298"/>
                    <a:pt x="19241" y="13250"/>
                    <a:pt x="18979" y="13215"/>
                  </a:cubicBezTo>
                  <a:cubicBezTo>
                    <a:pt x="18586" y="12619"/>
                    <a:pt x="17503" y="12369"/>
                    <a:pt x="16908" y="12226"/>
                  </a:cubicBezTo>
                  <a:cubicBezTo>
                    <a:pt x="16435" y="12115"/>
                    <a:pt x="15928" y="12038"/>
                    <a:pt x="15426" y="12038"/>
                  </a:cubicBezTo>
                  <a:cubicBezTo>
                    <a:pt x="14852" y="12038"/>
                    <a:pt x="14284" y="12138"/>
                    <a:pt x="13776" y="12405"/>
                  </a:cubicBezTo>
                  <a:cubicBezTo>
                    <a:pt x="13633" y="12369"/>
                    <a:pt x="13479" y="12357"/>
                    <a:pt x="13348" y="12322"/>
                  </a:cubicBezTo>
                  <a:cubicBezTo>
                    <a:pt x="13300" y="12322"/>
                    <a:pt x="13229" y="12322"/>
                    <a:pt x="13181" y="12310"/>
                  </a:cubicBezTo>
                  <a:cubicBezTo>
                    <a:pt x="13205" y="12298"/>
                    <a:pt x="13205" y="12298"/>
                    <a:pt x="13205" y="12262"/>
                  </a:cubicBezTo>
                  <a:cubicBezTo>
                    <a:pt x="13205" y="12202"/>
                    <a:pt x="13169" y="12143"/>
                    <a:pt x="13145" y="12083"/>
                  </a:cubicBezTo>
                  <a:cubicBezTo>
                    <a:pt x="13763" y="11771"/>
                    <a:pt x="14479" y="11653"/>
                    <a:pt x="15189" y="11653"/>
                  </a:cubicBezTo>
                  <a:close/>
                  <a:moveTo>
                    <a:pt x="24659" y="4273"/>
                  </a:moveTo>
                  <a:cubicBezTo>
                    <a:pt x="24766" y="4380"/>
                    <a:pt x="24849" y="4499"/>
                    <a:pt x="24944" y="4618"/>
                  </a:cubicBezTo>
                  <a:cubicBezTo>
                    <a:pt x="24944" y="4630"/>
                    <a:pt x="24921" y="4642"/>
                    <a:pt x="24921" y="4666"/>
                  </a:cubicBezTo>
                  <a:lnTo>
                    <a:pt x="22742" y="12655"/>
                  </a:lnTo>
                  <a:cubicBezTo>
                    <a:pt x="22658" y="12905"/>
                    <a:pt x="22587" y="13179"/>
                    <a:pt x="22527" y="13429"/>
                  </a:cubicBezTo>
                  <a:lnTo>
                    <a:pt x="22349" y="13203"/>
                  </a:lnTo>
                  <a:lnTo>
                    <a:pt x="24409" y="5261"/>
                  </a:lnTo>
                  <a:cubicBezTo>
                    <a:pt x="24480" y="4928"/>
                    <a:pt x="24563" y="4606"/>
                    <a:pt x="24659" y="4273"/>
                  </a:cubicBezTo>
                  <a:close/>
                  <a:moveTo>
                    <a:pt x="15716" y="10821"/>
                  </a:moveTo>
                  <a:cubicBezTo>
                    <a:pt x="17903" y="10821"/>
                    <a:pt x="19755" y="11941"/>
                    <a:pt x="21194" y="13548"/>
                  </a:cubicBezTo>
                  <a:cubicBezTo>
                    <a:pt x="20920" y="13512"/>
                    <a:pt x="20682" y="13488"/>
                    <a:pt x="20444" y="13441"/>
                  </a:cubicBezTo>
                  <a:cubicBezTo>
                    <a:pt x="20444" y="13429"/>
                    <a:pt x="20432" y="13429"/>
                    <a:pt x="20432" y="13417"/>
                  </a:cubicBezTo>
                  <a:cubicBezTo>
                    <a:pt x="19337" y="12286"/>
                    <a:pt x="17872" y="11583"/>
                    <a:pt x="16312" y="11357"/>
                  </a:cubicBezTo>
                  <a:cubicBezTo>
                    <a:pt x="15951" y="11303"/>
                    <a:pt x="15576" y="11272"/>
                    <a:pt x="15198" y="11272"/>
                  </a:cubicBezTo>
                  <a:cubicBezTo>
                    <a:pt x="14404" y="11272"/>
                    <a:pt x="13601" y="11411"/>
                    <a:pt x="12907" y="11774"/>
                  </a:cubicBezTo>
                  <a:lnTo>
                    <a:pt x="12681" y="11548"/>
                  </a:lnTo>
                  <a:cubicBezTo>
                    <a:pt x="13479" y="11119"/>
                    <a:pt x="14431" y="10893"/>
                    <a:pt x="15324" y="10833"/>
                  </a:cubicBezTo>
                  <a:cubicBezTo>
                    <a:pt x="15456" y="10825"/>
                    <a:pt x="15587" y="10821"/>
                    <a:pt x="15716" y="10821"/>
                  </a:cubicBezTo>
                  <a:close/>
                  <a:moveTo>
                    <a:pt x="15604" y="10149"/>
                  </a:moveTo>
                  <a:cubicBezTo>
                    <a:pt x="15708" y="10149"/>
                    <a:pt x="15809" y="10151"/>
                    <a:pt x="15908" y="10155"/>
                  </a:cubicBezTo>
                  <a:cubicBezTo>
                    <a:pt x="17991" y="10238"/>
                    <a:pt x="20194" y="11238"/>
                    <a:pt x="21575" y="12822"/>
                  </a:cubicBezTo>
                  <a:cubicBezTo>
                    <a:pt x="21718" y="13000"/>
                    <a:pt x="21837" y="13179"/>
                    <a:pt x="21968" y="13357"/>
                  </a:cubicBezTo>
                  <a:lnTo>
                    <a:pt x="22015" y="13393"/>
                  </a:lnTo>
                  <a:cubicBezTo>
                    <a:pt x="22099" y="13500"/>
                    <a:pt x="22194" y="13619"/>
                    <a:pt x="22289" y="13726"/>
                  </a:cubicBezTo>
                  <a:cubicBezTo>
                    <a:pt x="22111" y="13715"/>
                    <a:pt x="21920" y="13679"/>
                    <a:pt x="21742" y="13655"/>
                  </a:cubicBezTo>
                  <a:cubicBezTo>
                    <a:pt x="20227" y="11810"/>
                    <a:pt x="18157" y="10456"/>
                    <a:pt x="15719" y="10456"/>
                  </a:cubicBezTo>
                  <a:cubicBezTo>
                    <a:pt x="15608" y="10456"/>
                    <a:pt x="15496" y="10458"/>
                    <a:pt x="15384" y="10464"/>
                  </a:cubicBezTo>
                  <a:cubicBezTo>
                    <a:pt x="14348" y="10524"/>
                    <a:pt x="13217" y="10798"/>
                    <a:pt x="12288" y="11333"/>
                  </a:cubicBezTo>
                  <a:cubicBezTo>
                    <a:pt x="12252" y="11298"/>
                    <a:pt x="12205" y="11286"/>
                    <a:pt x="12157" y="11250"/>
                  </a:cubicBezTo>
                  <a:cubicBezTo>
                    <a:pt x="13010" y="10408"/>
                    <a:pt x="14445" y="10149"/>
                    <a:pt x="15604" y="10149"/>
                  </a:cubicBezTo>
                  <a:close/>
                  <a:moveTo>
                    <a:pt x="25206" y="4987"/>
                  </a:moveTo>
                  <a:cubicBezTo>
                    <a:pt x="25242" y="5023"/>
                    <a:pt x="25266" y="5059"/>
                    <a:pt x="25290" y="5094"/>
                  </a:cubicBezTo>
                  <a:cubicBezTo>
                    <a:pt x="25302" y="5118"/>
                    <a:pt x="25349" y="5202"/>
                    <a:pt x="25373" y="5237"/>
                  </a:cubicBezTo>
                  <a:cubicBezTo>
                    <a:pt x="25398" y="5229"/>
                    <a:pt x="25405" y="5221"/>
                    <a:pt x="25412" y="5200"/>
                  </a:cubicBezTo>
                  <a:lnTo>
                    <a:pt x="25412" y="5200"/>
                  </a:lnTo>
                  <a:cubicBezTo>
                    <a:pt x="25409" y="5217"/>
                    <a:pt x="25409" y="5230"/>
                    <a:pt x="25409" y="5237"/>
                  </a:cubicBezTo>
                  <a:lnTo>
                    <a:pt x="25421" y="5261"/>
                  </a:lnTo>
                  <a:cubicBezTo>
                    <a:pt x="25461" y="5277"/>
                    <a:pt x="25441" y="5316"/>
                    <a:pt x="25416" y="5316"/>
                  </a:cubicBezTo>
                  <a:cubicBezTo>
                    <a:pt x="25405" y="5316"/>
                    <a:pt x="25392" y="5308"/>
                    <a:pt x="25385" y="5285"/>
                  </a:cubicBezTo>
                  <a:cubicBezTo>
                    <a:pt x="25159" y="5821"/>
                    <a:pt x="25075" y="6452"/>
                    <a:pt x="24944" y="6999"/>
                  </a:cubicBezTo>
                  <a:cubicBezTo>
                    <a:pt x="24456" y="8857"/>
                    <a:pt x="23956" y="10714"/>
                    <a:pt x="23456" y="12583"/>
                  </a:cubicBezTo>
                  <a:cubicBezTo>
                    <a:pt x="23337" y="13012"/>
                    <a:pt x="23230" y="13429"/>
                    <a:pt x="23111" y="13857"/>
                  </a:cubicBezTo>
                  <a:cubicBezTo>
                    <a:pt x="23004" y="13846"/>
                    <a:pt x="22920" y="13834"/>
                    <a:pt x="22813" y="13810"/>
                  </a:cubicBezTo>
                  <a:cubicBezTo>
                    <a:pt x="23528" y="11167"/>
                    <a:pt x="24254" y="8535"/>
                    <a:pt x="24968" y="5880"/>
                  </a:cubicBezTo>
                  <a:cubicBezTo>
                    <a:pt x="25052" y="5583"/>
                    <a:pt x="25135" y="5285"/>
                    <a:pt x="25206" y="4987"/>
                  </a:cubicBezTo>
                  <a:close/>
                  <a:moveTo>
                    <a:pt x="4894" y="2177"/>
                  </a:moveTo>
                  <a:cubicBezTo>
                    <a:pt x="3882" y="4761"/>
                    <a:pt x="2858" y="7345"/>
                    <a:pt x="1846" y="9928"/>
                  </a:cubicBezTo>
                  <a:cubicBezTo>
                    <a:pt x="1680" y="10333"/>
                    <a:pt x="1537" y="10738"/>
                    <a:pt x="1370" y="11155"/>
                  </a:cubicBezTo>
                  <a:cubicBezTo>
                    <a:pt x="1322" y="11274"/>
                    <a:pt x="1441" y="11393"/>
                    <a:pt x="1549" y="11393"/>
                  </a:cubicBezTo>
                  <a:cubicBezTo>
                    <a:pt x="2323" y="11452"/>
                    <a:pt x="3108" y="11524"/>
                    <a:pt x="3882" y="11583"/>
                  </a:cubicBezTo>
                  <a:cubicBezTo>
                    <a:pt x="3918" y="11595"/>
                    <a:pt x="3942" y="11595"/>
                    <a:pt x="3989" y="11595"/>
                  </a:cubicBezTo>
                  <a:cubicBezTo>
                    <a:pt x="5549" y="11726"/>
                    <a:pt x="7109" y="11869"/>
                    <a:pt x="8680" y="11988"/>
                  </a:cubicBezTo>
                  <a:cubicBezTo>
                    <a:pt x="9014" y="12012"/>
                    <a:pt x="9359" y="12048"/>
                    <a:pt x="9716" y="12072"/>
                  </a:cubicBezTo>
                  <a:cubicBezTo>
                    <a:pt x="9788" y="12072"/>
                    <a:pt x="9847" y="12024"/>
                    <a:pt x="9883" y="11988"/>
                  </a:cubicBezTo>
                  <a:cubicBezTo>
                    <a:pt x="10158" y="11572"/>
                    <a:pt x="10676" y="11432"/>
                    <a:pt x="11169" y="11432"/>
                  </a:cubicBezTo>
                  <a:cubicBezTo>
                    <a:pt x="11338" y="11432"/>
                    <a:pt x="11505" y="11449"/>
                    <a:pt x="11657" y="11476"/>
                  </a:cubicBezTo>
                  <a:cubicBezTo>
                    <a:pt x="11693" y="11488"/>
                    <a:pt x="11728" y="11512"/>
                    <a:pt x="11764" y="11512"/>
                  </a:cubicBezTo>
                  <a:cubicBezTo>
                    <a:pt x="11788" y="11524"/>
                    <a:pt x="11812" y="11524"/>
                    <a:pt x="11824" y="11524"/>
                  </a:cubicBezTo>
                  <a:cubicBezTo>
                    <a:pt x="12312" y="11691"/>
                    <a:pt x="12717" y="12012"/>
                    <a:pt x="12836" y="12524"/>
                  </a:cubicBezTo>
                  <a:cubicBezTo>
                    <a:pt x="12860" y="12583"/>
                    <a:pt x="12919" y="12643"/>
                    <a:pt x="12979" y="12655"/>
                  </a:cubicBezTo>
                  <a:cubicBezTo>
                    <a:pt x="13229" y="12703"/>
                    <a:pt x="13479" y="12726"/>
                    <a:pt x="13729" y="12774"/>
                  </a:cubicBezTo>
                  <a:cubicBezTo>
                    <a:pt x="15396" y="13036"/>
                    <a:pt x="17086" y="13298"/>
                    <a:pt x="18753" y="13560"/>
                  </a:cubicBezTo>
                  <a:cubicBezTo>
                    <a:pt x="18773" y="13579"/>
                    <a:pt x="18796" y="13588"/>
                    <a:pt x="18821" y="13588"/>
                  </a:cubicBezTo>
                  <a:cubicBezTo>
                    <a:pt x="18841" y="13588"/>
                    <a:pt x="18863" y="13582"/>
                    <a:pt x="18884" y="13572"/>
                  </a:cubicBezTo>
                  <a:cubicBezTo>
                    <a:pt x="19777" y="13715"/>
                    <a:pt x="20670" y="13857"/>
                    <a:pt x="21563" y="13988"/>
                  </a:cubicBezTo>
                  <a:cubicBezTo>
                    <a:pt x="21587" y="14012"/>
                    <a:pt x="21623" y="14012"/>
                    <a:pt x="21646" y="14012"/>
                  </a:cubicBezTo>
                  <a:cubicBezTo>
                    <a:pt x="21742" y="14024"/>
                    <a:pt x="21849" y="14036"/>
                    <a:pt x="21932" y="14048"/>
                  </a:cubicBezTo>
                  <a:cubicBezTo>
                    <a:pt x="22349" y="14107"/>
                    <a:pt x="22766" y="14191"/>
                    <a:pt x="23194" y="14250"/>
                  </a:cubicBezTo>
                  <a:cubicBezTo>
                    <a:pt x="23205" y="14252"/>
                    <a:pt x="23216" y="14252"/>
                    <a:pt x="23226" y="14252"/>
                  </a:cubicBezTo>
                  <a:cubicBezTo>
                    <a:pt x="23322" y="14252"/>
                    <a:pt x="23411" y="14204"/>
                    <a:pt x="23432" y="14107"/>
                  </a:cubicBezTo>
                  <a:lnTo>
                    <a:pt x="24516" y="10095"/>
                  </a:lnTo>
                  <a:cubicBezTo>
                    <a:pt x="24921" y="8547"/>
                    <a:pt x="25433" y="6988"/>
                    <a:pt x="25754" y="5404"/>
                  </a:cubicBezTo>
                  <a:cubicBezTo>
                    <a:pt x="25814" y="5404"/>
                    <a:pt x="25897" y="5404"/>
                    <a:pt x="25956" y="5416"/>
                  </a:cubicBezTo>
                  <a:cubicBezTo>
                    <a:pt x="25230" y="8154"/>
                    <a:pt x="24492" y="10881"/>
                    <a:pt x="23778" y="13607"/>
                  </a:cubicBezTo>
                  <a:cubicBezTo>
                    <a:pt x="23694" y="13941"/>
                    <a:pt x="23599" y="14310"/>
                    <a:pt x="23504" y="14643"/>
                  </a:cubicBezTo>
                  <a:cubicBezTo>
                    <a:pt x="20206" y="14155"/>
                    <a:pt x="16920" y="13643"/>
                    <a:pt x="13633" y="13155"/>
                  </a:cubicBezTo>
                  <a:cubicBezTo>
                    <a:pt x="13383" y="13119"/>
                    <a:pt x="13121" y="13084"/>
                    <a:pt x="12860" y="13036"/>
                  </a:cubicBezTo>
                  <a:cubicBezTo>
                    <a:pt x="12808" y="13029"/>
                    <a:pt x="12762" y="13025"/>
                    <a:pt x="12719" y="13025"/>
                  </a:cubicBezTo>
                  <a:cubicBezTo>
                    <a:pt x="12553" y="13025"/>
                    <a:pt x="12432" y="13074"/>
                    <a:pt x="12205" y="13131"/>
                  </a:cubicBezTo>
                  <a:cubicBezTo>
                    <a:pt x="11983" y="13189"/>
                    <a:pt x="11754" y="13222"/>
                    <a:pt x="11528" y="13222"/>
                  </a:cubicBezTo>
                  <a:cubicBezTo>
                    <a:pt x="11099" y="13222"/>
                    <a:pt x="10683" y="13102"/>
                    <a:pt x="10347" y="12798"/>
                  </a:cubicBezTo>
                  <a:cubicBezTo>
                    <a:pt x="10193" y="12667"/>
                    <a:pt x="10109" y="12429"/>
                    <a:pt x="9907" y="12369"/>
                  </a:cubicBezTo>
                  <a:cubicBezTo>
                    <a:pt x="9698" y="12310"/>
                    <a:pt x="9457" y="12298"/>
                    <a:pt x="9215" y="12298"/>
                  </a:cubicBezTo>
                  <a:cubicBezTo>
                    <a:pt x="9053" y="12298"/>
                    <a:pt x="8891" y="12303"/>
                    <a:pt x="8737" y="12303"/>
                  </a:cubicBezTo>
                  <a:cubicBezTo>
                    <a:pt x="8660" y="12303"/>
                    <a:pt x="8585" y="12302"/>
                    <a:pt x="8514" y="12298"/>
                  </a:cubicBezTo>
                  <a:cubicBezTo>
                    <a:pt x="7502" y="12250"/>
                    <a:pt x="6490" y="12191"/>
                    <a:pt x="5466" y="12143"/>
                  </a:cubicBezTo>
                  <a:cubicBezTo>
                    <a:pt x="3799" y="12060"/>
                    <a:pt x="2108" y="11988"/>
                    <a:pt x="441" y="11893"/>
                  </a:cubicBezTo>
                  <a:lnTo>
                    <a:pt x="3930" y="3273"/>
                  </a:lnTo>
                  <a:cubicBezTo>
                    <a:pt x="4073" y="2904"/>
                    <a:pt x="4228" y="2535"/>
                    <a:pt x="4370" y="2177"/>
                  </a:cubicBezTo>
                  <a:close/>
                  <a:moveTo>
                    <a:pt x="9920" y="0"/>
                  </a:moveTo>
                  <a:cubicBezTo>
                    <a:pt x="8309" y="0"/>
                    <a:pt x="6724" y="494"/>
                    <a:pt x="5299" y="1332"/>
                  </a:cubicBezTo>
                  <a:cubicBezTo>
                    <a:pt x="5251" y="1356"/>
                    <a:pt x="5216" y="1392"/>
                    <a:pt x="5216" y="1427"/>
                  </a:cubicBezTo>
                  <a:lnTo>
                    <a:pt x="5216" y="1451"/>
                  </a:lnTo>
                  <a:lnTo>
                    <a:pt x="5085" y="1808"/>
                  </a:lnTo>
                  <a:lnTo>
                    <a:pt x="4299" y="1808"/>
                  </a:lnTo>
                  <a:cubicBezTo>
                    <a:pt x="4204" y="1808"/>
                    <a:pt x="4156" y="1868"/>
                    <a:pt x="4120" y="1939"/>
                  </a:cubicBezTo>
                  <a:lnTo>
                    <a:pt x="548" y="10774"/>
                  </a:lnTo>
                  <a:cubicBezTo>
                    <a:pt x="382" y="11190"/>
                    <a:pt x="203" y="11607"/>
                    <a:pt x="48" y="12024"/>
                  </a:cubicBezTo>
                  <a:cubicBezTo>
                    <a:pt x="1" y="12143"/>
                    <a:pt x="120" y="12262"/>
                    <a:pt x="227" y="12262"/>
                  </a:cubicBezTo>
                  <a:cubicBezTo>
                    <a:pt x="1715" y="12345"/>
                    <a:pt x="3180" y="12417"/>
                    <a:pt x="4668" y="12488"/>
                  </a:cubicBezTo>
                  <a:cubicBezTo>
                    <a:pt x="5763" y="12548"/>
                    <a:pt x="6847" y="12595"/>
                    <a:pt x="7930" y="12655"/>
                  </a:cubicBezTo>
                  <a:cubicBezTo>
                    <a:pt x="8347" y="12667"/>
                    <a:pt x="8764" y="12703"/>
                    <a:pt x="9169" y="12714"/>
                  </a:cubicBezTo>
                  <a:cubicBezTo>
                    <a:pt x="9322" y="12724"/>
                    <a:pt x="9506" y="12757"/>
                    <a:pt x="9671" y="12757"/>
                  </a:cubicBezTo>
                  <a:cubicBezTo>
                    <a:pt x="9712" y="12757"/>
                    <a:pt x="9751" y="12755"/>
                    <a:pt x="9788" y="12750"/>
                  </a:cubicBezTo>
                  <a:cubicBezTo>
                    <a:pt x="9752" y="12750"/>
                    <a:pt x="9728" y="12726"/>
                    <a:pt x="9788" y="12667"/>
                  </a:cubicBezTo>
                  <a:cubicBezTo>
                    <a:pt x="9788" y="12667"/>
                    <a:pt x="9812" y="12714"/>
                    <a:pt x="9847" y="12750"/>
                  </a:cubicBezTo>
                  <a:lnTo>
                    <a:pt x="9943" y="12869"/>
                  </a:lnTo>
                  <a:cubicBezTo>
                    <a:pt x="10204" y="13203"/>
                    <a:pt x="10574" y="13429"/>
                    <a:pt x="10978" y="13524"/>
                  </a:cubicBezTo>
                  <a:cubicBezTo>
                    <a:pt x="11165" y="13579"/>
                    <a:pt x="11353" y="13603"/>
                    <a:pt x="11540" y="13603"/>
                  </a:cubicBezTo>
                  <a:cubicBezTo>
                    <a:pt x="11638" y="13603"/>
                    <a:pt x="11737" y="13596"/>
                    <a:pt x="11836" y="13584"/>
                  </a:cubicBezTo>
                  <a:cubicBezTo>
                    <a:pt x="12014" y="13572"/>
                    <a:pt x="12169" y="13548"/>
                    <a:pt x="12348" y="13488"/>
                  </a:cubicBezTo>
                  <a:cubicBezTo>
                    <a:pt x="12443" y="13453"/>
                    <a:pt x="12562" y="13381"/>
                    <a:pt x="12633" y="13369"/>
                  </a:cubicBezTo>
                  <a:cubicBezTo>
                    <a:pt x="12654" y="13366"/>
                    <a:pt x="12676" y="13364"/>
                    <a:pt x="12699" y="13364"/>
                  </a:cubicBezTo>
                  <a:cubicBezTo>
                    <a:pt x="12820" y="13364"/>
                    <a:pt x="12966" y="13411"/>
                    <a:pt x="13086" y="13441"/>
                  </a:cubicBezTo>
                  <a:cubicBezTo>
                    <a:pt x="14955" y="13726"/>
                    <a:pt x="16848" y="14000"/>
                    <a:pt x="18717" y="14286"/>
                  </a:cubicBezTo>
                  <a:cubicBezTo>
                    <a:pt x="20360" y="14536"/>
                    <a:pt x="21980" y="14774"/>
                    <a:pt x="23623" y="15036"/>
                  </a:cubicBezTo>
                  <a:cubicBezTo>
                    <a:pt x="23632" y="15037"/>
                    <a:pt x="23642" y="15038"/>
                    <a:pt x="23652" y="15038"/>
                  </a:cubicBezTo>
                  <a:cubicBezTo>
                    <a:pt x="23739" y="15038"/>
                    <a:pt x="23829" y="14990"/>
                    <a:pt x="23861" y="14893"/>
                  </a:cubicBezTo>
                  <a:lnTo>
                    <a:pt x="26087" y="6499"/>
                  </a:lnTo>
                  <a:lnTo>
                    <a:pt x="26397" y="5297"/>
                  </a:lnTo>
                  <a:cubicBezTo>
                    <a:pt x="26397" y="5178"/>
                    <a:pt x="26314" y="5083"/>
                    <a:pt x="26195" y="5059"/>
                  </a:cubicBezTo>
                  <a:cubicBezTo>
                    <a:pt x="26028" y="5047"/>
                    <a:pt x="25861" y="5047"/>
                    <a:pt x="25718" y="5035"/>
                  </a:cubicBezTo>
                  <a:cubicBezTo>
                    <a:pt x="25706" y="4999"/>
                    <a:pt x="25683" y="4987"/>
                    <a:pt x="25671" y="4964"/>
                  </a:cubicBezTo>
                  <a:cubicBezTo>
                    <a:pt x="25242" y="4285"/>
                    <a:pt x="24694" y="3713"/>
                    <a:pt x="24111" y="3154"/>
                  </a:cubicBezTo>
                  <a:cubicBezTo>
                    <a:pt x="23385" y="2535"/>
                    <a:pt x="22444" y="2094"/>
                    <a:pt x="21551" y="1785"/>
                  </a:cubicBezTo>
                  <a:cubicBezTo>
                    <a:pt x="20478" y="1411"/>
                    <a:pt x="19350" y="1229"/>
                    <a:pt x="18221" y="1229"/>
                  </a:cubicBezTo>
                  <a:cubicBezTo>
                    <a:pt x="17121" y="1229"/>
                    <a:pt x="16019" y="1402"/>
                    <a:pt x="14967" y="1737"/>
                  </a:cubicBezTo>
                  <a:cubicBezTo>
                    <a:pt x="14943" y="1761"/>
                    <a:pt x="14931" y="1761"/>
                    <a:pt x="14907" y="1773"/>
                  </a:cubicBezTo>
                  <a:cubicBezTo>
                    <a:pt x="14134" y="1106"/>
                    <a:pt x="13121" y="630"/>
                    <a:pt x="12157" y="332"/>
                  </a:cubicBezTo>
                  <a:cubicBezTo>
                    <a:pt x="11415" y="106"/>
                    <a:pt x="10665" y="0"/>
                    <a:pt x="99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84" name="Google Shape;2084;p52"/>
            <p:cNvGrpSpPr/>
            <p:nvPr/>
          </p:nvGrpSpPr>
          <p:grpSpPr>
            <a:xfrm>
              <a:off x="3312982" y="3467289"/>
              <a:ext cx="919789" cy="412009"/>
              <a:chOff x="3312982" y="3467289"/>
              <a:chExt cx="919789" cy="412009"/>
            </a:xfrm>
          </p:grpSpPr>
          <p:sp>
            <p:nvSpPr>
              <p:cNvPr id="2085" name="Google Shape;2085;p52"/>
              <p:cNvSpPr/>
              <p:nvPr/>
            </p:nvSpPr>
            <p:spPr>
              <a:xfrm>
                <a:off x="3802957" y="3790680"/>
                <a:ext cx="354319" cy="88618"/>
              </a:xfrm>
              <a:custGeom>
                <a:avLst/>
                <a:gdLst/>
                <a:ahLst/>
                <a:cxnLst/>
                <a:rect l="l" t="t" r="r" b="b"/>
                <a:pathLst>
                  <a:path w="6885" h="1722" extrusionOk="0">
                    <a:moveTo>
                      <a:pt x="2000" y="0"/>
                    </a:moveTo>
                    <a:cubicBezTo>
                      <a:pt x="1407" y="0"/>
                      <a:pt x="811" y="61"/>
                      <a:pt x="224" y="183"/>
                    </a:cubicBezTo>
                    <a:cubicBezTo>
                      <a:pt x="1" y="228"/>
                      <a:pt x="71" y="556"/>
                      <a:pt x="288" y="556"/>
                    </a:cubicBezTo>
                    <a:cubicBezTo>
                      <a:pt x="302" y="556"/>
                      <a:pt x="316" y="555"/>
                      <a:pt x="331" y="552"/>
                    </a:cubicBezTo>
                    <a:cubicBezTo>
                      <a:pt x="881" y="442"/>
                      <a:pt x="1436" y="387"/>
                      <a:pt x="1990" y="387"/>
                    </a:cubicBezTo>
                    <a:cubicBezTo>
                      <a:pt x="3584" y="387"/>
                      <a:pt x="5162" y="838"/>
                      <a:pt x="6523" y="1695"/>
                    </a:cubicBezTo>
                    <a:cubicBezTo>
                      <a:pt x="6553" y="1713"/>
                      <a:pt x="6584" y="1721"/>
                      <a:pt x="6613" y="1721"/>
                    </a:cubicBezTo>
                    <a:cubicBezTo>
                      <a:pt x="6774" y="1721"/>
                      <a:pt x="6885" y="1475"/>
                      <a:pt x="6713" y="1374"/>
                    </a:cubicBezTo>
                    <a:cubicBezTo>
                      <a:pt x="5302" y="471"/>
                      <a:pt x="3658" y="0"/>
                      <a:pt x="20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52"/>
              <p:cNvSpPr/>
              <p:nvPr/>
            </p:nvSpPr>
            <p:spPr>
              <a:xfrm>
                <a:off x="3822101" y="3706384"/>
                <a:ext cx="359671" cy="89185"/>
              </a:xfrm>
              <a:custGeom>
                <a:avLst/>
                <a:gdLst/>
                <a:ahLst/>
                <a:cxnLst/>
                <a:rect l="l" t="t" r="r" b="b"/>
                <a:pathLst>
                  <a:path w="6989" h="1733" extrusionOk="0">
                    <a:moveTo>
                      <a:pt x="2094" y="1"/>
                    </a:moveTo>
                    <a:cubicBezTo>
                      <a:pt x="1459" y="1"/>
                      <a:pt x="828" y="67"/>
                      <a:pt x="221" y="202"/>
                    </a:cubicBezTo>
                    <a:cubicBezTo>
                      <a:pt x="1" y="257"/>
                      <a:pt x="76" y="577"/>
                      <a:pt x="278" y="577"/>
                    </a:cubicBezTo>
                    <a:cubicBezTo>
                      <a:pt x="294" y="577"/>
                      <a:pt x="311" y="575"/>
                      <a:pt x="329" y="571"/>
                    </a:cubicBezTo>
                    <a:cubicBezTo>
                      <a:pt x="896" y="445"/>
                      <a:pt x="1487" y="383"/>
                      <a:pt x="2084" y="383"/>
                    </a:cubicBezTo>
                    <a:cubicBezTo>
                      <a:pt x="3692" y="383"/>
                      <a:pt x="5336" y="834"/>
                      <a:pt x="6639" y="1702"/>
                    </a:cubicBezTo>
                    <a:cubicBezTo>
                      <a:pt x="6672" y="1723"/>
                      <a:pt x="6704" y="1733"/>
                      <a:pt x="6735" y="1733"/>
                    </a:cubicBezTo>
                    <a:cubicBezTo>
                      <a:pt x="6890" y="1733"/>
                      <a:pt x="6989" y="1488"/>
                      <a:pt x="6829" y="1369"/>
                    </a:cubicBezTo>
                    <a:cubicBezTo>
                      <a:pt x="5466" y="463"/>
                      <a:pt x="3765" y="1"/>
                      <a:pt x="20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52"/>
              <p:cNvSpPr/>
              <p:nvPr/>
            </p:nvSpPr>
            <p:spPr>
              <a:xfrm>
                <a:off x="3852824" y="3620853"/>
                <a:ext cx="356429" cy="92272"/>
              </a:xfrm>
              <a:custGeom>
                <a:avLst/>
                <a:gdLst/>
                <a:ahLst/>
                <a:cxnLst/>
                <a:rect l="l" t="t" r="r" b="b"/>
                <a:pathLst>
                  <a:path w="6926" h="1793" extrusionOk="0">
                    <a:moveTo>
                      <a:pt x="1702" y="0"/>
                    </a:moveTo>
                    <a:cubicBezTo>
                      <a:pt x="1204" y="0"/>
                      <a:pt x="707" y="44"/>
                      <a:pt x="232" y="161"/>
                    </a:cubicBezTo>
                    <a:cubicBezTo>
                      <a:pt x="1" y="227"/>
                      <a:pt x="74" y="537"/>
                      <a:pt x="275" y="537"/>
                    </a:cubicBezTo>
                    <a:cubicBezTo>
                      <a:pt x="291" y="537"/>
                      <a:pt x="309" y="535"/>
                      <a:pt x="327" y="530"/>
                    </a:cubicBezTo>
                    <a:cubicBezTo>
                      <a:pt x="761" y="425"/>
                      <a:pt x="1221" y="387"/>
                      <a:pt x="1684" y="387"/>
                    </a:cubicBezTo>
                    <a:cubicBezTo>
                      <a:pt x="2109" y="387"/>
                      <a:pt x="2536" y="419"/>
                      <a:pt x="2946" y="459"/>
                    </a:cubicBezTo>
                    <a:cubicBezTo>
                      <a:pt x="4244" y="590"/>
                      <a:pt x="5518" y="971"/>
                      <a:pt x="6578" y="1757"/>
                    </a:cubicBezTo>
                    <a:cubicBezTo>
                      <a:pt x="6611" y="1782"/>
                      <a:pt x="6644" y="1792"/>
                      <a:pt x="6675" y="1792"/>
                    </a:cubicBezTo>
                    <a:cubicBezTo>
                      <a:pt x="6823" y="1792"/>
                      <a:pt x="6925" y="1551"/>
                      <a:pt x="6768" y="1423"/>
                    </a:cubicBezTo>
                    <a:cubicBezTo>
                      <a:pt x="5697" y="626"/>
                      <a:pt x="4387" y="257"/>
                      <a:pt x="3077" y="90"/>
                    </a:cubicBezTo>
                    <a:cubicBezTo>
                      <a:pt x="2630" y="38"/>
                      <a:pt x="2165" y="0"/>
                      <a:pt x="17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52"/>
              <p:cNvSpPr/>
              <p:nvPr/>
            </p:nvSpPr>
            <p:spPr>
              <a:xfrm>
                <a:off x="3884731" y="3533161"/>
                <a:ext cx="348041" cy="99374"/>
              </a:xfrm>
              <a:custGeom>
                <a:avLst/>
                <a:gdLst/>
                <a:ahLst/>
                <a:cxnLst/>
                <a:rect l="l" t="t" r="r" b="b"/>
                <a:pathLst>
                  <a:path w="6763" h="1931" extrusionOk="0">
                    <a:moveTo>
                      <a:pt x="1629" y="0"/>
                    </a:moveTo>
                    <a:cubicBezTo>
                      <a:pt x="1145" y="0"/>
                      <a:pt x="664" y="52"/>
                      <a:pt x="207" y="187"/>
                    </a:cubicBezTo>
                    <a:cubicBezTo>
                      <a:pt x="0" y="252"/>
                      <a:pt x="62" y="565"/>
                      <a:pt x="255" y="565"/>
                    </a:cubicBezTo>
                    <a:cubicBezTo>
                      <a:pt x="273" y="565"/>
                      <a:pt x="293" y="562"/>
                      <a:pt x="314" y="556"/>
                    </a:cubicBezTo>
                    <a:cubicBezTo>
                      <a:pt x="743" y="425"/>
                      <a:pt x="1200" y="374"/>
                      <a:pt x="1658" y="374"/>
                    </a:cubicBezTo>
                    <a:cubicBezTo>
                      <a:pt x="2203" y="374"/>
                      <a:pt x="2750" y="447"/>
                      <a:pt x="3255" y="544"/>
                    </a:cubicBezTo>
                    <a:cubicBezTo>
                      <a:pt x="4362" y="746"/>
                      <a:pt x="5505" y="1127"/>
                      <a:pt x="6351" y="1877"/>
                    </a:cubicBezTo>
                    <a:cubicBezTo>
                      <a:pt x="6391" y="1915"/>
                      <a:pt x="6436" y="1931"/>
                      <a:pt x="6480" y="1931"/>
                    </a:cubicBezTo>
                    <a:cubicBezTo>
                      <a:pt x="6630" y="1931"/>
                      <a:pt x="6763" y="1744"/>
                      <a:pt x="6624" y="1615"/>
                    </a:cubicBezTo>
                    <a:cubicBezTo>
                      <a:pt x="5731" y="806"/>
                      <a:pt x="4529" y="377"/>
                      <a:pt x="3362" y="175"/>
                    </a:cubicBezTo>
                    <a:cubicBezTo>
                      <a:pt x="2807" y="77"/>
                      <a:pt x="2216" y="0"/>
                      <a:pt x="16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52"/>
              <p:cNvSpPr/>
              <p:nvPr/>
            </p:nvSpPr>
            <p:spPr>
              <a:xfrm>
                <a:off x="3312982" y="3729336"/>
                <a:ext cx="358333" cy="70298"/>
              </a:xfrm>
              <a:custGeom>
                <a:avLst/>
                <a:gdLst/>
                <a:ahLst/>
                <a:cxnLst/>
                <a:rect l="l" t="t" r="r" b="b"/>
                <a:pathLst>
                  <a:path w="6963" h="1366" extrusionOk="0">
                    <a:moveTo>
                      <a:pt x="2666" y="0"/>
                    </a:moveTo>
                    <a:cubicBezTo>
                      <a:pt x="1846" y="0"/>
                      <a:pt x="1023" y="116"/>
                      <a:pt x="220" y="351"/>
                    </a:cubicBezTo>
                    <a:cubicBezTo>
                      <a:pt x="0" y="417"/>
                      <a:pt x="65" y="727"/>
                      <a:pt x="264" y="727"/>
                    </a:cubicBezTo>
                    <a:cubicBezTo>
                      <a:pt x="280" y="727"/>
                      <a:pt x="297" y="725"/>
                      <a:pt x="316" y="720"/>
                    </a:cubicBezTo>
                    <a:cubicBezTo>
                      <a:pt x="1099" y="495"/>
                      <a:pt x="1900" y="382"/>
                      <a:pt x="2696" y="382"/>
                    </a:cubicBezTo>
                    <a:cubicBezTo>
                      <a:pt x="4044" y="382"/>
                      <a:pt x="5378" y="703"/>
                      <a:pt x="6590" y="1339"/>
                    </a:cubicBezTo>
                    <a:cubicBezTo>
                      <a:pt x="6625" y="1358"/>
                      <a:pt x="6658" y="1365"/>
                      <a:pt x="6689" y="1365"/>
                    </a:cubicBezTo>
                    <a:cubicBezTo>
                      <a:pt x="6862" y="1365"/>
                      <a:pt x="6962" y="1119"/>
                      <a:pt x="6781" y="1018"/>
                    </a:cubicBezTo>
                    <a:cubicBezTo>
                      <a:pt x="5498" y="346"/>
                      <a:pt x="4086" y="0"/>
                      <a:pt x="26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52"/>
              <p:cNvSpPr/>
              <p:nvPr/>
            </p:nvSpPr>
            <p:spPr>
              <a:xfrm>
                <a:off x="3338096" y="3643806"/>
                <a:ext cx="364354" cy="70040"/>
              </a:xfrm>
              <a:custGeom>
                <a:avLst/>
                <a:gdLst/>
                <a:ahLst/>
                <a:cxnLst/>
                <a:rect l="l" t="t" r="r" b="b"/>
                <a:pathLst>
                  <a:path w="7080" h="1361" extrusionOk="0">
                    <a:moveTo>
                      <a:pt x="2766" y="0"/>
                    </a:moveTo>
                    <a:cubicBezTo>
                      <a:pt x="1894" y="0"/>
                      <a:pt x="1028" y="123"/>
                      <a:pt x="220" y="370"/>
                    </a:cubicBezTo>
                    <a:cubicBezTo>
                      <a:pt x="0" y="436"/>
                      <a:pt x="75" y="746"/>
                      <a:pt x="275" y="746"/>
                    </a:cubicBezTo>
                    <a:cubicBezTo>
                      <a:pt x="292" y="746"/>
                      <a:pt x="309" y="744"/>
                      <a:pt x="328" y="739"/>
                    </a:cubicBezTo>
                    <a:cubicBezTo>
                      <a:pt x="1110" y="498"/>
                      <a:pt x="1949" y="377"/>
                      <a:pt x="2794" y="377"/>
                    </a:cubicBezTo>
                    <a:cubicBezTo>
                      <a:pt x="4160" y="377"/>
                      <a:pt x="5539" y="694"/>
                      <a:pt x="6709" y="1335"/>
                    </a:cubicBezTo>
                    <a:cubicBezTo>
                      <a:pt x="6742" y="1353"/>
                      <a:pt x="6774" y="1361"/>
                      <a:pt x="6804" y="1361"/>
                    </a:cubicBezTo>
                    <a:cubicBezTo>
                      <a:pt x="6972" y="1361"/>
                      <a:pt x="7080" y="1114"/>
                      <a:pt x="6888" y="1013"/>
                    </a:cubicBezTo>
                    <a:cubicBezTo>
                      <a:pt x="5663" y="338"/>
                      <a:pt x="4208" y="0"/>
                      <a:pt x="27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52"/>
              <p:cNvSpPr/>
              <p:nvPr/>
            </p:nvSpPr>
            <p:spPr>
              <a:xfrm>
                <a:off x="3365268" y="3557451"/>
                <a:ext cx="359929" cy="72717"/>
              </a:xfrm>
              <a:custGeom>
                <a:avLst/>
                <a:gdLst/>
                <a:ahLst/>
                <a:cxnLst/>
                <a:rect l="l" t="t" r="r" b="b"/>
                <a:pathLst>
                  <a:path w="6994" h="1413" extrusionOk="0">
                    <a:moveTo>
                      <a:pt x="2470" y="1"/>
                    </a:moveTo>
                    <a:cubicBezTo>
                      <a:pt x="1705" y="1"/>
                      <a:pt x="897" y="71"/>
                      <a:pt x="181" y="310"/>
                    </a:cubicBezTo>
                    <a:cubicBezTo>
                      <a:pt x="0" y="384"/>
                      <a:pt x="66" y="694"/>
                      <a:pt x="233" y="694"/>
                    </a:cubicBezTo>
                    <a:cubicBezTo>
                      <a:pt x="254" y="694"/>
                      <a:pt x="276" y="689"/>
                      <a:pt x="300" y="679"/>
                    </a:cubicBezTo>
                    <a:cubicBezTo>
                      <a:pt x="975" y="444"/>
                      <a:pt x="1730" y="386"/>
                      <a:pt x="2447" y="386"/>
                    </a:cubicBezTo>
                    <a:cubicBezTo>
                      <a:pt x="2602" y="386"/>
                      <a:pt x="2756" y="389"/>
                      <a:pt x="2907" y="393"/>
                    </a:cubicBezTo>
                    <a:cubicBezTo>
                      <a:pt x="4205" y="429"/>
                      <a:pt x="5527" y="679"/>
                      <a:pt x="6634" y="1381"/>
                    </a:cubicBezTo>
                    <a:cubicBezTo>
                      <a:pt x="6667" y="1403"/>
                      <a:pt x="6700" y="1412"/>
                      <a:pt x="6730" y="1412"/>
                    </a:cubicBezTo>
                    <a:cubicBezTo>
                      <a:pt x="6888" y="1412"/>
                      <a:pt x="6994" y="1168"/>
                      <a:pt x="6824" y="1048"/>
                    </a:cubicBezTo>
                    <a:cubicBezTo>
                      <a:pt x="5693" y="334"/>
                      <a:pt x="4348" y="60"/>
                      <a:pt x="3026" y="12"/>
                    </a:cubicBezTo>
                    <a:cubicBezTo>
                      <a:pt x="2845" y="5"/>
                      <a:pt x="2659" y="1"/>
                      <a:pt x="24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52"/>
              <p:cNvSpPr/>
              <p:nvPr/>
            </p:nvSpPr>
            <p:spPr>
              <a:xfrm>
                <a:off x="3402836" y="3467289"/>
                <a:ext cx="352312" cy="81259"/>
              </a:xfrm>
              <a:custGeom>
                <a:avLst/>
                <a:gdLst/>
                <a:ahLst/>
                <a:cxnLst/>
                <a:rect l="l" t="t" r="r" b="b"/>
                <a:pathLst>
                  <a:path w="6846" h="1579" extrusionOk="0">
                    <a:moveTo>
                      <a:pt x="2272" y="0"/>
                    </a:moveTo>
                    <a:cubicBezTo>
                      <a:pt x="1570" y="0"/>
                      <a:pt x="858" y="86"/>
                      <a:pt x="213" y="335"/>
                    </a:cubicBezTo>
                    <a:cubicBezTo>
                      <a:pt x="1" y="410"/>
                      <a:pt x="62" y="720"/>
                      <a:pt x="238" y="720"/>
                    </a:cubicBezTo>
                    <a:cubicBezTo>
                      <a:pt x="260" y="720"/>
                      <a:pt x="283" y="715"/>
                      <a:pt x="308" y="705"/>
                    </a:cubicBezTo>
                    <a:cubicBezTo>
                      <a:pt x="905" y="469"/>
                      <a:pt x="1569" y="389"/>
                      <a:pt x="2228" y="389"/>
                    </a:cubicBezTo>
                    <a:cubicBezTo>
                      <a:pt x="2569" y="389"/>
                      <a:pt x="2908" y="410"/>
                      <a:pt x="3237" y="443"/>
                    </a:cubicBezTo>
                    <a:cubicBezTo>
                      <a:pt x="4380" y="538"/>
                      <a:pt x="5559" y="836"/>
                      <a:pt x="6499" y="1538"/>
                    </a:cubicBezTo>
                    <a:cubicBezTo>
                      <a:pt x="6534" y="1566"/>
                      <a:pt x="6568" y="1578"/>
                      <a:pt x="6601" y="1578"/>
                    </a:cubicBezTo>
                    <a:cubicBezTo>
                      <a:pt x="6746" y="1578"/>
                      <a:pt x="6846" y="1333"/>
                      <a:pt x="6690" y="1217"/>
                    </a:cubicBezTo>
                    <a:cubicBezTo>
                      <a:pt x="5749" y="502"/>
                      <a:pt x="4535" y="181"/>
                      <a:pt x="3368" y="62"/>
                    </a:cubicBezTo>
                    <a:cubicBezTo>
                      <a:pt x="3013" y="24"/>
                      <a:pt x="2644" y="0"/>
                      <a:pt x="22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Text Box 1"/>
          <p:cNvSpPr txBox="1"/>
          <p:nvPr/>
        </p:nvSpPr>
        <p:spPr>
          <a:xfrm>
            <a:off x="201930" y="1837055"/>
            <a:ext cx="8797290" cy="3169285"/>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lstStyle/>
          <a:p>
            <a:pPr algn="just"/>
            <a:r>
              <a:rPr lang="vi-VN" altLang="en-US" sz="2000" b="1">
                <a:latin typeface="Times New Roman" panose="02020603050405020304" charset="0"/>
                <a:cs typeface="Times New Roman" panose="02020603050405020304" charset="0"/>
              </a:rPr>
              <a:t>Luật chơi: </a:t>
            </a:r>
          </a:p>
          <a:p>
            <a:pPr algn="just"/>
            <a:r>
              <a:rPr lang="vi-VN" altLang="en-US" sz="2000" b="1">
                <a:solidFill>
                  <a:schemeClr val="accent3">
                    <a:lumMod val="75000"/>
                  </a:schemeClr>
                </a:solidFill>
                <a:latin typeface="Times New Roman" panose="02020603050405020304" charset="0"/>
                <a:cs typeface="Times New Roman" panose="02020603050405020304" charset="0"/>
              </a:rPr>
              <a:t>- Bước 1: </a:t>
            </a:r>
            <a:r>
              <a:rPr lang="en-US" sz="2000" b="1">
                <a:solidFill>
                  <a:schemeClr val="accent3">
                    <a:lumMod val="75000"/>
                  </a:schemeClr>
                </a:solidFill>
                <a:latin typeface="Times New Roman" panose="02020603050405020304" charset="0"/>
                <a:cs typeface="Times New Roman" panose="02020603050405020304" charset="0"/>
              </a:rPr>
              <a:t>Giới thiệu thông tin về startu</a:t>
            </a:r>
            <a:r>
              <a:rPr lang="vi-VN" altLang="en-US" sz="2000" b="1">
                <a:solidFill>
                  <a:schemeClr val="accent3">
                    <a:lumMod val="75000"/>
                  </a:schemeClr>
                </a:solidFill>
                <a:latin typeface="Times New Roman" panose="02020603050405020304" charset="0"/>
                <a:cs typeface="Times New Roman" panose="02020603050405020304" charset="0"/>
              </a:rPr>
              <a:t>p</a:t>
            </a:r>
          </a:p>
          <a:p>
            <a:pPr algn="just"/>
            <a:r>
              <a:rPr lang="vi-VN" altLang="en-US" sz="2000">
                <a:latin typeface="Times New Roman" panose="02020603050405020304" charset="0"/>
                <a:cs typeface="Times New Roman" panose="02020603050405020304" charset="0"/>
              </a:rPr>
              <a:t>T</a:t>
            </a:r>
            <a:r>
              <a:rPr lang="en-US" sz="2000">
                <a:latin typeface="Times New Roman" panose="02020603050405020304" charset="0"/>
                <a:cs typeface="Times New Roman" panose="02020603050405020304" charset="0"/>
              </a:rPr>
              <a:t>rình </a:t>
            </a:r>
            <a:r>
              <a:rPr lang="vi-VN" altLang="en-US" sz="2000">
                <a:latin typeface="Times New Roman" panose="02020603050405020304" charset="0"/>
                <a:cs typeface="Times New Roman" panose="02020603050405020304" charset="0"/>
              </a:rPr>
              <a:t>bày </a:t>
            </a:r>
            <a:r>
              <a:rPr lang="en-US" sz="2000">
                <a:latin typeface="Times New Roman" panose="02020603050405020304" charset="0"/>
                <a:cs typeface="Times New Roman" panose="02020603050405020304" charset="0"/>
              </a:rPr>
              <a:t>thông tin</a:t>
            </a:r>
            <a:r>
              <a:rPr lang="vi-VN" altLang="en-US" sz="2000">
                <a:latin typeface="Times New Roman" panose="02020603050405020304" charset="0"/>
                <a:cs typeface="Times New Roman" panose="02020603050405020304" charset="0"/>
              </a:rPr>
              <a:t>, </a:t>
            </a:r>
            <a:r>
              <a:rPr lang="en-US" sz="2000">
                <a:latin typeface="Times New Roman" panose="02020603050405020304" charset="0"/>
                <a:cs typeface="Times New Roman" panose="02020603050405020304" charset="0"/>
              </a:rPr>
              <a:t>tính năng sản phẩm</a:t>
            </a:r>
            <a:r>
              <a:rPr lang="vi-VN" altLang="en-US" sz="2000">
                <a:latin typeface="Times New Roman" panose="02020603050405020304" charset="0"/>
                <a:cs typeface="Times New Roman" panose="02020603050405020304" charset="0"/>
              </a:rPr>
              <a:t> (sản phẩm có công dụng gì)</a:t>
            </a:r>
            <a:r>
              <a:rPr lang="en-US" sz="2000">
                <a:latin typeface="Times New Roman" panose="02020603050405020304" charset="0"/>
                <a:cs typeface="Times New Roman" panose="02020603050405020304" charset="0"/>
              </a:rPr>
              <a:t>, giá bán, giá sản xuất, số tiền kêu gọi đầu tư</a:t>
            </a:r>
            <a:r>
              <a:rPr lang="vi-VN" altLang="en-US" sz="2000">
                <a:latin typeface="Times New Roman" panose="02020603050405020304" charset="0"/>
                <a:cs typeface="Times New Roman" panose="02020603050405020304" charset="0"/>
              </a:rPr>
              <a:t>. </a:t>
            </a:r>
            <a:r>
              <a:rPr lang="vi-VN" altLang="en-US" sz="2000" b="1" i="1">
                <a:solidFill>
                  <a:srgbClr val="00B050"/>
                </a:solidFill>
                <a:latin typeface="Times New Roman" panose="02020603050405020304" charset="0"/>
                <a:cs typeface="Times New Roman" panose="02020603050405020304" charset="0"/>
              </a:rPr>
              <a:t>(Sản phẩm tái chế đã làm ở hoạt động trước)</a:t>
            </a:r>
            <a:endParaRPr lang="vi-VN" altLang="en-US" sz="2000">
              <a:latin typeface="Times New Roman" panose="02020603050405020304" charset="0"/>
              <a:cs typeface="Times New Roman" panose="02020603050405020304" charset="0"/>
            </a:endParaRPr>
          </a:p>
          <a:p>
            <a:pPr algn="just"/>
            <a:r>
              <a:rPr lang="vi-VN" altLang="en-US" sz="2000" b="1">
                <a:solidFill>
                  <a:schemeClr val="accent3">
                    <a:lumMod val="75000"/>
                  </a:schemeClr>
                </a:solidFill>
                <a:latin typeface="Times New Roman" panose="02020603050405020304" charset="0"/>
                <a:cs typeface="Times New Roman" panose="02020603050405020304" charset="0"/>
              </a:rPr>
              <a:t>- Bước </a:t>
            </a:r>
            <a:r>
              <a:rPr lang="en-US" sz="2000" b="1">
                <a:solidFill>
                  <a:schemeClr val="accent3">
                    <a:lumMod val="75000"/>
                  </a:schemeClr>
                </a:solidFill>
                <a:latin typeface="Times New Roman" panose="02020603050405020304" charset="0"/>
                <a:cs typeface="Times New Roman" panose="02020603050405020304" charset="0"/>
              </a:rPr>
              <a:t>2: Trả lời câu hỏi của các shark</a:t>
            </a:r>
            <a:r>
              <a:rPr lang="vi-VN" altLang="en-US" sz="2000" b="1">
                <a:solidFill>
                  <a:schemeClr val="accent3">
                    <a:lumMod val="75000"/>
                  </a:schemeClr>
                </a:solidFill>
                <a:latin typeface="Times New Roman" panose="02020603050405020304" charset="0"/>
                <a:cs typeface="Times New Roman" panose="02020603050405020304" charset="0"/>
              </a:rPr>
              <a:t> nhí</a:t>
            </a:r>
          </a:p>
          <a:p>
            <a:pPr algn="just"/>
            <a:r>
              <a:rPr lang="vi-VN" altLang="en-US" sz="2000">
                <a:latin typeface="Times New Roman" panose="02020603050405020304" charset="0"/>
                <a:cs typeface="Times New Roman" panose="02020603050405020304" charset="0"/>
              </a:rPr>
              <a:t>VD: mua để làm gì? được bao nhiêu % hoa hồng, chiến lược quảng cáo lôi kéo khách hàng như thế nào,...</a:t>
            </a:r>
            <a:endParaRPr lang="en-US" sz="2000">
              <a:latin typeface="Times New Roman" panose="02020603050405020304" charset="0"/>
              <a:cs typeface="Times New Roman" panose="02020603050405020304" charset="0"/>
            </a:endParaRPr>
          </a:p>
          <a:p>
            <a:pPr algn="just"/>
            <a:r>
              <a:rPr lang="vi-VN" altLang="en-US" sz="2000" b="1">
                <a:solidFill>
                  <a:schemeClr val="accent3">
                    <a:lumMod val="75000"/>
                  </a:schemeClr>
                </a:solidFill>
                <a:latin typeface="Times New Roman" panose="02020603050405020304" charset="0"/>
                <a:cs typeface="Times New Roman" panose="02020603050405020304" charset="0"/>
              </a:rPr>
              <a:t>- Bước</a:t>
            </a:r>
            <a:r>
              <a:rPr lang="en-US" sz="2000" b="1">
                <a:solidFill>
                  <a:schemeClr val="accent3">
                    <a:lumMod val="75000"/>
                  </a:schemeClr>
                </a:solidFill>
                <a:latin typeface="Times New Roman" panose="02020603050405020304" charset="0"/>
                <a:cs typeface="Times New Roman" panose="02020603050405020304" charset="0"/>
              </a:rPr>
              <a:t> 3: Đầu tư hoặc không</a:t>
            </a:r>
          </a:p>
          <a:p>
            <a:pPr algn="just"/>
            <a:r>
              <a:rPr lang="en-US" sz="2000">
                <a:latin typeface="Times New Roman" panose="02020603050405020304" charset="0"/>
                <a:cs typeface="Times New Roman" panose="02020603050405020304" charset="0"/>
              </a:rPr>
              <a:t>Các shark</a:t>
            </a:r>
            <a:r>
              <a:rPr lang="vi-VN" altLang="en-US" sz="2000">
                <a:latin typeface="Times New Roman" panose="02020603050405020304" charset="0"/>
                <a:cs typeface="Times New Roman" panose="02020603050405020304" charset="0"/>
              </a:rPr>
              <a:t> nhí</a:t>
            </a:r>
            <a:r>
              <a:rPr lang="en-US" sz="2000">
                <a:latin typeface="Times New Roman" panose="02020603050405020304" charset="0"/>
                <a:cs typeface="Times New Roman" panose="02020603050405020304" charset="0"/>
              </a:rPr>
              <a:t> có thể cùng đầu tư, hoặc chỉ một shark</a:t>
            </a:r>
            <a:r>
              <a:rPr lang="vi-VN" altLang="en-US" sz="2000">
                <a:latin typeface="Times New Roman" panose="02020603050405020304" charset="0"/>
                <a:cs typeface="Times New Roman" panose="02020603050405020304" charset="0"/>
              </a:rPr>
              <a:t> nhí</a:t>
            </a:r>
            <a:r>
              <a:rPr lang="en-US" sz="2000">
                <a:latin typeface="Times New Roman" panose="02020603050405020304" charset="0"/>
                <a:cs typeface="Times New Roman" panose="02020603050405020304" charset="0"/>
              </a:rPr>
              <a:t> đầu tư. </a:t>
            </a:r>
            <a:r>
              <a:rPr lang="vi-VN" altLang="en-US" sz="2000">
                <a:latin typeface="Times New Roman" panose="02020603050405020304" charset="0"/>
                <a:cs typeface="Times New Roman" panose="02020603050405020304" charset="0"/>
              </a:rPr>
              <a:t>Nếu</a:t>
            </a:r>
            <a:r>
              <a:rPr lang="en-US" sz="2000">
                <a:latin typeface="Times New Roman" panose="02020603050405020304" charset="0"/>
                <a:cs typeface="Times New Roman" panose="02020603050405020304" charset="0"/>
              </a:rPr>
              <a:t> không hài lòng với đề nghị góp vốn của sharks</a:t>
            </a:r>
            <a:r>
              <a:rPr lang="vi-VN" altLang="en-US" sz="2000">
                <a:latin typeface="Times New Roman" panose="02020603050405020304" charset="0"/>
                <a:cs typeface="Times New Roman" panose="02020603050405020304" charset="0"/>
              </a:rPr>
              <a:t> nhí, </a:t>
            </a:r>
            <a:r>
              <a:rPr lang="en-US" sz="2000">
                <a:latin typeface="Times New Roman" panose="02020603050405020304" charset="0"/>
                <a:cs typeface="Times New Roman" panose="02020603050405020304" charset="0"/>
              </a:rPr>
              <a:t>có quyền từ chối và ra về tay trắng.</a:t>
            </a:r>
          </a:p>
        </p:txBody>
      </p:sp>
      <p:pic>
        <p:nvPicPr>
          <p:cNvPr id="117" name="Picture 116"/>
          <p:cNvPicPr/>
          <p:nvPr/>
        </p:nvPicPr>
        <p:blipFill>
          <a:blip r:embed="rId3"/>
          <a:srcRect t="8975" b="14679"/>
          <a:stretch>
            <a:fillRect/>
          </a:stretch>
        </p:blipFill>
        <p:spPr>
          <a:xfrm>
            <a:off x="35560" y="51435"/>
            <a:ext cx="2663190" cy="1687195"/>
          </a:xfrm>
          <a:prstGeom prst="rect">
            <a:avLst/>
          </a:prstGeom>
          <a:noFill/>
          <a:ln w="9525">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p:nvPr/>
        </p:nvSpPr>
        <p:spPr>
          <a:xfrm>
            <a:off x="827405" y="566420"/>
            <a:ext cx="7134860" cy="553085"/>
          </a:xfrm>
          <a:prstGeom prst="rect">
            <a:avLst/>
          </a:prstGeom>
          <a:noFill/>
        </p:spPr>
        <p:txBody>
          <a:bodyPr wrap="square" rtlCol="0" anchor="t">
            <a:spAutoFit/>
          </a:bodyPr>
          <a:lstStyle/>
          <a:p>
            <a:r>
              <a:rPr lang="vi-VN" altLang="en-US" sz="3000" b="1">
                <a:solidFill>
                  <a:srgbClr val="FF0000"/>
                </a:solidFill>
                <a:latin typeface="Times New Roman" panose="02020603050405020304" charset="0"/>
                <a:cs typeface="Times New Roman" panose="02020603050405020304" charset="0"/>
              </a:rPr>
              <a:t>2</a:t>
            </a:r>
            <a:r>
              <a:rPr lang="en-US" sz="3000" b="1">
                <a:solidFill>
                  <a:srgbClr val="FF0000"/>
                </a:solidFill>
                <a:latin typeface="Times New Roman" panose="02020603050405020304" charset="0"/>
                <a:cs typeface="Times New Roman" panose="02020603050405020304" charset="0"/>
              </a:rPr>
              <a:t>. </a:t>
            </a:r>
            <a:r>
              <a:rPr lang="vi-VN" altLang="en-US" sz="3000" b="1">
                <a:solidFill>
                  <a:srgbClr val="FF0000"/>
                </a:solidFill>
                <a:latin typeface="Times New Roman" panose="02020603050405020304" charset="0"/>
                <a:cs typeface="Times New Roman" panose="02020603050405020304" charset="0"/>
              </a:rPr>
              <a:t>Một số nguyên tắc</a:t>
            </a:r>
            <a:r>
              <a:rPr lang="en-US" sz="3000" b="1">
                <a:solidFill>
                  <a:srgbClr val="FF0000"/>
                </a:solidFill>
                <a:latin typeface="Times New Roman" panose="02020603050405020304" charset="0"/>
                <a:cs typeface="Times New Roman" panose="02020603050405020304" charset="0"/>
              </a:rPr>
              <a:t> quản lí tiền hiệu quả</a:t>
            </a:r>
          </a:p>
        </p:txBody>
      </p:sp>
      <p:sp>
        <p:nvSpPr>
          <p:cNvPr id="1649" name="Google Shape;1649;p40"/>
          <p:cNvSpPr txBox="1">
            <a:spLocks noGrp="1"/>
          </p:cNvSpPr>
          <p:nvPr>
            <p:ph type="title"/>
          </p:nvPr>
        </p:nvSpPr>
        <p:spPr>
          <a:xfrm>
            <a:off x="899160" y="1059815"/>
            <a:ext cx="7534910" cy="380365"/>
          </a:xfrm>
          <a:prstGeom prst="rect">
            <a:avLst/>
          </a:prstGeom>
        </p:spPr>
        <p:txBody>
          <a:bodyPr spcFirstLastPara="1" wrap="square" lIns="0" tIns="0" rIns="0" bIns="0" anchor="b" anchorCtr="0">
            <a:noAutofit/>
          </a:bodyPr>
          <a:lstStyle/>
          <a:p>
            <a:pPr marL="0" lvl="0" indent="0" algn="just" rtl="0">
              <a:spcBef>
                <a:spcPts val="0"/>
              </a:spcBef>
              <a:spcAft>
                <a:spcPts val="0"/>
              </a:spcAft>
              <a:buNone/>
            </a:pPr>
            <a:r>
              <a:rPr lang="vi-VN" altLang="en-GB" sz="2200" i="1">
                <a:latin typeface="Times New Roman" panose="02020603050405020304" charset="0"/>
                <a:cs typeface="Times New Roman" panose="02020603050405020304" charset="0"/>
              </a:rPr>
              <a:t>Em hãy quan sát hình ảnh SGK trang 47 và trả lời câu hỏi:</a:t>
            </a:r>
          </a:p>
        </p:txBody>
      </p:sp>
      <p:sp>
        <p:nvSpPr>
          <p:cNvPr id="4" name="Text Box 3"/>
          <p:cNvSpPr txBox="1"/>
          <p:nvPr/>
        </p:nvSpPr>
        <p:spPr>
          <a:xfrm>
            <a:off x="92075" y="4300220"/>
            <a:ext cx="8960485" cy="768350"/>
          </a:xfrm>
          <a:prstGeom prst="rect">
            <a:avLst/>
          </a:prstGeom>
          <a:solidFill>
            <a:schemeClr val="accent4">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nchor="t">
            <a:spAutoFit/>
          </a:bodyPr>
          <a:lstStyle/>
          <a:p>
            <a:pPr algn="just">
              <a:lnSpc>
                <a:spcPct val="110000"/>
              </a:lnSpc>
            </a:pPr>
            <a:r>
              <a:rPr sz="2000">
                <a:latin typeface="Times New Roman" panose="02020603050405020304" charset="0"/>
                <a:cs typeface="Times New Roman" panose="02020603050405020304" charset="0"/>
              </a:rPr>
              <a:t>a) Các bạn trong tranh đã làm những việc gì để có thu nhập cá nhân?</a:t>
            </a:r>
          </a:p>
          <a:p>
            <a:pPr algn="just">
              <a:lnSpc>
                <a:spcPct val="110000"/>
              </a:lnSpc>
            </a:pPr>
            <a:r>
              <a:rPr sz="2000">
                <a:latin typeface="Times New Roman" panose="02020603050405020304" charset="0"/>
                <a:cs typeface="Times New Roman" panose="02020603050405020304" charset="0"/>
              </a:rPr>
              <a:t>b) </a:t>
            </a:r>
            <a:r>
              <a:rPr lang="vi-VN" sz="2000">
                <a:latin typeface="Times New Roman" panose="02020603050405020304" charset="0"/>
                <a:cs typeface="Times New Roman" panose="02020603050405020304" charset="0"/>
              </a:rPr>
              <a:t>K</a:t>
            </a:r>
            <a:r>
              <a:rPr sz="2000">
                <a:latin typeface="Times New Roman" panose="02020603050405020304" charset="0"/>
                <a:cs typeface="Times New Roman" panose="02020603050405020304" charset="0"/>
              </a:rPr>
              <a:t>ể thêm những việc </a:t>
            </a:r>
            <a:r>
              <a:rPr lang="vi-VN" sz="2000">
                <a:latin typeface="Times New Roman" panose="02020603050405020304" charset="0"/>
                <a:cs typeface="Times New Roman" panose="02020603050405020304" charset="0"/>
              </a:rPr>
              <a:t>học sinh </a:t>
            </a:r>
            <a:r>
              <a:rPr sz="2000">
                <a:latin typeface="Times New Roman" panose="02020603050405020304" charset="0"/>
                <a:cs typeface="Times New Roman" panose="02020603050405020304" charset="0"/>
              </a:rPr>
              <a:t>có thể làm giúp bố mẹ </a:t>
            </a:r>
            <a:r>
              <a:rPr lang="vi-VN" sz="2000">
                <a:latin typeface="Times New Roman" panose="02020603050405020304" charset="0"/>
                <a:cs typeface="Times New Roman" panose="02020603050405020304" charset="0"/>
              </a:rPr>
              <a:t>khi </a:t>
            </a:r>
            <a:r>
              <a:rPr sz="2000">
                <a:latin typeface="Times New Roman" panose="02020603050405020304" charset="0"/>
                <a:cs typeface="Times New Roman" panose="02020603050405020304" charset="0"/>
              </a:rPr>
              <a:t>rảnh rỗi để có tiền</a:t>
            </a:r>
            <a:r>
              <a:rPr lang="vi-VN" sz="2000">
                <a:latin typeface="Times New Roman" panose="02020603050405020304" charset="0"/>
                <a:cs typeface="Times New Roman" panose="02020603050405020304" charset="0"/>
              </a:rPr>
              <a:t>?</a:t>
            </a:r>
          </a:p>
        </p:txBody>
      </p:sp>
      <p:pic>
        <p:nvPicPr>
          <p:cNvPr id="100" name="Picture 99"/>
          <p:cNvPicPr/>
          <p:nvPr/>
        </p:nvPicPr>
        <p:blipFill>
          <a:blip r:embed="rId2">
            <a:lum bright="-6000" contrast="12000"/>
          </a:blip>
          <a:stretch>
            <a:fillRect/>
          </a:stretch>
        </p:blipFill>
        <p:spPr>
          <a:xfrm>
            <a:off x="899160" y="1440180"/>
            <a:ext cx="7491095" cy="2744470"/>
          </a:xfrm>
          <a:prstGeom prst="rect">
            <a:avLst/>
          </a:prstGeom>
          <a:noFill/>
          <a:ln w="9525">
            <a:noFill/>
          </a:ln>
        </p:spPr>
      </p:pic>
      <p:sp>
        <p:nvSpPr>
          <p:cNvPr id="2" name="Text Box 1"/>
          <p:cNvSpPr txBox="1"/>
          <p:nvPr/>
        </p:nvSpPr>
        <p:spPr>
          <a:xfrm>
            <a:off x="91440" y="4300220"/>
            <a:ext cx="8960485" cy="768350"/>
          </a:xfrm>
          <a:prstGeom prst="rect">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nchor="t">
            <a:spAutoFit/>
          </a:bodyPr>
          <a:lstStyle/>
          <a:p>
            <a:pPr algn="just">
              <a:lnSpc>
                <a:spcPct val="110000"/>
              </a:lnSpc>
            </a:pPr>
            <a:r>
              <a:rPr sz="2000">
                <a:latin typeface="Times New Roman" panose="02020603050405020304" charset="0"/>
                <a:cs typeface="Times New Roman" panose="02020603050405020304" charset="0"/>
              </a:rPr>
              <a:t>a) Hình 1: Phụ giúp bố mẹ việc nhà bằng cách cho gà ăn.</a:t>
            </a:r>
          </a:p>
          <a:p>
            <a:pPr algn="just">
              <a:lnSpc>
                <a:spcPct val="110000"/>
              </a:lnSpc>
            </a:pPr>
            <a:r>
              <a:rPr sz="2000">
                <a:latin typeface="Times New Roman" panose="02020603050405020304" charset="0"/>
                <a:cs typeface="Times New Roman" panose="02020603050405020304" charset="0"/>
              </a:rPr>
              <a:t>Hình 2: Phụ giúp bố đánh máy tài liệu.</a:t>
            </a:r>
          </a:p>
        </p:txBody>
      </p:sp>
      <p:sp>
        <p:nvSpPr>
          <p:cNvPr id="6" name="Text Box 5"/>
          <p:cNvSpPr txBox="1"/>
          <p:nvPr/>
        </p:nvSpPr>
        <p:spPr>
          <a:xfrm>
            <a:off x="107315" y="4300220"/>
            <a:ext cx="8960485" cy="768350"/>
          </a:xfrm>
          <a:prstGeom prst="rect">
            <a:avLst/>
          </a:prstGeom>
          <a:solidFill>
            <a:schemeClr val="accent5"/>
          </a:solidFill>
        </p:spPr>
        <p:style>
          <a:lnRef idx="2">
            <a:schemeClr val="dk1"/>
          </a:lnRef>
          <a:fillRef idx="1">
            <a:schemeClr val="lt1"/>
          </a:fillRef>
          <a:effectRef idx="0">
            <a:schemeClr val="dk1"/>
          </a:effectRef>
          <a:fontRef idx="minor">
            <a:schemeClr val="dk1"/>
          </a:fontRef>
        </p:style>
        <p:txBody>
          <a:bodyPr wrap="square" rtlCol="0" anchor="t">
            <a:spAutoFit/>
          </a:bodyPr>
          <a:lstStyle/>
          <a:p>
            <a:pPr algn="just">
              <a:lnSpc>
                <a:spcPct val="110000"/>
              </a:lnSpc>
            </a:pPr>
            <a:r>
              <a:rPr sz="2000">
                <a:latin typeface="Times New Roman" panose="02020603050405020304" charset="0"/>
                <a:cs typeface="Times New Roman" panose="02020603050405020304" charset="0"/>
              </a:rPr>
              <a:t>b) Một số việc học sinh có thể phụ giúp bố mẹ </a:t>
            </a:r>
            <a:r>
              <a:rPr lang="vi-VN" sz="2000">
                <a:latin typeface="Times New Roman" panose="02020603050405020304" charset="0"/>
                <a:cs typeface="Times New Roman" panose="02020603050405020304" charset="0"/>
              </a:rPr>
              <a:t>khi</a:t>
            </a:r>
            <a:r>
              <a:rPr sz="2000">
                <a:latin typeface="Times New Roman" panose="02020603050405020304" charset="0"/>
                <a:cs typeface="Times New Roman" panose="02020603050405020304" charset="0"/>
              </a:rPr>
              <a:t> rảnh rỗi để có tiền:</a:t>
            </a:r>
            <a:r>
              <a:rPr lang="vi-VN" sz="2000">
                <a:latin typeface="Times New Roman" panose="02020603050405020304" charset="0"/>
                <a:cs typeface="Times New Roman" panose="02020603050405020304" charset="0"/>
              </a:rPr>
              <a:t> </a:t>
            </a:r>
            <a:r>
              <a:rPr sz="2000">
                <a:latin typeface="Times New Roman" panose="02020603050405020304" charset="0"/>
                <a:cs typeface="Times New Roman" panose="02020603050405020304" charset="0"/>
              </a:rPr>
              <a:t>Phụ giúp việc nhà</a:t>
            </a:r>
            <a:r>
              <a:rPr lang="vi-VN" sz="2000">
                <a:latin typeface="Times New Roman" panose="02020603050405020304" charset="0"/>
                <a:cs typeface="Times New Roman" panose="02020603050405020304" charset="0"/>
              </a:rPr>
              <a:t>,</a:t>
            </a:r>
            <a:r>
              <a:rPr sz="2000">
                <a:latin typeface="Times New Roman" panose="02020603050405020304" charset="0"/>
                <a:cs typeface="Times New Roman" panose="02020603050405020304" charset="0"/>
              </a:rPr>
              <a:t> lau dọn nhà cửa, rửa bát, giặt phơi quần áo,</a:t>
            </a:r>
            <a:r>
              <a:rPr lang="vi-VN" sz="2000">
                <a:latin typeface="Times New Roman" panose="02020603050405020304" charset="0"/>
                <a:cs typeface="Times New Roman" panose="02020603050405020304" charset="0"/>
              </a:rPr>
              <a:t> g</a:t>
            </a:r>
            <a:r>
              <a:rPr sz="2000">
                <a:latin typeface="Times New Roman" panose="02020603050405020304" charset="0"/>
                <a:cs typeface="Times New Roman" panose="02020603050405020304" charset="0"/>
              </a:rPr>
              <a:t>iúp mẹ đi chợ</a:t>
            </a:r>
            <a:r>
              <a:rPr lang="vi-VN" sz="2000">
                <a:latin typeface="Times New Roman" panose="02020603050405020304" charset="0"/>
                <a:cs typeface="Times New Roman" panose="02020603050405020304" charset="0"/>
              </a:rPr>
              <a:t>, </a:t>
            </a:r>
            <a:r>
              <a:rPr sz="2000">
                <a:latin typeface="Times New Roman" panose="02020603050405020304" charset="0"/>
                <a:cs typeface="Times New Roman" panose="02020603050405020304" charset="0"/>
              </a:rPr>
              <a:t>giúp bố mẹ bán hàng</a:t>
            </a:r>
          </a:p>
        </p:txBody>
      </p:sp>
      <p:sp>
        <p:nvSpPr>
          <p:cNvPr id="7" name="Text Box 6"/>
          <p:cNvSpPr txBox="1"/>
          <p:nvPr/>
        </p:nvSpPr>
        <p:spPr>
          <a:xfrm>
            <a:off x="69850" y="4284980"/>
            <a:ext cx="9005570" cy="783590"/>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lstStyle/>
          <a:p>
            <a:pPr algn="ctr">
              <a:lnSpc>
                <a:spcPct val="150000"/>
              </a:lnSpc>
            </a:pPr>
            <a:r>
              <a:rPr lang="vi-VN" sz="3000" b="1">
                <a:solidFill>
                  <a:srgbClr val="FF0000"/>
                </a:solidFill>
                <a:latin typeface="Times New Roman" panose="02020603050405020304" charset="0"/>
                <a:cs typeface="Times New Roman" panose="02020603050405020304" charset="0"/>
              </a:rPr>
              <a:t>=&gt; Làm phụ giúp bố mẹ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P spid="2" grpId="0" bldLvl="0" animBg="1"/>
      <p:bldP spid="2" grpId="1" animBg="1"/>
      <p:bldP spid="6" grpId="0" bldLvl="0" animBg="1"/>
      <p:bldP spid="6" grpId="1" animBg="1"/>
      <p:bldP spid="7" grpId="0" bldLvl="0" animBg="1"/>
      <p:bldP spid="7"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p:nvPr/>
        </p:nvSpPr>
        <p:spPr>
          <a:xfrm>
            <a:off x="827405" y="566420"/>
            <a:ext cx="7134860" cy="553085"/>
          </a:xfrm>
          <a:prstGeom prst="rect">
            <a:avLst/>
          </a:prstGeom>
          <a:noFill/>
        </p:spPr>
        <p:txBody>
          <a:bodyPr wrap="square" rtlCol="0" anchor="t">
            <a:spAutoFit/>
          </a:bodyPr>
          <a:lstStyle/>
          <a:p>
            <a:r>
              <a:rPr lang="vi-VN" altLang="en-US" sz="3000" b="1">
                <a:solidFill>
                  <a:srgbClr val="FF0000"/>
                </a:solidFill>
                <a:latin typeface="Times New Roman" panose="02020603050405020304" charset="0"/>
                <a:cs typeface="Times New Roman" panose="02020603050405020304" charset="0"/>
              </a:rPr>
              <a:t>2</a:t>
            </a:r>
            <a:r>
              <a:rPr lang="en-US" sz="3000" b="1">
                <a:solidFill>
                  <a:srgbClr val="FF0000"/>
                </a:solidFill>
                <a:latin typeface="Times New Roman" panose="02020603050405020304" charset="0"/>
                <a:cs typeface="Times New Roman" panose="02020603050405020304" charset="0"/>
              </a:rPr>
              <a:t>. </a:t>
            </a:r>
            <a:r>
              <a:rPr lang="vi-VN" altLang="en-US" sz="3000" b="1">
                <a:solidFill>
                  <a:srgbClr val="FF0000"/>
                </a:solidFill>
                <a:latin typeface="Times New Roman" panose="02020603050405020304" charset="0"/>
                <a:cs typeface="Times New Roman" panose="02020603050405020304" charset="0"/>
              </a:rPr>
              <a:t>Một số nguyên tắc</a:t>
            </a:r>
            <a:r>
              <a:rPr lang="en-US" sz="3000" b="1">
                <a:solidFill>
                  <a:srgbClr val="FF0000"/>
                </a:solidFill>
                <a:latin typeface="Times New Roman" panose="02020603050405020304" charset="0"/>
                <a:cs typeface="Times New Roman" panose="02020603050405020304" charset="0"/>
              </a:rPr>
              <a:t> quản lí tiền hiệu quả</a:t>
            </a:r>
          </a:p>
        </p:txBody>
      </p:sp>
      <p:sp>
        <p:nvSpPr>
          <p:cNvPr id="1649" name="Google Shape;1649;p40"/>
          <p:cNvSpPr txBox="1">
            <a:spLocks noGrp="1"/>
          </p:cNvSpPr>
          <p:nvPr>
            <p:ph type="title"/>
          </p:nvPr>
        </p:nvSpPr>
        <p:spPr>
          <a:xfrm>
            <a:off x="899160" y="1059815"/>
            <a:ext cx="7534910" cy="380365"/>
          </a:xfrm>
          <a:prstGeom prst="rect">
            <a:avLst/>
          </a:prstGeom>
        </p:spPr>
        <p:txBody>
          <a:bodyPr spcFirstLastPara="1" wrap="square" lIns="0" tIns="0" rIns="0" bIns="0" anchor="b" anchorCtr="0">
            <a:noAutofit/>
          </a:bodyPr>
          <a:lstStyle/>
          <a:p>
            <a:pPr marL="0" lvl="0" indent="0" algn="just" rtl="0">
              <a:spcBef>
                <a:spcPts val="0"/>
              </a:spcBef>
              <a:spcAft>
                <a:spcPts val="0"/>
              </a:spcAft>
              <a:buNone/>
            </a:pPr>
            <a:r>
              <a:rPr lang="vi-VN" altLang="en-GB" sz="2200" i="1">
                <a:latin typeface="Times New Roman" panose="02020603050405020304" charset="0"/>
                <a:cs typeface="Times New Roman" panose="02020603050405020304" charset="0"/>
              </a:rPr>
              <a:t>Em hãy quan sát hình ảnh SGK trang 48 và trả lời câu hỏi:</a:t>
            </a:r>
          </a:p>
        </p:txBody>
      </p:sp>
      <p:sp>
        <p:nvSpPr>
          <p:cNvPr id="4" name="Text Box 3"/>
          <p:cNvSpPr txBox="1"/>
          <p:nvPr/>
        </p:nvSpPr>
        <p:spPr>
          <a:xfrm>
            <a:off x="92075" y="4300220"/>
            <a:ext cx="8960485" cy="768350"/>
          </a:xfrm>
          <a:prstGeom prst="rect">
            <a:avLst/>
          </a:prstGeom>
          <a:solidFill>
            <a:schemeClr val="accent4">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nchor="t">
            <a:spAutoFit/>
          </a:bodyPr>
          <a:lstStyle/>
          <a:p>
            <a:pPr algn="just">
              <a:lnSpc>
                <a:spcPct val="110000"/>
              </a:lnSpc>
            </a:pPr>
            <a:r>
              <a:rPr sz="2000">
                <a:latin typeface="Times New Roman" panose="02020603050405020304" charset="0"/>
                <a:cs typeface="Times New Roman" panose="02020603050405020304" charset="0"/>
              </a:rPr>
              <a:t>a) Các bạn trong tranh đã làm việc gì để </a:t>
            </a:r>
            <a:r>
              <a:rPr lang="vi-VN" sz="2000">
                <a:latin typeface="Times New Roman" panose="02020603050405020304" charset="0"/>
                <a:cs typeface="Times New Roman" panose="02020603050405020304" charset="0"/>
              </a:rPr>
              <a:t>tiết kiệm</a:t>
            </a:r>
            <a:r>
              <a:rPr sz="2000">
                <a:latin typeface="Times New Roman" panose="02020603050405020304" charset="0"/>
                <a:cs typeface="Times New Roman" panose="02020603050405020304" charset="0"/>
              </a:rPr>
              <a:t> cá nhân?</a:t>
            </a:r>
          </a:p>
          <a:p>
            <a:pPr algn="just">
              <a:lnSpc>
                <a:spcPct val="110000"/>
              </a:lnSpc>
            </a:pPr>
            <a:r>
              <a:rPr sz="2000">
                <a:latin typeface="Times New Roman" panose="02020603050405020304" charset="0"/>
                <a:cs typeface="Times New Roman" panose="02020603050405020304" charset="0"/>
              </a:rPr>
              <a:t>b) Theo em, gửi tiền vào ngân hàng mang lại lợi ích gì?</a:t>
            </a:r>
          </a:p>
        </p:txBody>
      </p:sp>
      <p:sp>
        <p:nvSpPr>
          <p:cNvPr id="2" name="Text Box 1"/>
          <p:cNvSpPr txBox="1"/>
          <p:nvPr/>
        </p:nvSpPr>
        <p:spPr>
          <a:xfrm>
            <a:off x="92075" y="4300220"/>
            <a:ext cx="8960485" cy="768350"/>
          </a:xfrm>
          <a:prstGeom prst="rect">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nchor="t">
            <a:spAutoFit/>
          </a:bodyPr>
          <a:lstStyle/>
          <a:p>
            <a:pPr algn="just">
              <a:lnSpc>
                <a:spcPct val="110000"/>
              </a:lnSpc>
            </a:pPr>
            <a:r>
              <a:rPr lang="vi-VN" sz="2000">
                <a:latin typeface="Times New Roman" panose="02020603050405020304" charset="0"/>
                <a:cs typeface="Times New Roman" panose="02020603050405020304" charset="0"/>
              </a:rPr>
              <a:t>Ngân hàng là đơn vị trung gian nhận tiền nhàn rỗi của những người gửi và cho những người cần tiền vay để sản xuất, kinh doanh, tiêu dùng, đầu tư,.....</a:t>
            </a:r>
          </a:p>
        </p:txBody>
      </p:sp>
      <p:pic>
        <p:nvPicPr>
          <p:cNvPr id="101" name="Picture 100"/>
          <p:cNvPicPr/>
          <p:nvPr/>
        </p:nvPicPr>
        <p:blipFill>
          <a:blip r:embed="rId2">
            <a:lum contrast="6000"/>
          </a:blip>
          <a:stretch>
            <a:fillRect/>
          </a:stretch>
        </p:blipFill>
        <p:spPr>
          <a:xfrm>
            <a:off x="899160" y="1440180"/>
            <a:ext cx="7492365" cy="2773045"/>
          </a:xfrm>
          <a:prstGeom prst="rect">
            <a:avLst/>
          </a:prstGeom>
          <a:noFill/>
          <a:ln w="9525">
            <a:noFill/>
          </a:ln>
        </p:spPr>
      </p:pic>
      <p:sp>
        <p:nvSpPr>
          <p:cNvPr id="5" name="Text Box 4"/>
          <p:cNvSpPr txBox="1"/>
          <p:nvPr/>
        </p:nvSpPr>
        <p:spPr>
          <a:xfrm>
            <a:off x="91440" y="4300220"/>
            <a:ext cx="8960485" cy="768350"/>
          </a:xfrm>
          <a:prstGeom prst="rect">
            <a:avLst/>
          </a:prstGeom>
          <a:solidFill>
            <a:schemeClr val="accent4"/>
          </a:solidFill>
        </p:spPr>
        <p:style>
          <a:lnRef idx="2">
            <a:schemeClr val="dk1"/>
          </a:lnRef>
          <a:fillRef idx="1">
            <a:schemeClr val="lt1"/>
          </a:fillRef>
          <a:effectRef idx="0">
            <a:schemeClr val="dk1"/>
          </a:effectRef>
          <a:fontRef idx="minor">
            <a:schemeClr val="dk1"/>
          </a:fontRef>
        </p:style>
        <p:txBody>
          <a:bodyPr wrap="square" rtlCol="0" anchor="t">
            <a:spAutoFit/>
          </a:bodyPr>
          <a:lstStyle/>
          <a:p>
            <a:pPr algn="just">
              <a:lnSpc>
                <a:spcPct val="110000"/>
              </a:lnSpc>
            </a:pPr>
            <a:r>
              <a:rPr lang="vi-VN" sz="2000">
                <a:latin typeface="Times New Roman" panose="02020603050405020304" charset="0"/>
                <a:cs typeface="Times New Roman" panose="02020603050405020304" charset="0"/>
              </a:rPr>
              <a:t>b) Gửi tiền vào ngân hàng: giúp ta hạn chế việc tiêu tiền một cách hoang phí, được hưởng tiền lãi làm cho số tiền của mình tăng lên,...</a:t>
            </a:r>
          </a:p>
        </p:txBody>
      </p:sp>
      <p:sp>
        <p:nvSpPr>
          <p:cNvPr id="8" name="Text Box 7"/>
          <p:cNvSpPr txBox="1"/>
          <p:nvPr/>
        </p:nvSpPr>
        <p:spPr>
          <a:xfrm>
            <a:off x="69850" y="4284980"/>
            <a:ext cx="9005570" cy="829945"/>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lstStyle/>
          <a:p>
            <a:pPr algn="ctr">
              <a:lnSpc>
                <a:spcPct val="100000"/>
              </a:lnSpc>
            </a:pPr>
            <a:r>
              <a:rPr lang="vi-VN" sz="2400" b="1">
                <a:solidFill>
                  <a:srgbClr val="FF0000"/>
                </a:solidFill>
                <a:latin typeface="Times New Roman" panose="02020603050405020304" charset="0"/>
                <a:cs typeface="Times New Roman" panose="02020603050405020304" charset="0"/>
              </a:rPr>
              <a:t>=&gt; Nhờ bố mẹ gửi tiết kiệm ngân hàng để lấy tiền lãi khi có tiền nhàn rỗi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P spid="2" grpId="0" bldLvl="0" animBg="1"/>
      <p:bldP spid="2" grpId="1" animBg="1"/>
      <p:bldP spid="5" grpId="0" bldLvl="0" animBg="1"/>
      <p:bldP spid="5" grpId="1" animBg="1"/>
      <p:bldP spid="8" grpId="0" bldLvl="0" animBg="1"/>
      <p:bldP spid="8"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p:nvPr/>
        </p:nvSpPr>
        <p:spPr>
          <a:xfrm>
            <a:off x="827405" y="627380"/>
            <a:ext cx="7134860" cy="553085"/>
          </a:xfrm>
          <a:prstGeom prst="rect">
            <a:avLst/>
          </a:prstGeom>
          <a:noFill/>
        </p:spPr>
        <p:txBody>
          <a:bodyPr wrap="square" rtlCol="0" anchor="t">
            <a:spAutoFit/>
          </a:bodyPr>
          <a:lstStyle/>
          <a:p>
            <a:r>
              <a:rPr lang="vi-VN" altLang="en-US" sz="3000" b="1">
                <a:solidFill>
                  <a:srgbClr val="FF0000"/>
                </a:solidFill>
                <a:latin typeface="Times New Roman" panose="02020603050405020304" charset="0"/>
                <a:cs typeface="Times New Roman" panose="02020603050405020304" charset="0"/>
              </a:rPr>
              <a:t>2</a:t>
            </a:r>
            <a:r>
              <a:rPr lang="en-US" sz="3000" b="1">
                <a:solidFill>
                  <a:srgbClr val="FF0000"/>
                </a:solidFill>
                <a:latin typeface="Times New Roman" panose="02020603050405020304" charset="0"/>
                <a:cs typeface="Times New Roman" panose="02020603050405020304" charset="0"/>
              </a:rPr>
              <a:t>. </a:t>
            </a:r>
            <a:r>
              <a:rPr lang="vi-VN" altLang="en-US" sz="3000" b="1">
                <a:solidFill>
                  <a:srgbClr val="FF0000"/>
                </a:solidFill>
                <a:latin typeface="Times New Roman" panose="02020603050405020304" charset="0"/>
                <a:cs typeface="Times New Roman" panose="02020603050405020304" charset="0"/>
              </a:rPr>
              <a:t>Một số nguyên tắc</a:t>
            </a:r>
            <a:r>
              <a:rPr lang="en-US" sz="3000" b="1">
                <a:solidFill>
                  <a:srgbClr val="FF0000"/>
                </a:solidFill>
                <a:latin typeface="Times New Roman" panose="02020603050405020304" charset="0"/>
                <a:cs typeface="Times New Roman" panose="02020603050405020304" charset="0"/>
              </a:rPr>
              <a:t> quản lí tiền hiệu quả</a:t>
            </a:r>
          </a:p>
        </p:txBody>
      </p:sp>
      <p:sp>
        <p:nvSpPr>
          <p:cNvPr id="4" name="Text Box 3"/>
          <p:cNvSpPr txBox="1"/>
          <p:nvPr/>
        </p:nvSpPr>
        <p:spPr>
          <a:xfrm>
            <a:off x="683895" y="1131570"/>
            <a:ext cx="7927340" cy="3448685"/>
          </a:xfrm>
          <a:prstGeom prst="rect">
            <a:avLst/>
          </a:prstGeom>
          <a:noFill/>
        </p:spPr>
        <p:txBody>
          <a:bodyPr wrap="square" rtlCol="0" anchor="t">
            <a:spAutoFit/>
          </a:bodyPr>
          <a:lstStyle/>
          <a:p>
            <a:pPr algn="just">
              <a:lnSpc>
                <a:spcPct val="120000"/>
              </a:lnSpc>
            </a:pPr>
            <a:r>
              <a:rPr lang="vi-VN" sz="2600">
                <a:latin typeface="Times New Roman" panose="02020603050405020304" charset="0"/>
                <a:cs typeface="Times New Roman" panose="02020603050405020304" charset="0"/>
              </a:rPr>
              <a:t>- Sử dụng tiền hợp lí</a:t>
            </a:r>
          </a:p>
          <a:p>
            <a:pPr algn="just">
              <a:lnSpc>
                <a:spcPct val="120000"/>
              </a:lnSpc>
            </a:pPr>
            <a:r>
              <a:rPr lang="vi-VN" sz="2600">
                <a:latin typeface="Times New Roman" panose="02020603050405020304" charset="0"/>
                <a:cs typeface="Times New Roman" panose="02020603050405020304" charset="0"/>
              </a:rPr>
              <a:t>+ Chi tiêu có kế hoạch: chỉ mua những thứ thực sự cần thiết và phù hợp với khả năng chi trả</a:t>
            </a:r>
          </a:p>
          <a:p>
            <a:pPr algn="just">
              <a:lnSpc>
                <a:spcPct val="120000"/>
              </a:lnSpc>
            </a:pPr>
            <a:r>
              <a:rPr lang="vi-VN" sz="2600">
                <a:latin typeface="Times New Roman" panose="02020603050405020304" charset="0"/>
                <a:cs typeface="Times New Roman" panose="02020603050405020304" charset="0"/>
              </a:rPr>
              <a:t>+ Chỉ vay tiền khi thực sự cần và phải trả đúng hẹn</a:t>
            </a:r>
          </a:p>
          <a:p>
            <a:pPr algn="just">
              <a:lnSpc>
                <a:spcPct val="120000"/>
              </a:lnSpc>
            </a:pPr>
            <a:r>
              <a:rPr lang="vi-VN" sz="2600">
                <a:latin typeface="Times New Roman" panose="02020603050405020304" charset="0"/>
                <a:cs typeface="Times New Roman" panose="02020603050405020304" charset="0"/>
              </a:rPr>
              <a:t>- Đặt mục tiêu và thực hiện tiết kiệm tiền, không lãng phí</a:t>
            </a:r>
          </a:p>
          <a:p>
            <a:pPr algn="just">
              <a:lnSpc>
                <a:spcPct val="120000"/>
              </a:lnSpc>
            </a:pPr>
            <a:r>
              <a:rPr lang="vi-VN" sz="2600">
                <a:latin typeface="Times New Roman" panose="02020603050405020304" charset="0"/>
                <a:cs typeface="Times New Roman" panose="02020603050405020304" charset="0"/>
              </a:rPr>
              <a:t>- Học cách tiết kiệm tiền: kiếm tiền bằng việc tái chế, làm đồ thủ công để bán, phụ giúp bố mẹ, gửi ngân hàng,..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 name="Picture 106"/>
          <p:cNvPicPr/>
          <p:nvPr/>
        </p:nvPicPr>
        <p:blipFill>
          <a:blip r:embed="rId2">
            <a:lum contrast="18000"/>
          </a:blip>
          <a:stretch>
            <a:fillRect/>
          </a:stretch>
        </p:blipFill>
        <p:spPr>
          <a:xfrm>
            <a:off x="1068070" y="123825"/>
            <a:ext cx="7057390" cy="4077970"/>
          </a:xfrm>
          <a:prstGeom prst="rect">
            <a:avLst/>
          </a:prstGeom>
          <a:noFill/>
          <a:ln w="9525">
            <a:noFill/>
          </a:ln>
        </p:spPr>
      </p:pic>
      <p:sp>
        <p:nvSpPr>
          <p:cNvPr id="2" name="Rectangles 1"/>
          <p:cNvSpPr/>
          <p:nvPr/>
        </p:nvSpPr>
        <p:spPr>
          <a:xfrm>
            <a:off x="179705" y="4300220"/>
            <a:ext cx="8834755" cy="73977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vi-VN" altLang="en-US" sz="2400" i="1">
                <a:latin typeface="Times New Roman" panose="02020603050405020304" charset="0"/>
                <a:cs typeface="Times New Roman" panose="02020603050405020304" charset="0"/>
              </a:rPr>
              <a:t>Hãy lập kế hoạch chi tiêu cá nhân (tổng vốn từ đâu mà có, chi cái gì, tiết kiệm được bao nhiêu,...) và chia sẻ trước lớp.</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89"/>
        <p:cNvGrpSpPr/>
        <p:nvPr/>
      </p:nvGrpSpPr>
      <p:grpSpPr>
        <a:xfrm>
          <a:off x="0" y="0"/>
          <a:ext cx="0" cy="0"/>
          <a:chOff x="0" y="0"/>
          <a:chExt cx="0" cy="0"/>
        </a:xfrm>
      </p:grpSpPr>
      <p:sp>
        <p:nvSpPr>
          <p:cNvPr id="1990" name="Google Shape;1990;p49"/>
          <p:cNvSpPr txBox="1">
            <a:spLocks noGrp="1"/>
          </p:cNvSpPr>
          <p:nvPr>
            <p:ph type="title"/>
          </p:nvPr>
        </p:nvSpPr>
        <p:spPr>
          <a:xfrm>
            <a:off x="1581150" y="1763250"/>
            <a:ext cx="5981700" cy="13530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GB"/>
              <a:t>Awesome words</a:t>
            </a:r>
          </a:p>
        </p:txBody>
      </p:sp>
      <p:grpSp>
        <p:nvGrpSpPr>
          <p:cNvPr id="1991" name="Google Shape;1991;p49"/>
          <p:cNvGrpSpPr/>
          <p:nvPr/>
        </p:nvGrpSpPr>
        <p:grpSpPr>
          <a:xfrm>
            <a:off x="2881300" y="1400900"/>
            <a:ext cx="545897" cy="513332"/>
            <a:chOff x="3187875" y="1320975"/>
            <a:chExt cx="545897" cy="513332"/>
          </a:xfrm>
        </p:grpSpPr>
        <p:sp>
          <p:nvSpPr>
            <p:cNvPr id="1992" name="Google Shape;1992;p49"/>
            <p:cNvSpPr/>
            <p:nvPr/>
          </p:nvSpPr>
          <p:spPr>
            <a:xfrm>
              <a:off x="3202421" y="1354900"/>
              <a:ext cx="485554" cy="448532"/>
            </a:xfrm>
            <a:custGeom>
              <a:avLst/>
              <a:gdLst/>
              <a:ahLst/>
              <a:cxnLst/>
              <a:rect l="l" t="t" r="r" b="b"/>
              <a:pathLst>
                <a:path w="10348" h="9559" extrusionOk="0">
                  <a:moveTo>
                    <a:pt x="5227" y="0"/>
                  </a:moveTo>
                  <a:cubicBezTo>
                    <a:pt x="4871" y="0"/>
                    <a:pt x="4515" y="44"/>
                    <a:pt x="4156" y="141"/>
                  </a:cubicBezTo>
                  <a:cubicBezTo>
                    <a:pt x="4120" y="141"/>
                    <a:pt x="4108" y="153"/>
                    <a:pt x="4096" y="153"/>
                  </a:cubicBezTo>
                  <a:cubicBezTo>
                    <a:pt x="3822" y="236"/>
                    <a:pt x="3703" y="415"/>
                    <a:pt x="3680" y="712"/>
                  </a:cubicBezTo>
                  <a:cubicBezTo>
                    <a:pt x="3608" y="1367"/>
                    <a:pt x="3632" y="2046"/>
                    <a:pt x="3620" y="2701"/>
                  </a:cubicBezTo>
                  <a:cubicBezTo>
                    <a:pt x="3608" y="2915"/>
                    <a:pt x="3644" y="3153"/>
                    <a:pt x="3572" y="3391"/>
                  </a:cubicBezTo>
                  <a:cubicBezTo>
                    <a:pt x="3203" y="3439"/>
                    <a:pt x="2846" y="3474"/>
                    <a:pt x="2501" y="3510"/>
                  </a:cubicBezTo>
                  <a:cubicBezTo>
                    <a:pt x="1894" y="3593"/>
                    <a:pt x="1298" y="3677"/>
                    <a:pt x="715" y="3867"/>
                  </a:cubicBezTo>
                  <a:cubicBezTo>
                    <a:pt x="274" y="4022"/>
                    <a:pt x="60" y="4308"/>
                    <a:pt x="36" y="4784"/>
                  </a:cubicBezTo>
                  <a:cubicBezTo>
                    <a:pt x="1" y="5201"/>
                    <a:pt x="72" y="5594"/>
                    <a:pt x="167" y="5987"/>
                  </a:cubicBezTo>
                  <a:cubicBezTo>
                    <a:pt x="251" y="6296"/>
                    <a:pt x="370" y="6403"/>
                    <a:pt x="703" y="6415"/>
                  </a:cubicBezTo>
                  <a:cubicBezTo>
                    <a:pt x="814" y="6425"/>
                    <a:pt x="927" y="6429"/>
                    <a:pt x="1039" y="6429"/>
                  </a:cubicBezTo>
                  <a:cubicBezTo>
                    <a:pt x="1335" y="6429"/>
                    <a:pt x="1633" y="6399"/>
                    <a:pt x="1917" y="6356"/>
                  </a:cubicBezTo>
                  <a:cubicBezTo>
                    <a:pt x="2310" y="6308"/>
                    <a:pt x="2715" y="6237"/>
                    <a:pt x="3096" y="6177"/>
                  </a:cubicBezTo>
                  <a:cubicBezTo>
                    <a:pt x="3158" y="6166"/>
                    <a:pt x="3207" y="6161"/>
                    <a:pt x="3248" y="6161"/>
                  </a:cubicBezTo>
                  <a:cubicBezTo>
                    <a:pt x="3389" y="6161"/>
                    <a:pt x="3427" y="6231"/>
                    <a:pt x="3501" y="6415"/>
                  </a:cubicBezTo>
                  <a:cubicBezTo>
                    <a:pt x="3513" y="6463"/>
                    <a:pt x="3525" y="6510"/>
                    <a:pt x="3525" y="6546"/>
                  </a:cubicBezTo>
                  <a:cubicBezTo>
                    <a:pt x="3572" y="6891"/>
                    <a:pt x="3608" y="7237"/>
                    <a:pt x="3608" y="7582"/>
                  </a:cubicBezTo>
                  <a:cubicBezTo>
                    <a:pt x="3584" y="8094"/>
                    <a:pt x="3608" y="8606"/>
                    <a:pt x="3680" y="9106"/>
                  </a:cubicBezTo>
                  <a:cubicBezTo>
                    <a:pt x="3680" y="9142"/>
                    <a:pt x="3691" y="9166"/>
                    <a:pt x="3691" y="9201"/>
                  </a:cubicBezTo>
                  <a:cubicBezTo>
                    <a:pt x="3739" y="9404"/>
                    <a:pt x="3811" y="9463"/>
                    <a:pt x="4049" y="9499"/>
                  </a:cubicBezTo>
                  <a:cubicBezTo>
                    <a:pt x="4377" y="9538"/>
                    <a:pt x="4703" y="9559"/>
                    <a:pt x="5030" y="9559"/>
                  </a:cubicBezTo>
                  <a:cubicBezTo>
                    <a:pt x="5307" y="9559"/>
                    <a:pt x="5586" y="9544"/>
                    <a:pt x="5870" y="9511"/>
                  </a:cubicBezTo>
                  <a:cubicBezTo>
                    <a:pt x="6323" y="9451"/>
                    <a:pt x="6478" y="9285"/>
                    <a:pt x="6549" y="8832"/>
                  </a:cubicBezTo>
                  <a:cubicBezTo>
                    <a:pt x="6585" y="8618"/>
                    <a:pt x="6561" y="8392"/>
                    <a:pt x="6561" y="8189"/>
                  </a:cubicBezTo>
                  <a:cubicBezTo>
                    <a:pt x="6549" y="7737"/>
                    <a:pt x="6537" y="7284"/>
                    <a:pt x="6537" y="6820"/>
                  </a:cubicBezTo>
                  <a:cubicBezTo>
                    <a:pt x="6537" y="6475"/>
                    <a:pt x="6597" y="6403"/>
                    <a:pt x="6942" y="6356"/>
                  </a:cubicBezTo>
                  <a:cubicBezTo>
                    <a:pt x="7751" y="6249"/>
                    <a:pt x="8573" y="6165"/>
                    <a:pt x="9395" y="6058"/>
                  </a:cubicBezTo>
                  <a:cubicBezTo>
                    <a:pt x="10073" y="5987"/>
                    <a:pt x="10109" y="5999"/>
                    <a:pt x="10276" y="5225"/>
                  </a:cubicBezTo>
                  <a:lnTo>
                    <a:pt x="10276" y="5165"/>
                  </a:lnTo>
                  <a:cubicBezTo>
                    <a:pt x="10347" y="4677"/>
                    <a:pt x="10288" y="4189"/>
                    <a:pt x="10228" y="3689"/>
                  </a:cubicBezTo>
                  <a:cubicBezTo>
                    <a:pt x="10192" y="3427"/>
                    <a:pt x="10133" y="3379"/>
                    <a:pt x="9918" y="3343"/>
                  </a:cubicBezTo>
                  <a:cubicBezTo>
                    <a:pt x="9526" y="3289"/>
                    <a:pt x="9136" y="3266"/>
                    <a:pt x="8747" y="3266"/>
                  </a:cubicBezTo>
                  <a:cubicBezTo>
                    <a:pt x="8191" y="3266"/>
                    <a:pt x="7638" y="3314"/>
                    <a:pt x="7085" y="3391"/>
                  </a:cubicBezTo>
                  <a:cubicBezTo>
                    <a:pt x="7003" y="3399"/>
                    <a:pt x="6915" y="3413"/>
                    <a:pt x="6817" y="3413"/>
                  </a:cubicBezTo>
                  <a:cubicBezTo>
                    <a:pt x="6774" y="3413"/>
                    <a:pt x="6728" y="3410"/>
                    <a:pt x="6680" y="3403"/>
                  </a:cubicBezTo>
                  <a:cubicBezTo>
                    <a:pt x="6597" y="3093"/>
                    <a:pt x="6585" y="2772"/>
                    <a:pt x="6585" y="2439"/>
                  </a:cubicBezTo>
                  <a:cubicBezTo>
                    <a:pt x="6597" y="1879"/>
                    <a:pt x="6597" y="1307"/>
                    <a:pt x="6585" y="748"/>
                  </a:cubicBezTo>
                  <a:cubicBezTo>
                    <a:pt x="6561" y="355"/>
                    <a:pt x="6442" y="153"/>
                    <a:pt x="6144" y="93"/>
                  </a:cubicBezTo>
                  <a:cubicBezTo>
                    <a:pt x="5837" y="33"/>
                    <a:pt x="5532" y="0"/>
                    <a:pt x="5227"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49"/>
            <p:cNvSpPr/>
            <p:nvPr/>
          </p:nvSpPr>
          <p:spPr>
            <a:xfrm>
              <a:off x="3187875" y="1341902"/>
              <a:ext cx="531913" cy="492405"/>
            </a:xfrm>
            <a:custGeom>
              <a:avLst/>
              <a:gdLst/>
              <a:ahLst/>
              <a:cxnLst/>
              <a:rect l="l" t="t" r="r" b="b"/>
              <a:pathLst>
                <a:path w="11336" h="10494" extrusionOk="0">
                  <a:moveTo>
                    <a:pt x="5537" y="277"/>
                  </a:moveTo>
                  <a:cubicBezTo>
                    <a:pt x="5842" y="277"/>
                    <a:pt x="6147" y="310"/>
                    <a:pt x="6454" y="370"/>
                  </a:cubicBezTo>
                  <a:cubicBezTo>
                    <a:pt x="6752" y="430"/>
                    <a:pt x="6871" y="632"/>
                    <a:pt x="6895" y="1025"/>
                  </a:cubicBezTo>
                  <a:cubicBezTo>
                    <a:pt x="6907" y="1584"/>
                    <a:pt x="6907" y="2156"/>
                    <a:pt x="6895" y="2716"/>
                  </a:cubicBezTo>
                  <a:cubicBezTo>
                    <a:pt x="6895" y="3049"/>
                    <a:pt x="6907" y="3370"/>
                    <a:pt x="6990" y="3680"/>
                  </a:cubicBezTo>
                  <a:cubicBezTo>
                    <a:pt x="7038" y="3687"/>
                    <a:pt x="7084" y="3690"/>
                    <a:pt x="7127" y="3690"/>
                  </a:cubicBezTo>
                  <a:cubicBezTo>
                    <a:pt x="7225" y="3690"/>
                    <a:pt x="7313" y="3676"/>
                    <a:pt x="7395" y="3668"/>
                  </a:cubicBezTo>
                  <a:cubicBezTo>
                    <a:pt x="7948" y="3591"/>
                    <a:pt x="8501" y="3543"/>
                    <a:pt x="9054" y="3543"/>
                  </a:cubicBezTo>
                  <a:cubicBezTo>
                    <a:pt x="9442" y="3543"/>
                    <a:pt x="9829" y="3566"/>
                    <a:pt x="10217" y="3620"/>
                  </a:cubicBezTo>
                  <a:cubicBezTo>
                    <a:pt x="10490" y="3656"/>
                    <a:pt x="10538" y="3704"/>
                    <a:pt x="10562" y="3966"/>
                  </a:cubicBezTo>
                  <a:cubicBezTo>
                    <a:pt x="10598" y="4466"/>
                    <a:pt x="10645" y="4954"/>
                    <a:pt x="10586" y="5442"/>
                  </a:cubicBezTo>
                  <a:lnTo>
                    <a:pt x="10586" y="5502"/>
                  </a:lnTo>
                  <a:cubicBezTo>
                    <a:pt x="10419" y="6276"/>
                    <a:pt x="10383" y="6264"/>
                    <a:pt x="9705" y="6335"/>
                  </a:cubicBezTo>
                  <a:cubicBezTo>
                    <a:pt x="8883" y="6442"/>
                    <a:pt x="8061" y="6526"/>
                    <a:pt x="7252" y="6633"/>
                  </a:cubicBezTo>
                  <a:cubicBezTo>
                    <a:pt x="6907" y="6680"/>
                    <a:pt x="6847" y="6752"/>
                    <a:pt x="6847" y="7097"/>
                  </a:cubicBezTo>
                  <a:cubicBezTo>
                    <a:pt x="6847" y="7561"/>
                    <a:pt x="6859" y="8014"/>
                    <a:pt x="6871" y="8466"/>
                  </a:cubicBezTo>
                  <a:cubicBezTo>
                    <a:pt x="6871" y="8669"/>
                    <a:pt x="6895" y="8895"/>
                    <a:pt x="6859" y="9109"/>
                  </a:cubicBezTo>
                  <a:cubicBezTo>
                    <a:pt x="6788" y="9562"/>
                    <a:pt x="6633" y="9728"/>
                    <a:pt x="6168" y="9788"/>
                  </a:cubicBezTo>
                  <a:cubicBezTo>
                    <a:pt x="5890" y="9821"/>
                    <a:pt x="5614" y="9836"/>
                    <a:pt x="5338" y="9836"/>
                  </a:cubicBezTo>
                  <a:cubicBezTo>
                    <a:pt x="5013" y="9836"/>
                    <a:pt x="4687" y="9815"/>
                    <a:pt x="4359" y="9776"/>
                  </a:cubicBezTo>
                  <a:cubicBezTo>
                    <a:pt x="4121" y="9740"/>
                    <a:pt x="4049" y="9681"/>
                    <a:pt x="4001" y="9478"/>
                  </a:cubicBezTo>
                  <a:cubicBezTo>
                    <a:pt x="4001" y="9443"/>
                    <a:pt x="3990" y="9419"/>
                    <a:pt x="3990" y="9383"/>
                  </a:cubicBezTo>
                  <a:cubicBezTo>
                    <a:pt x="3918" y="8883"/>
                    <a:pt x="3894" y="8371"/>
                    <a:pt x="3918" y="7859"/>
                  </a:cubicBezTo>
                  <a:cubicBezTo>
                    <a:pt x="3918" y="7514"/>
                    <a:pt x="3882" y="7168"/>
                    <a:pt x="3835" y="6823"/>
                  </a:cubicBezTo>
                  <a:cubicBezTo>
                    <a:pt x="3835" y="6787"/>
                    <a:pt x="3823" y="6740"/>
                    <a:pt x="3811" y="6692"/>
                  </a:cubicBezTo>
                  <a:cubicBezTo>
                    <a:pt x="3737" y="6508"/>
                    <a:pt x="3699" y="6438"/>
                    <a:pt x="3558" y="6438"/>
                  </a:cubicBezTo>
                  <a:cubicBezTo>
                    <a:pt x="3517" y="6438"/>
                    <a:pt x="3468" y="6443"/>
                    <a:pt x="3406" y="6454"/>
                  </a:cubicBezTo>
                  <a:cubicBezTo>
                    <a:pt x="3025" y="6514"/>
                    <a:pt x="2620" y="6585"/>
                    <a:pt x="2227" y="6633"/>
                  </a:cubicBezTo>
                  <a:cubicBezTo>
                    <a:pt x="1943" y="6676"/>
                    <a:pt x="1645" y="6706"/>
                    <a:pt x="1349" y="6706"/>
                  </a:cubicBezTo>
                  <a:cubicBezTo>
                    <a:pt x="1237" y="6706"/>
                    <a:pt x="1124" y="6702"/>
                    <a:pt x="1013" y="6692"/>
                  </a:cubicBezTo>
                  <a:cubicBezTo>
                    <a:pt x="680" y="6680"/>
                    <a:pt x="561" y="6573"/>
                    <a:pt x="477" y="6264"/>
                  </a:cubicBezTo>
                  <a:cubicBezTo>
                    <a:pt x="382" y="5871"/>
                    <a:pt x="311" y="5478"/>
                    <a:pt x="346" y="5061"/>
                  </a:cubicBezTo>
                  <a:cubicBezTo>
                    <a:pt x="370" y="4585"/>
                    <a:pt x="584" y="4299"/>
                    <a:pt x="1025" y="4144"/>
                  </a:cubicBezTo>
                  <a:cubicBezTo>
                    <a:pt x="1608" y="3954"/>
                    <a:pt x="2204" y="3870"/>
                    <a:pt x="2811" y="3787"/>
                  </a:cubicBezTo>
                  <a:cubicBezTo>
                    <a:pt x="3156" y="3751"/>
                    <a:pt x="3513" y="3716"/>
                    <a:pt x="3882" y="3668"/>
                  </a:cubicBezTo>
                  <a:cubicBezTo>
                    <a:pt x="3954" y="3430"/>
                    <a:pt x="3918" y="3192"/>
                    <a:pt x="3930" y="2978"/>
                  </a:cubicBezTo>
                  <a:cubicBezTo>
                    <a:pt x="3942" y="2323"/>
                    <a:pt x="3918" y="1644"/>
                    <a:pt x="3990" y="989"/>
                  </a:cubicBezTo>
                  <a:cubicBezTo>
                    <a:pt x="4013" y="692"/>
                    <a:pt x="4132" y="513"/>
                    <a:pt x="4406" y="430"/>
                  </a:cubicBezTo>
                  <a:cubicBezTo>
                    <a:pt x="4418" y="430"/>
                    <a:pt x="4430" y="418"/>
                    <a:pt x="4466" y="418"/>
                  </a:cubicBezTo>
                  <a:cubicBezTo>
                    <a:pt x="4825" y="321"/>
                    <a:pt x="5181" y="277"/>
                    <a:pt x="5537" y="277"/>
                  </a:cubicBezTo>
                  <a:close/>
                  <a:moveTo>
                    <a:pt x="5591" y="1"/>
                  </a:moveTo>
                  <a:cubicBezTo>
                    <a:pt x="5168" y="1"/>
                    <a:pt x="4746" y="74"/>
                    <a:pt x="4335" y="215"/>
                  </a:cubicBezTo>
                  <a:cubicBezTo>
                    <a:pt x="4311" y="215"/>
                    <a:pt x="4299" y="239"/>
                    <a:pt x="4287" y="239"/>
                  </a:cubicBezTo>
                  <a:cubicBezTo>
                    <a:pt x="3990" y="334"/>
                    <a:pt x="3811" y="572"/>
                    <a:pt x="3751" y="882"/>
                  </a:cubicBezTo>
                  <a:cubicBezTo>
                    <a:pt x="3632" y="1442"/>
                    <a:pt x="3644" y="1989"/>
                    <a:pt x="3656" y="2537"/>
                  </a:cubicBezTo>
                  <a:cubicBezTo>
                    <a:pt x="3656" y="2835"/>
                    <a:pt x="3692" y="3132"/>
                    <a:pt x="3704" y="3418"/>
                  </a:cubicBezTo>
                  <a:cubicBezTo>
                    <a:pt x="3668" y="3442"/>
                    <a:pt x="3632" y="3448"/>
                    <a:pt x="3598" y="3448"/>
                  </a:cubicBezTo>
                  <a:cubicBezTo>
                    <a:pt x="3564" y="3448"/>
                    <a:pt x="3531" y="3442"/>
                    <a:pt x="3501" y="3442"/>
                  </a:cubicBezTo>
                  <a:cubicBezTo>
                    <a:pt x="2549" y="3478"/>
                    <a:pt x="1620" y="3620"/>
                    <a:pt x="739" y="3966"/>
                  </a:cubicBezTo>
                  <a:cubicBezTo>
                    <a:pt x="382" y="4097"/>
                    <a:pt x="168" y="4382"/>
                    <a:pt x="84" y="4752"/>
                  </a:cubicBezTo>
                  <a:cubicBezTo>
                    <a:pt x="1" y="5204"/>
                    <a:pt x="1" y="5644"/>
                    <a:pt x="84" y="6085"/>
                  </a:cubicBezTo>
                  <a:cubicBezTo>
                    <a:pt x="227" y="6799"/>
                    <a:pt x="549" y="7133"/>
                    <a:pt x="1275" y="7252"/>
                  </a:cubicBezTo>
                  <a:cubicBezTo>
                    <a:pt x="1502" y="7288"/>
                    <a:pt x="1730" y="7304"/>
                    <a:pt x="1957" y="7304"/>
                  </a:cubicBezTo>
                  <a:cubicBezTo>
                    <a:pt x="2027" y="7304"/>
                    <a:pt x="2098" y="7302"/>
                    <a:pt x="2168" y="7299"/>
                  </a:cubicBezTo>
                  <a:cubicBezTo>
                    <a:pt x="2632" y="7276"/>
                    <a:pt x="3108" y="7216"/>
                    <a:pt x="3585" y="7121"/>
                  </a:cubicBezTo>
                  <a:cubicBezTo>
                    <a:pt x="3620" y="7490"/>
                    <a:pt x="3644" y="7847"/>
                    <a:pt x="3644" y="8192"/>
                  </a:cubicBezTo>
                  <a:cubicBezTo>
                    <a:pt x="3644" y="8645"/>
                    <a:pt x="3680" y="9073"/>
                    <a:pt x="3763" y="9502"/>
                  </a:cubicBezTo>
                  <a:cubicBezTo>
                    <a:pt x="3775" y="9609"/>
                    <a:pt x="3811" y="9716"/>
                    <a:pt x="3835" y="9812"/>
                  </a:cubicBezTo>
                  <a:cubicBezTo>
                    <a:pt x="3930" y="10169"/>
                    <a:pt x="4132" y="10383"/>
                    <a:pt x="4490" y="10443"/>
                  </a:cubicBezTo>
                  <a:cubicBezTo>
                    <a:pt x="4702" y="10478"/>
                    <a:pt x="4911" y="10494"/>
                    <a:pt x="5117" y="10494"/>
                  </a:cubicBezTo>
                  <a:cubicBezTo>
                    <a:pt x="5687" y="10494"/>
                    <a:pt x="6237" y="10370"/>
                    <a:pt x="6788" y="10169"/>
                  </a:cubicBezTo>
                  <a:cubicBezTo>
                    <a:pt x="6978" y="10097"/>
                    <a:pt x="7097" y="9955"/>
                    <a:pt x="7204" y="9776"/>
                  </a:cubicBezTo>
                  <a:cubicBezTo>
                    <a:pt x="7454" y="9276"/>
                    <a:pt x="7490" y="8764"/>
                    <a:pt x="7466" y="8228"/>
                  </a:cubicBezTo>
                  <a:cubicBezTo>
                    <a:pt x="7454" y="7907"/>
                    <a:pt x="7466" y="7585"/>
                    <a:pt x="7466" y="7252"/>
                  </a:cubicBezTo>
                  <a:cubicBezTo>
                    <a:pt x="7883" y="7252"/>
                    <a:pt x="8335" y="7228"/>
                    <a:pt x="8764" y="7192"/>
                  </a:cubicBezTo>
                  <a:cubicBezTo>
                    <a:pt x="9252" y="7168"/>
                    <a:pt x="9764" y="7157"/>
                    <a:pt x="10252" y="7049"/>
                  </a:cubicBezTo>
                  <a:cubicBezTo>
                    <a:pt x="10895" y="6895"/>
                    <a:pt x="11205" y="6597"/>
                    <a:pt x="11300" y="5990"/>
                  </a:cubicBezTo>
                  <a:cubicBezTo>
                    <a:pt x="11336" y="5383"/>
                    <a:pt x="11252" y="4740"/>
                    <a:pt x="11098" y="4121"/>
                  </a:cubicBezTo>
                  <a:cubicBezTo>
                    <a:pt x="10979" y="3632"/>
                    <a:pt x="10657" y="3347"/>
                    <a:pt x="10145" y="3251"/>
                  </a:cubicBezTo>
                  <a:cubicBezTo>
                    <a:pt x="9782" y="3204"/>
                    <a:pt x="9422" y="3183"/>
                    <a:pt x="9062" y="3183"/>
                  </a:cubicBezTo>
                  <a:cubicBezTo>
                    <a:pt x="8701" y="3183"/>
                    <a:pt x="8341" y="3204"/>
                    <a:pt x="7978" y="3239"/>
                  </a:cubicBezTo>
                  <a:cubicBezTo>
                    <a:pt x="7839" y="3249"/>
                    <a:pt x="7699" y="3293"/>
                    <a:pt x="7553" y="3293"/>
                  </a:cubicBezTo>
                  <a:cubicBezTo>
                    <a:pt x="7524" y="3293"/>
                    <a:pt x="7495" y="3291"/>
                    <a:pt x="7466" y="3287"/>
                  </a:cubicBezTo>
                  <a:cubicBezTo>
                    <a:pt x="7466" y="3168"/>
                    <a:pt x="7466" y="3049"/>
                    <a:pt x="7490" y="2942"/>
                  </a:cubicBezTo>
                  <a:cubicBezTo>
                    <a:pt x="7561" y="2370"/>
                    <a:pt x="7550" y="1811"/>
                    <a:pt x="7454" y="1263"/>
                  </a:cubicBezTo>
                  <a:cubicBezTo>
                    <a:pt x="7371" y="727"/>
                    <a:pt x="7109" y="275"/>
                    <a:pt x="6561" y="132"/>
                  </a:cubicBezTo>
                  <a:cubicBezTo>
                    <a:pt x="6241" y="44"/>
                    <a:pt x="5915" y="1"/>
                    <a:pt x="55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49"/>
            <p:cNvSpPr/>
            <p:nvPr/>
          </p:nvSpPr>
          <p:spPr>
            <a:xfrm>
              <a:off x="3384529" y="1382725"/>
              <a:ext cx="25197" cy="97223"/>
            </a:xfrm>
            <a:custGeom>
              <a:avLst/>
              <a:gdLst/>
              <a:ahLst/>
              <a:cxnLst/>
              <a:rect l="l" t="t" r="r" b="b"/>
              <a:pathLst>
                <a:path w="537" h="2072" extrusionOk="0">
                  <a:moveTo>
                    <a:pt x="239" y="0"/>
                  </a:moveTo>
                  <a:cubicBezTo>
                    <a:pt x="120" y="0"/>
                    <a:pt x="37" y="143"/>
                    <a:pt x="25" y="322"/>
                  </a:cubicBezTo>
                  <a:cubicBezTo>
                    <a:pt x="1" y="584"/>
                    <a:pt x="37" y="857"/>
                    <a:pt x="60" y="1119"/>
                  </a:cubicBezTo>
                  <a:cubicBezTo>
                    <a:pt x="108" y="1429"/>
                    <a:pt x="144" y="1762"/>
                    <a:pt x="263" y="2072"/>
                  </a:cubicBezTo>
                  <a:cubicBezTo>
                    <a:pt x="322" y="2060"/>
                    <a:pt x="346" y="2024"/>
                    <a:pt x="346" y="2000"/>
                  </a:cubicBezTo>
                  <a:cubicBezTo>
                    <a:pt x="477" y="1429"/>
                    <a:pt x="537" y="869"/>
                    <a:pt x="489" y="298"/>
                  </a:cubicBezTo>
                  <a:cubicBezTo>
                    <a:pt x="477" y="107"/>
                    <a:pt x="370" y="0"/>
                    <a:pt x="239"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49"/>
            <p:cNvSpPr/>
            <p:nvPr/>
          </p:nvSpPr>
          <p:spPr>
            <a:xfrm>
              <a:off x="3574521" y="1525322"/>
              <a:ext cx="75451" cy="23790"/>
            </a:xfrm>
            <a:custGeom>
              <a:avLst/>
              <a:gdLst/>
              <a:ahLst/>
              <a:cxnLst/>
              <a:rect l="l" t="t" r="r" b="b"/>
              <a:pathLst>
                <a:path w="1608" h="507" extrusionOk="0">
                  <a:moveTo>
                    <a:pt x="736" y="0"/>
                  </a:moveTo>
                  <a:cubicBezTo>
                    <a:pt x="562" y="0"/>
                    <a:pt x="387" y="19"/>
                    <a:pt x="214" y="57"/>
                  </a:cubicBezTo>
                  <a:cubicBezTo>
                    <a:pt x="95" y="92"/>
                    <a:pt x="0" y="164"/>
                    <a:pt x="12" y="295"/>
                  </a:cubicBezTo>
                  <a:cubicBezTo>
                    <a:pt x="36" y="438"/>
                    <a:pt x="143" y="473"/>
                    <a:pt x="262" y="497"/>
                  </a:cubicBezTo>
                  <a:cubicBezTo>
                    <a:pt x="312" y="504"/>
                    <a:pt x="362" y="507"/>
                    <a:pt x="412" y="507"/>
                  </a:cubicBezTo>
                  <a:cubicBezTo>
                    <a:pt x="540" y="507"/>
                    <a:pt x="669" y="487"/>
                    <a:pt x="798" y="462"/>
                  </a:cubicBezTo>
                  <a:cubicBezTo>
                    <a:pt x="1072" y="414"/>
                    <a:pt x="1357" y="378"/>
                    <a:pt x="1607" y="223"/>
                  </a:cubicBezTo>
                  <a:cubicBezTo>
                    <a:pt x="1596" y="164"/>
                    <a:pt x="1572" y="152"/>
                    <a:pt x="1536" y="140"/>
                  </a:cubicBezTo>
                  <a:cubicBezTo>
                    <a:pt x="1275" y="46"/>
                    <a:pt x="1006" y="0"/>
                    <a:pt x="736"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49"/>
            <p:cNvSpPr/>
            <p:nvPr/>
          </p:nvSpPr>
          <p:spPr>
            <a:xfrm>
              <a:off x="3226446" y="1548502"/>
              <a:ext cx="60389" cy="30218"/>
            </a:xfrm>
            <a:custGeom>
              <a:avLst/>
              <a:gdLst/>
              <a:ahLst/>
              <a:cxnLst/>
              <a:rect l="l" t="t" r="r" b="b"/>
              <a:pathLst>
                <a:path w="1287" h="644" extrusionOk="0">
                  <a:moveTo>
                    <a:pt x="751" y="1"/>
                  </a:moveTo>
                  <a:cubicBezTo>
                    <a:pt x="515" y="1"/>
                    <a:pt x="272" y="55"/>
                    <a:pt x="143" y="158"/>
                  </a:cubicBezTo>
                  <a:cubicBezTo>
                    <a:pt x="24" y="253"/>
                    <a:pt x="0" y="432"/>
                    <a:pt x="84" y="539"/>
                  </a:cubicBezTo>
                  <a:cubicBezTo>
                    <a:pt x="145" y="616"/>
                    <a:pt x="222" y="643"/>
                    <a:pt x="304" y="643"/>
                  </a:cubicBezTo>
                  <a:cubicBezTo>
                    <a:pt x="348" y="643"/>
                    <a:pt x="395" y="635"/>
                    <a:pt x="441" y="622"/>
                  </a:cubicBezTo>
                  <a:cubicBezTo>
                    <a:pt x="691" y="551"/>
                    <a:pt x="929" y="456"/>
                    <a:pt x="1155" y="313"/>
                  </a:cubicBezTo>
                  <a:cubicBezTo>
                    <a:pt x="1215" y="265"/>
                    <a:pt x="1274" y="241"/>
                    <a:pt x="1286" y="146"/>
                  </a:cubicBezTo>
                  <a:cubicBezTo>
                    <a:pt x="1286" y="137"/>
                    <a:pt x="1279" y="114"/>
                    <a:pt x="1271" y="114"/>
                  </a:cubicBezTo>
                  <a:cubicBezTo>
                    <a:pt x="1268" y="114"/>
                    <a:pt x="1265" y="117"/>
                    <a:pt x="1263" y="122"/>
                  </a:cubicBezTo>
                  <a:cubicBezTo>
                    <a:pt x="1148" y="40"/>
                    <a:pt x="952" y="1"/>
                    <a:pt x="751"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49"/>
            <p:cNvSpPr/>
            <p:nvPr/>
          </p:nvSpPr>
          <p:spPr>
            <a:xfrm>
              <a:off x="3216404" y="1333644"/>
              <a:ext cx="485507" cy="449095"/>
            </a:xfrm>
            <a:custGeom>
              <a:avLst/>
              <a:gdLst/>
              <a:ahLst/>
              <a:cxnLst/>
              <a:rect l="l" t="t" r="r" b="b"/>
              <a:pathLst>
                <a:path w="10347" h="9571" extrusionOk="0">
                  <a:moveTo>
                    <a:pt x="5226" y="1"/>
                  </a:moveTo>
                  <a:cubicBezTo>
                    <a:pt x="4870" y="1"/>
                    <a:pt x="4515" y="45"/>
                    <a:pt x="4155" y="141"/>
                  </a:cubicBezTo>
                  <a:cubicBezTo>
                    <a:pt x="4120" y="141"/>
                    <a:pt x="4108" y="153"/>
                    <a:pt x="4096" y="153"/>
                  </a:cubicBezTo>
                  <a:cubicBezTo>
                    <a:pt x="3822" y="248"/>
                    <a:pt x="3703" y="427"/>
                    <a:pt x="3679" y="725"/>
                  </a:cubicBezTo>
                  <a:cubicBezTo>
                    <a:pt x="3608" y="1379"/>
                    <a:pt x="3632" y="2046"/>
                    <a:pt x="3620" y="2701"/>
                  </a:cubicBezTo>
                  <a:cubicBezTo>
                    <a:pt x="3608" y="2927"/>
                    <a:pt x="3643" y="3165"/>
                    <a:pt x="3572" y="3404"/>
                  </a:cubicBezTo>
                  <a:cubicBezTo>
                    <a:pt x="3203" y="3451"/>
                    <a:pt x="2846" y="3475"/>
                    <a:pt x="2500" y="3523"/>
                  </a:cubicBezTo>
                  <a:cubicBezTo>
                    <a:pt x="1893" y="3594"/>
                    <a:pt x="1298" y="3689"/>
                    <a:pt x="715" y="3880"/>
                  </a:cubicBezTo>
                  <a:cubicBezTo>
                    <a:pt x="274" y="4023"/>
                    <a:pt x="60" y="4308"/>
                    <a:pt x="36" y="4785"/>
                  </a:cubicBezTo>
                  <a:cubicBezTo>
                    <a:pt x="0" y="5201"/>
                    <a:pt x="72" y="5606"/>
                    <a:pt x="167" y="5987"/>
                  </a:cubicBezTo>
                  <a:cubicBezTo>
                    <a:pt x="250" y="6309"/>
                    <a:pt x="369" y="6404"/>
                    <a:pt x="703" y="6428"/>
                  </a:cubicBezTo>
                  <a:cubicBezTo>
                    <a:pt x="807" y="6434"/>
                    <a:pt x="913" y="6437"/>
                    <a:pt x="1018" y="6437"/>
                  </a:cubicBezTo>
                  <a:cubicBezTo>
                    <a:pt x="1321" y="6437"/>
                    <a:pt x="1626" y="6412"/>
                    <a:pt x="1917" y="6368"/>
                  </a:cubicBezTo>
                  <a:cubicBezTo>
                    <a:pt x="2310" y="6321"/>
                    <a:pt x="2715" y="6249"/>
                    <a:pt x="3096" y="6190"/>
                  </a:cubicBezTo>
                  <a:cubicBezTo>
                    <a:pt x="3157" y="6179"/>
                    <a:pt x="3207" y="6173"/>
                    <a:pt x="3248" y="6173"/>
                  </a:cubicBezTo>
                  <a:cubicBezTo>
                    <a:pt x="3389" y="6173"/>
                    <a:pt x="3427" y="6243"/>
                    <a:pt x="3501" y="6428"/>
                  </a:cubicBezTo>
                  <a:cubicBezTo>
                    <a:pt x="3513" y="6463"/>
                    <a:pt x="3524" y="6511"/>
                    <a:pt x="3524" y="6559"/>
                  </a:cubicBezTo>
                  <a:cubicBezTo>
                    <a:pt x="3572" y="6904"/>
                    <a:pt x="3608" y="7237"/>
                    <a:pt x="3608" y="7583"/>
                  </a:cubicBezTo>
                  <a:cubicBezTo>
                    <a:pt x="3584" y="8106"/>
                    <a:pt x="3608" y="8607"/>
                    <a:pt x="3679" y="9119"/>
                  </a:cubicBezTo>
                  <a:cubicBezTo>
                    <a:pt x="3679" y="9142"/>
                    <a:pt x="3691" y="9178"/>
                    <a:pt x="3691" y="9202"/>
                  </a:cubicBezTo>
                  <a:cubicBezTo>
                    <a:pt x="3739" y="9416"/>
                    <a:pt x="3810" y="9476"/>
                    <a:pt x="4048" y="9500"/>
                  </a:cubicBezTo>
                  <a:cubicBezTo>
                    <a:pt x="4387" y="9546"/>
                    <a:pt x="4722" y="9570"/>
                    <a:pt x="5059" y="9570"/>
                  </a:cubicBezTo>
                  <a:cubicBezTo>
                    <a:pt x="5327" y="9570"/>
                    <a:pt x="5596" y="9555"/>
                    <a:pt x="5870" y="9523"/>
                  </a:cubicBezTo>
                  <a:cubicBezTo>
                    <a:pt x="6322" y="9464"/>
                    <a:pt x="6477" y="9297"/>
                    <a:pt x="6549" y="8833"/>
                  </a:cubicBezTo>
                  <a:cubicBezTo>
                    <a:pt x="6584" y="8630"/>
                    <a:pt x="6561" y="8404"/>
                    <a:pt x="6561" y="8190"/>
                  </a:cubicBezTo>
                  <a:cubicBezTo>
                    <a:pt x="6549" y="7749"/>
                    <a:pt x="6537" y="7285"/>
                    <a:pt x="6537" y="6821"/>
                  </a:cubicBezTo>
                  <a:cubicBezTo>
                    <a:pt x="6537" y="6487"/>
                    <a:pt x="6596" y="6404"/>
                    <a:pt x="6942" y="6368"/>
                  </a:cubicBezTo>
                  <a:cubicBezTo>
                    <a:pt x="7751" y="6261"/>
                    <a:pt x="8573" y="6166"/>
                    <a:pt x="9394" y="6071"/>
                  </a:cubicBezTo>
                  <a:cubicBezTo>
                    <a:pt x="10073" y="5987"/>
                    <a:pt x="10109" y="5999"/>
                    <a:pt x="10275" y="5225"/>
                  </a:cubicBezTo>
                  <a:lnTo>
                    <a:pt x="10275" y="5178"/>
                  </a:lnTo>
                  <a:cubicBezTo>
                    <a:pt x="10347" y="4678"/>
                    <a:pt x="10287" y="4189"/>
                    <a:pt x="10228" y="3701"/>
                  </a:cubicBezTo>
                  <a:cubicBezTo>
                    <a:pt x="10192" y="3427"/>
                    <a:pt x="10132" y="3392"/>
                    <a:pt x="9918" y="3356"/>
                  </a:cubicBezTo>
                  <a:cubicBezTo>
                    <a:pt x="9513" y="3300"/>
                    <a:pt x="9110" y="3275"/>
                    <a:pt x="8709" y="3275"/>
                  </a:cubicBezTo>
                  <a:cubicBezTo>
                    <a:pt x="8166" y="3275"/>
                    <a:pt x="7625" y="3321"/>
                    <a:pt x="7084" y="3404"/>
                  </a:cubicBezTo>
                  <a:cubicBezTo>
                    <a:pt x="7000" y="3412"/>
                    <a:pt x="6910" y="3420"/>
                    <a:pt x="6810" y="3420"/>
                  </a:cubicBezTo>
                  <a:cubicBezTo>
                    <a:pt x="6768" y="3420"/>
                    <a:pt x="6725" y="3419"/>
                    <a:pt x="6680" y="3415"/>
                  </a:cubicBezTo>
                  <a:cubicBezTo>
                    <a:pt x="6596" y="3106"/>
                    <a:pt x="6584" y="2773"/>
                    <a:pt x="6584" y="2451"/>
                  </a:cubicBezTo>
                  <a:cubicBezTo>
                    <a:pt x="6596" y="1880"/>
                    <a:pt x="6596" y="1320"/>
                    <a:pt x="6584" y="748"/>
                  </a:cubicBezTo>
                  <a:cubicBezTo>
                    <a:pt x="6561" y="367"/>
                    <a:pt x="6441" y="153"/>
                    <a:pt x="6144" y="94"/>
                  </a:cubicBezTo>
                  <a:cubicBezTo>
                    <a:pt x="5836" y="33"/>
                    <a:pt x="5531" y="1"/>
                    <a:pt x="52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49"/>
            <p:cNvSpPr/>
            <p:nvPr/>
          </p:nvSpPr>
          <p:spPr>
            <a:xfrm>
              <a:off x="3201858" y="1320975"/>
              <a:ext cx="531913" cy="492686"/>
            </a:xfrm>
            <a:custGeom>
              <a:avLst/>
              <a:gdLst/>
              <a:ahLst/>
              <a:cxnLst/>
              <a:rect l="l" t="t" r="r" b="b"/>
              <a:pathLst>
                <a:path w="11336" h="10500" extrusionOk="0">
                  <a:moveTo>
                    <a:pt x="5536" y="271"/>
                  </a:moveTo>
                  <a:cubicBezTo>
                    <a:pt x="5841" y="271"/>
                    <a:pt x="6146" y="303"/>
                    <a:pt x="6454" y="364"/>
                  </a:cubicBezTo>
                  <a:cubicBezTo>
                    <a:pt x="6751" y="423"/>
                    <a:pt x="6871" y="637"/>
                    <a:pt x="6894" y="1018"/>
                  </a:cubicBezTo>
                  <a:cubicBezTo>
                    <a:pt x="6906" y="1590"/>
                    <a:pt x="6906" y="2150"/>
                    <a:pt x="6894" y="2721"/>
                  </a:cubicBezTo>
                  <a:cubicBezTo>
                    <a:pt x="6894" y="3043"/>
                    <a:pt x="6906" y="3376"/>
                    <a:pt x="6990" y="3685"/>
                  </a:cubicBezTo>
                  <a:cubicBezTo>
                    <a:pt x="7035" y="3689"/>
                    <a:pt x="7078" y="3690"/>
                    <a:pt x="7120" y="3690"/>
                  </a:cubicBezTo>
                  <a:cubicBezTo>
                    <a:pt x="7220" y="3690"/>
                    <a:pt x="7310" y="3682"/>
                    <a:pt x="7394" y="3674"/>
                  </a:cubicBezTo>
                  <a:cubicBezTo>
                    <a:pt x="7935" y="3591"/>
                    <a:pt x="8476" y="3545"/>
                    <a:pt x="9017" y="3545"/>
                  </a:cubicBezTo>
                  <a:cubicBezTo>
                    <a:pt x="9416" y="3545"/>
                    <a:pt x="9816" y="3570"/>
                    <a:pt x="10216" y="3626"/>
                  </a:cubicBezTo>
                  <a:cubicBezTo>
                    <a:pt x="10490" y="3650"/>
                    <a:pt x="10538" y="3697"/>
                    <a:pt x="10561" y="3971"/>
                  </a:cubicBezTo>
                  <a:cubicBezTo>
                    <a:pt x="10597" y="4459"/>
                    <a:pt x="10645" y="4948"/>
                    <a:pt x="10585" y="5448"/>
                  </a:cubicBezTo>
                  <a:lnTo>
                    <a:pt x="10585" y="5495"/>
                  </a:lnTo>
                  <a:cubicBezTo>
                    <a:pt x="10419" y="6269"/>
                    <a:pt x="10383" y="6257"/>
                    <a:pt x="9704" y="6341"/>
                  </a:cubicBezTo>
                  <a:cubicBezTo>
                    <a:pt x="8883" y="6436"/>
                    <a:pt x="8061" y="6531"/>
                    <a:pt x="7252" y="6638"/>
                  </a:cubicBezTo>
                  <a:cubicBezTo>
                    <a:pt x="6906" y="6674"/>
                    <a:pt x="6847" y="6757"/>
                    <a:pt x="6847" y="7091"/>
                  </a:cubicBezTo>
                  <a:cubicBezTo>
                    <a:pt x="6847" y="7555"/>
                    <a:pt x="6859" y="8019"/>
                    <a:pt x="6871" y="8460"/>
                  </a:cubicBezTo>
                  <a:cubicBezTo>
                    <a:pt x="6871" y="8674"/>
                    <a:pt x="6894" y="8900"/>
                    <a:pt x="6859" y="9103"/>
                  </a:cubicBezTo>
                  <a:cubicBezTo>
                    <a:pt x="6787" y="9567"/>
                    <a:pt x="6632" y="9734"/>
                    <a:pt x="6168" y="9793"/>
                  </a:cubicBezTo>
                  <a:cubicBezTo>
                    <a:pt x="5899" y="9825"/>
                    <a:pt x="5633" y="9840"/>
                    <a:pt x="5367" y="9840"/>
                  </a:cubicBezTo>
                  <a:cubicBezTo>
                    <a:pt x="5032" y="9840"/>
                    <a:pt x="4697" y="9816"/>
                    <a:pt x="4358" y="9770"/>
                  </a:cubicBezTo>
                  <a:cubicBezTo>
                    <a:pt x="4120" y="9746"/>
                    <a:pt x="4049" y="9686"/>
                    <a:pt x="4001" y="9472"/>
                  </a:cubicBezTo>
                  <a:cubicBezTo>
                    <a:pt x="4001" y="9448"/>
                    <a:pt x="3989" y="9412"/>
                    <a:pt x="3989" y="9389"/>
                  </a:cubicBezTo>
                  <a:cubicBezTo>
                    <a:pt x="3918" y="8877"/>
                    <a:pt x="3894" y="8376"/>
                    <a:pt x="3918" y="7853"/>
                  </a:cubicBezTo>
                  <a:cubicBezTo>
                    <a:pt x="3918" y="7507"/>
                    <a:pt x="3882" y="7174"/>
                    <a:pt x="3834" y="6829"/>
                  </a:cubicBezTo>
                  <a:cubicBezTo>
                    <a:pt x="3834" y="6781"/>
                    <a:pt x="3823" y="6733"/>
                    <a:pt x="3811" y="6698"/>
                  </a:cubicBezTo>
                  <a:cubicBezTo>
                    <a:pt x="3737" y="6513"/>
                    <a:pt x="3699" y="6443"/>
                    <a:pt x="3558" y="6443"/>
                  </a:cubicBezTo>
                  <a:cubicBezTo>
                    <a:pt x="3517" y="6443"/>
                    <a:pt x="3467" y="6449"/>
                    <a:pt x="3406" y="6460"/>
                  </a:cubicBezTo>
                  <a:cubicBezTo>
                    <a:pt x="3025" y="6519"/>
                    <a:pt x="2620" y="6591"/>
                    <a:pt x="2227" y="6638"/>
                  </a:cubicBezTo>
                  <a:cubicBezTo>
                    <a:pt x="1936" y="6682"/>
                    <a:pt x="1631" y="6707"/>
                    <a:pt x="1328" y="6707"/>
                  </a:cubicBezTo>
                  <a:cubicBezTo>
                    <a:pt x="1223" y="6707"/>
                    <a:pt x="1117" y="6704"/>
                    <a:pt x="1013" y="6698"/>
                  </a:cubicBezTo>
                  <a:cubicBezTo>
                    <a:pt x="679" y="6674"/>
                    <a:pt x="560" y="6579"/>
                    <a:pt x="477" y="6257"/>
                  </a:cubicBezTo>
                  <a:cubicBezTo>
                    <a:pt x="382" y="5876"/>
                    <a:pt x="310" y="5471"/>
                    <a:pt x="346" y="5055"/>
                  </a:cubicBezTo>
                  <a:cubicBezTo>
                    <a:pt x="370" y="4578"/>
                    <a:pt x="584" y="4293"/>
                    <a:pt x="1025" y="4150"/>
                  </a:cubicBezTo>
                  <a:cubicBezTo>
                    <a:pt x="1608" y="3959"/>
                    <a:pt x="2203" y="3864"/>
                    <a:pt x="2810" y="3793"/>
                  </a:cubicBezTo>
                  <a:cubicBezTo>
                    <a:pt x="3156" y="3745"/>
                    <a:pt x="3513" y="3721"/>
                    <a:pt x="3882" y="3674"/>
                  </a:cubicBezTo>
                  <a:cubicBezTo>
                    <a:pt x="3953" y="3435"/>
                    <a:pt x="3918" y="3197"/>
                    <a:pt x="3930" y="2971"/>
                  </a:cubicBezTo>
                  <a:cubicBezTo>
                    <a:pt x="3942" y="2316"/>
                    <a:pt x="3918" y="1649"/>
                    <a:pt x="3989" y="995"/>
                  </a:cubicBezTo>
                  <a:cubicBezTo>
                    <a:pt x="4013" y="697"/>
                    <a:pt x="4132" y="518"/>
                    <a:pt x="4406" y="423"/>
                  </a:cubicBezTo>
                  <a:cubicBezTo>
                    <a:pt x="4418" y="423"/>
                    <a:pt x="4430" y="411"/>
                    <a:pt x="4465" y="411"/>
                  </a:cubicBezTo>
                  <a:cubicBezTo>
                    <a:pt x="4825" y="315"/>
                    <a:pt x="5180" y="271"/>
                    <a:pt x="5536" y="271"/>
                  </a:cubicBezTo>
                  <a:close/>
                  <a:moveTo>
                    <a:pt x="5591" y="0"/>
                  </a:moveTo>
                  <a:cubicBezTo>
                    <a:pt x="5168" y="0"/>
                    <a:pt x="4746" y="72"/>
                    <a:pt x="4334" y="221"/>
                  </a:cubicBezTo>
                  <a:cubicBezTo>
                    <a:pt x="4311" y="221"/>
                    <a:pt x="4299" y="233"/>
                    <a:pt x="4287" y="233"/>
                  </a:cubicBezTo>
                  <a:cubicBezTo>
                    <a:pt x="3989" y="340"/>
                    <a:pt x="3811" y="578"/>
                    <a:pt x="3751" y="887"/>
                  </a:cubicBezTo>
                  <a:cubicBezTo>
                    <a:pt x="3632" y="1435"/>
                    <a:pt x="3644" y="1983"/>
                    <a:pt x="3656" y="2542"/>
                  </a:cubicBezTo>
                  <a:cubicBezTo>
                    <a:pt x="3656" y="2840"/>
                    <a:pt x="3692" y="3138"/>
                    <a:pt x="3703" y="3412"/>
                  </a:cubicBezTo>
                  <a:cubicBezTo>
                    <a:pt x="3656" y="3443"/>
                    <a:pt x="3608" y="3449"/>
                    <a:pt x="3564" y="3449"/>
                  </a:cubicBezTo>
                  <a:cubicBezTo>
                    <a:pt x="3542" y="3449"/>
                    <a:pt x="3521" y="3447"/>
                    <a:pt x="3501" y="3447"/>
                  </a:cubicBezTo>
                  <a:cubicBezTo>
                    <a:pt x="2549" y="3471"/>
                    <a:pt x="1620" y="3626"/>
                    <a:pt x="739" y="3971"/>
                  </a:cubicBezTo>
                  <a:cubicBezTo>
                    <a:pt x="382" y="4102"/>
                    <a:pt x="167" y="4388"/>
                    <a:pt x="84" y="4757"/>
                  </a:cubicBezTo>
                  <a:cubicBezTo>
                    <a:pt x="1" y="5198"/>
                    <a:pt x="1" y="5650"/>
                    <a:pt x="84" y="6079"/>
                  </a:cubicBezTo>
                  <a:cubicBezTo>
                    <a:pt x="227" y="6793"/>
                    <a:pt x="548" y="7138"/>
                    <a:pt x="1275" y="7257"/>
                  </a:cubicBezTo>
                  <a:cubicBezTo>
                    <a:pt x="1502" y="7294"/>
                    <a:pt x="1729" y="7309"/>
                    <a:pt x="1957" y="7309"/>
                  </a:cubicBezTo>
                  <a:cubicBezTo>
                    <a:pt x="2027" y="7309"/>
                    <a:pt x="2097" y="7308"/>
                    <a:pt x="2168" y="7305"/>
                  </a:cubicBezTo>
                  <a:cubicBezTo>
                    <a:pt x="2632" y="7269"/>
                    <a:pt x="3108" y="7210"/>
                    <a:pt x="3584" y="7126"/>
                  </a:cubicBezTo>
                  <a:cubicBezTo>
                    <a:pt x="3620" y="7495"/>
                    <a:pt x="3644" y="7853"/>
                    <a:pt x="3644" y="8198"/>
                  </a:cubicBezTo>
                  <a:cubicBezTo>
                    <a:pt x="3644" y="8638"/>
                    <a:pt x="3680" y="9067"/>
                    <a:pt x="3763" y="9508"/>
                  </a:cubicBezTo>
                  <a:cubicBezTo>
                    <a:pt x="3775" y="9615"/>
                    <a:pt x="3811" y="9710"/>
                    <a:pt x="3834" y="9817"/>
                  </a:cubicBezTo>
                  <a:cubicBezTo>
                    <a:pt x="3930" y="10174"/>
                    <a:pt x="4132" y="10377"/>
                    <a:pt x="4489" y="10448"/>
                  </a:cubicBezTo>
                  <a:cubicBezTo>
                    <a:pt x="4702" y="10483"/>
                    <a:pt x="4910" y="10499"/>
                    <a:pt x="5117" y="10499"/>
                  </a:cubicBezTo>
                  <a:cubicBezTo>
                    <a:pt x="5686" y="10499"/>
                    <a:pt x="6237" y="10375"/>
                    <a:pt x="6787" y="10174"/>
                  </a:cubicBezTo>
                  <a:cubicBezTo>
                    <a:pt x="6978" y="10103"/>
                    <a:pt x="7097" y="9948"/>
                    <a:pt x="7204" y="9770"/>
                  </a:cubicBezTo>
                  <a:cubicBezTo>
                    <a:pt x="7454" y="9281"/>
                    <a:pt x="7490" y="8757"/>
                    <a:pt x="7466" y="8222"/>
                  </a:cubicBezTo>
                  <a:cubicBezTo>
                    <a:pt x="7454" y="7912"/>
                    <a:pt x="7466" y="7591"/>
                    <a:pt x="7466" y="7257"/>
                  </a:cubicBezTo>
                  <a:cubicBezTo>
                    <a:pt x="7883" y="7257"/>
                    <a:pt x="8335" y="7233"/>
                    <a:pt x="8764" y="7198"/>
                  </a:cubicBezTo>
                  <a:cubicBezTo>
                    <a:pt x="9252" y="7174"/>
                    <a:pt x="9764" y="7150"/>
                    <a:pt x="10252" y="7055"/>
                  </a:cubicBezTo>
                  <a:cubicBezTo>
                    <a:pt x="10895" y="6900"/>
                    <a:pt x="11204" y="6602"/>
                    <a:pt x="11300" y="5995"/>
                  </a:cubicBezTo>
                  <a:cubicBezTo>
                    <a:pt x="11335" y="5388"/>
                    <a:pt x="11252" y="4745"/>
                    <a:pt x="11097" y="4114"/>
                  </a:cubicBezTo>
                  <a:cubicBezTo>
                    <a:pt x="10978" y="3626"/>
                    <a:pt x="10657" y="3340"/>
                    <a:pt x="10145" y="3257"/>
                  </a:cubicBezTo>
                  <a:cubicBezTo>
                    <a:pt x="9782" y="3203"/>
                    <a:pt x="9421" y="3179"/>
                    <a:pt x="9061" y="3179"/>
                  </a:cubicBezTo>
                  <a:cubicBezTo>
                    <a:pt x="8701" y="3179"/>
                    <a:pt x="8341" y="3203"/>
                    <a:pt x="7978" y="3245"/>
                  </a:cubicBezTo>
                  <a:cubicBezTo>
                    <a:pt x="7849" y="3254"/>
                    <a:pt x="7720" y="3292"/>
                    <a:pt x="7585" y="3292"/>
                  </a:cubicBezTo>
                  <a:cubicBezTo>
                    <a:pt x="7546" y="3292"/>
                    <a:pt x="7506" y="3289"/>
                    <a:pt x="7466" y="3281"/>
                  </a:cubicBezTo>
                  <a:cubicBezTo>
                    <a:pt x="7466" y="3162"/>
                    <a:pt x="7466" y="3043"/>
                    <a:pt x="7490" y="2947"/>
                  </a:cubicBezTo>
                  <a:cubicBezTo>
                    <a:pt x="7561" y="2376"/>
                    <a:pt x="7549" y="1804"/>
                    <a:pt x="7454" y="1257"/>
                  </a:cubicBezTo>
                  <a:cubicBezTo>
                    <a:pt x="7371" y="721"/>
                    <a:pt x="7109" y="280"/>
                    <a:pt x="6561" y="125"/>
                  </a:cubicBezTo>
                  <a:cubicBezTo>
                    <a:pt x="6241" y="43"/>
                    <a:pt x="5916" y="0"/>
                    <a:pt x="55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9" name="Google Shape;1999;p49"/>
          <p:cNvGrpSpPr/>
          <p:nvPr/>
        </p:nvGrpSpPr>
        <p:grpSpPr>
          <a:xfrm>
            <a:off x="4222145" y="3321351"/>
            <a:ext cx="514599" cy="575974"/>
            <a:chOff x="4222145" y="3321351"/>
            <a:chExt cx="514599" cy="575974"/>
          </a:xfrm>
        </p:grpSpPr>
        <p:sp>
          <p:nvSpPr>
            <p:cNvPr id="2000" name="Google Shape;2000;p49"/>
            <p:cNvSpPr/>
            <p:nvPr/>
          </p:nvSpPr>
          <p:spPr>
            <a:xfrm>
              <a:off x="4228292" y="3550192"/>
              <a:ext cx="471571" cy="135090"/>
            </a:xfrm>
            <a:custGeom>
              <a:avLst/>
              <a:gdLst/>
              <a:ahLst/>
              <a:cxnLst/>
              <a:rect l="l" t="t" r="r" b="b"/>
              <a:pathLst>
                <a:path w="10050" h="2879" extrusionOk="0">
                  <a:moveTo>
                    <a:pt x="5722" y="0"/>
                  </a:moveTo>
                  <a:cubicBezTo>
                    <a:pt x="5611" y="0"/>
                    <a:pt x="5501" y="6"/>
                    <a:pt x="5394" y="21"/>
                  </a:cubicBezTo>
                  <a:cubicBezTo>
                    <a:pt x="4894" y="81"/>
                    <a:pt x="4406" y="117"/>
                    <a:pt x="3918" y="141"/>
                  </a:cubicBezTo>
                  <a:cubicBezTo>
                    <a:pt x="3048" y="164"/>
                    <a:pt x="2191" y="176"/>
                    <a:pt x="1322" y="212"/>
                  </a:cubicBezTo>
                  <a:cubicBezTo>
                    <a:pt x="1072" y="212"/>
                    <a:pt x="822" y="224"/>
                    <a:pt x="572" y="283"/>
                  </a:cubicBezTo>
                  <a:cubicBezTo>
                    <a:pt x="274" y="355"/>
                    <a:pt x="96" y="510"/>
                    <a:pt x="72" y="819"/>
                  </a:cubicBezTo>
                  <a:cubicBezTo>
                    <a:pt x="60" y="938"/>
                    <a:pt x="36" y="1057"/>
                    <a:pt x="36" y="1176"/>
                  </a:cubicBezTo>
                  <a:cubicBezTo>
                    <a:pt x="12" y="1641"/>
                    <a:pt x="0" y="2117"/>
                    <a:pt x="84" y="2581"/>
                  </a:cubicBezTo>
                  <a:cubicBezTo>
                    <a:pt x="120" y="2772"/>
                    <a:pt x="227" y="2855"/>
                    <a:pt x="417" y="2855"/>
                  </a:cubicBezTo>
                  <a:cubicBezTo>
                    <a:pt x="631" y="2855"/>
                    <a:pt x="834" y="2879"/>
                    <a:pt x="1024" y="2879"/>
                  </a:cubicBezTo>
                  <a:cubicBezTo>
                    <a:pt x="2501" y="2855"/>
                    <a:pt x="3953" y="2724"/>
                    <a:pt x="5418" y="2712"/>
                  </a:cubicBezTo>
                  <a:lnTo>
                    <a:pt x="8109" y="2712"/>
                  </a:lnTo>
                  <a:cubicBezTo>
                    <a:pt x="8537" y="2712"/>
                    <a:pt x="8990" y="2665"/>
                    <a:pt x="9418" y="2593"/>
                  </a:cubicBezTo>
                  <a:cubicBezTo>
                    <a:pt x="9645" y="2546"/>
                    <a:pt x="9835" y="2462"/>
                    <a:pt x="9883" y="2200"/>
                  </a:cubicBezTo>
                  <a:cubicBezTo>
                    <a:pt x="10002" y="1653"/>
                    <a:pt x="10026" y="1105"/>
                    <a:pt x="10049" y="533"/>
                  </a:cubicBezTo>
                  <a:cubicBezTo>
                    <a:pt x="10049" y="236"/>
                    <a:pt x="9930" y="141"/>
                    <a:pt x="9633" y="93"/>
                  </a:cubicBezTo>
                  <a:cubicBezTo>
                    <a:pt x="9502" y="57"/>
                    <a:pt x="9359" y="57"/>
                    <a:pt x="9228" y="57"/>
                  </a:cubicBezTo>
                  <a:cubicBezTo>
                    <a:pt x="8287" y="45"/>
                    <a:pt x="7335" y="33"/>
                    <a:pt x="6406" y="21"/>
                  </a:cubicBezTo>
                  <a:cubicBezTo>
                    <a:pt x="6176" y="21"/>
                    <a:pt x="5946" y="0"/>
                    <a:pt x="5722"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49"/>
            <p:cNvSpPr/>
            <p:nvPr/>
          </p:nvSpPr>
          <p:spPr>
            <a:xfrm>
              <a:off x="4361272" y="3718456"/>
              <a:ext cx="183842" cy="178869"/>
            </a:xfrm>
            <a:custGeom>
              <a:avLst/>
              <a:gdLst/>
              <a:ahLst/>
              <a:cxnLst/>
              <a:rect l="l" t="t" r="r" b="b"/>
              <a:pathLst>
                <a:path w="3918" h="3812" extrusionOk="0">
                  <a:moveTo>
                    <a:pt x="1744" y="281"/>
                  </a:moveTo>
                  <a:cubicBezTo>
                    <a:pt x="1750" y="281"/>
                    <a:pt x="1756" y="281"/>
                    <a:pt x="1762" y="281"/>
                  </a:cubicBezTo>
                  <a:cubicBezTo>
                    <a:pt x="2691" y="305"/>
                    <a:pt x="3405" y="924"/>
                    <a:pt x="3405" y="1746"/>
                  </a:cubicBezTo>
                  <a:cubicBezTo>
                    <a:pt x="3405" y="2584"/>
                    <a:pt x="2703" y="3282"/>
                    <a:pt x="1867" y="3282"/>
                  </a:cubicBezTo>
                  <a:cubicBezTo>
                    <a:pt x="1860" y="3282"/>
                    <a:pt x="1853" y="3282"/>
                    <a:pt x="1846" y="3282"/>
                  </a:cubicBezTo>
                  <a:cubicBezTo>
                    <a:pt x="976" y="3282"/>
                    <a:pt x="322" y="2651"/>
                    <a:pt x="322" y="1829"/>
                  </a:cubicBezTo>
                  <a:cubicBezTo>
                    <a:pt x="298" y="932"/>
                    <a:pt x="1081" y="281"/>
                    <a:pt x="1744" y="281"/>
                  </a:cubicBezTo>
                  <a:close/>
                  <a:moveTo>
                    <a:pt x="2107" y="0"/>
                  </a:moveTo>
                  <a:cubicBezTo>
                    <a:pt x="1832" y="0"/>
                    <a:pt x="1553" y="54"/>
                    <a:pt x="1274" y="138"/>
                  </a:cubicBezTo>
                  <a:cubicBezTo>
                    <a:pt x="512" y="365"/>
                    <a:pt x="0" y="1174"/>
                    <a:pt x="72" y="1948"/>
                  </a:cubicBezTo>
                  <a:cubicBezTo>
                    <a:pt x="119" y="2365"/>
                    <a:pt x="298" y="2722"/>
                    <a:pt x="512" y="3055"/>
                  </a:cubicBezTo>
                  <a:cubicBezTo>
                    <a:pt x="865" y="3533"/>
                    <a:pt x="1318" y="3812"/>
                    <a:pt x="1894" y="3812"/>
                  </a:cubicBezTo>
                  <a:cubicBezTo>
                    <a:pt x="1979" y="3812"/>
                    <a:pt x="2066" y="3806"/>
                    <a:pt x="2155" y="3794"/>
                  </a:cubicBezTo>
                  <a:cubicBezTo>
                    <a:pt x="3120" y="3663"/>
                    <a:pt x="3917" y="2662"/>
                    <a:pt x="3905" y="1412"/>
                  </a:cubicBezTo>
                  <a:cubicBezTo>
                    <a:pt x="3893" y="1055"/>
                    <a:pt x="3608" y="615"/>
                    <a:pt x="3120" y="305"/>
                  </a:cubicBezTo>
                  <a:cubicBezTo>
                    <a:pt x="2794" y="86"/>
                    <a:pt x="2454" y="0"/>
                    <a:pt x="21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49"/>
            <p:cNvSpPr/>
            <p:nvPr/>
          </p:nvSpPr>
          <p:spPr>
            <a:xfrm>
              <a:off x="4347852" y="3342232"/>
              <a:ext cx="192241" cy="180558"/>
            </a:xfrm>
            <a:custGeom>
              <a:avLst/>
              <a:gdLst/>
              <a:ahLst/>
              <a:cxnLst/>
              <a:rect l="l" t="t" r="r" b="b"/>
              <a:pathLst>
                <a:path w="4097" h="3848" extrusionOk="0">
                  <a:moveTo>
                    <a:pt x="1827" y="321"/>
                  </a:moveTo>
                  <a:cubicBezTo>
                    <a:pt x="2038" y="321"/>
                    <a:pt x="2249" y="373"/>
                    <a:pt x="2453" y="465"/>
                  </a:cubicBezTo>
                  <a:cubicBezTo>
                    <a:pt x="2989" y="703"/>
                    <a:pt x="3382" y="1334"/>
                    <a:pt x="3382" y="1917"/>
                  </a:cubicBezTo>
                  <a:cubicBezTo>
                    <a:pt x="3382" y="2727"/>
                    <a:pt x="2798" y="3334"/>
                    <a:pt x="1965" y="3394"/>
                  </a:cubicBezTo>
                  <a:cubicBezTo>
                    <a:pt x="1925" y="3397"/>
                    <a:pt x="1886" y="3399"/>
                    <a:pt x="1847" y="3399"/>
                  </a:cubicBezTo>
                  <a:cubicBezTo>
                    <a:pt x="1146" y="3399"/>
                    <a:pt x="541" y="2903"/>
                    <a:pt x="417" y="2215"/>
                  </a:cubicBezTo>
                  <a:cubicBezTo>
                    <a:pt x="310" y="1596"/>
                    <a:pt x="727" y="715"/>
                    <a:pt x="1322" y="429"/>
                  </a:cubicBezTo>
                  <a:cubicBezTo>
                    <a:pt x="1487" y="355"/>
                    <a:pt x="1657" y="321"/>
                    <a:pt x="1827" y="321"/>
                  </a:cubicBezTo>
                  <a:close/>
                  <a:moveTo>
                    <a:pt x="2049" y="0"/>
                  </a:moveTo>
                  <a:cubicBezTo>
                    <a:pt x="1796" y="0"/>
                    <a:pt x="1538" y="59"/>
                    <a:pt x="1274" y="191"/>
                  </a:cubicBezTo>
                  <a:cubicBezTo>
                    <a:pt x="703" y="477"/>
                    <a:pt x="334" y="965"/>
                    <a:pt x="167" y="1596"/>
                  </a:cubicBezTo>
                  <a:cubicBezTo>
                    <a:pt x="0" y="2203"/>
                    <a:pt x="84" y="2787"/>
                    <a:pt x="560" y="3227"/>
                  </a:cubicBezTo>
                  <a:cubicBezTo>
                    <a:pt x="992" y="3609"/>
                    <a:pt x="1476" y="3847"/>
                    <a:pt x="2032" y="3847"/>
                  </a:cubicBezTo>
                  <a:cubicBezTo>
                    <a:pt x="2134" y="3847"/>
                    <a:pt x="2239" y="3839"/>
                    <a:pt x="2346" y="3822"/>
                  </a:cubicBezTo>
                  <a:cubicBezTo>
                    <a:pt x="3167" y="3691"/>
                    <a:pt x="4096" y="2941"/>
                    <a:pt x="4049" y="2013"/>
                  </a:cubicBezTo>
                  <a:cubicBezTo>
                    <a:pt x="4049" y="1275"/>
                    <a:pt x="3775" y="763"/>
                    <a:pt x="3227" y="405"/>
                  </a:cubicBezTo>
                  <a:cubicBezTo>
                    <a:pt x="2852" y="155"/>
                    <a:pt x="2458" y="0"/>
                    <a:pt x="20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49"/>
            <p:cNvSpPr/>
            <p:nvPr/>
          </p:nvSpPr>
          <p:spPr>
            <a:xfrm>
              <a:off x="4375208" y="3731642"/>
              <a:ext cx="145882" cy="140251"/>
            </a:xfrm>
            <a:custGeom>
              <a:avLst/>
              <a:gdLst/>
              <a:ahLst/>
              <a:cxnLst/>
              <a:rect l="l" t="t" r="r" b="b"/>
              <a:pathLst>
                <a:path w="3109" h="2989" extrusionOk="0">
                  <a:moveTo>
                    <a:pt x="1465" y="0"/>
                  </a:moveTo>
                  <a:cubicBezTo>
                    <a:pt x="810" y="0"/>
                    <a:pt x="1" y="655"/>
                    <a:pt x="25" y="1548"/>
                  </a:cubicBezTo>
                  <a:cubicBezTo>
                    <a:pt x="25" y="2370"/>
                    <a:pt x="679" y="2989"/>
                    <a:pt x="1549" y="2989"/>
                  </a:cubicBezTo>
                  <a:cubicBezTo>
                    <a:pt x="2394" y="2989"/>
                    <a:pt x="3108" y="2298"/>
                    <a:pt x="3108" y="1465"/>
                  </a:cubicBezTo>
                  <a:cubicBezTo>
                    <a:pt x="3108" y="643"/>
                    <a:pt x="2394" y="24"/>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49"/>
            <p:cNvSpPr/>
            <p:nvPr/>
          </p:nvSpPr>
          <p:spPr>
            <a:xfrm>
              <a:off x="4361835" y="3357153"/>
              <a:ext cx="144709" cy="144568"/>
            </a:xfrm>
            <a:custGeom>
              <a:avLst/>
              <a:gdLst/>
              <a:ahLst/>
              <a:cxnLst/>
              <a:rect l="l" t="t" r="r" b="b"/>
              <a:pathLst>
                <a:path w="3084" h="3081" extrusionOk="0">
                  <a:moveTo>
                    <a:pt x="1516" y="1"/>
                  </a:moveTo>
                  <a:cubicBezTo>
                    <a:pt x="1350" y="1"/>
                    <a:pt x="1185" y="32"/>
                    <a:pt x="1024" y="99"/>
                  </a:cubicBezTo>
                  <a:cubicBezTo>
                    <a:pt x="429" y="361"/>
                    <a:pt x="0" y="1242"/>
                    <a:pt x="119" y="1897"/>
                  </a:cubicBezTo>
                  <a:cubicBezTo>
                    <a:pt x="243" y="2585"/>
                    <a:pt x="848" y="3081"/>
                    <a:pt x="1549" y="3081"/>
                  </a:cubicBezTo>
                  <a:cubicBezTo>
                    <a:pt x="1588" y="3081"/>
                    <a:pt x="1627" y="3079"/>
                    <a:pt x="1667" y="3076"/>
                  </a:cubicBezTo>
                  <a:cubicBezTo>
                    <a:pt x="2500" y="3016"/>
                    <a:pt x="3084" y="2409"/>
                    <a:pt x="3084" y="1599"/>
                  </a:cubicBezTo>
                  <a:cubicBezTo>
                    <a:pt x="3084" y="1016"/>
                    <a:pt x="2691" y="385"/>
                    <a:pt x="2155" y="147"/>
                  </a:cubicBezTo>
                  <a:cubicBezTo>
                    <a:pt x="1947" y="53"/>
                    <a:pt x="1731" y="1"/>
                    <a:pt x="15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49"/>
            <p:cNvSpPr/>
            <p:nvPr/>
          </p:nvSpPr>
          <p:spPr>
            <a:xfrm>
              <a:off x="4471307" y="3577877"/>
              <a:ext cx="39696" cy="18675"/>
            </a:xfrm>
            <a:custGeom>
              <a:avLst/>
              <a:gdLst/>
              <a:ahLst/>
              <a:cxnLst/>
              <a:rect l="l" t="t" r="r" b="b"/>
              <a:pathLst>
                <a:path w="846" h="398" extrusionOk="0">
                  <a:moveTo>
                    <a:pt x="286" y="1"/>
                  </a:moveTo>
                  <a:cubicBezTo>
                    <a:pt x="262" y="1"/>
                    <a:pt x="239" y="2"/>
                    <a:pt x="215" y="3"/>
                  </a:cubicBezTo>
                  <a:cubicBezTo>
                    <a:pt x="96" y="3"/>
                    <a:pt x="1" y="63"/>
                    <a:pt x="1" y="205"/>
                  </a:cubicBezTo>
                  <a:cubicBezTo>
                    <a:pt x="1" y="336"/>
                    <a:pt x="84" y="384"/>
                    <a:pt x="215" y="396"/>
                  </a:cubicBezTo>
                  <a:cubicBezTo>
                    <a:pt x="228" y="397"/>
                    <a:pt x="242" y="397"/>
                    <a:pt x="255" y="397"/>
                  </a:cubicBezTo>
                  <a:cubicBezTo>
                    <a:pt x="455" y="397"/>
                    <a:pt x="645" y="315"/>
                    <a:pt x="846" y="170"/>
                  </a:cubicBezTo>
                  <a:cubicBezTo>
                    <a:pt x="657" y="43"/>
                    <a:pt x="467" y="1"/>
                    <a:pt x="286"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49"/>
            <p:cNvSpPr/>
            <p:nvPr/>
          </p:nvSpPr>
          <p:spPr>
            <a:xfrm>
              <a:off x="4242275" y="3528936"/>
              <a:ext cx="471524" cy="135137"/>
            </a:xfrm>
            <a:custGeom>
              <a:avLst/>
              <a:gdLst/>
              <a:ahLst/>
              <a:cxnLst/>
              <a:rect l="l" t="t" r="r" b="b"/>
              <a:pathLst>
                <a:path w="10049" h="2880" extrusionOk="0">
                  <a:moveTo>
                    <a:pt x="5722" y="1"/>
                  </a:moveTo>
                  <a:cubicBezTo>
                    <a:pt x="5611" y="1"/>
                    <a:pt x="5501" y="6"/>
                    <a:pt x="5394" y="22"/>
                  </a:cubicBezTo>
                  <a:cubicBezTo>
                    <a:pt x="4894" y="82"/>
                    <a:pt x="4405" y="129"/>
                    <a:pt x="3917" y="141"/>
                  </a:cubicBezTo>
                  <a:cubicBezTo>
                    <a:pt x="3048" y="177"/>
                    <a:pt x="2191" y="189"/>
                    <a:pt x="1322" y="213"/>
                  </a:cubicBezTo>
                  <a:cubicBezTo>
                    <a:pt x="1072" y="213"/>
                    <a:pt x="822" y="236"/>
                    <a:pt x="572" y="296"/>
                  </a:cubicBezTo>
                  <a:cubicBezTo>
                    <a:pt x="274" y="367"/>
                    <a:pt x="95" y="510"/>
                    <a:pt x="72" y="832"/>
                  </a:cubicBezTo>
                  <a:cubicBezTo>
                    <a:pt x="60" y="951"/>
                    <a:pt x="36" y="1070"/>
                    <a:pt x="36" y="1189"/>
                  </a:cubicBezTo>
                  <a:cubicBezTo>
                    <a:pt x="12" y="1641"/>
                    <a:pt x="0" y="2118"/>
                    <a:pt x="83" y="2582"/>
                  </a:cubicBezTo>
                  <a:cubicBezTo>
                    <a:pt x="119" y="2772"/>
                    <a:pt x="226" y="2868"/>
                    <a:pt x="417" y="2868"/>
                  </a:cubicBezTo>
                  <a:cubicBezTo>
                    <a:pt x="631" y="2868"/>
                    <a:pt x="834" y="2880"/>
                    <a:pt x="1024" y="2880"/>
                  </a:cubicBezTo>
                  <a:cubicBezTo>
                    <a:pt x="2500" y="2868"/>
                    <a:pt x="3953" y="2737"/>
                    <a:pt x="5417" y="2713"/>
                  </a:cubicBezTo>
                  <a:lnTo>
                    <a:pt x="8108" y="2713"/>
                  </a:lnTo>
                  <a:cubicBezTo>
                    <a:pt x="8537" y="2713"/>
                    <a:pt x="8989" y="2677"/>
                    <a:pt x="9418" y="2594"/>
                  </a:cubicBezTo>
                  <a:cubicBezTo>
                    <a:pt x="9644" y="2558"/>
                    <a:pt x="9835" y="2463"/>
                    <a:pt x="9882" y="2213"/>
                  </a:cubicBezTo>
                  <a:cubicBezTo>
                    <a:pt x="10001" y="1665"/>
                    <a:pt x="10025" y="1106"/>
                    <a:pt x="10049" y="546"/>
                  </a:cubicBezTo>
                  <a:cubicBezTo>
                    <a:pt x="10049" y="248"/>
                    <a:pt x="9930" y="141"/>
                    <a:pt x="9632" y="93"/>
                  </a:cubicBezTo>
                  <a:cubicBezTo>
                    <a:pt x="9501" y="70"/>
                    <a:pt x="9358" y="70"/>
                    <a:pt x="9227" y="70"/>
                  </a:cubicBezTo>
                  <a:cubicBezTo>
                    <a:pt x="8287" y="58"/>
                    <a:pt x="7334" y="34"/>
                    <a:pt x="6406" y="22"/>
                  </a:cubicBezTo>
                  <a:cubicBezTo>
                    <a:pt x="6175" y="22"/>
                    <a:pt x="5945" y="1"/>
                    <a:pt x="57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49"/>
            <p:cNvSpPr/>
            <p:nvPr/>
          </p:nvSpPr>
          <p:spPr>
            <a:xfrm>
              <a:off x="4222145" y="3515751"/>
              <a:ext cx="514599" cy="184640"/>
            </a:xfrm>
            <a:custGeom>
              <a:avLst/>
              <a:gdLst/>
              <a:ahLst/>
              <a:cxnLst/>
              <a:rect l="l" t="t" r="r" b="b"/>
              <a:pathLst>
                <a:path w="10967" h="3935" extrusionOk="0">
                  <a:moveTo>
                    <a:pt x="6151" y="282"/>
                  </a:moveTo>
                  <a:cubicBezTo>
                    <a:pt x="6374" y="282"/>
                    <a:pt x="6604" y="303"/>
                    <a:pt x="6835" y="303"/>
                  </a:cubicBezTo>
                  <a:cubicBezTo>
                    <a:pt x="7763" y="315"/>
                    <a:pt x="8716" y="339"/>
                    <a:pt x="9656" y="351"/>
                  </a:cubicBezTo>
                  <a:cubicBezTo>
                    <a:pt x="9787" y="351"/>
                    <a:pt x="9918" y="363"/>
                    <a:pt x="10049" y="374"/>
                  </a:cubicBezTo>
                  <a:cubicBezTo>
                    <a:pt x="10347" y="422"/>
                    <a:pt x="10454" y="529"/>
                    <a:pt x="10454" y="827"/>
                  </a:cubicBezTo>
                  <a:cubicBezTo>
                    <a:pt x="10442" y="1375"/>
                    <a:pt x="10418" y="1946"/>
                    <a:pt x="10311" y="2494"/>
                  </a:cubicBezTo>
                  <a:cubicBezTo>
                    <a:pt x="10264" y="2744"/>
                    <a:pt x="10073" y="2827"/>
                    <a:pt x="9847" y="2875"/>
                  </a:cubicBezTo>
                  <a:cubicBezTo>
                    <a:pt x="9418" y="2958"/>
                    <a:pt x="8966" y="2994"/>
                    <a:pt x="8537" y="2994"/>
                  </a:cubicBezTo>
                  <a:lnTo>
                    <a:pt x="5846" y="2994"/>
                  </a:lnTo>
                  <a:cubicBezTo>
                    <a:pt x="4382" y="3018"/>
                    <a:pt x="2929" y="3149"/>
                    <a:pt x="1453" y="3161"/>
                  </a:cubicBezTo>
                  <a:cubicBezTo>
                    <a:pt x="1263" y="3161"/>
                    <a:pt x="1060" y="3149"/>
                    <a:pt x="846" y="3149"/>
                  </a:cubicBezTo>
                  <a:cubicBezTo>
                    <a:pt x="655" y="3149"/>
                    <a:pt x="548" y="3053"/>
                    <a:pt x="512" y="2863"/>
                  </a:cubicBezTo>
                  <a:cubicBezTo>
                    <a:pt x="429" y="2399"/>
                    <a:pt x="441" y="1922"/>
                    <a:pt x="465" y="1470"/>
                  </a:cubicBezTo>
                  <a:cubicBezTo>
                    <a:pt x="465" y="1351"/>
                    <a:pt x="489" y="1232"/>
                    <a:pt x="501" y="1113"/>
                  </a:cubicBezTo>
                  <a:cubicBezTo>
                    <a:pt x="524" y="791"/>
                    <a:pt x="703" y="648"/>
                    <a:pt x="1001" y="577"/>
                  </a:cubicBezTo>
                  <a:cubicBezTo>
                    <a:pt x="1251" y="517"/>
                    <a:pt x="1501" y="494"/>
                    <a:pt x="1751" y="494"/>
                  </a:cubicBezTo>
                  <a:cubicBezTo>
                    <a:pt x="2620" y="470"/>
                    <a:pt x="3477" y="458"/>
                    <a:pt x="4346" y="422"/>
                  </a:cubicBezTo>
                  <a:cubicBezTo>
                    <a:pt x="4834" y="410"/>
                    <a:pt x="5323" y="363"/>
                    <a:pt x="5823" y="303"/>
                  </a:cubicBezTo>
                  <a:cubicBezTo>
                    <a:pt x="5930" y="287"/>
                    <a:pt x="6040" y="282"/>
                    <a:pt x="6151" y="282"/>
                  </a:cubicBezTo>
                  <a:close/>
                  <a:moveTo>
                    <a:pt x="7036" y="0"/>
                  </a:moveTo>
                  <a:cubicBezTo>
                    <a:pt x="6702" y="0"/>
                    <a:pt x="6368" y="2"/>
                    <a:pt x="6037" y="5"/>
                  </a:cubicBezTo>
                  <a:cubicBezTo>
                    <a:pt x="4846" y="17"/>
                    <a:pt x="3644" y="41"/>
                    <a:pt x="2453" y="136"/>
                  </a:cubicBezTo>
                  <a:cubicBezTo>
                    <a:pt x="1894" y="184"/>
                    <a:pt x="1322" y="220"/>
                    <a:pt x="786" y="374"/>
                  </a:cubicBezTo>
                  <a:cubicBezTo>
                    <a:pt x="465" y="482"/>
                    <a:pt x="251" y="696"/>
                    <a:pt x="179" y="1029"/>
                  </a:cubicBezTo>
                  <a:cubicBezTo>
                    <a:pt x="0" y="1720"/>
                    <a:pt x="60" y="2422"/>
                    <a:pt x="191" y="3101"/>
                  </a:cubicBezTo>
                  <a:cubicBezTo>
                    <a:pt x="286" y="3565"/>
                    <a:pt x="608" y="3803"/>
                    <a:pt x="1060" y="3875"/>
                  </a:cubicBezTo>
                  <a:cubicBezTo>
                    <a:pt x="1325" y="3917"/>
                    <a:pt x="1594" y="3934"/>
                    <a:pt x="1865" y="3934"/>
                  </a:cubicBezTo>
                  <a:cubicBezTo>
                    <a:pt x="2057" y="3934"/>
                    <a:pt x="2249" y="3925"/>
                    <a:pt x="2441" y="3911"/>
                  </a:cubicBezTo>
                  <a:cubicBezTo>
                    <a:pt x="3503" y="3811"/>
                    <a:pt x="4573" y="3720"/>
                    <a:pt x="5589" y="3720"/>
                  </a:cubicBezTo>
                  <a:cubicBezTo>
                    <a:pt x="5792" y="3720"/>
                    <a:pt x="5993" y="3724"/>
                    <a:pt x="6192" y="3732"/>
                  </a:cubicBezTo>
                  <a:cubicBezTo>
                    <a:pt x="7228" y="3696"/>
                    <a:pt x="8180" y="3673"/>
                    <a:pt x="9133" y="3577"/>
                  </a:cubicBezTo>
                  <a:cubicBezTo>
                    <a:pt x="9537" y="3530"/>
                    <a:pt x="9918" y="3470"/>
                    <a:pt x="10311" y="3375"/>
                  </a:cubicBezTo>
                  <a:cubicBezTo>
                    <a:pt x="10561" y="3315"/>
                    <a:pt x="10728" y="3172"/>
                    <a:pt x="10776" y="2899"/>
                  </a:cubicBezTo>
                  <a:cubicBezTo>
                    <a:pt x="10847" y="2422"/>
                    <a:pt x="10919" y="1958"/>
                    <a:pt x="10954" y="1482"/>
                  </a:cubicBezTo>
                  <a:cubicBezTo>
                    <a:pt x="10966" y="1244"/>
                    <a:pt x="10954" y="982"/>
                    <a:pt x="10883" y="732"/>
                  </a:cubicBezTo>
                  <a:cubicBezTo>
                    <a:pt x="10776" y="374"/>
                    <a:pt x="10561" y="136"/>
                    <a:pt x="10180" y="101"/>
                  </a:cubicBezTo>
                  <a:cubicBezTo>
                    <a:pt x="9942" y="65"/>
                    <a:pt x="9704" y="17"/>
                    <a:pt x="9466" y="17"/>
                  </a:cubicBezTo>
                  <a:cubicBezTo>
                    <a:pt x="8658" y="9"/>
                    <a:pt x="7844" y="0"/>
                    <a:pt x="70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49"/>
            <p:cNvSpPr/>
            <p:nvPr/>
          </p:nvSpPr>
          <p:spPr>
            <a:xfrm>
              <a:off x="4375208" y="3697388"/>
              <a:ext cx="183842" cy="179103"/>
            </a:xfrm>
            <a:custGeom>
              <a:avLst/>
              <a:gdLst/>
              <a:ahLst/>
              <a:cxnLst/>
              <a:rect l="l" t="t" r="r" b="b"/>
              <a:pathLst>
                <a:path w="3918" h="3817" extrusionOk="0">
                  <a:moveTo>
                    <a:pt x="1745" y="290"/>
                  </a:moveTo>
                  <a:cubicBezTo>
                    <a:pt x="1751" y="290"/>
                    <a:pt x="1757" y="290"/>
                    <a:pt x="1763" y="290"/>
                  </a:cubicBezTo>
                  <a:cubicBezTo>
                    <a:pt x="2692" y="302"/>
                    <a:pt x="3406" y="933"/>
                    <a:pt x="3406" y="1742"/>
                  </a:cubicBezTo>
                  <a:cubicBezTo>
                    <a:pt x="3406" y="2592"/>
                    <a:pt x="2704" y="3278"/>
                    <a:pt x="1868" y="3278"/>
                  </a:cubicBezTo>
                  <a:cubicBezTo>
                    <a:pt x="1861" y="3278"/>
                    <a:pt x="1853" y="3278"/>
                    <a:pt x="1846" y="3278"/>
                  </a:cubicBezTo>
                  <a:cubicBezTo>
                    <a:pt x="977" y="3278"/>
                    <a:pt x="322" y="2659"/>
                    <a:pt x="322" y="1837"/>
                  </a:cubicBezTo>
                  <a:cubicBezTo>
                    <a:pt x="299" y="941"/>
                    <a:pt x="1082" y="290"/>
                    <a:pt x="1745" y="290"/>
                  </a:cubicBezTo>
                  <a:close/>
                  <a:moveTo>
                    <a:pt x="2096" y="1"/>
                  </a:moveTo>
                  <a:cubicBezTo>
                    <a:pt x="1825" y="1"/>
                    <a:pt x="1550" y="52"/>
                    <a:pt x="1275" y="135"/>
                  </a:cubicBezTo>
                  <a:cubicBezTo>
                    <a:pt x="513" y="361"/>
                    <a:pt x="1" y="1183"/>
                    <a:pt x="72" y="1957"/>
                  </a:cubicBezTo>
                  <a:cubicBezTo>
                    <a:pt x="120" y="2373"/>
                    <a:pt x="298" y="2730"/>
                    <a:pt x="513" y="3052"/>
                  </a:cubicBezTo>
                  <a:cubicBezTo>
                    <a:pt x="870" y="3545"/>
                    <a:pt x="1329" y="3817"/>
                    <a:pt x="1914" y="3817"/>
                  </a:cubicBezTo>
                  <a:cubicBezTo>
                    <a:pt x="1992" y="3817"/>
                    <a:pt x="2073" y="3812"/>
                    <a:pt x="2156" y="3802"/>
                  </a:cubicBezTo>
                  <a:cubicBezTo>
                    <a:pt x="3120" y="3671"/>
                    <a:pt x="3918" y="2671"/>
                    <a:pt x="3906" y="1421"/>
                  </a:cubicBezTo>
                  <a:cubicBezTo>
                    <a:pt x="3894" y="1064"/>
                    <a:pt x="3608" y="611"/>
                    <a:pt x="3120" y="302"/>
                  </a:cubicBezTo>
                  <a:cubicBezTo>
                    <a:pt x="2791" y="87"/>
                    <a:pt x="2447" y="1"/>
                    <a:pt x="20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49"/>
            <p:cNvSpPr/>
            <p:nvPr/>
          </p:nvSpPr>
          <p:spPr>
            <a:xfrm>
              <a:off x="4361835" y="3321351"/>
              <a:ext cx="192195" cy="180558"/>
            </a:xfrm>
            <a:custGeom>
              <a:avLst/>
              <a:gdLst/>
              <a:ahLst/>
              <a:cxnLst/>
              <a:rect l="l" t="t" r="r" b="b"/>
              <a:pathLst>
                <a:path w="4096" h="3848" extrusionOk="0">
                  <a:moveTo>
                    <a:pt x="1847" y="320"/>
                  </a:moveTo>
                  <a:cubicBezTo>
                    <a:pt x="2051" y="320"/>
                    <a:pt x="2255" y="368"/>
                    <a:pt x="2453" y="457"/>
                  </a:cubicBezTo>
                  <a:cubicBezTo>
                    <a:pt x="2989" y="696"/>
                    <a:pt x="3381" y="1339"/>
                    <a:pt x="3381" y="1922"/>
                  </a:cubicBezTo>
                  <a:cubicBezTo>
                    <a:pt x="3381" y="2720"/>
                    <a:pt x="2798" y="3327"/>
                    <a:pt x="1965" y="3386"/>
                  </a:cubicBezTo>
                  <a:cubicBezTo>
                    <a:pt x="1924" y="3390"/>
                    <a:pt x="1884" y="3391"/>
                    <a:pt x="1844" y="3391"/>
                  </a:cubicBezTo>
                  <a:cubicBezTo>
                    <a:pt x="1144" y="3391"/>
                    <a:pt x="541" y="2907"/>
                    <a:pt x="417" y="2220"/>
                  </a:cubicBezTo>
                  <a:cubicBezTo>
                    <a:pt x="310" y="1589"/>
                    <a:pt x="726" y="708"/>
                    <a:pt x="1322" y="434"/>
                  </a:cubicBezTo>
                  <a:cubicBezTo>
                    <a:pt x="1493" y="356"/>
                    <a:pt x="1670" y="320"/>
                    <a:pt x="1847" y="320"/>
                  </a:cubicBezTo>
                  <a:close/>
                  <a:moveTo>
                    <a:pt x="2062" y="1"/>
                  </a:moveTo>
                  <a:cubicBezTo>
                    <a:pt x="1805" y="1"/>
                    <a:pt x="1542" y="61"/>
                    <a:pt x="1274" y="196"/>
                  </a:cubicBezTo>
                  <a:cubicBezTo>
                    <a:pt x="703" y="469"/>
                    <a:pt x="345" y="969"/>
                    <a:pt x="167" y="1589"/>
                  </a:cubicBezTo>
                  <a:cubicBezTo>
                    <a:pt x="0" y="2196"/>
                    <a:pt x="83" y="2779"/>
                    <a:pt x="560" y="3232"/>
                  </a:cubicBezTo>
                  <a:cubicBezTo>
                    <a:pt x="999" y="3609"/>
                    <a:pt x="1490" y="3847"/>
                    <a:pt x="2057" y="3847"/>
                  </a:cubicBezTo>
                  <a:cubicBezTo>
                    <a:pt x="2151" y="3847"/>
                    <a:pt x="2247" y="3841"/>
                    <a:pt x="2346" y="3827"/>
                  </a:cubicBezTo>
                  <a:cubicBezTo>
                    <a:pt x="3167" y="3684"/>
                    <a:pt x="4096" y="2946"/>
                    <a:pt x="4048" y="2005"/>
                  </a:cubicBezTo>
                  <a:cubicBezTo>
                    <a:pt x="4048" y="1279"/>
                    <a:pt x="3798" y="755"/>
                    <a:pt x="3227" y="398"/>
                  </a:cubicBezTo>
                  <a:cubicBezTo>
                    <a:pt x="2855" y="150"/>
                    <a:pt x="2466" y="1"/>
                    <a:pt x="20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49"/>
            <p:cNvSpPr/>
            <p:nvPr/>
          </p:nvSpPr>
          <p:spPr>
            <a:xfrm>
              <a:off x="4394204" y="3714249"/>
              <a:ext cx="145835" cy="140298"/>
            </a:xfrm>
            <a:custGeom>
              <a:avLst/>
              <a:gdLst/>
              <a:ahLst/>
              <a:cxnLst/>
              <a:rect l="l" t="t" r="r" b="b"/>
              <a:pathLst>
                <a:path w="3108" h="2990" extrusionOk="0">
                  <a:moveTo>
                    <a:pt x="1465" y="1"/>
                  </a:moveTo>
                  <a:cubicBezTo>
                    <a:pt x="810" y="1"/>
                    <a:pt x="0" y="656"/>
                    <a:pt x="24" y="1548"/>
                  </a:cubicBezTo>
                  <a:cubicBezTo>
                    <a:pt x="24" y="2358"/>
                    <a:pt x="679" y="2989"/>
                    <a:pt x="1548" y="2989"/>
                  </a:cubicBezTo>
                  <a:cubicBezTo>
                    <a:pt x="2394" y="2989"/>
                    <a:pt x="3108" y="2287"/>
                    <a:pt x="3108" y="1453"/>
                  </a:cubicBezTo>
                  <a:cubicBezTo>
                    <a:pt x="3108" y="644"/>
                    <a:pt x="2394" y="13"/>
                    <a:pt x="14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49"/>
            <p:cNvSpPr/>
            <p:nvPr/>
          </p:nvSpPr>
          <p:spPr>
            <a:xfrm>
              <a:off x="4375771" y="3336179"/>
              <a:ext cx="144756" cy="144334"/>
            </a:xfrm>
            <a:custGeom>
              <a:avLst/>
              <a:gdLst/>
              <a:ahLst/>
              <a:cxnLst/>
              <a:rect l="l" t="t" r="r" b="b"/>
              <a:pathLst>
                <a:path w="3085" h="3076" extrusionOk="0">
                  <a:moveTo>
                    <a:pt x="1525" y="0"/>
                  </a:moveTo>
                  <a:cubicBezTo>
                    <a:pt x="1356" y="0"/>
                    <a:pt x="1188" y="31"/>
                    <a:pt x="1025" y="94"/>
                  </a:cubicBezTo>
                  <a:cubicBezTo>
                    <a:pt x="429" y="368"/>
                    <a:pt x="1" y="1249"/>
                    <a:pt x="120" y="1904"/>
                  </a:cubicBezTo>
                  <a:cubicBezTo>
                    <a:pt x="244" y="2591"/>
                    <a:pt x="847" y="3075"/>
                    <a:pt x="1547" y="3075"/>
                  </a:cubicBezTo>
                  <a:cubicBezTo>
                    <a:pt x="1587" y="3075"/>
                    <a:pt x="1627" y="3074"/>
                    <a:pt x="1668" y="3070"/>
                  </a:cubicBezTo>
                  <a:cubicBezTo>
                    <a:pt x="2501" y="3011"/>
                    <a:pt x="3084" y="2404"/>
                    <a:pt x="3084" y="1606"/>
                  </a:cubicBezTo>
                  <a:cubicBezTo>
                    <a:pt x="3084" y="1023"/>
                    <a:pt x="2692" y="380"/>
                    <a:pt x="2156" y="141"/>
                  </a:cubicBezTo>
                  <a:cubicBezTo>
                    <a:pt x="1950" y="49"/>
                    <a:pt x="1737" y="0"/>
                    <a:pt x="1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2" name="Google Shape;2012;p49"/>
          <p:cNvGrpSpPr/>
          <p:nvPr/>
        </p:nvGrpSpPr>
        <p:grpSpPr>
          <a:xfrm>
            <a:off x="6008391" y="1190367"/>
            <a:ext cx="608566" cy="669556"/>
            <a:chOff x="4782300" y="3673398"/>
            <a:chExt cx="468200" cy="515162"/>
          </a:xfrm>
        </p:grpSpPr>
        <p:sp>
          <p:nvSpPr>
            <p:cNvPr id="2013" name="Google Shape;2013;p49"/>
            <p:cNvSpPr/>
            <p:nvPr/>
          </p:nvSpPr>
          <p:spPr>
            <a:xfrm>
              <a:off x="4795635" y="3685969"/>
              <a:ext cx="441536" cy="489996"/>
            </a:xfrm>
            <a:custGeom>
              <a:avLst/>
              <a:gdLst/>
              <a:ahLst/>
              <a:cxnLst/>
              <a:rect l="l" t="t" r="r" b="b"/>
              <a:pathLst>
                <a:path w="5895" h="6542" extrusionOk="0">
                  <a:moveTo>
                    <a:pt x="3176" y="0"/>
                  </a:moveTo>
                  <a:cubicBezTo>
                    <a:pt x="3155" y="0"/>
                    <a:pt x="3132" y="1"/>
                    <a:pt x="3108" y="5"/>
                  </a:cubicBezTo>
                  <a:cubicBezTo>
                    <a:pt x="3037" y="17"/>
                    <a:pt x="2954" y="29"/>
                    <a:pt x="2882" y="65"/>
                  </a:cubicBezTo>
                  <a:cubicBezTo>
                    <a:pt x="2811" y="89"/>
                    <a:pt x="2763" y="124"/>
                    <a:pt x="2716" y="172"/>
                  </a:cubicBezTo>
                  <a:cubicBezTo>
                    <a:pt x="2680" y="232"/>
                    <a:pt x="2632" y="327"/>
                    <a:pt x="2585" y="470"/>
                  </a:cubicBezTo>
                  <a:cubicBezTo>
                    <a:pt x="2537" y="601"/>
                    <a:pt x="2501" y="744"/>
                    <a:pt x="2454" y="922"/>
                  </a:cubicBezTo>
                  <a:cubicBezTo>
                    <a:pt x="2406" y="1101"/>
                    <a:pt x="2358" y="1279"/>
                    <a:pt x="2323" y="1482"/>
                  </a:cubicBezTo>
                  <a:cubicBezTo>
                    <a:pt x="2287" y="1672"/>
                    <a:pt x="2239" y="1863"/>
                    <a:pt x="2216" y="2041"/>
                  </a:cubicBezTo>
                  <a:cubicBezTo>
                    <a:pt x="2168" y="2232"/>
                    <a:pt x="2156" y="2399"/>
                    <a:pt x="2120" y="2553"/>
                  </a:cubicBezTo>
                  <a:cubicBezTo>
                    <a:pt x="2096" y="2696"/>
                    <a:pt x="2085" y="2815"/>
                    <a:pt x="2061" y="2911"/>
                  </a:cubicBezTo>
                  <a:cubicBezTo>
                    <a:pt x="2037" y="3030"/>
                    <a:pt x="2001" y="3161"/>
                    <a:pt x="1977" y="3292"/>
                  </a:cubicBezTo>
                  <a:cubicBezTo>
                    <a:pt x="1942" y="3422"/>
                    <a:pt x="1918" y="3565"/>
                    <a:pt x="1906" y="3696"/>
                  </a:cubicBezTo>
                  <a:cubicBezTo>
                    <a:pt x="1692" y="3268"/>
                    <a:pt x="1489" y="2827"/>
                    <a:pt x="1287" y="2399"/>
                  </a:cubicBezTo>
                  <a:cubicBezTo>
                    <a:pt x="1084" y="1970"/>
                    <a:pt x="894" y="1541"/>
                    <a:pt x="692" y="1101"/>
                  </a:cubicBezTo>
                  <a:lnTo>
                    <a:pt x="632" y="1137"/>
                  </a:lnTo>
                  <a:cubicBezTo>
                    <a:pt x="608" y="1148"/>
                    <a:pt x="572" y="1160"/>
                    <a:pt x="537" y="1184"/>
                  </a:cubicBezTo>
                  <a:cubicBezTo>
                    <a:pt x="489" y="1196"/>
                    <a:pt x="453" y="1196"/>
                    <a:pt x="430" y="1208"/>
                  </a:cubicBezTo>
                  <a:cubicBezTo>
                    <a:pt x="406" y="1208"/>
                    <a:pt x="393" y="1213"/>
                    <a:pt x="383" y="1213"/>
                  </a:cubicBezTo>
                  <a:cubicBezTo>
                    <a:pt x="378" y="1213"/>
                    <a:pt x="374" y="1212"/>
                    <a:pt x="370" y="1208"/>
                  </a:cubicBezTo>
                  <a:cubicBezTo>
                    <a:pt x="275" y="1244"/>
                    <a:pt x="191" y="1256"/>
                    <a:pt x="144" y="1279"/>
                  </a:cubicBezTo>
                  <a:cubicBezTo>
                    <a:pt x="96" y="1315"/>
                    <a:pt x="37" y="1363"/>
                    <a:pt x="1" y="1446"/>
                  </a:cubicBezTo>
                  <a:cubicBezTo>
                    <a:pt x="25" y="1601"/>
                    <a:pt x="72" y="1744"/>
                    <a:pt x="144" y="1875"/>
                  </a:cubicBezTo>
                  <a:cubicBezTo>
                    <a:pt x="215" y="2029"/>
                    <a:pt x="299" y="2160"/>
                    <a:pt x="358" y="2291"/>
                  </a:cubicBezTo>
                  <a:cubicBezTo>
                    <a:pt x="430" y="2458"/>
                    <a:pt x="501" y="2613"/>
                    <a:pt x="561" y="2768"/>
                  </a:cubicBezTo>
                  <a:cubicBezTo>
                    <a:pt x="620" y="2934"/>
                    <a:pt x="692" y="3101"/>
                    <a:pt x="775" y="3244"/>
                  </a:cubicBezTo>
                  <a:cubicBezTo>
                    <a:pt x="977" y="3684"/>
                    <a:pt x="1168" y="4113"/>
                    <a:pt x="1346" y="4542"/>
                  </a:cubicBezTo>
                  <a:lnTo>
                    <a:pt x="1346" y="4554"/>
                  </a:lnTo>
                  <a:cubicBezTo>
                    <a:pt x="1406" y="4673"/>
                    <a:pt x="1465" y="4827"/>
                    <a:pt x="1549" y="5006"/>
                  </a:cubicBezTo>
                  <a:cubicBezTo>
                    <a:pt x="1620" y="5185"/>
                    <a:pt x="1692" y="5375"/>
                    <a:pt x="1787" y="5566"/>
                  </a:cubicBezTo>
                  <a:cubicBezTo>
                    <a:pt x="1870" y="5768"/>
                    <a:pt x="1942" y="5947"/>
                    <a:pt x="2037" y="6125"/>
                  </a:cubicBezTo>
                  <a:cubicBezTo>
                    <a:pt x="2108" y="6304"/>
                    <a:pt x="2204" y="6435"/>
                    <a:pt x="2275" y="6542"/>
                  </a:cubicBezTo>
                  <a:cubicBezTo>
                    <a:pt x="2287" y="6518"/>
                    <a:pt x="2323" y="6518"/>
                    <a:pt x="2358" y="6506"/>
                  </a:cubicBezTo>
                  <a:cubicBezTo>
                    <a:pt x="2406" y="6494"/>
                    <a:pt x="2454" y="6494"/>
                    <a:pt x="2513" y="6482"/>
                  </a:cubicBezTo>
                  <a:cubicBezTo>
                    <a:pt x="2561" y="6482"/>
                    <a:pt x="2620" y="6459"/>
                    <a:pt x="2656" y="6447"/>
                  </a:cubicBezTo>
                  <a:cubicBezTo>
                    <a:pt x="2704" y="6447"/>
                    <a:pt x="2739" y="6435"/>
                    <a:pt x="2751" y="6423"/>
                  </a:cubicBezTo>
                  <a:cubicBezTo>
                    <a:pt x="2811" y="6399"/>
                    <a:pt x="2858" y="6387"/>
                    <a:pt x="2882" y="6363"/>
                  </a:cubicBezTo>
                  <a:cubicBezTo>
                    <a:pt x="2918" y="6328"/>
                    <a:pt x="2942" y="6316"/>
                    <a:pt x="2978" y="6280"/>
                  </a:cubicBezTo>
                  <a:cubicBezTo>
                    <a:pt x="2989" y="6256"/>
                    <a:pt x="3013" y="6220"/>
                    <a:pt x="3037" y="6197"/>
                  </a:cubicBezTo>
                  <a:lnTo>
                    <a:pt x="2644" y="5256"/>
                  </a:lnTo>
                  <a:lnTo>
                    <a:pt x="2477" y="4911"/>
                  </a:lnTo>
                  <a:cubicBezTo>
                    <a:pt x="2513" y="4792"/>
                    <a:pt x="2525" y="4673"/>
                    <a:pt x="2561" y="4530"/>
                  </a:cubicBezTo>
                  <a:cubicBezTo>
                    <a:pt x="2585" y="4375"/>
                    <a:pt x="2632" y="4256"/>
                    <a:pt x="2680" y="4173"/>
                  </a:cubicBezTo>
                  <a:cubicBezTo>
                    <a:pt x="2686" y="4169"/>
                    <a:pt x="2696" y="4168"/>
                    <a:pt x="2710" y="4168"/>
                  </a:cubicBezTo>
                  <a:cubicBezTo>
                    <a:pt x="2747" y="4168"/>
                    <a:pt x="2813" y="4179"/>
                    <a:pt x="2918" y="4196"/>
                  </a:cubicBezTo>
                  <a:cubicBezTo>
                    <a:pt x="3049" y="4232"/>
                    <a:pt x="3192" y="4280"/>
                    <a:pt x="3359" y="4339"/>
                  </a:cubicBezTo>
                  <a:cubicBezTo>
                    <a:pt x="3525" y="4399"/>
                    <a:pt x="3716" y="4470"/>
                    <a:pt x="3906" y="4542"/>
                  </a:cubicBezTo>
                  <a:cubicBezTo>
                    <a:pt x="4121" y="4613"/>
                    <a:pt x="4299" y="4696"/>
                    <a:pt x="4478" y="4768"/>
                  </a:cubicBezTo>
                  <a:cubicBezTo>
                    <a:pt x="4656" y="4839"/>
                    <a:pt x="4799" y="4899"/>
                    <a:pt x="4942" y="4958"/>
                  </a:cubicBezTo>
                  <a:cubicBezTo>
                    <a:pt x="5073" y="5018"/>
                    <a:pt x="5156" y="5054"/>
                    <a:pt x="5204" y="5077"/>
                  </a:cubicBezTo>
                  <a:cubicBezTo>
                    <a:pt x="5252" y="5077"/>
                    <a:pt x="5275" y="5113"/>
                    <a:pt x="5311" y="5125"/>
                  </a:cubicBezTo>
                  <a:cubicBezTo>
                    <a:pt x="5347" y="5137"/>
                    <a:pt x="5371" y="5173"/>
                    <a:pt x="5394" y="5185"/>
                  </a:cubicBezTo>
                  <a:cubicBezTo>
                    <a:pt x="5406" y="5191"/>
                    <a:pt x="5418" y="5194"/>
                    <a:pt x="5433" y="5194"/>
                  </a:cubicBezTo>
                  <a:cubicBezTo>
                    <a:pt x="5448" y="5194"/>
                    <a:pt x="5466" y="5191"/>
                    <a:pt x="5490" y="5185"/>
                  </a:cubicBezTo>
                  <a:lnTo>
                    <a:pt x="5585" y="5137"/>
                  </a:lnTo>
                  <a:cubicBezTo>
                    <a:pt x="5609" y="5125"/>
                    <a:pt x="5645" y="5077"/>
                    <a:pt x="5668" y="5030"/>
                  </a:cubicBezTo>
                  <a:cubicBezTo>
                    <a:pt x="5704" y="4970"/>
                    <a:pt x="5740" y="4935"/>
                    <a:pt x="5775" y="4875"/>
                  </a:cubicBezTo>
                  <a:cubicBezTo>
                    <a:pt x="5823" y="4816"/>
                    <a:pt x="5847" y="4768"/>
                    <a:pt x="5859" y="4708"/>
                  </a:cubicBezTo>
                  <a:cubicBezTo>
                    <a:pt x="5895" y="4649"/>
                    <a:pt x="5895" y="4601"/>
                    <a:pt x="5895" y="4577"/>
                  </a:cubicBezTo>
                  <a:cubicBezTo>
                    <a:pt x="5787" y="4482"/>
                    <a:pt x="5656" y="4399"/>
                    <a:pt x="5502" y="4315"/>
                  </a:cubicBezTo>
                  <a:cubicBezTo>
                    <a:pt x="5359" y="4244"/>
                    <a:pt x="5204" y="4173"/>
                    <a:pt x="5049" y="4113"/>
                  </a:cubicBezTo>
                  <a:cubicBezTo>
                    <a:pt x="4894" y="4054"/>
                    <a:pt x="4728" y="3994"/>
                    <a:pt x="4573" y="3934"/>
                  </a:cubicBezTo>
                  <a:cubicBezTo>
                    <a:pt x="4406" y="3887"/>
                    <a:pt x="4251" y="3827"/>
                    <a:pt x="4109" y="3768"/>
                  </a:cubicBezTo>
                  <a:cubicBezTo>
                    <a:pt x="4049" y="3756"/>
                    <a:pt x="3954" y="3708"/>
                    <a:pt x="3835" y="3661"/>
                  </a:cubicBezTo>
                  <a:cubicBezTo>
                    <a:pt x="3716" y="3601"/>
                    <a:pt x="3597" y="3565"/>
                    <a:pt x="3466" y="3506"/>
                  </a:cubicBezTo>
                  <a:lnTo>
                    <a:pt x="3108" y="3327"/>
                  </a:lnTo>
                  <a:cubicBezTo>
                    <a:pt x="3001" y="3268"/>
                    <a:pt x="2930" y="3220"/>
                    <a:pt x="2882" y="3184"/>
                  </a:cubicBezTo>
                  <a:lnTo>
                    <a:pt x="2858" y="3161"/>
                  </a:lnTo>
                  <a:cubicBezTo>
                    <a:pt x="2847" y="3137"/>
                    <a:pt x="2858" y="3065"/>
                    <a:pt x="2870" y="2934"/>
                  </a:cubicBezTo>
                  <a:cubicBezTo>
                    <a:pt x="2906" y="2791"/>
                    <a:pt x="2930" y="2625"/>
                    <a:pt x="2978" y="2410"/>
                  </a:cubicBezTo>
                  <a:cubicBezTo>
                    <a:pt x="3025" y="2208"/>
                    <a:pt x="3061" y="1982"/>
                    <a:pt x="3120" y="1744"/>
                  </a:cubicBezTo>
                  <a:cubicBezTo>
                    <a:pt x="3180" y="1506"/>
                    <a:pt x="3228" y="1279"/>
                    <a:pt x="3275" y="1053"/>
                  </a:cubicBezTo>
                  <a:cubicBezTo>
                    <a:pt x="3323" y="851"/>
                    <a:pt x="3359" y="648"/>
                    <a:pt x="3394" y="482"/>
                  </a:cubicBezTo>
                  <a:cubicBezTo>
                    <a:pt x="3418" y="303"/>
                    <a:pt x="3418" y="184"/>
                    <a:pt x="3418" y="124"/>
                  </a:cubicBezTo>
                  <a:cubicBezTo>
                    <a:pt x="3406" y="89"/>
                    <a:pt x="3382" y="65"/>
                    <a:pt x="3299" y="5"/>
                  </a:cubicBezTo>
                  <a:cubicBezTo>
                    <a:pt x="3259" y="5"/>
                    <a:pt x="3220" y="0"/>
                    <a:pt x="31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49"/>
            <p:cNvSpPr/>
            <p:nvPr/>
          </p:nvSpPr>
          <p:spPr>
            <a:xfrm>
              <a:off x="4782300" y="3673398"/>
              <a:ext cx="468200" cy="515162"/>
            </a:xfrm>
            <a:custGeom>
              <a:avLst/>
              <a:gdLst/>
              <a:ahLst/>
              <a:cxnLst/>
              <a:rect l="l" t="t" r="r" b="b"/>
              <a:pathLst>
                <a:path w="6251" h="6878" extrusionOk="0">
                  <a:moveTo>
                    <a:pt x="3441" y="353"/>
                  </a:moveTo>
                  <a:cubicBezTo>
                    <a:pt x="3441" y="401"/>
                    <a:pt x="3441" y="472"/>
                    <a:pt x="3417" y="603"/>
                  </a:cubicBezTo>
                  <a:cubicBezTo>
                    <a:pt x="3382" y="770"/>
                    <a:pt x="3334" y="960"/>
                    <a:pt x="3298" y="1186"/>
                  </a:cubicBezTo>
                  <a:cubicBezTo>
                    <a:pt x="3251" y="1389"/>
                    <a:pt x="3203" y="1627"/>
                    <a:pt x="3143" y="1865"/>
                  </a:cubicBezTo>
                  <a:cubicBezTo>
                    <a:pt x="3084" y="2103"/>
                    <a:pt x="3036" y="2329"/>
                    <a:pt x="3001" y="2544"/>
                  </a:cubicBezTo>
                  <a:cubicBezTo>
                    <a:pt x="2953" y="2746"/>
                    <a:pt x="2905" y="2913"/>
                    <a:pt x="2893" y="3056"/>
                  </a:cubicBezTo>
                  <a:cubicBezTo>
                    <a:pt x="2858" y="3270"/>
                    <a:pt x="2858" y="3341"/>
                    <a:pt x="2917" y="3413"/>
                  </a:cubicBezTo>
                  <a:lnTo>
                    <a:pt x="2953" y="3449"/>
                  </a:lnTo>
                  <a:cubicBezTo>
                    <a:pt x="3001" y="3496"/>
                    <a:pt x="3084" y="3556"/>
                    <a:pt x="3203" y="3615"/>
                  </a:cubicBezTo>
                  <a:cubicBezTo>
                    <a:pt x="3322" y="3675"/>
                    <a:pt x="3441" y="3734"/>
                    <a:pt x="3572" y="3794"/>
                  </a:cubicBezTo>
                  <a:cubicBezTo>
                    <a:pt x="3691" y="3853"/>
                    <a:pt x="3834" y="3913"/>
                    <a:pt x="3953" y="3960"/>
                  </a:cubicBezTo>
                  <a:lnTo>
                    <a:pt x="4215" y="4091"/>
                  </a:lnTo>
                  <a:cubicBezTo>
                    <a:pt x="4346" y="4139"/>
                    <a:pt x="4513" y="4187"/>
                    <a:pt x="4679" y="4246"/>
                  </a:cubicBezTo>
                  <a:cubicBezTo>
                    <a:pt x="4834" y="4318"/>
                    <a:pt x="4989" y="4377"/>
                    <a:pt x="5156" y="4437"/>
                  </a:cubicBezTo>
                  <a:cubicBezTo>
                    <a:pt x="5298" y="4484"/>
                    <a:pt x="5453" y="4544"/>
                    <a:pt x="5596" y="4627"/>
                  </a:cubicBezTo>
                  <a:cubicBezTo>
                    <a:pt x="5703" y="4675"/>
                    <a:pt x="5810" y="4734"/>
                    <a:pt x="5894" y="4806"/>
                  </a:cubicBezTo>
                  <a:lnTo>
                    <a:pt x="5894" y="4818"/>
                  </a:lnTo>
                  <a:cubicBezTo>
                    <a:pt x="5882" y="4877"/>
                    <a:pt x="5846" y="4925"/>
                    <a:pt x="5822" y="4973"/>
                  </a:cubicBezTo>
                  <a:cubicBezTo>
                    <a:pt x="5799" y="5008"/>
                    <a:pt x="5751" y="5068"/>
                    <a:pt x="5715" y="5115"/>
                  </a:cubicBezTo>
                  <a:cubicBezTo>
                    <a:pt x="5691" y="5151"/>
                    <a:pt x="5679" y="5175"/>
                    <a:pt x="5656" y="5187"/>
                  </a:cubicBezTo>
                  <a:cubicBezTo>
                    <a:pt x="5644" y="5187"/>
                    <a:pt x="5632" y="5187"/>
                    <a:pt x="5620" y="5211"/>
                  </a:cubicBezTo>
                  <a:cubicBezTo>
                    <a:pt x="5596" y="5187"/>
                    <a:pt x="5584" y="5175"/>
                    <a:pt x="5584" y="5139"/>
                  </a:cubicBezTo>
                  <a:cubicBezTo>
                    <a:pt x="5537" y="5115"/>
                    <a:pt x="5501" y="5080"/>
                    <a:pt x="5453" y="5068"/>
                  </a:cubicBezTo>
                  <a:cubicBezTo>
                    <a:pt x="5406" y="5056"/>
                    <a:pt x="5322" y="5008"/>
                    <a:pt x="5179" y="4949"/>
                  </a:cubicBezTo>
                  <a:cubicBezTo>
                    <a:pt x="5048" y="4889"/>
                    <a:pt x="4906" y="4830"/>
                    <a:pt x="4727" y="4758"/>
                  </a:cubicBezTo>
                  <a:cubicBezTo>
                    <a:pt x="4548" y="4687"/>
                    <a:pt x="4346" y="4603"/>
                    <a:pt x="4155" y="4532"/>
                  </a:cubicBezTo>
                  <a:cubicBezTo>
                    <a:pt x="3965" y="4461"/>
                    <a:pt x="3786" y="4389"/>
                    <a:pt x="3608" y="4330"/>
                  </a:cubicBezTo>
                  <a:cubicBezTo>
                    <a:pt x="3429" y="4270"/>
                    <a:pt x="3274" y="4222"/>
                    <a:pt x="3143" y="4187"/>
                  </a:cubicBezTo>
                  <a:cubicBezTo>
                    <a:pt x="3045" y="4167"/>
                    <a:pt x="2972" y="4158"/>
                    <a:pt x="2914" y="4158"/>
                  </a:cubicBezTo>
                  <a:cubicBezTo>
                    <a:pt x="2867" y="4158"/>
                    <a:pt x="2830" y="4164"/>
                    <a:pt x="2798" y="4175"/>
                  </a:cubicBezTo>
                  <a:lnTo>
                    <a:pt x="2751" y="4187"/>
                  </a:lnTo>
                  <a:lnTo>
                    <a:pt x="2727" y="4234"/>
                  </a:lnTo>
                  <a:cubicBezTo>
                    <a:pt x="2667" y="4341"/>
                    <a:pt x="2620" y="4472"/>
                    <a:pt x="2596" y="4639"/>
                  </a:cubicBezTo>
                  <a:cubicBezTo>
                    <a:pt x="2572" y="4782"/>
                    <a:pt x="2548" y="4901"/>
                    <a:pt x="2512" y="5020"/>
                  </a:cubicBezTo>
                  <a:lnTo>
                    <a:pt x="2500" y="5068"/>
                  </a:lnTo>
                  <a:lnTo>
                    <a:pt x="2703" y="5461"/>
                  </a:lnTo>
                  <a:lnTo>
                    <a:pt x="3048" y="6318"/>
                  </a:lnTo>
                  <a:lnTo>
                    <a:pt x="3048" y="6330"/>
                  </a:lnTo>
                  <a:cubicBezTo>
                    <a:pt x="3036" y="6366"/>
                    <a:pt x="3024" y="6377"/>
                    <a:pt x="3001" y="6389"/>
                  </a:cubicBezTo>
                  <a:cubicBezTo>
                    <a:pt x="2977" y="6389"/>
                    <a:pt x="2953" y="6413"/>
                    <a:pt x="2905" y="6425"/>
                  </a:cubicBezTo>
                  <a:lnTo>
                    <a:pt x="2870" y="6437"/>
                  </a:lnTo>
                  <a:lnTo>
                    <a:pt x="2858" y="6449"/>
                  </a:lnTo>
                  <a:cubicBezTo>
                    <a:pt x="2858" y="6473"/>
                    <a:pt x="2846" y="6473"/>
                    <a:pt x="2834" y="6473"/>
                  </a:cubicBezTo>
                  <a:cubicBezTo>
                    <a:pt x="2786" y="6473"/>
                    <a:pt x="2739" y="6485"/>
                    <a:pt x="2679" y="6497"/>
                  </a:cubicBezTo>
                  <a:cubicBezTo>
                    <a:pt x="2631" y="6508"/>
                    <a:pt x="2572" y="6508"/>
                    <a:pt x="2536" y="6532"/>
                  </a:cubicBezTo>
                  <a:cubicBezTo>
                    <a:pt x="2489" y="6437"/>
                    <a:pt x="2429" y="6330"/>
                    <a:pt x="2370" y="6211"/>
                  </a:cubicBezTo>
                  <a:cubicBezTo>
                    <a:pt x="2274" y="6032"/>
                    <a:pt x="2191" y="5854"/>
                    <a:pt x="2119" y="5663"/>
                  </a:cubicBezTo>
                  <a:cubicBezTo>
                    <a:pt x="2024" y="5484"/>
                    <a:pt x="1953" y="5294"/>
                    <a:pt x="1881" y="5115"/>
                  </a:cubicBezTo>
                  <a:cubicBezTo>
                    <a:pt x="1798" y="4949"/>
                    <a:pt x="1738" y="4818"/>
                    <a:pt x="1703" y="4711"/>
                  </a:cubicBezTo>
                  <a:lnTo>
                    <a:pt x="1679" y="4651"/>
                  </a:lnTo>
                  <a:cubicBezTo>
                    <a:pt x="1500" y="4222"/>
                    <a:pt x="1310" y="3794"/>
                    <a:pt x="1107" y="3353"/>
                  </a:cubicBezTo>
                  <a:cubicBezTo>
                    <a:pt x="1048" y="3210"/>
                    <a:pt x="965" y="3056"/>
                    <a:pt x="905" y="2901"/>
                  </a:cubicBezTo>
                  <a:cubicBezTo>
                    <a:pt x="846" y="2734"/>
                    <a:pt x="774" y="2567"/>
                    <a:pt x="703" y="2401"/>
                  </a:cubicBezTo>
                  <a:lnTo>
                    <a:pt x="488" y="1984"/>
                  </a:lnTo>
                  <a:cubicBezTo>
                    <a:pt x="429" y="1865"/>
                    <a:pt x="393" y="1770"/>
                    <a:pt x="357" y="1651"/>
                  </a:cubicBezTo>
                  <a:lnTo>
                    <a:pt x="405" y="1603"/>
                  </a:lnTo>
                  <a:cubicBezTo>
                    <a:pt x="453" y="1591"/>
                    <a:pt x="512" y="1567"/>
                    <a:pt x="584" y="1544"/>
                  </a:cubicBezTo>
                  <a:cubicBezTo>
                    <a:pt x="619" y="1544"/>
                    <a:pt x="655" y="1532"/>
                    <a:pt x="679" y="1532"/>
                  </a:cubicBezTo>
                  <a:cubicBezTo>
                    <a:pt x="715" y="1508"/>
                    <a:pt x="750" y="1496"/>
                    <a:pt x="798" y="1484"/>
                  </a:cubicBezTo>
                  <a:cubicBezTo>
                    <a:pt x="798" y="1484"/>
                    <a:pt x="810" y="1472"/>
                    <a:pt x="822" y="1472"/>
                  </a:cubicBezTo>
                  <a:cubicBezTo>
                    <a:pt x="1000" y="1865"/>
                    <a:pt x="1179" y="2258"/>
                    <a:pt x="1357" y="2639"/>
                  </a:cubicBezTo>
                  <a:cubicBezTo>
                    <a:pt x="1572" y="3079"/>
                    <a:pt x="1762" y="3508"/>
                    <a:pt x="1965" y="3937"/>
                  </a:cubicBezTo>
                  <a:lnTo>
                    <a:pt x="2191" y="4389"/>
                  </a:lnTo>
                  <a:lnTo>
                    <a:pt x="2250" y="3889"/>
                  </a:lnTo>
                  <a:cubicBezTo>
                    <a:pt x="2262" y="3758"/>
                    <a:pt x="2298" y="3627"/>
                    <a:pt x="2322" y="3508"/>
                  </a:cubicBezTo>
                  <a:cubicBezTo>
                    <a:pt x="2370" y="3377"/>
                    <a:pt x="2405" y="3234"/>
                    <a:pt x="2417" y="3103"/>
                  </a:cubicBezTo>
                  <a:cubicBezTo>
                    <a:pt x="2429" y="3020"/>
                    <a:pt x="2441" y="2901"/>
                    <a:pt x="2477" y="2746"/>
                  </a:cubicBezTo>
                  <a:cubicBezTo>
                    <a:pt x="2500" y="2603"/>
                    <a:pt x="2536" y="2437"/>
                    <a:pt x="2560" y="2258"/>
                  </a:cubicBezTo>
                  <a:cubicBezTo>
                    <a:pt x="2596" y="2079"/>
                    <a:pt x="2620" y="1901"/>
                    <a:pt x="2667" y="1710"/>
                  </a:cubicBezTo>
                  <a:cubicBezTo>
                    <a:pt x="2703" y="1508"/>
                    <a:pt x="2739" y="1329"/>
                    <a:pt x="2786" y="1174"/>
                  </a:cubicBezTo>
                  <a:cubicBezTo>
                    <a:pt x="2834" y="1008"/>
                    <a:pt x="2881" y="853"/>
                    <a:pt x="2917" y="722"/>
                  </a:cubicBezTo>
                  <a:cubicBezTo>
                    <a:pt x="2977" y="591"/>
                    <a:pt x="3012" y="520"/>
                    <a:pt x="3036" y="472"/>
                  </a:cubicBezTo>
                  <a:cubicBezTo>
                    <a:pt x="3060" y="436"/>
                    <a:pt x="3084" y="424"/>
                    <a:pt x="3143" y="401"/>
                  </a:cubicBezTo>
                  <a:cubicBezTo>
                    <a:pt x="3203" y="377"/>
                    <a:pt x="3262" y="353"/>
                    <a:pt x="3322" y="353"/>
                  </a:cubicBezTo>
                  <a:close/>
                  <a:moveTo>
                    <a:pt x="3374" y="1"/>
                  </a:moveTo>
                  <a:cubicBezTo>
                    <a:pt x="3343" y="1"/>
                    <a:pt x="3309" y="3"/>
                    <a:pt x="3274" y="8"/>
                  </a:cubicBezTo>
                  <a:cubicBezTo>
                    <a:pt x="3191" y="31"/>
                    <a:pt x="3096" y="55"/>
                    <a:pt x="3012" y="91"/>
                  </a:cubicBezTo>
                  <a:cubicBezTo>
                    <a:pt x="2917" y="127"/>
                    <a:pt x="2846" y="174"/>
                    <a:pt x="2786" y="234"/>
                  </a:cubicBezTo>
                  <a:lnTo>
                    <a:pt x="2774" y="246"/>
                  </a:lnTo>
                  <a:cubicBezTo>
                    <a:pt x="2715" y="329"/>
                    <a:pt x="2655" y="448"/>
                    <a:pt x="2608" y="591"/>
                  </a:cubicBezTo>
                  <a:cubicBezTo>
                    <a:pt x="2560" y="746"/>
                    <a:pt x="2512" y="889"/>
                    <a:pt x="2477" y="1067"/>
                  </a:cubicBezTo>
                  <a:cubicBezTo>
                    <a:pt x="2429" y="1234"/>
                    <a:pt x="2381" y="1424"/>
                    <a:pt x="2346" y="1615"/>
                  </a:cubicBezTo>
                  <a:cubicBezTo>
                    <a:pt x="2310" y="1817"/>
                    <a:pt x="2262" y="2008"/>
                    <a:pt x="2239" y="2186"/>
                  </a:cubicBezTo>
                  <a:cubicBezTo>
                    <a:pt x="2191" y="2365"/>
                    <a:pt x="2179" y="2544"/>
                    <a:pt x="2143" y="2687"/>
                  </a:cubicBezTo>
                  <a:cubicBezTo>
                    <a:pt x="2119" y="2841"/>
                    <a:pt x="2108" y="2960"/>
                    <a:pt x="2084" y="3044"/>
                  </a:cubicBezTo>
                  <a:cubicBezTo>
                    <a:pt x="2072" y="3163"/>
                    <a:pt x="2048" y="3270"/>
                    <a:pt x="2012" y="3389"/>
                  </a:cubicBezTo>
                  <a:cubicBezTo>
                    <a:pt x="1869" y="3091"/>
                    <a:pt x="1727" y="2794"/>
                    <a:pt x="1596" y="2496"/>
                  </a:cubicBezTo>
                  <a:cubicBezTo>
                    <a:pt x="1393" y="2067"/>
                    <a:pt x="1191" y="1639"/>
                    <a:pt x="1000" y="1198"/>
                  </a:cubicBezTo>
                  <a:lnTo>
                    <a:pt x="953" y="1115"/>
                  </a:lnTo>
                  <a:lnTo>
                    <a:pt x="869" y="1115"/>
                  </a:lnTo>
                  <a:cubicBezTo>
                    <a:pt x="810" y="1115"/>
                    <a:pt x="750" y="1139"/>
                    <a:pt x="643" y="1186"/>
                  </a:cubicBezTo>
                  <a:cubicBezTo>
                    <a:pt x="631" y="1198"/>
                    <a:pt x="595" y="1222"/>
                    <a:pt x="584" y="1222"/>
                  </a:cubicBezTo>
                  <a:lnTo>
                    <a:pt x="572" y="1198"/>
                  </a:lnTo>
                  <a:lnTo>
                    <a:pt x="488" y="1234"/>
                  </a:lnTo>
                  <a:cubicBezTo>
                    <a:pt x="393" y="1258"/>
                    <a:pt x="310" y="1294"/>
                    <a:pt x="250" y="1317"/>
                  </a:cubicBezTo>
                  <a:cubicBezTo>
                    <a:pt x="167" y="1365"/>
                    <a:pt x="95" y="1424"/>
                    <a:pt x="36" y="1544"/>
                  </a:cubicBezTo>
                  <a:lnTo>
                    <a:pt x="0" y="1591"/>
                  </a:lnTo>
                  <a:lnTo>
                    <a:pt x="12" y="1651"/>
                  </a:lnTo>
                  <a:cubicBezTo>
                    <a:pt x="48" y="1817"/>
                    <a:pt x="107" y="1960"/>
                    <a:pt x="179" y="2115"/>
                  </a:cubicBezTo>
                  <a:lnTo>
                    <a:pt x="393" y="2532"/>
                  </a:lnTo>
                  <a:cubicBezTo>
                    <a:pt x="453" y="2675"/>
                    <a:pt x="524" y="2829"/>
                    <a:pt x="584" y="2984"/>
                  </a:cubicBezTo>
                  <a:cubicBezTo>
                    <a:pt x="643" y="3151"/>
                    <a:pt x="715" y="3318"/>
                    <a:pt x="786" y="3484"/>
                  </a:cubicBezTo>
                  <a:cubicBezTo>
                    <a:pt x="988" y="3901"/>
                    <a:pt x="1179" y="4294"/>
                    <a:pt x="1346" y="4711"/>
                  </a:cubicBezTo>
                  <a:lnTo>
                    <a:pt x="1346" y="4734"/>
                  </a:lnTo>
                  <a:lnTo>
                    <a:pt x="1369" y="4794"/>
                  </a:lnTo>
                  <a:cubicBezTo>
                    <a:pt x="1429" y="4889"/>
                    <a:pt x="1488" y="5044"/>
                    <a:pt x="1560" y="5223"/>
                  </a:cubicBezTo>
                  <a:cubicBezTo>
                    <a:pt x="1643" y="5401"/>
                    <a:pt x="1715" y="5592"/>
                    <a:pt x="1798" y="5782"/>
                  </a:cubicBezTo>
                  <a:cubicBezTo>
                    <a:pt x="1893" y="5985"/>
                    <a:pt x="1965" y="6163"/>
                    <a:pt x="2060" y="6342"/>
                  </a:cubicBezTo>
                  <a:cubicBezTo>
                    <a:pt x="2131" y="6532"/>
                    <a:pt x="2215" y="6675"/>
                    <a:pt x="2310" y="6782"/>
                  </a:cubicBezTo>
                  <a:lnTo>
                    <a:pt x="2381" y="6878"/>
                  </a:lnTo>
                  <a:lnTo>
                    <a:pt x="2489" y="6818"/>
                  </a:lnTo>
                  <a:cubicBezTo>
                    <a:pt x="2500" y="6818"/>
                    <a:pt x="2512" y="6794"/>
                    <a:pt x="2548" y="6794"/>
                  </a:cubicBezTo>
                  <a:cubicBezTo>
                    <a:pt x="2608" y="6794"/>
                    <a:pt x="2655" y="6782"/>
                    <a:pt x="2715" y="6770"/>
                  </a:cubicBezTo>
                  <a:cubicBezTo>
                    <a:pt x="2774" y="6770"/>
                    <a:pt x="2834" y="6758"/>
                    <a:pt x="2870" y="6735"/>
                  </a:cubicBezTo>
                  <a:cubicBezTo>
                    <a:pt x="2917" y="6723"/>
                    <a:pt x="2965" y="6711"/>
                    <a:pt x="3001" y="6699"/>
                  </a:cubicBezTo>
                  <a:cubicBezTo>
                    <a:pt x="3072" y="6675"/>
                    <a:pt x="3120" y="6651"/>
                    <a:pt x="3155" y="6616"/>
                  </a:cubicBezTo>
                  <a:cubicBezTo>
                    <a:pt x="3203" y="6592"/>
                    <a:pt x="3239" y="6556"/>
                    <a:pt x="3262" y="6532"/>
                  </a:cubicBezTo>
                  <a:lnTo>
                    <a:pt x="3274" y="6520"/>
                  </a:lnTo>
                  <a:cubicBezTo>
                    <a:pt x="3310" y="6485"/>
                    <a:pt x="3322" y="6449"/>
                    <a:pt x="3358" y="6413"/>
                  </a:cubicBezTo>
                  <a:lnTo>
                    <a:pt x="3393" y="6354"/>
                  </a:lnTo>
                  <a:lnTo>
                    <a:pt x="2965" y="5342"/>
                  </a:lnTo>
                  <a:lnTo>
                    <a:pt x="2822" y="5044"/>
                  </a:lnTo>
                  <a:cubicBezTo>
                    <a:pt x="2846" y="4937"/>
                    <a:pt x="2881" y="4818"/>
                    <a:pt x="2893" y="4699"/>
                  </a:cubicBezTo>
                  <a:cubicBezTo>
                    <a:pt x="2905" y="4615"/>
                    <a:pt x="2917" y="4520"/>
                    <a:pt x="2953" y="4461"/>
                  </a:cubicBezTo>
                  <a:cubicBezTo>
                    <a:pt x="2965" y="4472"/>
                    <a:pt x="3012" y="4472"/>
                    <a:pt x="3060" y="4496"/>
                  </a:cubicBezTo>
                  <a:cubicBezTo>
                    <a:pt x="3167" y="4520"/>
                    <a:pt x="3322" y="4568"/>
                    <a:pt x="3489" y="4627"/>
                  </a:cubicBezTo>
                  <a:cubicBezTo>
                    <a:pt x="3667" y="4675"/>
                    <a:pt x="3846" y="4746"/>
                    <a:pt x="4036" y="4818"/>
                  </a:cubicBezTo>
                  <a:cubicBezTo>
                    <a:pt x="4251" y="4889"/>
                    <a:pt x="4429" y="4973"/>
                    <a:pt x="4608" y="5044"/>
                  </a:cubicBezTo>
                  <a:cubicBezTo>
                    <a:pt x="4786" y="5115"/>
                    <a:pt x="4929" y="5175"/>
                    <a:pt x="5060" y="5234"/>
                  </a:cubicBezTo>
                  <a:cubicBezTo>
                    <a:pt x="5203" y="5294"/>
                    <a:pt x="5287" y="5318"/>
                    <a:pt x="5334" y="5354"/>
                  </a:cubicBezTo>
                  <a:lnTo>
                    <a:pt x="5346" y="5365"/>
                  </a:lnTo>
                  <a:cubicBezTo>
                    <a:pt x="5382" y="5377"/>
                    <a:pt x="5394" y="5377"/>
                    <a:pt x="5406" y="5401"/>
                  </a:cubicBezTo>
                  <a:cubicBezTo>
                    <a:pt x="5441" y="5425"/>
                    <a:pt x="5477" y="5461"/>
                    <a:pt x="5513" y="5473"/>
                  </a:cubicBezTo>
                  <a:cubicBezTo>
                    <a:pt x="5541" y="5494"/>
                    <a:pt x="5578" y="5511"/>
                    <a:pt x="5627" y="5511"/>
                  </a:cubicBezTo>
                  <a:cubicBezTo>
                    <a:pt x="5659" y="5511"/>
                    <a:pt x="5696" y="5504"/>
                    <a:pt x="5739" y="5484"/>
                  </a:cubicBezTo>
                  <a:cubicBezTo>
                    <a:pt x="5775" y="5473"/>
                    <a:pt x="5810" y="5461"/>
                    <a:pt x="5834" y="5449"/>
                  </a:cubicBezTo>
                  <a:lnTo>
                    <a:pt x="5858" y="5425"/>
                  </a:lnTo>
                  <a:lnTo>
                    <a:pt x="5894" y="5354"/>
                  </a:lnTo>
                  <a:cubicBezTo>
                    <a:pt x="5929" y="5330"/>
                    <a:pt x="5953" y="5282"/>
                    <a:pt x="6001" y="5223"/>
                  </a:cubicBezTo>
                  <a:cubicBezTo>
                    <a:pt x="6037" y="5175"/>
                    <a:pt x="6072" y="5115"/>
                    <a:pt x="6108" y="5056"/>
                  </a:cubicBezTo>
                  <a:cubicBezTo>
                    <a:pt x="6156" y="4996"/>
                    <a:pt x="6180" y="4937"/>
                    <a:pt x="6215" y="4877"/>
                  </a:cubicBezTo>
                  <a:cubicBezTo>
                    <a:pt x="6239" y="4806"/>
                    <a:pt x="6251" y="4734"/>
                    <a:pt x="6239" y="4675"/>
                  </a:cubicBezTo>
                  <a:lnTo>
                    <a:pt x="6239" y="4615"/>
                  </a:lnTo>
                  <a:lnTo>
                    <a:pt x="6191" y="4568"/>
                  </a:lnTo>
                  <a:cubicBezTo>
                    <a:pt x="6072" y="4461"/>
                    <a:pt x="5941" y="4377"/>
                    <a:pt x="5775" y="4294"/>
                  </a:cubicBezTo>
                  <a:cubicBezTo>
                    <a:pt x="5632" y="4222"/>
                    <a:pt x="5465" y="4151"/>
                    <a:pt x="5298" y="4091"/>
                  </a:cubicBezTo>
                  <a:lnTo>
                    <a:pt x="4810" y="3913"/>
                  </a:lnTo>
                  <a:cubicBezTo>
                    <a:pt x="4644" y="3853"/>
                    <a:pt x="4501" y="3806"/>
                    <a:pt x="4358" y="3746"/>
                  </a:cubicBezTo>
                  <a:lnTo>
                    <a:pt x="4096" y="3639"/>
                  </a:lnTo>
                  <a:cubicBezTo>
                    <a:pt x="3977" y="3579"/>
                    <a:pt x="3846" y="3544"/>
                    <a:pt x="3727" y="3484"/>
                  </a:cubicBezTo>
                  <a:cubicBezTo>
                    <a:pt x="3596" y="3437"/>
                    <a:pt x="3465" y="3377"/>
                    <a:pt x="3370" y="3318"/>
                  </a:cubicBezTo>
                  <a:cubicBezTo>
                    <a:pt x="3251" y="3258"/>
                    <a:pt x="3203" y="3222"/>
                    <a:pt x="3167" y="3210"/>
                  </a:cubicBezTo>
                  <a:cubicBezTo>
                    <a:pt x="3167" y="3187"/>
                    <a:pt x="3167" y="3139"/>
                    <a:pt x="3191" y="3079"/>
                  </a:cubicBezTo>
                  <a:cubicBezTo>
                    <a:pt x="3203" y="2948"/>
                    <a:pt x="3239" y="2770"/>
                    <a:pt x="3274" y="2567"/>
                  </a:cubicBezTo>
                  <a:cubicBezTo>
                    <a:pt x="3322" y="2365"/>
                    <a:pt x="3370" y="2139"/>
                    <a:pt x="3429" y="1901"/>
                  </a:cubicBezTo>
                  <a:cubicBezTo>
                    <a:pt x="3489" y="1651"/>
                    <a:pt x="3536" y="1424"/>
                    <a:pt x="3572" y="1198"/>
                  </a:cubicBezTo>
                  <a:cubicBezTo>
                    <a:pt x="3620" y="984"/>
                    <a:pt x="3667" y="782"/>
                    <a:pt x="3691" y="603"/>
                  </a:cubicBezTo>
                  <a:cubicBezTo>
                    <a:pt x="3727" y="365"/>
                    <a:pt x="3727" y="270"/>
                    <a:pt x="3727" y="222"/>
                  </a:cubicBezTo>
                  <a:cubicBezTo>
                    <a:pt x="3715" y="174"/>
                    <a:pt x="3679" y="67"/>
                    <a:pt x="3513" y="31"/>
                  </a:cubicBezTo>
                  <a:cubicBezTo>
                    <a:pt x="3475" y="9"/>
                    <a:pt x="3427" y="1"/>
                    <a:pt x="33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5" name="Google Shape;2015;p49"/>
          <p:cNvGrpSpPr/>
          <p:nvPr/>
        </p:nvGrpSpPr>
        <p:grpSpPr>
          <a:xfrm>
            <a:off x="1147174" y="2632317"/>
            <a:ext cx="822200" cy="963825"/>
            <a:chOff x="966049" y="2642092"/>
            <a:chExt cx="822200" cy="963825"/>
          </a:xfrm>
        </p:grpSpPr>
        <p:sp>
          <p:nvSpPr>
            <p:cNvPr id="2016" name="Google Shape;2016;p49"/>
            <p:cNvSpPr/>
            <p:nvPr/>
          </p:nvSpPr>
          <p:spPr>
            <a:xfrm flipH="1">
              <a:off x="1666912" y="3467651"/>
              <a:ext cx="121338" cy="138265"/>
            </a:xfrm>
            <a:custGeom>
              <a:avLst/>
              <a:gdLst/>
              <a:ahLst/>
              <a:cxnLst/>
              <a:rect l="l" t="t" r="r" b="b"/>
              <a:pathLst>
                <a:path w="1620" h="1846" extrusionOk="0">
                  <a:moveTo>
                    <a:pt x="405" y="1"/>
                  </a:moveTo>
                  <a:lnTo>
                    <a:pt x="0" y="1846"/>
                  </a:lnTo>
                  <a:lnTo>
                    <a:pt x="1620" y="1489"/>
                  </a:lnTo>
                  <a:lnTo>
                    <a:pt x="4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17" name="Google Shape;2017;p49"/>
            <p:cNvGrpSpPr/>
            <p:nvPr/>
          </p:nvGrpSpPr>
          <p:grpSpPr>
            <a:xfrm>
              <a:off x="966049" y="2642092"/>
              <a:ext cx="822194" cy="963825"/>
              <a:chOff x="984299" y="2659042"/>
              <a:chExt cx="822194" cy="963825"/>
            </a:xfrm>
          </p:grpSpPr>
          <p:sp>
            <p:nvSpPr>
              <p:cNvPr id="2018" name="Google Shape;2018;p49"/>
              <p:cNvSpPr/>
              <p:nvPr/>
            </p:nvSpPr>
            <p:spPr>
              <a:xfrm flipH="1">
                <a:off x="984299" y="2699189"/>
                <a:ext cx="373751" cy="291661"/>
              </a:xfrm>
              <a:custGeom>
                <a:avLst/>
                <a:gdLst/>
                <a:ahLst/>
                <a:cxnLst/>
                <a:rect l="l" t="t" r="r" b="b"/>
                <a:pathLst>
                  <a:path w="4990" h="3894" extrusionOk="0">
                    <a:moveTo>
                      <a:pt x="644" y="1"/>
                    </a:moveTo>
                    <a:lnTo>
                      <a:pt x="227" y="620"/>
                    </a:lnTo>
                    <a:lnTo>
                      <a:pt x="1" y="1155"/>
                    </a:lnTo>
                    <a:cubicBezTo>
                      <a:pt x="2227" y="3346"/>
                      <a:pt x="3918" y="3894"/>
                      <a:pt x="3918" y="3894"/>
                    </a:cubicBezTo>
                    <a:lnTo>
                      <a:pt x="4990" y="2858"/>
                    </a:lnTo>
                    <a:lnTo>
                      <a:pt x="2573" y="1584"/>
                    </a:lnTo>
                    <a:lnTo>
                      <a:pt x="64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49"/>
              <p:cNvSpPr/>
              <p:nvPr/>
            </p:nvSpPr>
            <p:spPr>
              <a:xfrm flipH="1">
                <a:off x="999429" y="2659042"/>
                <a:ext cx="299750" cy="225749"/>
              </a:xfrm>
              <a:custGeom>
                <a:avLst/>
                <a:gdLst/>
                <a:ahLst/>
                <a:cxnLst/>
                <a:rect l="l" t="t" r="r" b="b"/>
                <a:pathLst>
                  <a:path w="4002" h="3014" extrusionOk="0">
                    <a:moveTo>
                      <a:pt x="667" y="1"/>
                    </a:moveTo>
                    <a:lnTo>
                      <a:pt x="1" y="679"/>
                    </a:lnTo>
                    <a:cubicBezTo>
                      <a:pt x="1" y="679"/>
                      <a:pt x="1465" y="2168"/>
                      <a:pt x="3513" y="3013"/>
                    </a:cubicBezTo>
                    <a:lnTo>
                      <a:pt x="4001" y="2346"/>
                    </a:lnTo>
                    <a:lnTo>
                      <a:pt x="2191" y="1072"/>
                    </a:lnTo>
                    <a:lnTo>
                      <a:pt x="66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49"/>
              <p:cNvSpPr/>
              <p:nvPr/>
            </p:nvSpPr>
            <p:spPr>
              <a:xfrm flipH="1">
                <a:off x="1052507" y="2783662"/>
                <a:ext cx="685784" cy="763456"/>
              </a:xfrm>
              <a:custGeom>
                <a:avLst/>
                <a:gdLst/>
                <a:ahLst/>
                <a:cxnLst/>
                <a:rect l="l" t="t" r="r" b="b"/>
                <a:pathLst>
                  <a:path w="9156" h="10193" extrusionOk="0">
                    <a:moveTo>
                      <a:pt x="5072" y="0"/>
                    </a:moveTo>
                    <a:lnTo>
                      <a:pt x="4227" y="1072"/>
                    </a:lnTo>
                    <a:lnTo>
                      <a:pt x="2381" y="4013"/>
                    </a:lnTo>
                    <a:lnTo>
                      <a:pt x="1107" y="5954"/>
                    </a:lnTo>
                    <a:lnTo>
                      <a:pt x="0" y="7394"/>
                    </a:lnTo>
                    <a:lnTo>
                      <a:pt x="357" y="7978"/>
                    </a:lnTo>
                    <a:lnTo>
                      <a:pt x="1167" y="8740"/>
                    </a:lnTo>
                    <a:lnTo>
                      <a:pt x="2000" y="9466"/>
                    </a:lnTo>
                    <a:lnTo>
                      <a:pt x="2619" y="10192"/>
                    </a:lnTo>
                    <a:lnTo>
                      <a:pt x="4108" y="8502"/>
                    </a:lnTo>
                    <a:lnTo>
                      <a:pt x="5453" y="6918"/>
                    </a:lnTo>
                    <a:lnTo>
                      <a:pt x="7120" y="5025"/>
                    </a:lnTo>
                    <a:lnTo>
                      <a:pt x="9156" y="2846"/>
                    </a:lnTo>
                    <a:cubicBezTo>
                      <a:pt x="9156" y="2846"/>
                      <a:pt x="6263" y="1572"/>
                      <a:pt x="50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49"/>
              <p:cNvSpPr/>
              <p:nvPr/>
            </p:nvSpPr>
            <p:spPr>
              <a:xfrm flipH="1">
                <a:off x="1543851" y="3344590"/>
                <a:ext cx="216761" cy="239081"/>
              </a:xfrm>
              <a:custGeom>
                <a:avLst/>
                <a:gdLst/>
                <a:ahLst/>
                <a:cxnLst/>
                <a:rect l="l" t="t" r="r" b="b"/>
                <a:pathLst>
                  <a:path w="2894" h="3192" extrusionOk="0">
                    <a:moveTo>
                      <a:pt x="346" y="0"/>
                    </a:moveTo>
                    <a:lnTo>
                      <a:pt x="0" y="1727"/>
                    </a:lnTo>
                    <a:lnTo>
                      <a:pt x="1227" y="3191"/>
                    </a:lnTo>
                    <a:lnTo>
                      <a:pt x="2894" y="2798"/>
                    </a:lnTo>
                    <a:lnTo>
                      <a:pt x="2060" y="1667"/>
                    </a:lnTo>
                    <a:lnTo>
                      <a:pt x="1298" y="1143"/>
                    </a:lnTo>
                    <a:lnTo>
                      <a:pt x="34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49"/>
              <p:cNvSpPr/>
              <p:nvPr/>
            </p:nvSpPr>
            <p:spPr>
              <a:xfrm flipH="1">
                <a:off x="984316" y="2659054"/>
                <a:ext cx="822177" cy="963813"/>
              </a:xfrm>
              <a:custGeom>
                <a:avLst/>
                <a:gdLst/>
                <a:ahLst/>
                <a:cxnLst/>
                <a:rect l="l" t="t" r="r" b="b"/>
                <a:pathLst>
                  <a:path w="10977" h="12868" extrusionOk="0">
                    <a:moveTo>
                      <a:pt x="6464" y="813"/>
                    </a:moveTo>
                    <a:lnTo>
                      <a:pt x="6678" y="1028"/>
                    </a:lnTo>
                    <a:cubicBezTo>
                      <a:pt x="6488" y="1266"/>
                      <a:pt x="6273" y="1504"/>
                      <a:pt x="6071" y="1742"/>
                    </a:cubicBezTo>
                    <a:lnTo>
                      <a:pt x="5976" y="1647"/>
                    </a:lnTo>
                    <a:cubicBezTo>
                      <a:pt x="6142" y="1385"/>
                      <a:pt x="6309" y="1099"/>
                      <a:pt x="6464" y="813"/>
                    </a:cubicBezTo>
                    <a:close/>
                    <a:moveTo>
                      <a:pt x="6904" y="1230"/>
                    </a:moveTo>
                    <a:cubicBezTo>
                      <a:pt x="7000" y="1337"/>
                      <a:pt x="7107" y="1432"/>
                      <a:pt x="7214" y="1516"/>
                    </a:cubicBezTo>
                    <a:cubicBezTo>
                      <a:pt x="7000" y="1766"/>
                      <a:pt x="6750" y="1980"/>
                      <a:pt x="6547" y="2230"/>
                    </a:cubicBezTo>
                    <a:cubicBezTo>
                      <a:pt x="6452" y="2135"/>
                      <a:pt x="6369" y="2052"/>
                      <a:pt x="6273" y="1944"/>
                    </a:cubicBezTo>
                    <a:cubicBezTo>
                      <a:pt x="6488" y="1730"/>
                      <a:pt x="6690" y="1492"/>
                      <a:pt x="6904" y="1230"/>
                    </a:cubicBezTo>
                    <a:close/>
                    <a:moveTo>
                      <a:pt x="7452" y="1706"/>
                    </a:moveTo>
                    <a:lnTo>
                      <a:pt x="7893" y="2028"/>
                    </a:lnTo>
                    <a:cubicBezTo>
                      <a:pt x="7655" y="2302"/>
                      <a:pt x="7452" y="2575"/>
                      <a:pt x="7226" y="2837"/>
                    </a:cubicBezTo>
                    <a:cubicBezTo>
                      <a:pt x="7059" y="2706"/>
                      <a:pt x="6916" y="2575"/>
                      <a:pt x="6762" y="2433"/>
                    </a:cubicBezTo>
                    <a:cubicBezTo>
                      <a:pt x="6976" y="2183"/>
                      <a:pt x="7238" y="1956"/>
                      <a:pt x="7452" y="1706"/>
                    </a:cubicBezTo>
                    <a:close/>
                    <a:moveTo>
                      <a:pt x="7262" y="337"/>
                    </a:moveTo>
                    <a:cubicBezTo>
                      <a:pt x="7833" y="682"/>
                      <a:pt x="8405" y="1028"/>
                      <a:pt x="8917" y="1456"/>
                    </a:cubicBezTo>
                    <a:cubicBezTo>
                      <a:pt x="9179" y="1671"/>
                      <a:pt x="9417" y="1909"/>
                      <a:pt x="9679" y="2099"/>
                    </a:cubicBezTo>
                    <a:cubicBezTo>
                      <a:pt x="9917" y="2266"/>
                      <a:pt x="10179" y="2385"/>
                      <a:pt x="10405" y="2540"/>
                    </a:cubicBezTo>
                    <a:cubicBezTo>
                      <a:pt x="10310" y="2683"/>
                      <a:pt x="10191" y="2825"/>
                      <a:pt x="10095" y="2980"/>
                    </a:cubicBezTo>
                    <a:cubicBezTo>
                      <a:pt x="9214" y="2564"/>
                      <a:pt x="8369" y="2052"/>
                      <a:pt x="7595" y="1456"/>
                    </a:cubicBezTo>
                    <a:cubicBezTo>
                      <a:pt x="7345" y="1266"/>
                      <a:pt x="7107" y="1028"/>
                      <a:pt x="6869" y="801"/>
                    </a:cubicBezTo>
                    <a:cubicBezTo>
                      <a:pt x="6988" y="623"/>
                      <a:pt x="7107" y="492"/>
                      <a:pt x="7262" y="337"/>
                    </a:cubicBezTo>
                    <a:close/>
                    <a:moveTo>
                      <a:pt x="8155" y="2183"/>
                    </a:moveTo>
                    <a:cubicBezTo>
                      <a:pt x="8297" y="2290"/>
                      <a:pt x="8452" y="2385"/>
                      <a:pt x="8595" y="2468"/>
                    </a:cubicBezTo>
                    <a:cubicBezTo>
                      <a:pt x="8357" y="2766"/>
                      <a:pt x="8119" y="3052"/>
                      <a:pt x="7881" y="3337"/>
                    </a:cubicBezTo>
                    <a:cubicBezTo>
                      <a:pt x="7726" y="3230"/>
                      <a:pt x="7595" y="3123"/>
                      <a:pt x="7464" y="3016"/>
                    </a:cubicBezTo>
                    <a:cubicBezTo>
                      <a:pt x="7690" y="2742"/>
                      <a:pt x="7928" y="2468"/>
                      <a:pt x="8155" y="2183"/>
                    </a:cubicBezTo>
                    <a:close/>
                    <a:moveTo>
                      <a:pt x="8833" y="2647"/>
                    </a:moveTo>
                    <a:cubicBezTo>
                      <a:pt x="8964" y="2742"/>
                      <a:pt x="9119" y="2814"/>
                      <a:pt x="9262" y="2885"/>
                    </a:cubicBezTo>
                    <a:cubicBezTo>
                      <a:pt x="9024" y="3183"/>
                      <a:pt x="8821" y="3492"/>
                      <a:pt x="8607" y="3826"/>
                    </a:cubicBezTo>
                    <a:lnTo>
                      <a:pt x="8119" y="3516"/>
                    </a:lnTo>
                    <a:cubicBezTo>
                      <a:pt x="8369" y="3230"/>
                      <a:pt x="8607" y="2933"/>
                      <a:pt x="8833" y="2647"/>
                    </a:cubicBezTo>
                    <a:close/>
                    <a:moveTo>
                      <a:pt x="9536" y="3016"/>
                    </a:moveTo>
                    <a:cubicBezTo>
                      <a:pt x="9667" y="3075"/>
                      <a:pt x="9786" y="3159"/>
                      <a:pt x="9917" y="3218"/>
                    </a:cubicBezTo>
                    <a:cubicBezTo>
                      <a:pt x="9833" y="3349"/>
                      <a:pt x="9738" y="3492"/>
                      <a:pt x="9655" y="3623"/>
                    </a:cubicBezTo>
                    <a:cubicBezTo>
                      <a:pt x="9560" y="3766"/>
                      <a:pt x="9464" y="4028"/>
                      <a:pt x="9345" y="4171"/>
                    </a:cubicBezTo>
                    <a:cubicBezTo>
                      <a:pt x="9321" y="4171"/>
                      <a:pt x="9321" y="4183"/>
                      <a:pt x="9310" y="4183"/>
                    </a:cubicBezTo>
                    <a:cubicBezTo>
                      <a:pt x="9167" y="4111"/>
                      <a:pt x="9024" y="4028"/>
                      <a:pt x="8881" y="3957"/>
                    </a:cubicBezTo>
                    <a:cubicBezTo>
                      <a:pt x="9083" y="3647"/>
                      <a:pt x="9310" y="3337"/>
                      <a:pt x="9536" y="3016"/>
                    </a:cubicBezTo>
                    <a:close/>
                    <a:moveTo>
                      <a:pt x="10202" y="3349"/>
                    </a:moveTo>
                    <a:cubicBezTo>
                      <a:pt x="10322" y="3409"/>
                      <a:pt x="10441" y="3456"/>
                      <a:pt x="10548" y="3492"/>
                    </a:cubicBezTo>
                    <a:cubicBezTo>
                      <a:pt x="10333" y="3814"/>
                      <a:pt x="10072" y="4088"/>
                      <a:pt x="9810" y="4373"/>
                    </a:cubicBezTo>
                    <a:cubicBezTo>
                      <a:pt x="9798" y="4385"/>
                      <a:pt x="9798" y="4409"/>
                      <a:pt x="9786" y="4421"/>
                    </a:cubicBezTo>
                    <a:cubicBezTo>
                      <a:pt x="9726" y="4385"/>
                      <a:pt x="9655" y="4361"/>
                      <a:pt x="9595" y="4326"/>
                    </a:cubicBezTo>
                    <a:cubicBezTo>
                      <a:pt x="9679" y="4195"/>
                      <a:pt x="9762" y="4028"/>
                      <a:pt x="9833" y="3909"/>
                    </a:cubicBezTo>
                    <a:cubicBezTo>
                      <a:pt x="9941" y="3730"/>
                      <a:pt x="10060" y="3552"/>
                      <a:pt x="10155" y="3373"/>
                    </a:cubicBezTo>
                    <a:cubicBezTo>
                      <a:pt x="10179" y="3373"/>
                      <a:pt x="10191" y="3361"/>
                      <a:pt x="10202" y="3349"/>
                    </a:cubicBezTo>
                    <a:close/>
                    <a:moveTo>
                      <a:pt x="5809" y="1921"/>
                    </a:moveTo>
                    <a:cubicBezTo>
                      <a:pt x="5845" y="1944"/>
                      <a:pt x="5869" y="1992"/>
                      <a:pt x="5904" y="2028"/>
                    </a:cubicBezTo>
                    <a:cubicBezTo>
                      <a:pt x="5916" y="2063"/>
                      <a:pt x="5952" y="2099"/>
                      <a:pt x="5988" y="2111"/>
                    </a:cubicBezTo>
                    <a:lnTo>
                      <a:pt x="6262" y="2385"/>
                    </a:lnTo>
                    <a:cubicBezTo>
                      <a:pt x="4761" y="4469"/>
                      <a:pt x="3273" y="6564"/>
                      <a:pt x="1785" y="8660"/>
                    </a:cubicBezTo>
                    <a:cubicBezTo>
                      <a:pt x="1582" y="8945"/>
                      <a:pt x="1380" y="9231"/>
                      <a:pt x="1189" y="9505"/>
                    </a:cubicBezTo>
                    <a:cubicBezTo>
                      <a:pt x="1094" y="9386"/>
                      <a:pt x="1011" y="9255"/>
                      <a:pt x="928" y="9124"/>
                    </a:cubicBezTo>
                    <a:cubicBezTo>
                      <a:pt x="1844" y="8112"/>
                      <a:pt x="2535" y="6874"/>
                      <a:pt x="3273" y="5754"/>
                    </a:cubicBezTo>
                    <a:cubicBezTo>
                      <a:pt x="4023" y="4564"/>
                      <a:pt x="4749" y="3337"/>
                      <a:pt x="5607" y="2218"/>
                    </a:cubicBezTo>
                    <a:cubicBezTo>
                      <a:pt x="5678" y="2123"/>
                      <a:pt x="5738" y="2028"/>
                      <a:pt x="5809" y="1921"/>
                    </a:cubicBezTo>
                    <a:close/>
                    <a:moveTo>
                      <a:pt x="6488" y="2587"/>
                    </a:moveTo>
                    <a:cubicBezTo>
                      <a:pt x="6738" y="2814"/>
                      <a:pt x="6988" y="3040"/>
                      <a:pt x="7262" y="3242"/>
                    </a:cubicBezTo>
                    <a:cubicBezTo>
                      <a:pt x="6440" y="4421"/>
                      <a:pt x="5607" y="5564"/>
                      <a:pt x="4749" y="6707"/>
                    </a:cubicBezTo>
                    <a:cubicBezTo>
                      <a:pt x="3856" y="7921"/>
                      <a:pt x="2821" y="9017"/>
                      <a:pt x="1904" y="10207"/>
                    </a:cubicBezTo>
                    <a:cubicBezTo>
                      <a:pt x="1725" y="10064"/>
                      <a:pt x="1547" y="9898"/>
                      <a:pt x="1380" y="9719"/>
                    </a:cubicBezTo>
                    <a:cubicBezTo>
                      <a:pt x="2821" y="7695"/>
                      <a:pt x="4249" y="5683"/>
                      <a:pt x="5690" y="3659"/>
                    </a:cubicBezTo>
                    <a:cubicBezTo>
                      <a:pt x="5940" y="3314"/>
                      <a:pt x="6214" y="2945"/>
                      <a:pt x="6488" y="2587"/>
                    </a:cubicBezTo>
                    <a:close/>
                    <a:moveTo>
                      <a:pt x="7476" y="3433"/>
                    </a:moveTo>
                    <a:cubicBezTo>
                      <a:pt x="7774" y="3659"/>
                      <a:pt x="8071" y="3849"/>
                      <a:pt x="8405" y="4052"/>
                    </a:cubicBezTo>
                    <a:cubicBezTo>
                      <a:pt x="7643" y="4826"/>
                      <a:pt x="6964" y="5695"/>
                      <a:pt x="6262" y="6528"/>
                    </a:cubicBezTo>
                    <a:cubicBezTo>
                      <a:pt x="5333" y="7636"/>
                      <a:pt x="4428" y="8755"/>
                      <a:pt x="3487" y="9838"/>
                    </a:cubicBezTo>
                    <a:cubicBezTo>
                      <a:pt x="3214" y="10160"/>
                      <a:pt x="2916" y="10517"/>
                      <a:pt x="2582" y="10803"/>
                    </a:cubicBezTo>
                    <a:cubicBezTo>
                      <a:pt x="2440" y="10672"/>
                      <a:pt x="2285" y="10541"/>
                      <a:pt x="2118" y="10422"/>
                    </a:cubicBezTo>
                    <a:cubicBezTo>
                      <a:pt x="3047" y="9231"/>
                      <a:pt x="4083" y="8124"/>
                      <a:pt x="4976" y="6909"/>
                    </a:cubicBezTo>
                    <a:cubicBezTo>
                      <a:pt x="5821" y="5754"/>
                      <a:pt x="6678" y="4599"/>
                      <a:pt x="7476" y="3433"/>
                    </a:cubicBezTo>
                    <a:close/>
                    <a:moveTo>
                      <a:pt x="8667" y="4195"/>
                    </a:moveTo>
                    <a:cubicBezTo>
                      <a:pt x="8964" y="4361"/>
                      <a:pt x="9262" y="4504"/>
                      <a:pt x="9571" y="4659"/>
                    </a:cubicBezTo>
                    <a:cubicBezTo>
                      <a:pt x="9095" y="5195"/>
                      <a:pt x="8643" y="5719"/>
                      <a:pt x="8167" y="6231"/>
                    </a:cubicBezTo>
                    <a:cubicBezTo>
                      <a:pt x="6916" y="7624"/>
                      <a:pt x="5642" y="9005"/>
                      <a:pt x="4416" y="10434"/>
                    </a:cubicBezTo>
                    <a:cubicBezTo>
                      <a:pt x="4059" y="10838"/>
                      <a:pt x="3702" y="11231"/>
                      <a:pt x="3368" y="11660"/>
                    </a:cubicBezTo>
                    <a:cubicBezTo>
                      <a:pt x="3214" y="11410"/>
                      <a:pt x="3011" y="11207"/>
                      <a:pt x="2809" y="11017"/>
                    </a:cubicBezTo>
                    <a:cubicBezTo>
                      <a:pt x="3535" y="10386"/>
                      <a:pt x="4130" y="9552"/>
                      <a:pt x="4738" y="8826"/>
                    </a:cubicBezTo>
                    <a:cubicBezTo>
                      <a:pt x="5690" y="7695"/>
                      <a:pt x="6619" y="6552"/>
                      <a:pt x="7571" y="5433"/>
                    </a:cubicBezTo>
                    <a:cubicBezTo>
                      <a:pt x="7928" y="5016"/>
                      <a:pt x="8286" y="4576"/>
                      <a:pt x="8667" y="4195"/>
                    </a:cubicBezTo>
                    <a:close/>
                    <a:moveTo>
                      <a:pt x="808" y="9505"/>
                    </a:moveTo>
                    <a:cubicBezTo>
                      <a:pt x="1451" y="10434"/>
                      <a:pt x="2594" y="10910"/>
                      <a:pt x="3166" y="11910"/>
                    </a:cubicBezTo>
                    <a:cubicBezTo>
                      <a:pt x="2737" y="12041"/>
                      <a:pt x="2273" y="12124"/>
                      <a:pt x="1809" y="12219"/>
                    </a:cubicBezTo>
                    <a:cubicBezTo>
                      <a:pt x="1368" y="11791"/>
                      <a:pt x="1011" y="11267"/>
                      <a:pt x="570" y="10815"/>
                    </a:cubicBezTo>
                    <a:cubicBezTo>
                      <a:pt x="654" y="10386"/>
                      <a:pt x="737" y="9945"/>
                      <a:pt x="808" y="9505"/>
                    </a:cubicBezTo>
                    <a:close/>
                    <a:moveTo>
                      <a:pt x="511" y="11196"/>
                    </a:moveTo>
                    <a:cubicBezTo>
                      <a:pt x="844" y="11553"/>
                      <a:pt x="1130" y="11934"/>
                      <a:pt x="1463" y="12291"/>
                    </a:cubicBezTo>
                    <a:cubicBezTo>
                      <a:pt x="1082" y="12362"/>
                      <a:pt x="689" y="12446"/>
                      <a:pt x="320" y="12541"/>
                    </a:cubicBezTo>
                    <a:cubicBezTo>
                      <a:pt x="368" y="12089"/>
                      <a:pt x="439" y="11636"/>
                      <a:pt x="511" y="11196"/>
                    </a:cubicBezTo>
                    <a:close/>
                    <a:moveTo>
                      <a:pt x="7220" y="0"/>
                    </a:moveTo>
                    <a:cubicBezTo>
                      <a:pt x="7193" y="0"/>
                      <a:pt x="7170" y="7"/>
                      <a:pt x="7154" y="28"/>
                    </a:cubicBezTo>
                    <a:cubicBezTo>
                      <a:pt x="6952" y="206"/>
                      <a:pt x="6809" y="373"/>
                      <a:pt x="6678" y="575"/>
                    </a:cubicBezTo>
                    <a:lnTo>
                      <a:pt x="6535" y="444"/>
                    </a:lnTo>
                    <a:cubicBezTo>
                      <a:pt x="6513" y="421"/>
                      <a:pt x="6485" y="412"/>
                      <a:pt x="6457" y="412"/>
                    </a:cubicBezTo>
                    <a:cubicBezTo>
                      <a:pt x="6398" y="412"/>
                      <a:pt x="6337" y="455"/>
                      <a:pt x="6321" y="504"/>
                    </a:cubicBezTo>
                    <a:cubicBezTo>
                      <a:pt x="5773" y="1468"/>
                      <a:pt x="5130" y="2361"/>
                      <a:pt x="4523" y="3290"/>
                    </a:cubicBezTo>
                    <a:cubicBezTo>
                      <a:pt x="3630" y="4659"/>
                      <a:pt x="2761" y="6040"/>
                      <a:pt x="1856" y="7386"/>
                    </a:cubicBezTo>
                    <a:cubicBezTo>
                      <a:pt x="1475" y="7933"/>
                      <a:pt x="1106" y="8493"/>
                      <a:pt x="654" y="8969"/>
                    </a:cubicBezTo>
                    <a:cubicBezTo>
                      <a:pt x="630" y="8993"/>
                      <a:pt x="618" y="9017"/>
                      <a:pt x="618" y="9052"/>
                    </a:cubicBezTo>
                    <a:cubicBezTo>
                      <a:pt x="511" y="9648"/>
                      <a:pt x="416" y="10219"/>
                      <a:pt x="296" y="10815"/>
                    </a:cubicBezTo>
                    <a:lnTo>
                      <a:pt x="296" y="10862"/>
                    </a:lnTo>
                    <a:cubicBezTo>
                      <a:pt x="189" y="11469"/>
                      <a:pt x="82" y="12100"/>
                      <a:pt x="11" y="12708"/>
                    </a:cubicBezTo>
                    <a:cubicBezTo>
                      <a:pt x="1" y="12809"/>
                      <a:pt x="86" y="12868"/>
                      <a:pt x="170" y="12868"/>
                    </a:cubicBezTo>
                    <a:cubicBezTo>
                      <a:pt x="185" y="12868"/>
                      <a:pt x="199" y="12866"/>
                      <a:pt x="213" y="12862"/>
                    </a:cubicBezTo>
                    <a:cubicBezTo>
                      <a:pt x="725" y="12708"/>
                      <a:pt x="1225" y="12600"/>
                      <a:pt x="1749" y="12517"/>
                    </a:cubicBezTo>
                    <a:cubicBezTo>
                      <a:pt x="1759" y="12521"/>
                      <a:pt x="1770" y="12522"/>
                      <a:pt x="1780" y="12522"/>
                    </a:cubicBezTo>
                    <a:cubicBezTo>
                      <a:pt x="1806" y="12522"/>
                      <a:pt x="1831" y="12514"/>
                      <a:pt x="1856" y="12505"/>
                    </a:cubicBezTo>
                    <a:cubicBezTo>
                      <a:pt x="2392" y="12398"/>
                      <a:pt x="2916" y="12291"/>
                      <a:pt x="3428" y="12148"/>
                    </a:cubicBezTo>
                    <a:cubicBezTo>
                      <a:pt x="3511" y="12124"/>
                      <a:pt x="3523" y="12065"/>
                      <a:pt x="3523" y="12029"/>
                    </a:cubicBezTo>
                    <a:cubicBezTo>
                      <a:pt x="3809" y="11588"/>
                      <a:pt x="4166" y="11207"/>
                      <a:pt x="4499" y="10815"/>
                    </a:cubicBezTo>
                    <a:cubicBezTo>
                      <a:pt x="5071" y="10160"/>
                      <a:pt x="5642" y="9505"/>
                      <a:pt x="6226" y="8874"/>
                    </a:cubicBezTo>
                    <a:cubicBezTo>
                      <a:pt x="7464" y="7505"/>
                      <a:pt x="8702" y="6135"/>
                      <a:pt x="9917" y="4742"/>
                    </a:cubicBezTo>
                    <a:cubicBezTo>
                      <a:pt x="10262" y="4361"/>
                      <a:pt x="10655" y="3957"/>
                      <a:pt x="10953" y="3528"/>
                    </a:cubicBezTo>
                    <a:cubicBezTo>
                      <a:pt x="10976" y="3456"/>
                      <a:pt x="10953" y="3349"/>
                      <a:pt x="10857" y="3302"/>
                    </a:cubicBezTo>
                    <a:cubicBezTo>
                      <a:pt x="10691" y="3242"/>
                      <a:pt x="10548" y="3171"/>
                      <a:pt x="10393" y="3099"/>
                    </a:cubicBezTo>
                    <a:cubicBezTo>
                      <a:pt x="10512" y="2921"/>
                      <a:pt x="10631" y="2766"/>
                      <a:pt x="10762" y="2599"/>
                    </a:cubicBezTo>
                    <a:cubicBezTo>
                      <a:pt x="10810" y="2540"/>
                      <a:pt x="10798" y="2444"/>
                      <a:pt x="10738" y="2397"/>
                    </a:cubicBezTo>
                    <a:cubicBezTo>
                      <a:pt x="10464" y="2183"/>
                      <a:pt x="10155" y="2052"/>
                      <a:pt x="9869" y="1861"/>
                    </a:cubicBezTo>
                    <a:cubicBezTo>
                      <a:pt x="9607" y="1671"/>
                      <a:pt x="9369" y="1432"/>
                      <a:pt x="9119" y="1218"/>
                    </a:cubicBezTo>
                    <a:cubicBezTo>
                      <a:pt x="8559" y="754"/>
                      <a:pt x="7940" y="397"/>
                      <a:pt x="7333" y="28"/>
                    </a:cubicBezTo>
                    <a:cubicBezTo>
                      <a:pt x="7299" y="14"/>
                      <a:pt x="7256" y="0"/>
                      <a:pt x="72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23" name="Google Shape;2023;p49"/>
          <p:cNvGrpSpPr/>
          <p:nvPr/>
        </p:nvGrpSpPr>
        <p:grpSpPr>
          <a:xfrm rot="1059618">
            <a:off x="7337101" y="3293407"/>
            <a:ext cx="434227" cy="330249"/>
            <a:chOff x="5841679" y="4053505"/>
            <a:chExt cx="278328" cy="211668"/>
          </a:xfrm>
        </p:grpSpPr>
        <p:sp>
          <p:nvSpPr>
            <p:cNvPr id="2024" name="Google Shape;2024;p49"/>
            <p:cNvSpPr/>
            <p:nvPr/>
          </p:nvSpPr>
          <p:spPr>
            <a:xfrm>
              <a:off x="5851505" y="4063317"/>
              <a:ext cx="258705" cy="69882"/>
            </a:xfrm>
            <a:custGeom>
              <a:avLst/>
              <a:gdLst/>
              <a:ahLst/>
              <a:cxnLst/>
              <a:rect l="l" t="t" r="r" b="b"/>
              <a:pathLst>
                <a:path w="3454" h="933" extrusionOk="0">
                  <a:moveTo>
                    <a:pt x="2601" y="0"/>
                  </a:moveTo>
                  <a:cubicBezTo>
                    <a:pt x="2183" y="0"/>
                    <a:pt x="1756" y="52"/>
                    <a:pt x="1334" y="99"/>
                  </a:cubicBezTo>
                  <a:cubicBezTo>
                    <a:pt x="989" y="147"/>
                    <a:pt x="501" y="99"/>
                    <a:pt x="191" y="230"/>
                  </a:cubicBezTo>
                  <a:cubicBezTo>
                    <a:pt x="60" y="289"/>
                    <a:pt x="60" y="301"/>
                    <a:pt x="25" y="444"/>
                  </a:cubicBezTo>
                  <a:cubicBezTo>
                    <a:pt x="37" y="492"/>
                    <a:pt x="13" y="932"/>
                    <a:pt x="1" y="932"/>
                  </a:cubicBezTo>
                  <a:lnTo>
                    <a:pt x="1" y="932"/>
                  </a:lnTo>
                  <a:cubicBezTo>
                    <a:pt x="1156" y="885"/>
                    <a:pt x="2299" y="825"/>
                    <a:pt x="3454" y="754"/>
                  </a:cubicBezTo>
                  <a:cubicBezTo>
                    <a:pt x="3454" y="563"/>
                    <a:pt x="3430" y="373"/>
                    <a:pt x="3394" y="170"/>
                  </a:cubicBezTo>
                  <a:cubicBezTo>
                    <a:pt x="3394" y="147"/>
                    <a:pt x="3370" y="99"/>
                    <a:pt x="3347" y="87"/>
                  </a:cubicBezTo>
                  <a:cubicBezTo>
                    <a:pt x="3311" y="75"/>
                    <a:pt x="3287" y="51"/>
                    <a:pt x="3251" y="51"/>
                  </a:cubicBezTo>
                  <a:cubicBezTo>
                    <a:pt x="3038" y="14"/>
                    <a:pt x="2821" y="0"/>
                    <a:pt x="2601" y="0"/>
                  </a:cubicBezTo>
                  <a:close/>
                  <a:moveTo>
                    <a:pt x="1" y="932"/>
                  </a:moveTo>
                  <a:cubicBezTo>
                    <a:pt x="1" y="932"/>
                    <a:pt x="1" y="932"/>
                    <a:pt x="1" y="932"/>
                  </a:cubicBezTo>
                  <a:cubicBezTo>
                    <a:pt x="1" y="932"/>
                    <a:pt x="1" y="932"/>
                    <a:pt x="1" y="93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49"/>
            <p:cNvSpPr/>
            <p:nvPr/>
          </p:nvSpPr>
          <p:spPr>
            <a:xfrm>
              <a:off x="5841679" y="4053505"/>
              <a:ext cx="278328" cy="89506"/>
            </a:xfrm>
            <a:custGeom>
              <a:avLst/>
              <a:gdLst/>
              <a:ahLst/>
              <a:cxnLst/>
              <a:rect l="l" t="t" r="r" b="b"/>
              <a:pathLst>
                <a:path w="3716" h="1195" extrusionOk="0">
                  <a:moveTo>
                    <a:pt x="2704" y="266"/>
                  </a:moveTo>
                  <a:cubicBezTo>
                    <a:pt x="2930" y="266"/>
                    <a:pt x="3156" y="278"/>
                    <a:pt x="3370" y="337"/>
                  </a:cubicBezTo>
                  <a:lnTo>
                    <a:pt x="3394" y="337"/>
                  </a:lnTo>
                  <a:lnTo>
                    <a:pt x="3394" y="349"/>
                  </a:lnTo>
                  <a:cubicBezTo>
                    <a:pt x="3418" y="480"/>
                    <a:pt x="3454" y="623"/>
                    <a:pt x="3454" y="766"/>
                  </a:cubicBezTo>
                  <a:cubicBezTo>
                    <a:pt x="2394" y="837"/>
                    <a:pt x="1334" y="897"/>
                    <a:pt x="275" y="932"/>
                  </a:cubicBezTo>
                  <a:cubicBezTo>
                    <a:pt x="275" y="873"/>
                    <a:pt x="299" y="813"/>
                    <a:pt x="299" y="754"/>
                  </a:cubicBezTo>
                  <a:cubicBezTo>
                    <a:pt x="310" y="682"/>
                    <a:pt x="310" y="623"/>
                    <a:pt x="310" y="599"/>
                  </a:cubicBezTo>
                  <a:lnTo>
                    <a:pt x="310" y="575"/>
                  </a:lnTo>
                  <a:cubicBezTo>
                    <a:pt x="322" y="540"/>
                    <a:pt x="322" y="516"/>
                    <a:pt x="322" y="516"/>
                  </a:cubicBezTo>
                  <a:cubicBezTo>
                    <a:pt x="322" y="516"/>
                    <a:pt x="334" y="504"/>
                    <a:pt x="382" y="480"/>
                  </a:cubicBezTo>
                  <a:cubicBezTo>
                    <a:pt x="572" y="409"/>
                    <a:pt x="870" y="397"/>
                    <a:pt x="1132" y="385"/>
                  </a:cubicBezTo>
                  <a:cubicBezTo>
                    <a:pt x="1263" y="361"/>
                    <a:pt x="1382" y="361"/>
                    <a:pt x="1501" y="349"/>
                  </a:cubicBezTo>
                  <a:cubicBezTo>
                    <a:pt x="1906" y="301"/>
                    <a:pt x="2299" y="266"/>
                    <a:pt x="2704" y="266"/>
                  </a:cubicBezTo>
                  <a:close/>
                  <a:moveTo>
                    <a:pt x="2742" y="0"/>
                  </a:moveTo>
                  <a:cubicBezTo>
                    <a:pt x="2314" y="0"/>
                    <a:pt x="1887" y="52"/>
                    <a:pt x="1465" y="99"/>
                  </a:cubicBezTo>
                  <a:cubicBezTo>
                    <a:pt x="1370" y="111"/>
                    <a:pt x="1251" y="123"/>
                    <a:pt x="1108" y="123"/>
                  </a:cubicBezTo>
                  <a:cubicBezTo>
                    <a:pt x="834" y="123"/>
                    <a:pt x="513" y="147"/>
                    <a:pt x="275" y="242"/>
                  </a:cubicBezTo>
                  <a:cubicBezTo>
                    <a:pt x="120" y="301"/>
                    <a:pt x="84" y="349"/>
                    <a:pt x="37" y="516"/>
                  </a:cubicBezTo>
                  <a:lnTo>
                    <a:pt x="37" y="540"/>
                  </a:lnTo>
                  <a:cubicBezTo>
                    <a:pt x="37" y="575"/>
                    <a:pt x="37" y="599"/>
                    <a:pt x="25" y="742"/>
                  </a:cubicBezTo>
                  <a:cubicBezTo>
                    <a:pt x="13" y="825"/>
                    <a:pt x="13" y="992"/>
                    <a:pt x="1" y="1016"/>
                  </a:cubicBezTo>
                  <a:cubicBezTo>
                    <a:pt x="13" y="992"/>
                    <a:pt x="60" y="932"/>
                    <a:pt x="120" y="932"/>
                  </a:cubicBezTo>
                  <a:lnTo>
                    <a:pt x="120" y="1194"/>
                  </a:lnTo>
                  <a:lnTo>
                    <a:pt x="144" y="1194"/>
                  </a:lnTo>
                  <a:cubicBezTo>
                    <a:pt x="1287" y="1171"/>
                    <a:pt x="2454" y="1111"/>
                    <a:pt x="3597" y="1016"/>
                  </a:cubicBezTo>
                  <a:lnTo>
                    <a:pt x="3716" y="1004"/>
                  </a:lnTo>
                  <a:lnTo>
                    <a:pt x="3716" y="885"/>
                  </a:lnTo>
                  <a:cubicBezTo>
                    <a:pt x="3716" y="682"/>
                    <a:pt x="3704" y="468"/>
                    <a:pt x="3656" y="278"/>
                  </a:cubicBezTo>
                  <a:cubicBezTo>
                    <a:pt x="3644" y="230"/>
                    <a:pt x="3632" y="170"/>
                    <a:pt x="3573" y="111"/>
                  </a:cubicBezTo>
                  <a:cubicBezTo>
                    <a:pt x="3525" y="63"/>
                    <a:pt x="3454" y="51"/>
                    <a:pt x="3418" y="51"/>
                  </a:cubicBezTo>
                  <a:cubicBezTo>
                    <a:pt x="3193" y="15"/>
                    <a:pt x="2967" y="0"/>
                    <a:pt x="2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49"/>
            <p:cNvSpPr/>
            <p:nvPr/>
          </p:nvSpPr>
          <p:spPr>
            <a:xfrm>
              <a:off x="5851505" y="4184955"/>
              <a:ext cx="258705" cy="69507"/>
            </a:xfrm>
            <a:custGeom>
              <a:avLst/>
              <a:gdLst/>
              <a:ahLst/>
              <a:cxnLst/>
              <a:rect l="l" t="t" r="r" b="b"/>
              <a:pathLst>
                <a:path w="3454" h="928" extrusionOk="0">
                  <a:moveTo>
                    <a:pt x="2599" y="1"/>
                  </a:moveTo>
                  <a:cubicBezTo>
                    <a:pt x="2181" y="1"/>
                    <a:pt x="1755" y="47"/>
                    <a:pt x="1334" y="94"/>
                  </a:cubicBezTo>
                  <a:cubicBezTo>
                    <a:pt x="989" y="142"/>
                    <a:pt x="501" y="94"/>
                    <a:pt x="191" y="225"/>
                  </a:cubicBezTo>
                  <a:cubicBezTo>
                    <a:pt x="60" y="285"/>
                    <a:pt x="60" y="309"/>
                    <a:pt x="25" y="440"/>
                  </a:cubicBezTo>
                  <a:cubicBezTo>
                    <a:pt x="37" y="487"/>
                    <a:pt x="13" y="928"/>
                    <a:pt x="1" y="928"/>
                  </a:cubicBezTo>
                  <a:cubicBezTo>
                    <a:pt x="1156" y="892"/>
                    <a:pt x="2299" y="832"/>
                    <a:pt x="3454" y="749"/>
                  </a:cubicBezTo>
                  <a:cubicBezTo>
                    <a:pt x="3454" y="559"/>
                    <a:pt x="3430" y="368"/>
                    <a:pt x="3394" y="178"/>
                  </a:cubicBezTo>
                  <a:cubicBezTo>
                    <a:pt x="3394" y="142"/>
                    <a:pt x="3370" y="94"/>
                    <a:pt x="3347" y="82"/>
                  </a:cubicBezTo>
                  <a:cubicBezTo>
                    <a:pt x="3311" y="70"/>
                    <a:pt x="3287" y="47"/>
                    <a:pt x="3251" y="47"/>
                  </a:cubicBezTo>
                  <a:cubicBezTo>
                    <a:pt x="3038" y="14"/>
                    <a:pt x="2819" y="1"/>
                    <a:pt x="25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49"/>
            <p:cNvSpPr/>
            <p:nvPr/>
          </p:nvSpPr>
          <p:spPr>
            <a:xfrm>
              <a:off x="5841679" y="4175143"/>
              <a:ext cx="278328" cy="90030"/>
            </a:xfrm>
            <a:custGeom>
              <a:avLst/>
              <a:gdLst/>
              <a:ahLst/>
              <a:cxnLst/>
              <a:rect l="l" t="t" r="r" b="b"/>
              <a:pathLst>
                <a:path w="3716" h="1202" extrusionOk="0">
                  <a:moveTo>
                    <a:pt x="2704" y="261"/>
                  </a:moveTo>
                  <a:cubicBezTo>
                    <a:pt x="2930" y="261"/>
                    <a:pt x="3156" y="273"/>
                    <a:pt x="3370" y="332"/>
                  </a:cubicBezTo>
                  <a:lnTo>
                    <a:pt x="3394" y="332"/>
                  </a:lnTo>
                  <a:lnTo>
                    <a:pt x="3394" y="344"/>
                  </a:lnTo>
                  <a:cubicBezTo>
                    <a:pt x="3418" y="487"/>
                    <a:pt x="3454" y="618"/>
                    <a:pt x="3454" y="761"/>
                  </a:cubicBezTo>
                  <a:cubicBezTo>
                    <a:pt x="2394" y="844"/>
                    <a:pt x="1334" y="904"/>
                    <a:pt x="275" y="928"/>
                  </a:cubicBezTo>
                  <a:cubicBezTo>
                    <a:pt x="275" y="868"/>
                    <a:pt x="299" y="809"/>
                    <a:pt x="299" y="749"/>
                  </a:cubicBezTo>
                  <a:cubicBezTo>
                    <a:pt x="310" y="678"/>
                    <a:pt x="310" y="618"/>
                    <a:pt x="310" y="606"/>
                  </a:cubicBezTo>
                  <a:lnTo>
                    <a:pt x="310" y="571"/>
                  </a:lnTo>
                  <a:cubicBezTo>
                    <a:pt x="322" y="547"/>
                    <a:pt x="322" y="511"/>
                    <a:pt x="322" y="511"/>
                  </a:cubicBezTo>
                  <a:cubicBezTo>
                    <a:pt x="322" y="511"/>
                    <a:pt x="334" y="499"/>
                    <a:pt x="382" y="487"/>
                  </a:cubicBezTo>
                  <a:cubicBezTo>
                    <a:pt x="572" y="404"/>
                    <a:pt x="870" y="392"/>
                    <a:pt x="1132" y="380"/>
                  </a:cubicBezTo>
                  <a:cubicBezTo>
                    <a:pt x="1263" y="368"/>
                    <a:pt x="1382" y="368"/>
                    <a:pt x="1501" y="344"/>
                  </a:cubicBezTo>
                  <a:cubicBezTo>
                    <a:pt x="1906" y="309"/>
                    <a:pt x="2299" y="261"/>
                    <a:pt x="2704" y="261"/>
                  </a:cubicBezTo>
                  <a:close/>
                  <a:moveTo>
                    <a:pt x="2740" y="1"/>
                  </a:moveTo>
                  <a:cubicBezTo>
                    <a:pt x="2312" y="1"/>
                    <a:pt x="1886" y="48"/>
                    <a:pt x="1465" y="94"/>
                  </a:cubicBezTo>
                  <a:cubicBezTo>
                    <a:pt x="1370" y="106"/>
                    <a:pt x="1251" y="130"/>
                    <a:pt x="1108" y="130"/>
                  </a:cubicBezTo>
                  <a:cubicBezTo>
                    <a:pt x="834" y="130"/>
                    <a:pt x="513" y="142"/>
                    <a:pt x="275" y="249"/>
                  </a:cubicBezTo>
                  <a:cubicBezTo>
                    <a:pt x="120" y="309"/>
                    <a:pt x="84" y="344"/>
                    <a:pt x="37" y="511"/>
                  </a:cubicBezTo>
                  <a:lnTo>
                    <a:pt x="37" y="547"/>
                  </a:lnTo>
                  <a:cubicBezTo>
                    <a:pt x="37" y="571"/>
                    <a:pt x="37" y="606"/>
                    <a:pt x="25" y="737"/>
                  </a:cubicBezTo>
                  <a:cubicBezTo>
                    <a:pt x="13" y="821"/>
                    <a:pt x="13" y="987"/>
                    <a:pt x="1" y="1023"/>
                  </a:cubicBezTo>
                  <a:cubicBezTo>
                    <a:pt x="13" y="987"/>
                    <a:pt x="60" y="928"/>
                    <a:pt x="120" y="928"/>
                  </a:cubicBezTo>
                  <a:lnTo>
                    <a:pt x="120" y="1202"/>
                  </a:lnTo>
                  <a:lnTo>
                    <a:pt x="144" y="1202"/>
                  </a:lnTo>
                  <a:cubicBezTo>
                    <a:pt x="1287" y="1166"/>
                    <a:pt x="2454" y="1106"/>
                    <a:pt x="3597" y="1023"/>
                  </a:cubicBezTo>
                  <a:lnTo>
                    <a:pt x="3716" y="999"/>
                  </a:lnTo>
                  <a:lnTo>
                    <a:pt x="3716" y="880"/>
                  </a:lnTo>
                  <a:cubicBezTo>
                    <a:pt x="3716" y="678"/>
                    <a:pt x="3704" y="463"/>
                    <a:pt x="3656" y="273"/>
                  </a:cubicBezTo>
                  <a:cubicBezTo>
                    <a:pt x="3644" y="225"/>
                    <a:pt x="3632" y="166"/>
                    <a:pt x="3573" y="106"/>
                  </a:cubicBezTo>
                  <a:cubicBezTo>
                    <a:pt x="3525" y="70"/>
                    <a:pt x="3454" y="47"/>
                    <a:pt x="3418" y="47"/>
                  </a:cubicBezTo>
                  <a:cubicBezTo>
                    <a:pt x="3192" y="14"/>
                    <a:pt x="2966" y="1"/>
                    <a:pt x="2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31"/>
        <p:cNvGrpSpPr/>
        <p:nvPr/>
      </p:nvGrpSpPr>
      <p:grpSpPr>
        <a:xfrm>
          <a:off x="0" y="0"/>
          <a:ext cx="0" cy="0"/>
          <a:chOff x="0" y="0"/>
          <a:chExt cx="0" cy="0"/>
        </a:xfrm>
      </p:grpSpPr>
      <p:sp>
        <p:nvSpPr>
          <p:cNvPr id="2032" name="Google Shape;2032;p50"/>
          <p:cNvSpPr/>
          <p:nvPr/>
        </p:nvSpPr>
        <p:spPr>
          <a:xfrm>
            <a:off x="2429850" y="3281241"/>
            <a:ext cx="2539800" cy="388800"/>
          </a:xfrm>
          <a:prstGeom prst="roundRect">
            <a:avLst>
              <a:gd name="adj" fmla="val 36333"/>
            </a:avLst>
          </a:prstGeom>
          <a:solidFill>
            <a:srgbClr val="4D3B6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033" name="Google Shape;2033;p50"/>
          <p:cNvSpPr txBox="1">
            <a:spLocks noGrp="1"/>
          </p:cNvSpPr>
          <p:nvPr>
            <p:ph type="title"/>
          </p:nvPr>
        </p:nvSpPr>
        <p:spPr>
          <a:xfrm>
            <a:off x="2559450" y="3273675"/>
            <a:ext cx="2280600" cy="374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GB"/>
              <a:t>—Someone Famous</a:t>
            </a:r>
          </a:p>
        </p:txBody>
      </p:sp>
      <p:sp>
        <p:nvSpPr>
          <p:cNvPr id="2034" name="Google Shape;2034;p50"/>
          <p:cNvSpPr txBox="1">
            <a:spLocks noGrp="1"/>
          </p:cNvSpPr>
          <p:nvPr>
            <p:ph type="subTitle" idx="1"/>
          </p:nvPr>
        </p:nvSpPr>
        <p:spPr>
          <a:xfrm>
            <a:off x="1486950" y="1406425"/>
            <a:ext cx="4425600" cy="18126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GB"/>
              <a:t>“This is a quote. Words full of wisdom that someone important said and can make the reader get inspired.”</a:t>
            </a:r>
          </a:p>
        </p:txBody>
      </p:sp>
      <p:grpSp>
        <p:nvGrpSpPr>
          <p:cNvPr id="2035" name="Google Shape;2035;p50"/>
          <p:cNvGrpSpPr/>
          <p:nvPr/>
        </p:nvGrpSpPr>
        <p:grpSpPr>
          <a:xfrm>
            <a:off x="5889056" y="2876075"/>
            <a:ext cx="1977135" cy="1126346"/>
            <a:chOff x="6414231" y="3456400"/>
            <a:chExt cx="1977135" cy="1126346"/>
          </a:xfrm>
        </p:grpSpPr>
        <p:sp>
          <p:nvSpPr>
            <p:cNvPr id="2036" name="Google Shape;2036;p50"/>
            <p:cNvSpPr/>
            <p:nvPr/>
          </p:nvSpPr>
          <p:spPr>
            <a:xfrm>
              <a:off x="6517668" y="3469283"/>
              <a:ext cx="1814902" cy="1037590"/>
            </a:xfrm>
            <a:custGeom>
              <a:avLst/>
              <a:gdLst/>
              <a:ahLst/>
              <a:cxnLst/>
              <a:rect l="l" t="t" r="r" b="b"/>
              <a:pathLst>
                <a:path w="24231" h="13853" extrusionOk="0">
                  <a:moveTo>
                    <a:pt x="8554" y="1"/>
                  </a:moveTo>
                  <a:cubicBezTo>
                    <a:pt x="5967" y="1"/>
                    <a:pt x="4025" y="1255"/>
                    <a:pt x="4025" y="1255"/>
                  </a:cubicBezTo>
                  <a:lnTo>
                    <a:pt x="3870" y="1672"/>
                  </a:lnTo>
                  <a:lnTo>
                    <a:pt x="3466" y="1839"/>
                  </a:lnTo>
                  <a:lnTo>
                    <a:pt x="1" y="10983"/>
                  </a:lnTo>
                  <a:lnTo>
                    <a:pt x="21682" y="13852"/>
                  </a:lnTo>
                  <a:lnTo>
                    <a:pt x="24230" y="5089"/>
                  </a:lnTo>
                  <a:cubicBezTo>
                    <a:pt x="22374" y="1977"/>
                    <a:pt x="19325" y="1271"/>
                    <a:pt x="16944" y="1271"/>
                  </a:cubicBezTo>
                  <a:cubicBezTo>
                    <a:pt x="14970" y="1271"/>
                    <a:pt x="13455" y="1755"/>
                    <a:pt x="13455" y="1755"/>
                  </a:cubicBezTo>
                  <a:cubicBezTo>
                    <a:pt x="11773" y="423"/>
                    <a:pt x="10055" y="1"/>
                    <a:pt x="85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37" name="Google Shape;2037;p50"/>
            <p:cNvGrpSpPr/>
            <p:nvPr/>
          </p:nvGrpSpPr>
          <p:grpSpPr>
            <a:xfrm>
              <a:off x="6536394" y="3704170"/>
              <a:ext cx="1794383" cy="803602"/>
              <a:chOff x="6536394" y="3704170"/>
              <a:chExt cx="1794383" cy="803602"/>
            </a:xfrm>
          </p:grpSpPr>
          <p:sp>
            <p:nvSpPr>
              <p:cNvPr id="2038" name="Google Shape;2038;p50"/>
              <p:cNvSpPr/>
              <p:nvPr/>
            </p:nvSpPr>
            <p:spPr>
              <a:xfrm>
                <a:off x="7292662" y="3704170"/>
                <a:ext cx="1038114" cy="803602"/>
              </a:xfrm>
              <a:custGeom>
                <a:avLst/>
                <a:gdLst/>
                <a:ahLst/>
                <a:cxnLst/>
                <a:rect l="l" t="t" r="r" b="b"/>
                <a:pathLst>
                  <a:path w="13860" h="10729" extrusionOk="0">
                    <a:moveTo>
                      <a:pt x="12216" y="1"/>
                    </a:moveTo>
                    <a:lnTo>
                      <a:pt x="9930" y="9311"/>
                    </a:lnTo>
                    <a:cubicBezTo>
                      <a:pt x="7759" y="7259"/>
                      <a:pt x="5678" y="6659"/>
                      <a:pt x="3987" y="6659"/>
                    </a:cubicBezTo>
                    <a:cubicBezTo>
                      <a:pt x="1608" y="6659"/>
                      <a:pt x="0" y="7847"/>
                      <a:pt x="0" y="7847"/>
                    </a:cubicBezTo>
                    <a:cubicBezTo>
                      <a:pt x="762" y="8085"/>
                      <a:pt x="1310" y="9168"/>
                      <a:pt x="1310" y="9180"/>
                    </a:cubicBezTo>
                    <a:lnTo>
                      <a:pt x="11335" y="10728"/>
                    </a:lnTo>
                    <a:lnTo>
                      <a:pt x="13859" y="1953"/>
                    </a:lnTo>
                    <a:lnTo>
                      <a:pt x="1221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50"/>
              <p:cNvSpPr/>
              <p:nvPr/>
            </p:nvSpPr>
            <p:spPr>
              <a:xfrm>
                <a:off x="6536394" y="4130877"/>
                <a:ext cx="734020" cy="219008"/>
              </a:xfrm>
              <a:custGeom>
                <a:avLst/>
                <a:gdLst/>
                <a:ahLst/>
                <a:cxnLst/>
                <a:rect l="l" t="t" r="r" b="b"/>
                <a:pathLst>
                  <a:path w="9800" h="2924" extrusionOk="0">
                    <a:moveTo>
                      <a:pt x="4911" y="1"/>
                    </a:moveTo>
                    <a:cubicBezTo>
                      <a:pt x="2504" y="1"/>
                      <a:pt x="418" y="971"/>
                      <a:pt x="418" y="971"/>
                    </a:cubicBezTo>
                    <a:lnTo>
                      <a:pt x="1" y="2066"/>
                    </a:lnTo>
                    <a:lnTo>
                      <a:pt x="8073" y="2924"/>
                    </a:lnTo>
                    <a:lnTo>
                      <a:pt x="8728" y="2364"/>
                    </a:lnTo>
                    <a:lnTo>
                      <a:pt x="9800" y="2054"/>
                    </a:lnTo>
                    <a:cubicBezTo>
                      <a:pt x="8409" y="469"/>
                      <a:pt x="6582" y="1"/>
                      <a:pt x="49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40" name="Google Shape;2040;p50"/>
            <p:cNvSpPr/>
            <p:nvPr/>
          </p:nvSpPr>
          <p:spPr>
            <a:xfrm>
              <a:off x="6426739" y="3600733"/>
              <a:ext cx="1949497" cy="964937"/>
            </a:xfrm>
            <a:custGeom>
              <a:avLst/>
              <a:gdLst/>
              <a:ahLst/>
              <a:cxnLst/>
              <a:rect l="l" t="t" r="r" b="b"/>
              <a:pathLst>
                <a:path w="26028" h="12883" extrusionOk="0">
                  <a:moveTo>
                    <a:pt x="4084" y="0"/>
                  </a:moveTo>
                  <a:lnTo>
                    <a:pt x="0" y="10097"/>
                  </a:lnTo>
                  <a:lnTo>
                    <a:pt x="9656" y="10609"/>
                  </a:lnTo>
                  <a:lnTo>
                    <a:pt x="10502" y="11288"/>
                  </a:lnTo>
                  <a:lnTo>
                    <a:pt x="11561" y="11442"/>
                  </a:lnTo>
                  <a:lnTo>
                    <a:pt x="12514" y="11276"/>
                  </a:lnTo>
                  <a:lnTo>
                    <a:pt x="23468" y="12883"/>
                  </a:lnTo>
                  <a:lnTo>
                    <a:pt x="26028" y="3334"/>
                  </a:lnTo>
                  <a:lnTo>
                    <a:pt x="25432" y="3334"/>
                  </a:lnTo>
                  <a:lnTo>
                    <a:pt x="23075" y="12216"/>
                  </a:lnTo>
                  <a:lnTo>
                    <a:pt x="12871" y="10549"/>
                  </a:lnTo>
                  <a:lnTo>
                    <a:pt x="12693" y="10073"/>
                  </a:lnTo>
                  <a:lnTo>
                    <a:pt x="11859" y="9406"/>
                  </a:lnTo>
                  <a:lnTo>
                    <a:pt x="10371" y="9311"/>
                  </a:lnTo>
                  <a:lnTo>
                    <a:pt x="9537" y="10002"/>
                  </a:lnTo>
                  <a:lnTo>
                    <a:pt x="1465" y="9263"/>
                  </a:lnTo>
                  <a:lnTo>
                    <a:pt x="495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41" name="Google Shape;2041;p50"/>
            <p:cNvGrpSpPr/>
            <p:nvPr/>
          </p:nvGrpSpPr>
          <p:grpSpPr>
            <a:xfrm>
              <a:off x="6414231" y="3456400"/>
              <a:ext cx="1977135" cy="1126346"/>
              <a:chOff x="6414231" y="3456400"/>
              <a:chExt cx="1977135" cy="1126346"/>
            </a:xfrm>
          </p:grpSpPr>
          <p:sp>
            <p:nvSpPr>
              <p:cNvPr id="2042" name="Google Shape;2042;p50"/>
              <p:cNvSpPr/>
              <p:nvPr/>
            </p:nvSpPr>
            <p:spPr>
              <a:xfrm>
                <a:off x="6414231" y="3456400"/>
                <a:ext cx="1977135" cy="1126346"/>
              </a:xfrm>
              <a:custGeom>
                <a:avLst/>
                <a:gdLst/>
                <a:ahLst/>
                <a:cxnLst/>
                <a:rect l="l" t="t" r="r" b="b"/>
                <a:pathLst>
                  <a:path w="26397" h="15038" extrusionOk="0">
                    <a:moveTo>
                      <a:pt x="9894" y="379"/>
                    </a:moveTo>
                    <a:cubicBezTo>
                      <a:pt x="10642" y="379"/>
                      <a:pt x="11397" y="493"/>
                      <a:pt x="12145" y="737"/>
                    </a:cubicBezTo>
                    <a:cubicBezTo>
                      <a:pt x="13014" y="1011"/>
                      <a:pt x="13931" y="1439"/>
                      <a:pt x="14645" y="2058"/>
                    </a:cubicBezTo>
                    <a:cubicBezTo>
                      <a:pt x="14598" y="2142"/>
                      <a:pt x="14586" y="2261"/>
                      <a:pt x="14538" y="2380"/>
                    </a:cubicBezTo>
                    <a:cubicBezTo>
                      <a:pt x="14372" y="2880"/>
                      <a:pt x="14205" y="3356"/>
                      <a:pt x="14050" y="3844"/>
                    </a:cubicBezTo>
                    <a:cubicBezTo>
                      <a:pt x="14026" y="3868"/>
                      <a:pt x="14026" y="3904"/>
                      <a:pt x="14014" y="3928"/>
                    </a:cubicBezTo>
                    <a:cubicBezTo>
                      <a:pt x="13526" y="5404"/>
                      <a:pt x="13014" y="6880"/>
                      <a:pt x="12526" y="8357"/>
                    </a:cubicBezTo>
                    <a:cubicBezTo>
                      <a:pt x="12229" y="9214"/>
                      <a:pt x="11943" y="10095"/>
                      <a:pt x="11645" y="10952"/>
                    </a:cubicBezTo>
                    <a:cubicBezTo>
                      <a:pt x="10313" y="9459"/>
                      <a:pt x="8383" y="8830"/>
                      <a:pt x="6431" y="8830"/>
                    </a:cubicBezTo>
                    <a:cubicBezTo>
                      <a:pt x="6359" y="8830"/>
                      <a:pt x="6288" y="8831"/>
                      <a:pt x="6216" y="8833"/>
                    </a:cubicBezTo>
                    <a:cubicBezTo>
                      <a:pt x="5001" y="8857"/>
                      <a:pt x="3573" y="9047"/>
                      <a:pt x="2418" y="9607"/>
                    </a:cubicBezTo>
                    <a:cubicBezTo>
                      <a:pt x="3311" y="7321"/>
                      <a:pt x="4228" y="5047"/>
                      <a:pt x="5120" y="2773"/>
                    </a:cubicBezTo>
                    <a:cubicBezTo>
                      <a:pt x="5263" y="2404"/>
                      <a:pt x="5418" y="2011"/>
                      <a:pt x="5561" y="1642"/>
                    </a:cubicBezTo>
                    <a:cubicBezTo>
                      <a:pt x="6900" y="845"/>
                      <a:pt x="8382" y="379"/>
                      <a:pt x="9894" y="379"/>
                    </a:cubicBezTo>
                    <a:close/>
                    <a:moveTo>
                      <a:pt x="6366" y="9186"/>
                    </a:moveTo>
                    <a:cubicBezTo>
                      <a:pt x="8171" y="9186"/>
                      <a:pt x="9940" y="9715"/>
                      <a:pt x="11205" y="11048"/>
                    </a:cubicBezTo>
                    <a:cubicBezTo>
                      <a:pt x="11026" y="11048"/>
                      <a:pt x="10859" y="11059"/>
                      <a:pt x="10681" y="11095"/>
                    </a:cubicBezTo>
                    <a:cubicBezTo>
                      <a:pt x="10669" y="11071"/>
                      <a:pt x="10645" y="11059"/>
                      <a:pt x="10621" y="11048"/>
                    </a:cubicBezTo>
                    <a:cubicBezTo>
                      <a:pt x="10324" y="10929"/>
                      <a:pt x="9990" y="10678"/>
                      <a:pt x="9669" y="10512"/>
                    </a:cubicBezTo>
                    <a:cubicBezTo>
                      <a:pt x="9073" y="10202"/>
                      <a:pt x="8442" y="9940"/>
                      <a:pt x="7787" y="9797"/>
                    </a:cubicBezTo>
                    <a:cubicBezTo>
                      <a:pt x="7255" y="9677"/>
                      <a:pt x="6721" y="9622"/>
                      <a:pt x="6190" y="9622"/>
                    </a:cubicBezTo>
                    <a:cubicBezTo>
                      <a:pt x="4725" y="9622"/>
                      <a:pt x="3282" y="10044"/>
                      <a:pt x="1953" y="10690"/>
                    </a:cubicBezTo>
                    <a:cubicBezTo>
                      <a:pt x="2025" y="10500"/>
                      <a:pt x="2096" y="10321"/>
                      <a:pt x="2168" y="10119"/>
                    </a:cubicBezTo>
                    <a:cubicBezTo>
                      <a:pt x="3287" y="9452"/>
                      <a:pt x="4787" y="9226"/>
                      <a:pt x="6073" y="9190"/>
                    </a:cubicBezTo>
                    <a:cubicBezTo>
                      <a:pt x="6171" y="9187"/>
                      <a:pt x="6269" y="9186"/>
                      <a:pt x="6366" y="9186"/>
                    </a:cubicBezTo>
                    <a:close/>
                    <a:moveTo>
                      <a:pt x="6192" y="10002"/>
                    </a:moveTo>
                    <a:cubicBezTo>
                      <a:pt x="6785" y="10002"/>
                      <a:pt x="7383" y="10076"/>
                      <a:pt x="7978" y="10238"/>
                    </a:cubicBezTo>
                    <a:cubicBezTo>
                      <a:pt x="8573" y="10405"/>
                      <a:pt x="9157" y="10643"/>
                      <a:pt x="9692" y="10952"/>
                    </a:cubicBezTo>
                    <a:cubicBezTo>
                      <a:pt x="9871" y="11048"/>
                      <a:pt x="10026" y="11167"/>
                      <a:pt x="10204" y="11274"/>
                    </a:cubicBezTo>
                    <a:cubicBezTo>
                      <a:pt x="10181" y="11286"/>
                      <a:pt x="10169" y="11286"/>
                      <a:pt x="10133" y="11298"/>
                    </a:cubicBezTo>
                    <a:cubicBezTo>
                      <a:pt x="10014" y="11357"/>
                      <a:pt x="9907" y="11429"/>
                      <a:pt x="9823" y="11512"/>
                    </a:cubicBezTo>
                    <a:cubicBezTo>
                      <a:pt x="8788" y="10897"/>
                      <a:pt x="7592" y="10503"/>
                      <a:pt x="6410" y="10503"/>
                    </a:cubicBezTo>
                    <a:cubicBezTo>
                      <a:pt x="5554" y="10503"/>
                      <a:pt x="4705" y="10710"/>
                      <a:pt x="3930" y="11190"/>
                    </a:cubicBezTo>
                    <a:cubicBezTo>
                      <a:pt x="3632" y="11167"/>
                      <a:pt x="3346" y="11155"/>
                      <a:pt x="3049" y="11119"/>
                    </a:cubicBezTo>
                    <a:cubicBezTo>
                      <a:pt x="2739" y="11095"/>
                      <a:pt x="2406" y="11059"/>
                      <a:pt x="2096" y="11048"/>
                    </a:cubicBezTo>
                    <a:cubicBezTo>
                      <a:pt x="3387" y="10419"/>
                      <a:pt x="4779" y="10002"/>
                      <a:pt x="6192" y="10002"/>
                    </a:cubicBezTo>
                    <a:close/>
                    <a:moveTo>
                      <a:pt x="6414" y="10884"/>
                    </a:moveTo>
                    <a:cubicBezTo>
                      <a:pt x="7404" y="10884"/>
                      <a:pt x="8407" y="11183"/>
                      <a:pt x="9300" y="11655"/>
                    </a:cubicBezTo>
                    <a:cubicBezTo>
                      <a:pt x="9038" y="11631"/>
                      <a:pt x="8752" y="11607"/>
                      <a:pt x="8478" y="11583"/>
                    </a:cubicBezTo>
                    <a:cubicBezTo>
                      <a:pt x="7204" y="11476"/>
                      <a:pt x="5906" y="11357"/>
                      <a:pt x="4632" y="11250"/>
                    </a:cubicBezTo>
                    <a:cubicBezTo>
                      <a:pt x="5203" y="10996"/>
                      <a:pt x="5806" y="10884"/>
                      <a:pt x="6414" y="10884"/>
                    </a:cubicBezTo>
                    <a:close/>
                    <a:moveTo>
                      <a:pt x="18261" y="1595"/>
                    </a:moveTo>
                    <a:cubicBezTo>
                      <a:pt x="19086" y="1595"/>
                      <a:pt x="19903" y="1705"/>
                      <a:pt x="20706" y="1904"/>
                    </a:cubicBezTo>
                    <a:cubicBezTo>
                      <a:pt x="21777" y="2189"/>
                      <a:pt x="22908" y="2654"/>
                      <a:pt x="23766" y="3356"/>
                    </a:cubicBezTo>
                    <a:cubicBezTo>
                      <a:pt x="23123" y="6047"/>
                      <a:pt x="22492" y="8750"/>
                      <a:pt x="21849" y="11452"/>
                    </a:cubicBezTo>
                    <a:cubicBezTo>
                      <a:pt x="21777" y="11726"/>
                      <a:pt x="21718" y="12012"/>
                      <a:pt x="21634" y="12298"/>
                    </a:cubicBezTo>
                    <a:cubicBezTo>
                      <a:pt x="20152" y="10775"/>
                      <a:pt x="17818" y="9733"/>
                      <a:pt x="15586" y="9733"/>
                    </a:cubicBezTo>
                    <a:cubicBezTo>
                      <a:pt x="14501" y="9733"/>
                      <a:pt x="13441" y="9979"/>
                      <a:pt x="12514" y="10536"/>
                    </a:cubicBezTo>
                    <a:cubicBezTo>
                      <a:pt x="12371" y="10631"/>
                      <a:pt x="12205" y="10738"/>
                      <a:pt x="12050" y="10857"/>
                    </a:cubicBezTo>
                    <a:cubicBezTo>
                      <a:pt x="12919" y="8297"/>
                      <a:pt x="13776" y="5749"/>
                      <a:pt x="14645" y="3189"/>
                    </a:cubicBezTo>
                    <a:lnTo>
                      <a:pt x="15003" y="2118"/>
                    </a:lnTo>
                    <a:cubicBezTo>
                      <a:pt x="15003" y="2118"/>
                      <a:pt x="15003" y="2106"/>
                      <a:pt x="15015" y="2082"/>
                    </a:cubicBezTo>
                    <a:cubicBezTo>
                      <a:pt x="15015" y="2070"/>
                      <a:pt x="15026" y="2058"/>
                      <a:pt x="15026" y="2046"/>
                    </a:cubicBezTo>
                    <a:cubicBezTo>
                      <a:pt x="15033" y="2058"/>
                      <a:pt x="15056" y="2063"/>
                      <a:pt x="15087" y="2063"/>
                    </a:cubicBezTo>
                    <a:cubicBezTo>
                      <a:pt x="15216" y="2063"/>
                      <a:pt x="15502" y="1982"/>
                      <a:pt x="15550" y="1963"/>
                    </a:cubicBezTo>
                    <a:cubicBezTo>
                      <a:pt x="16181" y="1785"/>
                      <a:pt x="16812" y="1689"/>
                      <a:pt x="17467" y="1630"/>
                    </a:cubicBezTo>
                    <a:cubicBezTo>
                      <a:pt x="17733" y="1607"/>
                      <a:pt x="17997" y="1595"/>
                      <a:pt x="18261" y="1595"/>
                    </a:cubicBezTo>
                    <a:close/>
                    <a:moveTo>
                      <a:pt x="9942" y="12740"/>
                    </a:moveTo>
                    <a:cubicBezTo>
                      <a:pt x="9951" y="12740"/>
                      <a:pt x="9919" y="12747"/>
                      <a:pt x="9876" y="12749"/>
                    </a:cubicBezTo>
                    <a:lnTo>
                      <a:pt x="9876" y="12749"/>
                    </a:lnTo>
                    <a:cubicBezTo>
                      <a:pt x="9916" y="12742"/>
                      <a:pt x="9936" y="12740"/>
                      <a:pt x="9942" y="12740"/>
                    </a:cubicBezTo>
                    <a:close/>
                    <a:moveTo>
                      <a:pt x="24099" y="3666"/>
                    </a:moveTo>
                    <a:cubicBezTo>
                      <a:pt x="24170" y="3749"/>
                      <a:pt x="24254" y="3856"/>
                      <a:pt x="24361" y="3951"/>
                    </a:cubicBezTo>
                    <a:cubicBezTo>
                      <a:pt x="24349" y="3963"/>
                      <a:pt x="24349" y="3975"/>
                      <a:pt x="24349" y="3987"/>
                    </a:cubicBezTo>
                    <a:cubicBezTo>
                      <a:pt x="23647" y="6666"/>
                      <a:pt x="22968" y="9369"/>
                      <a:pt x="22265" y="12048"/>
                    </a:cubicBezTo>
                    <a:cubicBezTo>
                      <a:pt x="22206" y="12298"/>
                      <a:pt x="22135" y="12548"/>
                      <a:pt x="22075" y="12822"/>
                    </a:cubicBezTo>
                    <a:cubicBezTo>
                      <a:pt x="22027" y="12762"/>
                      <a:pt x="21992" y="12714"/>
                      <a:pt x="21956" y="12655"/>
                    </a:cubicBezTo>
                    <a:cubicBezTo>
                      <a:pt x="22587" y="9940"/>
                      <a:pt x="23242" y="7238"/>
                      <a:pt x="23885" y="4523"/>
                    </a:cubicBezTo>
                    <a:cubicBezTo>
                      <a:pt x="23956" y="4249"/>
                      <a:pt x="24016" y="3951"/>
                      <a:pt x="24099" y="3666"/>
                    </a:cubicBezTo>
                    <a:close/>
                    <a:moveTo>
                      <a:pt x="15407" y="12410"/>
                    </a:moveTo>
                    <a:cubicBezTo>
                      <a:pt x="15877" y="12410"/>
                      <a:pt x="16350" y="12488"/>
                      <a:pt x="16789" y="12595"/>
                    </a:cubicBezTo>
                    <a:cubicBezTo>
                      <a:pt x="17217" y="12703"/>
                      <a:pt x="17646" y="12834"/>
                      <a:pt x="18051" y="13024"/>
                    </a:cubicBezTo>
                    <a:cubicBezTo>
                      <a:pt x="18098" y="13036"/>
                      <a:pt x="18158" y="13072"/>
                      <a:pt x="18205" y="13095"/>
                    </a:cubicBezTo>
                    <a:lnTo>
                      <a:pt x="14491" y="12524"/>
                    </a:lnTo>
                    <a:cubicBezTo>
                      <a:pt x="14788" y="12444"/>
                      <a:pt x="15097" y="12410"/>
                      <a:pt x="15407" y="12410"/>
                    </a:cubicBezTo>
                    <a:close/>
                    <a:moveTo>
                      <a:pt x="15189" y="11653"/>
                    </a:moveTo>
                    <a:cubicBezTo>
                      <a:pt x="15587" y="11653"/>
                      <a:pt x="15984" y="11690"/>
                      <a:pt x="16360" y="11750"/>
                    </a:cubicBezTo>
                    <a:cubicBezTo>
                      <a:pt x="17646" y="11952"/>
                      <a:pt x="18860" y="12488"/>
                      <a:pt x="19825" y="13334"/>
                    </a:cubicBezTo>
                    <a:cubicBezTo>
                      <a:pt x="19503" y="13298"/>
                      <a:pt x="19241" y="13250"/>
                      <a:pt x="18979" y="13215"/>
                    </a:cubicBezTo>
                    <a:cubicBezTo>
                      <a:pt x="18586" y="12619"/>
                      <a:pt x="17503" y="12369"/>
                      <a:pt x="16908" y="12226"/>
                    </a:cubicBezTo>
                    <a:cubicBezTo>
                      <a:pt x="16435" y="12115"/>
                      <a:pt x="15928" y="12038"/>
                      <a:pt x="15426" y="12038"/>
                    </a:cubicBezTo>
                    <a:cubicBezTo>
                      <a:pt x="14852" y="12038"/>
                      <a:pt x="14284" y="12138"/>
                      <a:pt x="13776" y="12405"/>
                    </a:cubicBezTo>
                    <a:cubicBezTo>
                      <a:pt x="13633" y="12369"/>
                      <a:pt x="13479" y="12357"/>
                      <a:pt x="13348" y="12322"/>
                    </a:cubicBezTo>
                    <a:cubicBezTo>
                      <a:pt x="13300" y="12322"/>
                      <a:pt x="13229" y="12322"/>
                      <a:pt x="13181" y="12310"/>
                    </a:cubicBezTo>
                    <a:cubicBezTo>
                      <a:pt x="13205" y="12298"/>
                      <a:pt x="13205" y="12298"/>
                      <a:pt x="13205" y="12262"/>
                    </a:cubicBezTo>
                    <a:cubicBezTo>
                      <a:pt x="13205" y="12202"/>
                      <a:pt x="13169" y="12143"/>
                      <a:pt x="13145" y="12083"/>
                    </a:cubicBezTo>
                    <a:cubicBezTo>
                      <a:pt x="13763" y="11771"/>
                      <a:pt x="14479" y="11653"/>
                      <a:pt x="15189" y="11653"/>
                    </a:cubicBezTo>
                    <a:close/>
                    <a:moveTo>
                      <a:pt x="24659" y="4273"/>
                    </a:moveTo>
                    <a:cubicBezTo>
                      <a:pt x="24766" y="4380"/>
                      <a:pt x="24849" y="4499"/>
                      <a:pt x="24944" y="4618"/>
                    </a:cubicBezTo>
                    <a:cubicBezTo>
                      <a:pt x="24944" y="4630"/>
                      <a:pt x="24921" y="4642"/>
                      <a:pt x="24921" y="4666"/>
                    </a:cubicBezTo>
                    <a:lnTo>
                      <a:pt x="22742" y="12655"/>
                    </a:lnTo>
                    <a:cubicBezTo>
                      <a:pt x="22658" y="12905"/>
                      <a:pt x="22587" y="13179"/>
                      <a:pt x="22527" y="13429"/>
                    </a:cubicBezTo>
                    <a:lnTo>
                      <a:pt x="22349" y="13203"/>
                    </a:lnTo>
                    <a:lnTo>
                      <a:pt x="24409" y="5261"/>
                    </a:lnTo>
                    <a:cubicBezTo>
                      <a:pt x="24480" y="4928"/>
                      <a:pt x="24563" y="4606"/>
                      <a:pt x="24659" y="4273"/>
                    </a:cubicBezTo>
                    <a:close/>
                    <a:moveTo>
                      <a:pt x="15716" y="10821"/>
                    </a:moveTo>
                    <a:cubicBezTo>
                      <a:pt x="17903" y="10821"/>
                      <a:pt x="19755" y="11941"/>
                      <a:pt x="21194" y="13548"/>
                    </a:cubicBezTo>
                    <a:cubicBezTo>
                      <a:pt x="20920" y="13512"/>
                      <a:pt x="20682" y="13488"/>
                      <a:pt x="20444" y="13441"/>
                    </a:cubicBezTo>
                    <a:cubicBezTo>
                      <a:pt x="20444" y="13429"/>
                      <a:pt x="20432" y="13429"/>
                      <a:pt x="20432" y="13417"/>
                    </a:cubicBezTo>
                    <a:cubicBezTo>
                      <a:pt x="19337" y="12286"/>
                      <a:pt x="17872" y="11583"/>
                      <a:pt x="16312" y="11357"/>
                    </a:cubicBezTo>
                    <a:cubicBezTo>
                      <a:pt x="15951" y="11303"/>
                      <a:pt x="15576" y="11272"/>
                      <a:pt x="15198" y="11272"/>
                    </a:cubicBezTo>
                    <a:cubicBezTo>
                      <a:pt x="14404" y="11272"/>
                      <a:pt x="13601" y="11411"/>
                      <a:pt x="12907" y="11774"/>
                    </a:cubicBezTo>
                    <a:lnTo>
                      <a:pt x="12681" y="11548"/>
                    </a:lnTo>
                    <a:cubicBezTo>
                      <a:pt x="13479" y="11119"/>
                      <a:pt x="14431" y="10893"/>
                      <a:pt x="15324" y="10833"/>
                    </a:cubicBezTo>
                    <a:cubicBezTo>
                      <a:pt x="15456" y="10825"/>
                      <a:pt x="15587" y="10821"/>
                      <a:pt x="15716" y="10821"/>
                    </a:cubicBezTo>
                    <a:close/>
                    <a:moveTo>
                      <a:pt x="15604" y="10149"/>
                    </a:moveTo>
                    <a:cubicBezTo>
                      <a:pt x="15708" y="10149"/>
                      <a:pt x="15809" y="10151"/>
                      <a:pt x="15908" y="10155"/>
                    </a:cubicBezTo>
                    <a:cubicBezTo>
                      <a:pt x="17991" y="10238"/>
                      <a:pt x="20194" y="11238"/>
                      <a:pt x="21575" y="12822"/>
                    </a:cubicBezTo>
                    <a:cubicBezTo>
                      <a:pt x="21718" y="13000"/>
                      <a:pt x="21837" y="13179"/>
                      <a:pt x="21968" y="13357"/>
                    </a:cubicBezTo>
                    <a:lnTo>
                      <a:pt x="22015" y="13393"/>
                    </a:lnTo>
                    <a:cubicBezTo>
                      <a:pt x="22099" y="13500"/>
                      <a:pt x="22194" y="13619"/>
                      <a:pt x="22289" y="13726"/>
                    </a:cubicBezTo>
                    <a:cubicBezTo>
                      <a:pt x="22111" y="13715"/>
                      <a:pt x="21920" y="13679"/>
                      <a:pt x="21742" y="13655"/>
                    </a:cubicBezTo>
                    <a:cubicBezTo>
                      <a:pt x="20227" y="11810"/>
                      <a:pt x="18157" y="10456"/>
                      <a:pt x="15719" y="10456"/>
                    </a:cubicBezTo>
                    <a:cubicBezTo>
                      <a:pt x="15608" y="10456"/>
                      <a:pt x="15496" y="10458"/>
                      <a:pt x="15384" y="10464"/>
                    </a:cubicBezTo>
                    <a:cubicBezTo>
                      <a:pt x="14348" y="10524"/>
                      <a:pt x="13217" y="10798"/>
                      <a:pt x="12288" y="11333"/>
                    </a:cubicBezTo>
                    <a:cubicBezTo>
                      <a:pt x="12252" y="11298"/>
                      <a:pt x="12205" y="11286"/>
                      <a:pt x="12157" y="11250"/>
                    </a:cubicBezTo>
                    <a:cubicBezTo>
                      <a:pt x="13010" y="10408"/>
                      <a:pt x="14445" y="10149"/>
                      <a:pt x="15604" y="10149"/>
                    </a:cubicBezTo>
                    <a:close/>
                    <a:moveTo>
                      <a:pt x="25206" y="4987"/>
                    </a:moveTo>
                    <a:cubicBezTo>
                      <a:pt x="25242" y="5023"/>
                      <a:pt x="25266" y="5059"/>
                      <a:pt x="25290" y="5094"/>
                    </a:cubicBezTo>
                    <a:cubicBezTo>
                      <a:pt x="25302" y="5118"/>
                      <a:pt x="25349" y="5202"/>
                      <a:pt x="25373" y="5237"/>
                    </a:cubicBezTo>
                    <a:cubicBezTo>
                      <a:pt x="25398" y="5229"/>
                      <a:pt x="25405" y="5221"/>
                      <a:pt x="25412" y="5200"/>
                    </a:cubicBezTo>
                    <a:lnTo>
                      <a:pt x="25412" y="5200"/>
                    </a:lnTo>
                    <a:cubicBezTo>
                      <a:pt x="25409" y="5217"/>
                      <a:pt x="25409" y="5230"/>
                      <a:pt x="25409" y="5237"/>
                    </a:cubicBezTo>
                    <a:lnTo>
                      <a:pt x="25421" y="5261"/>
                    </a:lnTo>
                    <a:cubicBezTo>
                      <a:pt x="25461" y="5277"/>
                      <a:pt x="25441" y="5316"/>
                      <a:pt x="25416" y="5316"/>
                    </a:cubicBezTo>
                    <a:cubicBezTo>
                      <a:pt x="25405" y="5316"/>
                      <a:pt x="25392" y="5308"/>
                      <a:pt x="25385" y="5285"/>
                    </a:cubicBezTo>
                    <a:cubicBezTo>
                      <a:pt x="25159" y="5821"/>
                      <a:pt x="25075" y="6452"/>
                      <a:pt x="24944" y="6999"/>
                    </a:cubicBezTo>
                    <a:cubicBezTo>
                      <a:pt x="24456" y="8857"/>
                      <a:pt x="23956" y="10714"/>
                      <a:pt x="23456" y="12583"/>
                    </a:cubicBezTo>
                    <a:cubicBezTo>
                      <a:pt x="23337" y="13012"/>
                      <a:pt x="23230" y="13429"/>
                      <a:pt x="23111" y="13857"/>
                    </a:cubicBezTo>
                    <a:cubicBezTo>
                      <a:pt x="23004" y="13846"/>
                      <a:pt x="22920" y="13834"/>
                      <a:pt x="22813" y="13810"/>
                    </a:cubicBezTo>
                    <a:cubicBezTo>
                      <a:pt x="23528" y="11167"/>
                      <a:pt x="24254" y="8535"/>
                      <a:pt x="24968" y="5880"/>
                    </a:cubicBezTo>
                    <a:cubicBezTo>
                      <a:pt x="25052" y="5583"/>
                      <a:pt x="25135" y="5285"/>
                      <a:pt x="25206" y="4987"/>
                    </a:cubicBezTo>
                    <a:close/>
                    <a:moveTo>
                      <a:pt x="4894" y="2177"/>
                    </a:moveTo>
                    <a:cubicBezTo>
                      <a:pt x="3882" y="4761"/>
                      <a:pt x="2858" y="7345"/>
                      <a:pt x="1846" y="9928"/>
                    </a:cubicBezTo>
                    <a:cubicBezTo>
                      <a:pt x="1680" y="10333"/>
                      <a:pt x="1537" y="10738"/>
                      <a:pt x="1370" y="11155"/>
                    </a:cubicBezTo>
                    <a:cubicBezTo>
                      <a:pt x="1322" y="11274"/>
                      <a:pt x="1441" y="11393"/>
                      <a:pt x="1549" y="11393"/>
                    </a:cubicBezTo>
                    <a:cubicBezTo>
                      <a:pt x="2323" y="11452"/>
                      <a:pt x="3108" y="11524"/>
                      <a:pt x="3882" y="11583"/>
                    </a:cubicBezTo>
                    <a:cubicBezTo>
                      <a:pt x="3918" y="11595"/>
                      <a:pt x="3942" y="11595"/>
                      <a:pt x="3989" y="11595"/>
                    </a:cubicBezTo>
                    <a:cubicBezTo>
                      <a:pt x="5549" y="11726"/>
                      <a:pt x="7109" y="11869"/>
                      <a:pt x="8680" y="11988"/>
                    </a:cubicBezTo>
                    <a:cubicBezTo>
                      <a:pt x="9014" y="12012"/>
                      <a:pt x="9359" y="12048"/>
                      <a:pt x="9716" y="12072"/>
                    </a:cubicBezTo>
                    <a:cubicBezTo>
                      <a:pt x="9788" y="12072"/>
                      <a:pt x="9847" y="12024"/>
                      <a:pt x="9883" y="11988"/>
                    </a:cubicBezTo>
                    <a:cubicBezTo>
                      <a:pt x="10158" y="11572"/>
                      <a:pt x="10676" y="11432"/>
                      <a:pt x="11169" y="11432"/>
                    </a:cubicBezTo>
                    <a:cubicBezTo>
                      <a:pt x="11338" y="11432"/>
                      <a:pt x="11505" y="11449"/>
                      <a:pt x="11657" y="11476"/>
                    </a:cubicBezTo>
                    <a:cubicBezTo>
                      <a:pt x="11693" y="11488"/>
                      <a:pt x="11728" y="11512"/>
                      <a:pt x="11764" y="11512"/>
                    </a:cubicBezTo>
                    <a:cubicBezTo>
                      <a:pt x="11788" y="11524"/>
                      <a:pt x="11812" y="11524"/>
                      <a:pt x="11824" y="11524"/>
                    </a:cubicBezTo>
                    <a:cubicBezTo>
                      <a:pt x="12312" y="11691"/>
                      <a:pt x="12717" y="12012"/>
                      <a:pt x="12836" y="12524"/>
                    </a:cubicBezTo>
                    <a:cubicBezTo>
                      <a:pt x="12860" y="12583"/>
                      <a:pt x="12919" y="12643"/>
                      <a:pt x="12979" y="12655"/>
                    </a:cubicBezTo>
                    <a:cubicBezTo>
                      <a:pt x="13229" y="12703"/>
                      <a:pt x="13479" y="12726"/>
                      <a:pt x="13729" y="12774"/>
                    </a:cubicBezTo>
                    <a:cubicBezTo>
                      <a:pt x="15396" y="13036"/>
                      <a:pt x="17086" y="13298"/>
                      <a:pt x="18753" y="13560"/>
                    </a:cubicBezTo>
                    <a:cubicBezTo>
                      <a:pt x="18773" y="13579"/>
                      <a:pt x="18796" y="13588"/>
                      <a:pt x="18821" y="13588"/>
                    </a:cubicBezTo>
                    <a:cubicBezTo>
                      <a:pt x="18841" y="13588"/>
                      <a:pt x="18863" y="13582"/>
                      <a:pt x="18884" y="13572"/>
                    </a:cubicBezTo>
                    <a:cubicBezTo>
                      <a:pt x="19777" y="13715"/>
                      <a:pt x="20670" y="13857"/>
                      <a:pt x="21563" y="13988"/>
                    </a:cubicBezTo>
                    <a:cubicBezTo>
                      <a:pt x="21587" y="14012"/>
                      <a:pt x="21623" y="14012"/>
                      <a:pt x="21646" y="14012"/>
                    </a:cubicBezTo>
                    <a:cubicBezTo>
                      <a:pt x="21742" y="14024"/>
                      <a:pt x="21849" y="14036"/>
                      <a:pt x="21932" y="14048"/>
                    </a:cubicBezTo>
                    <a:cubicBezTo>
                      <a:pt x="22349" y="14107"/>
                      <a:pt x="22766" y="14191"/>
                      <a:pt x="23194" y="14250"/>
                    </a:cubicBezTo>
                    <a:cubicBezTo>
                      <a:pt x="23205" y="14252"/>
                      <a:pt x="23216" y="14252"/>
                      <a:pt x="23226" y="14252"/>
                    </a:cubicBezTo>
                    <a:cubicBezTo>
                      <a:pt x="23322" y="14252"/>
                      <a:pt x="23411" y="14204"/>
                      <a:pt x="23432" y="14107"/>
                    </a:cubicBezTo>
                    <a:lnTo>
                      <a:pt x="24516" y="10095"/>
                    </a:lnTo>
                    <a:cubicBezTo>
                      <a:pt x="24921" y="8547"/>
                      <a:pt x="25433" y="6988"/>
                      <a:pt x="25754" y="5404"/>
                    </a:cubicBezTo>
                    <a:cubicBezTo>
                      <a:pt x="25814" y="5404"/>
                      <a:pt x="25897" y="5404"/>
                      <a:pt x="25956" y="5416"/>
                    </a:cubicBezTo>
                    <a:cubicBezTo>
                      <a:pt x="25230" y="8154"/>
                      <a:pt x="24492" y="10881"/>
                      <a:pt x="23778" y="13607"/>
                    </a:cubicBezTo>
                    <a:cubicBezTo>
                      <a:pt x="23694" y="13941"/>
                      <a:pt x="23599" y="14310"/>
                      <a:pt x="23504" y="14643"/>
                    </a:cubicBezTo>
                    <a:cubicBezTo>
                      <a:pt x="20206" y="14155"/>
                      <a:pt x="16920" y="13643"/>
                      <a:pt x="13633" y="13155"/>
                    </a:cubicBezTo>
                    <a:cubicBezTo>
                      <a:pt x="13383" y="13119"/>
                      <a:pt x="13121" y="13084"/>
                      <a:pt x="12860" y="13036"/>
                    </a:cubicBezTo>
                    <a:cubicBezTo>
                      <a:pt x="12808" y="13029"/>
                      <a:pt x="12762" y="13025"/>
                      <a:pt x="12719" y="13025"/>
                    </a:cubicBezTo>
                    <a:cubicBezTo>
                      <a:pt x="12553" y="13025"/>
                      <a:pt x="12432" y="13074"/>
                      <a:pt x="12205" y="13131"/>
                    </a:cubicBezTo>
                    <a:cubicBezTo>
                      <a:pt x="11983" y="13189"/>
                      <a:pt x="11754" y="13222"/>
                      <a:pt x="11528" y="13222"/>
                    </a:cubicBezTo>
                    <a:cubicBezTo>
                      <a:pt x="11099" y="13222"/>
                      <a:pt x="10683" y="13102"/>
                      <a:pt x="10347" y="12798"/>
                    </a:cubicBezTo>
                    <a:cubicBezTo>
                      <a:pt x="10193" y="12667"/>
                      <a:pt x="10109" y="12429"/>
                      <a:pt x="9907" y="12369"/>
                    </a:cubicBezTo>
                    <a:cubicBezTo>
                      <a:pt x="9698" y="12310"/>
                      <a:pt x="9457" y="12298"/>
                      <a:pt x="9215" y="12298"/>
                    </a:cubicBezTo>
                    <a:cubicBezTo>
                      <a:pt x="9053" y="12298"/>
                      <a:pt x="8891" y="12303"/>
                      <a:pt x="8737" y="12303"/>
                    </a:cubicBezTo>
                    <a:cubicBezTo>
                      <a:pt x="8660" y="12303"/>
                      <a:pt x="8585" y="12302"/>
                      <a:pt x="8514" y="12298"/>
                    </a:cubicBezTo>
                    <a:cubicBezTo>
                      <a:pt x="7502" y="12250"/>
                      <a:pt x="6490" y="12191"/>
                      <a:pt x="5466" y="12143"/>
                    </a:cubicBezTo>
                    <a:cubicBezTo>
                      <a:pt x="3799" y="12060"/>
                      <a:pt x="2108" y="11988"/>
                      <a:pt x="441" y="11893"/>
                    </a:cubicBezTo>
                    <a:lnTo>
                      <a:pt x="3930" y="3273"/>
                    </a:lnTo>
                    <a:cubicBezTo>
                      <a:pt x="4073" y="2904"/>
                      <a:pt x="4228" y="2535"/>
                      <a:pt x="4370" y="2177"/>
                    </a:cubicBezTo>
                    <a:close/>
                    <a:moveTo>
                      <a:pt x="9920" y="0"/>
                    </a:moveTo>
                    <a:cubicBezTo>
                      <a:pt x="8309" y="0"/>
                      <a:pt x="6724" y="494"/>
                      <a:pt x="5299" y="1332"/>
                    </a:cubicBezTo>
                    <a:cubicBezTo>
                      <a:pt x="5251" y="1356"/>
                      <a:pt x="5216" y="1392"/>
                      <a:pt x="5216" y="1427"/>
                    </a:cubicBezTo>
                    <a:lnTo>
                      <a:pt x="5216" y="1451"/>
                    </a:lnTo>
                    <a:lnTo>
                      <a:pt x="5085" y="1808"/>
                    </a:lnTo>
                    <a:lnTo>
                      <a:pt x="4299" y="1808"/>
                    </a:lnTo>
                    <a:cubicBezTo>
                      <a:pt x="4204" y="1808"/>
                      <a:pt x="4156" y="1868"/>
                      <a:pt x="4120" y="1939"/>
                    </a:cubicBezTo>
                    <a:lnTo>
                      <a:pt x="548" y="10774"/>
                    </a:lnTo>
                    <a:cubicBezTo>
                      <a:pt x="382" y="11190"/>
                      <a:pt x="203" y="11607"/>
                      <a:pt x="48" y="12024"/>
                    </a:cubicBezTo>
                    <a:cubicBezTo>
                      <a:pt x="1" y="12143"/>
                      <a:pt x="120" y="12262"/>
                      <a:pt x="227" y="12262"/>
                    </a:cubicBezTo>
                    <a:cubicBezTo>
                      <a:pt x="1715" y="12345"/>
                      <a:pt x="3180" y="12417"/>
                      <a:pt x="4668" y="12488"/>
                    </a:cubicBezTo>
                    <a:cubicBezTo>
                      <a:pt x="5763" y="12548"/>
                      <a:pt x="6847" y="12595"/>
                      <a:pt x="7930" y="12655"/>
                    </a:cubicBezTo>
                    <a:cubicBezTo>
                      <a:pt x="8347" y="12667"/>
                      <a:pt x="8764" y="12703"/>
                      <a:pt x="9169" y="12714"/>
                    </a:cubicBezTo>
                    <a:cubicBezTo>
                      <a:pt x="9322" y="12724"/>
                      <a:pt x="9506" y="12757"/>
                      <a:pt x="9671" y="12757"/>
                    </a:cubicBezTo>
                    <a:cubicBezTo>
                      <a:pt x="9712" y="12757"/>
                      <a:pt x="9751" y="12755"/>
                      <a:pt x="9788" y="12750"/>
                    </a:cubicBezTo>
                    <a:cubicBezTo>
                      <a:pt x="9752" y="12750"/>
                      <a:pt x="9728" y="12726"/>
                      <a:pt x="9788" y="12667"/>
                    </a:cubicBezTo>
                    <a:cubicBezTo>
                      <a:pt x="9788" y="12667"/>
                      <a:pt x="9812" y="12714"/>
                      <a:pt x="9847" y="12750"/>
                    </a:cubicBezTo>
                    <a:lnTo>
                      <a:pt x="9943" y="12869"/>
                    </a:lnTo>
                    <a:cubicBezTo>
                      <a:pt x="10204" y="13203"/>
                      <a:pt x="10574" y="13429"/>
                      <a:pt x="10978" y="13524"/>
                    </a:cubicBezTo>
                    <a:cubicBezTo>
                      <a:pt x="11165" y="13579"/>
                      <a:pt x="11353" y="13603"/>
                      <a:pt x="11540" y="13603"/>
                    </a:cubicBezTo>
                    <a:cubicBezTo>
                      <a:pt x="11638" y="13603"/>
                      <a:pt x="11737" y="13596"/>
                      <a:pt x="11836" y="13584"/>
                    </a:cubicBezTo>
                    <a:cubicBezTo>
                      <a:pt x="12014" y="13572"/>
                      <a:pt x="12169" y="13548"/>
                      <a:pt x="12348" y="13488"/>
                    </a:cubicBezTo>
                    <a:cubicBezTo>
                      <a:pt x="12443" y="13453"/>
                      <a:pt x="12562" y="13381"/>
                      <a:pt x="12633" y="13369"/>
                    </a:cubicBezTo>
                    <a:cubicBezTo>
                      <a:pt x="12654" y="13366"/>
                      <a:pt x="12676" y="13364"/>
                      <a:pt x="12699" y="13364"/>
                    </a:cubicBezTo>
                    <a:cubicBezTo>
                      <a:pt x="12820" y="13364"/>
                      <a:pt x="12966" y="13411"/>
                      <a:pt x="13086" y="13441"/>
                    </a:cubicBezTo>
                    <a:cubicBezTo>
                      <a:pt x="14955" y="13726"/>
                      <a:pt x="16848" y="14000"/>
                      <a:pt x="18717" y="14286"/>
                    </a:cubicBezTo>
                    <a:cubicBezTo>
                      <a:pt x="20360" y="14536"/>
                      <a:pt x="21980" y="14774"/>
                      <a:pt x="23623" y="15036"/>
                    </a:cubicBezTo>
                    <a:cubicBezTo>
                      <a:pt x="23632" y="15037"/>
                      <a:pt x="23642" y="15038"/>
                      <a:pt x="23652" y="15038"/>
                    </a:cubicBezTo>
                    <a:cubicBezTo>
                      <a:pt x="23739" y="15038"/>
                      <a:pt x="23829" y="14990"/>
                      <a:pt x="23861" y="14893"/>
                    </a:cubicBezTo>
                    <a:lnTo>
                      <a:pt x="26087" y="6499"/>
                    </a:lnTo>
                    <a:lnTo>
                      <a:pt x="26397" y="5297"/>
                    </a:lnTo>
                    <a:cubicBezTo>
                      <a:pt x="26397" y="5178"/>
                      <a:pt x="26314" y="5083"/>
                      <a:pt x="26195" y="5059"/>
                    </a:cubicBezTo>
                    <a:cubicBezTo>
                      <a:pt x="26028" y="5047"/>
                      <a:pt x="25861" y="5047"/>
                      <a:pt x="25718" y="5035"/>
                    </a:cubicBezTo>
                    <a:cubicBezTo>
                      <a:pt x="25706" y="4999"/>
                      <a:pt x="25683" y="4987"/>
                      <a:pt x="25671" y="4964"/>
                    </a:cubicBezTo>
                    <a:cubicBezTo>
                      <a:pt x="25242" y="4285"/>
                      <a:pt x="24694" y="3713"/>
                      <a:pt x="24111" y="3154"/>
                    </a:cubicBezTo>
                    <a:cubicBezTo>
                      <a:pt x="23385" y="2535"/>
                      <a:pt x="22444" y="2094"/>
                      <a:pt x="21551" y="1785"/>
                    </a:cubicBezTo>
                    <a:cubicBezTo>
                      <a:pt x="20478" y="1411"/>
                      <a:pt x="19350" y="1229"/>
                      <a:pt x="18221" y="1229"/>
                    </a:cubicBezTo>
                    <a:cubicBezTo>
                      <a:pt x="17121" y="1229"/>
                      <a:pt x="16019" y="1402"/>
                      <a:pt x="14967" y="1737"/>
                    </a:cubicBezTo>
                    <a:cubicBezTo>
                      <a:pt x="14943" y="1761"/>
                      <a:pt x="14931" y="1761"/>
                      <a:pt x="14907" y="1773"/>
                    </a:cubicBezTo>
                    <a:cubicBezTo>
                      <a:pt x="14134" y="1106"/>
                      <a:pt x="13121" y="630"/>
                      <a:pt x="12157" y="332"/>
                    </a:cubicBezTo>
                    <a:cubicBezTo>
                      <a:pt x="11415" y="106"/>
                      <a:pt x="10665" y="0"/>
                      <a:pt x="99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43" name="Google Shape;2043;p50"/>
              <p:cNvGrpSpPr/>
              <p:nvPr/>
            </p:nvGrpSpPr>
            <p:grpSpPr>
              <a:xfrm>
                <a:off x="6754503" y="3594366"/>
                <a:ext cx="1338691" cy="599651"/>
                <a:chOff x="6754503" y="3594366"/>
                <a:chExt cx="1338691" cy="599651"/>
              </a:xfrm>
            </p:grpSpPr>
            <p:sp>
              <p:nvSpPr>
                <p:cNvPr id="2044" name="Google Shape;2044;p50"/>
                <p:cNvSpPr/>
                <p:nvPr/>
              </p:nvSpPr>
              <p:spPr>
                <a:xfrm>
                  <a:off x="7467629" y="4065040"/>
                  <a:ext cx="515687" cy="128978"/>
                </a:xfrm>
                <a:custGeom>
                  <a:avLst/>
                  <a:gdLst/>
                  <a:ahLst/>
                  <a:cxnLst/>
                  <a:rect l="l" t="t" r="r" b="b"/>
                  <a:pathLst>
                    <a:path w="6885" h="1722" extrusionOk="0">
                      <a:moveTo>
                        <a:pt x="2000" y="0"/>
                      </a:moveTo>
                      <a:cubicBezTo>
                        <a:pt x="1407" y="0"/>
                        <a:pt x="811" y="61"/>
                        <a:pt x="224" y="183"/>
                      </a:cubicBezTo>
                      <a:cubicBezTo>
                        <a:pt x="1" y="228"/>
                        <a:pt x="71" y="556"/>
                        <a:pt x="288" y="556"/>
                      </a:cubicBezTo>
                      <a:cubicBezTo>
                        <a:pt x="302" y="556"/>
                        <a:pt x="316" y="555"/>
                        <a:pt x="331" y="552"/>
                      </a:cubicBezTo>
                      <a:cubicBezTo>
                        <a:pt x="881" y="442"/>
                        <a:pt x="1436" y="387"/>
                        <a:pt x="1990" y="387"/>
                      </a:cubicBezTo>
                      <a:cubicBezTo>
                        <a:pt x="3584" y="387"/>
                        <a:pt x="5162" y="838"/>
                        <a:pt x="6523" y="1695"/>
                      </a:cubicBezTo>
                      <a:cubicBezTo>
                        <a:pt x="6553" y="1713"/>
                        <a:pt x="6584" y="1721"/>
                        <a:pt x="6613" y="1721"/>
                      </a:cubicBezTo>
                      <a:cubicBezTo>
                        <a:pt x="6774" y="1721"/>
                        <a:pt x="6885" y="1475"/>
                        <a:pt x="6713" y="1374"/>
                      </a:cubicBezTo>
                      <a:cubicBezTo>
                        <a:pt x="5302" y="471"/>
                        <a:pt x="3658" y="0"/>
                        <a:pt x="20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50"/>
                <p:cNvSpPr/>
                <p:nvPr/>
              </p:nvSpPr>
              <p:spPr>
                <a:xfrm>
                  <a:off x="7495492" y="3942353"/>
                  <a:ext cx="523476" cy="129802"/>
                </a:xfrm>
                <a:custGeom>
                  <a:avLst/>
                  <a:gdLst/>
                  <a:ahLst/>
                  <a:cxnLst/>
                  <a:rect l="l" t="t" r="r" b="b"/>
                  <a:pathLst>
                    <a:path w="6989" h="1733" extrusionOk="0">
                      <a:moveTo>
                        <a:pt x="2094" y="1"/>
                      </a:moveTo>
                      <a:cubicBezTo>
                        <a:pt x="1459" y="1"/>
                        <a:pt x="828" y="67"/>
                        <a:pt x="221" y="202"/>
                      </a:cubicBezTo>
                      <a:cubicBezTo>
                        <a:pt x="1" y="257"/>
                        <a:pt x="76" y="577"/>
                        <a:pt x="278" y="577"/>
                      </a:cubicBezTo>
                      <a:cubicBezTo>
                        <a:pt x="294" y="577"/>
                        <a:pt x="311" y="575"/>
                        <a:pt x="329" y="571"/>
                      </a:cubicBezTo>
                      <a:cubicBezTo>
                        <a:pt x="896" y="445"/>
                        <a:pt x="1487" y="383"/>
                        <a:pt x="2084" y="383"/>
                      </a:cubicBezTo>
                      <a:cubicBezTo>
                        <a:pt x="3692" y="383"/>
                        <a:pt x="5336" y="834"/>
                        <a:pt x="6639" y="1702"/>
                      </a:cubicBezTo>
                      <a:cubicBezTo>
                        <a:pt x="6672" y="1723"/>
                        <a:pt x="6704" y="1733"/>
                        <a:pt x="6735" y="1733"/>
                      </a:cubicBezTo>
                      <a:cubicBezTo>
                        <a:pt x="6890" y="1733"/>
                        <a:pt x="6989" y="1488"/>
                        <a:pt x="6829" y="1369"/>
                      </a:cubicBezTo>
                      <a:cubicBezTo>
                        <a:pt x="5466" y="463"/>
                        <a:pt x="3765" y="1"/>
                        <a:pt x="20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50"/>
                <p:cNvSpPr/>
                <p:nvPr/>
              </p:nvSpPr>
              <p:spPr>
                <a:xfrm>
                  <a:off x="7540208" y="3817869"/>
                  <a:ext cx="518757" cy="134296"/>
                </a:xfrm>
                <a:custGeom>
                  <a:avLst/>
                  <a:gdLst/>
                  <a:ahLst/>
                  <a:cxnLst/>
                  <a:rect l="l" t="t" r="r" b="b"/>
                  <a:pathLst>
                    <a:path w="6926" h="1793" extrusionOk="0">
                      <a:moveTo>
                        <a:pt x="1702" y="0"/>
                      </a:moveTo>
                      <a:cubicBezTo>
                        <a:pt x="1204" y="0"/>
                        <a:pt x="707" y="44"/>
                        <a:pt x="232" y="161"/>
                      </a:cubicBezTo>
                      <a:cubicBezTo>
                        <a:pt x="1" y="227"/>
                        <a:pt x="74" y="537"/>
                        <a:pt x="275" y="537"/>
                      </a:cubicBezTo>
                      <a:cubicBezTo>
                        <a:pt x="291" y="537"/>
                        <a:pt x="309" y="535"/>
                        <a:pt x="327" y="530"/>
                      </a:cubicBezTo>
                      <a:cubicBezTo>
                        <a:pt x="761" y="425"/>
                        <a:pt x="1221" y="387"/>
                        <a:pt x="1684" y="387"/>
                      </a:cubicBezTo>
                      <a:cubicBezTo>
                        <a:pt x="2109" y="387"/>
                        <a:pt x="2536" y="419"/>
                        <a:pt x="2946" y="459"/>
                      </a:cubicBezTo>
                      <a:cubicBezTo>
                        <a:pt x="4244" y="590"/>
                        <a:pt x="5518" y="971"/>
                        <a:pt x="6578" y="1757"/>
                      </a:cubicBezTo>
                      <a:cubicBezTo>
                        <a:pt x="6611" y="1782"/>
                        <a:pt x="6644" y="1792"/>
                        <a:pt x="6675" y="1792"/>
                      </a:cubicBezTo>
                      <a:cubicBezTo>
                        <a:pt x="6823" y="1792"/>
                        <a:pt x="6925" y="1551"/>
                        <a:pt x="6768" y="1423"/>
                      </a:cubicBezTo>
                      <a:cubicBezTo>
                        <a:pt x="5697" y="626"/>
                        <a:pt x="4387" y="257"/>
                        <a:pt x="3077" y="90"/>
                      </a:cubicBezTo>
                      <a:cubicBezTo>
                        <a:pt x="2630" y="38"/>
                        <a:pt x="2165" y="0"/>
                        <a:pt x="17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50"/>
                <p:cNvSpPr/>
                <p:nvPr/>
              </p:nvSpPr>
              <p:spPr>
                <a:xfrm>
                  <a:off x="7586646" y="3690239"/>
                  <a:ext cx="506549" cy="144632"/>
                </a:xfrm>
                <a:custGeom>
                  <a:avLst/>
                  <a:gdLst/>
                  <a:ahLst/>
                  <a:cxnLst/>
                  <a:rect l="l" t="t" r="r" b="b"/>
                  <a:pathLst>
                    <a:path w="6763" h="1931" extrusionOk="0">
                      <a:moveTo>
                        <a:pt x="1629" y="0"/>
                      </a:moveTo>
                      <a:cubicBezTo>
                        <a:pt x="1145" y="0"/>
                        <a:pt x="664" y="52"/>
                        <a:pt x="207" y="187"/>
                      </a:cubicBezTo>
                      <a:cubicBezTo>
                        <a:pt x="0" y="252"/>
                        <a:pt x="62" y="565"/>
                        <a:pt x="255" y="565"/>
                      </a:cubicBezTo>
                      <a:cubicBezTo>
                        <a:pt x="273" y="565"/>
                        <a:pt x="293" y="562"/>
                        <a:pt x="314" y="556"/>
                      </a:cubicBezTo>
                      <a:cubicBezTo>
                        <a:pt x="743" y="425"/>
                        <a:pt x="1200" y="374"/>
                        <a:pt x="1658" y="374"/>
                      </a:cubicBezTo>
                      <a:cubicBezTo>
                        <a:pt x="2203" y="374"/>
                        <a:pt x="2750" y="447"/>
                        <a:pt x="3255" y="544"/>
                      </a:cubicBezTo>
                      <a:cubicBezTo>
                        <a:pt x="4362" y="746"/>
                        <a:pt x="5505" y="1127"/>
                        <a:pt x="6351" y="1877"/>
                      </a:cubicBezTo>
                      <a:cubicBezTo>
                        <a:pt x="6391" y="1915"/>
                        <a:pt x="6436" y="1931"/>
                        <a:pt x="6480" y="1931"/>
                      </a:cubicBezTo>
                      <a:cubicBezTo>
                        <a:pt x="6630" y="1931"/>
                        <a:pt x="6763" y="1744"/>
                        <a:pt x="6624" y="1615"/>
                      </a:cubicBezTo>
                      <a:cubicBezTo>
                        <a:pt x="5731" y="806"/>
                        <a:pt x="4529" y="377"/>
                        <a:pt x="3362" y="175"/>
                      </a:cubicBezTo>
                      <a:cubicBezTo>
                        <a:pt x="2807" y="77"/>
                        <a:pt x="2216" y="0"/>
                        <a:pt x="16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50"/>
                <p:cNvSpPr/>
                <p:nvPr/>
              </p:nvSpPr>
              <p:spPr>
                <a:xfrm>
                  <a:off x="6754503" y="3975759"/>
                  <a:ext cx="521529" cy="102313"/>
                </a:xfrm>
                <a:custGeom>
                  <a:avLst/>
                  <a:gdLst/>
                  <a:ahLst/>
                  <a:cxnLst/>
                  <a:rect l="l" t="t" r="r" b="b"/>
                  <a:pathLst>
                    <a:path w="6963" h="1366" extrusionOk="0">
                      <a:moveTo>
                        <a:pt x="2666" y="0"/>
                      </a:moveTo>
                      <a:cubicBezTo>
                        <a:pt x="1846" y="0"/>
                        <a:pt x="1023" y="116"/>
                        <a:pt x="220" y="351"/>
                      </a:cubicBezTo>
                      <a:cubicBezTo>
                        <a:pt x="0" y="417"/>
                        <a:pt x="65" y="727"/>
                        <a:pt x="264" y="727"/>
                      </a:cubicBezTo>
                      <a:cubicBezTo>
                        <a:pt x="280" y="727"/>
                        <a:pt x="297" y="725"/>
                        <a:pt x="316" y="720"/>
                      </a:cubicBezTo>
                      <a:cubicBezTo>
                        <a:pt x="1099" y="495"/>
                        <a:pt x="1900" y="382"/>
                        <a:pt x="2696" y="382"/>
                      </a:cubicBezTo>
                      <a:cubicBezTo>
                        <a:pt x="4044" y="382"/>
                        <a:pt x="5378" y="703"/>
                        <a:pt x="6590" y="1339"/>
                      </a:cubicBezTo>
                      <a:cubicBezTo>
                        <a:pt x="6625" y="1358"/>
                        <a:pt x="6658" y="1365"/>
                        <a:pt x="6689" y="1365"/>
                      </a:cubicBezTo>
                      <a:cubicBezTo>
                        <a:pt x="6862" y="1365"/>
                        <a:pt x="6962" y="1119"/>
                        <a:pt x="6781" y="1018"/>
                      </a:cubicBezTo>
                      <a:cubicBezTo>
                        <a:pt x="5498" y="346"/>
                        <a:pt x="4086" y="0"/>
                        <a:pt x="26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50"/>
                <p:cNvSpPr/>
                <p:nvPr/>
              </p:nvSpPr>
              <p:spPr>
                <a:xfrm>
                  <a:off x="6791055" y="3851274"/>
                  <a:ext cx="530292" cy="101939"/>
                </a:xfrm>
                <a:custGeom>
                  <a:avLst/>
                  <a:gdLst/>
                  <a:ahLst/>
                  <a:cxnLst/>
                  <a:rect l="l" t="t" r="r" b="b"/>
                  <a:pathLst>
                    <a:path w="7080" h="1361" extrusionOk="0">
                      <a:moveTo>
                        <a:pt x="2766" y="0"/>
                      </a:moveTo>
                      <a:cubicBezTo>
                        <a:pt x="1894" y="0"/>
                        <a:pt x="1028" y="123"/>
                        <a:pt x="220" y="370"/>
                      </a:cubicBezTo>
                      <a:cubicBezTo>
                        <a:pt x="0" y="436"/>
                        <a:pt x="75" y="746"/>
                        <a:pt x="275" y="746"/>
                      </a:cubicBezTo>
                      <a:cubicBezTo>
                        <a:pt x="292" y="746"/>
                        <a:pt x="309" y="744"/>
                        <a:pt x="328" y="739"/>
                      </a:cubicBezTo>
                      <a:cubicBezTo>
                        <a:pt x="1110" y="498"/>
                        <a:pt x="1949" y="377"/>
                        <a:pt x="2794" y="377"/>
                      </a:cubicBezTo>
                      <a:cubicBezTo>
                        <a:pt x="4160" y="377"/>
                        <a:pt x="5539" y="694"/>
                        <a:pt x="6709" y="1335"/>
                      </a:cubicBezTo>
                      <a:cubicBezTo>
                        <a:pt x="6742" y="1353"/>
                        <a:pt x="6774" y="1361"/>
                        <a:pt x="6804" y="1361"/>
                      </a:cubicBezTo>
                      <a:cubicBezTo>
                        <a:pt x="6972" y="1361"/>
                        <a:pt x="7080" y="1114"/>
                        <a:pt x="6888" y="1013"/>
                      </a:cubicBezTo>
                      <a:cubicBezTo>
                        <a:pt x="5663" y="338"/>
                        <a:pt x="4208" y="0"/>
                        <a:pt x="27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50"/>
                <p:cNvSpPr/>
                <p:nvPr/>
              </p:nvSpPr>
              <p:spPr>
                <a:xfrm>
                  <a:off x="6830602" y="3725592"/>
                  <a:ext cx="523851" cy="105834"/>
                </a:xfrm>
                <a:custGeom>
                  <a:avLst/>
                  <a:gdLst/>
                  <a:ahLst/>
                  <a:cxnLst/>
                  <a:rect l="l" t="t" r="r" b="b"/>
                  <a:pathLst>
                    <a:path w="6994" h="1413" extrusionOk="0">
                      <a:moveTo>
                        <a:pt x="2470" y="1"/>
                      </a:moveTo>
                      <a:cubicBezTo>
                        <a:pt x="1705" y="1"/>
                        <a:pt x="897" y="71"/>
                        <a:pt x="181" y="310"/>
                      </a:cubicBezTo>
                      <a:cubicBezTo>
                        <a:pt x="0" y="384"/>
                        <a:pt x="66" y="694"/>
                        <a:pt x="233" y="694"/>
                      </a:cubicBezTo>
                      <a:cubicBezTo>
                        <a:pt x="254" y="694"/>
                        <a:pt x="276" y="689"/>
                        <a:pt x="300" y="679"/>
                      </a:cubicBezTo>
                      <a:cubicBezTo>
                        <a:pt x="975" y="444"/>
                        <a:pt x="1730" y="386"/>
                        <a:pt x="2447" y="386"/>
                      </a:cubicBezTo>
                      <a:cubicBezTo>
                        <a:pt x="2602" y="386"/>
                        <a:pt x="2756" y="389"/>
                        <a:pt x="2907" y="393"/>
                      </a:cubicBezTo>
                      <a:cubicBezTo>
                        <a:pt x="4205" y="429"/>
                        <a:pt x="5527" y="679"/>
                        <a:pt x="6634" y="1381"/>
                      </a:cubicBezTo>
                      <a:cubicBezTo>
                        <a:pt x="6667" y="1403"/>
                        <a:pt x="6700" y="1412"/>
                        <a:pt x="6730" y="1412"/>
                      </a:cubicBezTo>
                      <a:cubicBezTo>
                        <a:pt x="6888" y="1412"/>
                        <a:pt x="6994" y="1168"/>
                        <a:pt x="6824" y="1048"/>
                      </a:cubicBezTo>
                      <a:cubicBezTo>
                        <a:pt x="5693" y="334"/>
                        <a:pt x="4348" y="60"/>
                        <a:pt x="3026" y="12"/>
                      </a:cubicBezTo>
                      <a:cubicBezTo>
                        <a:pt x="2845" y="5"/>
                        <a:pt x="2659" y="1"/>
                        <a:pt x="24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50"/>
                <p:cNvSpPr/>
                <p:nvPr/>
              </p:nvSpPr>
              <p:spPr>
                <a:xfrm>
                  <a:off x="6885279" y="3594366"/>
                  <a:ext cx="512765" cy="118267"/>
                </a:xfrm>
                <a:custGeom>
                  <a:avLst/>
                  <a:gdLst/>
                  <a:ahLst/>
                  <a:cxnLst/>
                  <a:rect l="l" t="t" r="r" b="b"/>
                  <a:pathLst>
                    <a:path w="6846" h="1579" extrusionOk="0">
                      <a:moveTo>
                        <a:pt x="2272" y="0"/>
                      </a:moveTo>
                      <a:cubicBezTo>
                        <a:pt x="1570" y="0"/>
                        <a:pt x="858" y="86"/>
                        <a:pt x="213" y="335"/>
                      </a:cubicBezTo>
                      <a:cubicBezTo>
                        <a:pt x="1" y="410"/>
                        <a:pt x="62" y="720"/>
                        <a:pt x="238" y="720"/>
                      </a:cubicBezTo>
                      <a:cubicBezTo>
                        <a:pt x="260" y="720"/>
                        <a:pt x="283" y="715"/>
                        <a:pt x="308" y="705"/>
                      </a:cubicBezTo>
                      <a:cubicBezTo>
                        <a:pt x="905" y="469"/>
                        <a:pt x="1569" y="389"/>
                        <a:pt x="2228" y="389"/>
                      </a:cubicBezTo>
                      <a:cubicBezTo>
                        <a:pt x="2569" y="389"/>
                        <a:pt x="2908" y="410"/>
                        <a:pt x="3237" y="443"/>
                      </a:cubicBezTo>
                      <a:cubicBezTo>
                        <a:pt x="4380" y="538"/>
                        <a:pt x="5559" y="836"/>
                        <a:pt x="6499" y="1538"/>
                      </a:cubicBezTo>
                      <a:cubicBezTo>
                        <a:pt x="6534" y="1566"/>
                        <a:pt x="6568" y="1578"/>
                        <a:pt x="6601" y="1578"/>
                      </a:cubicBezTo>
                      <a:cubicBezTo>
                        <a:pt x="6746" y="1578"/>
                        <a:pt x="6846" y="1333"/>
                        <a:pt x="6690" y="1217"/>
                      </a:cubicBezTo>
                      <a:cubicBezTo>
                        <a:pt x="5749" y="502"/>
                        <a:pt x="4535" y="181"/>
                        <a:pt x="3368" y="62"/>
                      </a:cubicBezTo>
                      <a:cubicBezTo>
                        <a:pt x="3013" y="24"/>
                        <a:pt x="2644" y="0"/>
                        <a:pt x="22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052" name="Google Shape;2052;p50"/>
          <p:cNvGrpSpPr/>
          <p:nvPr/>
        </p:nvGrpSpPr>
        <p:grpSpPr>
          <a:xfrm>
            <a:off x="6709453" y="1969862"/>
            <a:ext cx="685351" cy="718085"/>
            <a:chOff x="7008140" y="2017217"/>
            <a:chExt cx="559242" cy="585953"/>
          </a:xfrm>
        </p:grpSpPr>
        <p:sp>
          <p:nvSpPr>
            <p:cNvPr id="2053" name="Google Shape;2053;p50"/>
            <p:cNvSpPr/>
            <p:nvPr/>
          </p:nvSpPr>
          <p:spPr>
            <a:xfrm rot="2101408">
              <a:off x="7109464" y="2077386"/>
              <a:ext cx="356593" cy="465615"/>
            </a:xfrm>
            <a:custGeom>
              <a:avLst/>
              <a:gdLst/>
              <a:ahLst/>
              <a:cxnLst/>
              <a:rect l="l" t="t" r="r" b="b"/>
              <a:pathLst>
                <a:path w="14264" h="18625" extrusionOk="0">
                  <a:moveTo>
                    <a:pt x="6899" y="605"/>
                  </a:moveTo>
                  <a:cubicBezTo>
                    <a:pt x="7276" y="605"/>
                    <a:pt x="7655" y="641"/>
                    <a:pt x="8037" y="718"/>
                  </a:cubicBezTo>
                  <a:cubicBezTo>
                    <a:pt x="9585" y="1015"/>
                    <a:pt x="10775" y="1849"/>
                    <a:pt x="11645" y="3134"/>
                  </a:cubicBezTo>
                  <a:cubicBezTo>
                    <a:pt x="12347" y="4147"/>
                    <a:pt x="12776" y="5278"/>
                    <a:pt x="13002" y="6480"/>
                  </a:cubicBezTo>
                  <a:cubicBezTo>
                    <a:pt x="13157" y="7266"/>
                    <a:pt x="13228" y="8064"/>
                    <a:pt x="13240" y="8754"/>
                  </a:cubicBezTo>
                  <a:cubicBezTo>
                    <a:pt x="13204" y="10409"/>
                    <a:pt x="13014" y="11909"/>
                    <a:pt x="12633" y="13398"/>
                  </a:cubicBezTo>
                  <a:cubicBezTo>
                    <a:pt x="12157" y="15243"/>
                    <a:pt x="11049" y="16541"/>
                    <a:pt x="9287" y="17255"/>
                  </a:cubicBezTo>
                  <a:cubicBezTo>
                    <a:pt x="8379" y="17611"/>
                    <a:pt x="7456" y="17794"/>
                    <a:pt x="6521" y="17794"/>
                  </a:cubicBezTo>
                  <a:cubicBezTo>
                    <a:pt x="5986" y="17794"/>
                    <a:pt x="5448" y="17734"/>
                    <a:pt x="4906" y="17612"/>
                  </a:cubicBezTo>
                  <a:cubicBezTo>
                    <a:pt x="3548" y="17291"/>
                    <a:pt x="2572" y="16446"/>
                    <a:pt x="1822" y="15315"/>
                  </a:cubicBezTo>
                  <a:cubicBezTo>
                    <a:pt x="1262" y="14469"/>
                    <a:pt x="953" y="13529"/>
                    <a:pt x="774" y="12529"/>
                  </a:cubicBezTo>
                  <a:cubicBezTo>
                    <a:pt x="596" y="11493"/>
                    <a:pt x="596" y="10433"/>
                    <a:pt x="560" y="9385"/>
                  </a:cubicBezTo>
                  <a:cubicBezTo>
                    <a:pt x="548" y="8576"/>
                    <a:pt x="560" y="7754"/>
                    <a:pt x="715" y="6968"/>
                  </a:cubicBezTo>
                  <a:cubicBezTo>
                    <a:pt x="917" y="5897"/>
                    <a:pt x="1167" y="4825"/>
                    <a:pt x="1727" y="3861"/>
                  </a:cubicBezTo>
                  <a:cubicBezTo>
                    <a:pt x="2263" y="2908"/>
                    <a:pt x="3013" y="2182"/>
                    <a:pt x="3906" y="1563"/>
                  </a:cubicBezTo>
                  <a:cubicBezTo>
                    <a:pt x="4584" y="1110"/>
                    <a:pt x="5311" y="777"/>
                    <a:pt x="6096" y="658"/>
                  </a:cubicBezTo>
                  <a:cubicBezTo>
                    <a:pt x="6364" y="623"/>
                    <a:pt x="6631" y="605"/>
                    <a:pt x="6899" y="605"/>
                  </a:cubicBezTo>
                  <a:close/>
                  <a:moveTo>
                    <a:pt x="6758" y="1"/>
                  </a:moveTo>
                  <a:cubicBezTo>
                    <a:pt x="5882" y="1"/>
                    <a:pt x="5028" y="225"/>
                    <a:pt x="4203" y="694"/>
                  </a:cubicBezTo>
                  <a:cubicBezTo>
                    <a:pt x="2453" y="1670"/>
                    <a:pt x="1286" y="3134"/>
                    <a:pt x="679" y="5039"/>
                  </a:cubicBezTo>
                  <a:cubicBezTo>
                    <a:pt x="143" y="6671"/>
                    <a:pt x="0" y="8338"/>
                    <a:pt x="12" y="10004"/>
                  </a:cubicBezTo>
                  <a:cubicBezTo>
                    <a:pt x="24" y="10838"/>
                    <a:pt x="72" y="11624"/>
                    <a:pt x="203" y="12398"/>
                  </a:cubicBezTo>
                  <a:cubicBezTo>
                    <a:pt x="369" y="13374"/>
                    <a:pt x="691" y="14279"/>
                    <a:pt x="1084" y="15172"/>
                  </a:cubicBezTo>
                  <a:cubicBezTo>
                    <a:pt x="1489" y="16065"/>
                    <a:pt x="2036" y="16839"/>
                    <a:pt x="2810" y="17422"/>
                  </a:cubicBezTo>
                  <a:cubicBezTo>
                    <a:pt x="3953" y="18279"/>
                    <a:pt x="5263" y="18624"/>
                    <a:pt x="6692" y="18624"/>
                  </a:cubicBezTo>
                  <a:cubicBezTo>
                    <a:pt x="7561" y="18624"/>
                    <a:pt x="8370" y="18434"/>
                    <a:pt x="9192" y="18160"/>
                  </a:cubicBezTo>
                  <a:cubicBezTo>
                    <a:pt x="10442" y="17743"/>
                    <a:pt x="11514" y="17065"/>
                    <a:pt x="12299" y="15993"/>
                  </a:cubicBezTo>
                  <a:cubicBezTo>
                    <a:pt x="12990" y="15053"/>
                    <a:pt x="13431" y="13993"/>
                    <a:pt x="13716" y="12874"/>
                  </a:cubicBezTo>
                  <a:cubicBezTo>
                    <a:pt x="14097" y="11243"/>
                    <a:pt x="14264" y="9576"/>
                    <a:pt x="14133" y="7873"/>
                  </a:cubicBezTo>
                  <a:cubicBezTo>
                    <a:pt x="14002" y="6111"/>
                    <a:pt x="13490" y="4444"/>
                    <a:pt x="12561" y="2920"/>
                  </a:cubicBezTo>
                  <a:cubicBezTo>
                    <a:pt x="12109" y="2206"/>
                    <a:pt x="11526" y="1610"/>
                    <a:pt x="10799" y="1182"/>
                  </a:cubicBezTo>
                  <a:cubicBezTo>
                    <a:pt x="10013" y="718"/>
                    <a:pt x="9144" y="456"/>
                    <a:pt x="8287" y="217"/>
                  </a:cubicBezTo>
                  <a:cubicBezTo>
                    <a:pt x="7771" y="74"/>
                    <a:pt x="7261" y="1"/>
                    <a:pt x="67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50"/>
            <p:cNvSpPr/>
            <p:nvPr/>
          </p:nvSpPr>
          <p:spPr>
            <a:xfrm rot="2101408">
              <a:off x="7235110" y="2212389"/>
              <a:ext cx="111648" cy="191271"/>
            </a:xfrm>
            <a:custGeom>
              <a:avLst/>
              <a:gdLst/>
              <a:ahLst/>
              <a:cxnLst/>
              <a:rect l="l" t="t" r="r" b="b"/>
              <a:pathLst>
                <a:path w="4466" h="7651" extrusionOk="0">
                  <a:moveTo>
                    <a:pt x="2321" y="456"/>
                  </a:moveTo>
                  <a:cubicBezTo>
                    <a:pt x="2412" y="456"/>
                    <a:pt x="2511" y="480"/>
                    <a:pt x="2620" y="530"/>
                  </a:cubicBezTo>
                  <a:cubicBezTo>
                    <a:pt x="3120" y="768"/>
                    <a:pt x="3441" y="1185"/>
                    <a:pt x="3656" y="1673"/>
                  </a:cubicBezTo>
                  <a:cubicBezTo>
                    <a:pt x="3941" y="2280"/>
                    <a:pt x="4013" y="2947"/>
                    <a:pt x="4048" y="3626"/>
                  </a:cubicBezTo>
                  <a:cubicBezTo>
                    <a:pt x="4037" y="3745"/>
                    <a:pt x="4037" y="3864"/>
                    <a:pt x="4037" y="3959"/>
                  </a:cubicBezTo>
                  <a:cubicBezTo>
                    <a:pt x="4013" y="4733"/>
                    <a:pt x="3977" y="5495"/>
                    <a:pt x="3679" y="6221"/>
                  </a:cubicBezTo>
                  <a:cubicBezTo>
                    <a:pt x="3435" y="6806"/>
                    <a:pt x="2963" y="7153"/>
                    <a:pt x="2398" y="7153"/>
                  </a:cubicBezTo>
                  <a:cubicBezTo>
                    <a:pt x="2330" y="7153"/>
                    <a:pt x="2261" y="7148"/>
                    <a:pt x="2191" y="7138"/>
                  </a:cubicBezTo>
                  <a:cubicBezTo>
                    <a:pt x="1893" y="7090"/>
                    <a:pt x="1655" y="6935"/>
                    <a:pt x="1489" y="6685"/>
                  </a:cubicBezTo>
                  <a:cubicBezTo>
                    <a:pt x="1215" y="6269"/>
                    <a:pt x="1036" y="5804"/>
                    <a:pt x="1012" y="5316"/>
                  </a:cubicBezTo>
                  <a:cubicBezTo>
                    <a:pt x="953" y="4554"/>
                    <a:pt x="905" y="3780"/>
                    <a:pt x="1060" y="3030"/>
                  </a:cubicBezTo>
                  <a:cubicBezTo>
                    <a:pt x="1203" y="2233"/>
                    <a:pt x="1381" y="1447"/>
                    <a:pt x="1846" y="744"/>
                  </a:cubicBezTo>
                  <a:cubicBezTo>
                    <a:pt x="1974" y="559"/>
                    <a:pt x="2130" y="456"/>
                    <a:pt x="2321" y="456"/>
                  </a:cubicBezTo>
                  <a:close/>
                  <a:moveTo>
                    <a:pt x="2121" y="0"/>
                  </a:moveTo>
                  <a:cubicBezTo>
                    <a:pt x="1742" y="0"/>
                    <a:pt x="1376" y="165"/>
                    <a:pt x="1060" y="494"/>
                  </a:cubicBezTo>
                  <a:cubicBezTo>
                    <a:pt x="834" y="732"/>
                    <a:pt x="655" y="982"/>
                    <a:pt x="524" y="1280"/>
                  </a:cubicBezTo>
                  <a:cubicBezTo>
                    <a:pt x="119" y="2149"/>
                    <a:pt x="0" y="3042"/>
                    <a:pt x="12" y="3995"/>
                  </a:cubicBezTo>
                  <a:cubicBezTo>
                    <a:pt x="48" y="4733"/>
                    <a:pt x="143" y="5483"/>
                    <a:pt x="429" y="6197"/>
                  </a:cubicBezTo>
                  <a:cubicBezTo>
                    <a:pt x="643" y="6721"/>
                    <a:pt x="941" y="7162"/>
                    <a:pt x="1441" y="7447"/>
                  </a:cubicBezTo>
                  <a:cubicBezTo>
                    <a:pt x="1666" y="7565"/>
                    <a:pt x="1892" y="7650"/>
                    <a:pt x="2150" y="7650"/>
                  </a:cubicBezTo>
                  <a:cubicBezTo>
                    <a:pt x="2206" y="7650"/>
                    <a:pt x="2263" y="7646"/>
                    <a:pt x="2322" y="7638"/>
                  </a:cubicBezTo>
                  <a:cubicBezTo>
                    <a:pt x="3179" y="7519"/>
                    <a:pt x="3703" y="6995"/>
                    <a:pt x="4037" y="6245"/>
                  </a:cubicBezTo>
                  <a:cubicBezTo>
                    <a:pt x="4298" y="5650"/>
                    <a:pt x="4394" y="5007"/>
                    <a:pt x="4418" y="4364"/>
                  </a:cubicBezTo>
                  <a:cubicBezTo>
                    <a:pt x="4465" y="3626"/>
                    <a:pt x="4429" y="2864"/>
                    <a:pt x="4239" y="2137"/>
                  </a:cubicBezTo>
                  <a:cubicBezTo>
                    <a:pt x="4013" y="1423"/>
                    <a:pt x="3679" y="780"/>
                    <a:pt x="3048" y="328"/>
                  </a:cubicBezTo>
                  <a:cubicBezTo>
                    <a:pt x="2744" y="109"/>
                    <a:pt x="2429" y="0"/>
                    <a:pt x="2121"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50"/>
            <p:cNvSpPr/>
            <p:nvPr/>
          </p:nvSpPr>
          <p:spPr>
            <a:xfrm rot="2101408">
              <a:off x="7129252" y="2095299"/>
              <a:ext cx="317018" cy="429791"/>
            </a:xfrm>
            <a:custGeom>
              <a:avLst/>
              <a:gdLst/>
              <a:ahLst/>
              <a:cxnLst/>
              <a:rect l="l" t="t" r="r" b="b"/>
              <a:pathLst>
                <a:path w="12681" h="17192" extrusionOk="0">
                  <a:moveTo>
                    <a:pt x="6520" y="4722"/>
                  </a:moveTo>
                  <a:cubicBezTo>
                    <a:pt x="6830" y="4722"/>
                    <a:pt x="7148" y="4833"/>
                    <a:pt x="7454" y="5059"/>
                  </a:cubicBezTo>
                  <a:cubicBezTo>
                    <a:pt x="8085" y="5500"/>
                    <a:pt x="8418" y="6142"/>
                    <a:pt x="8621" y="6857"/>
                  </a:cubicBezTo>
                  <a:cubicBezTo>
                    <a:pt x="8811" y="7583"/>
                    <a:pt x="8835" y="8345"/>
                    <a:pt x="8799" y="9083"/>
                  </a:cubicBezTo>
                  <a:cubicBezTo>
                    <a:pt x="8764" y="9750"/>
                    <a:pt x="8680" y="10369"/>
                    <a:pt x="8442" y="10964"/>
                  </a:cubicBezTo>
                  <a:cubicBezTo>
                    <a:pt x="8109" y="11726"/>
                    <a:pt x="7585" y="12238"/>
                    <a:pt x="6728" y="12358"/>
                  </a:cubicBezTo>
                  <a:cubicBezTo>
                    <a:pt x="6664" y="12367"/>
                    <a:pt x="6603" y="12371"/>
                    <a:pt x="6544" y="12371"/>
                  </a:cubicBezTo>
                  <a:cubicBezTo>
                    <a:pt x="6290" y="12371"/>
                    <a:pt x="6068" y="12292"/>
                    <a:pt x="5847" y="12167"/>
                  </a:cubicBezTo>
                  <a:cubicBezTo>
                    <a:pt x="5347" y="11893"/>
                    <a:pt x="5049" y="11441"/>
                    <a:pt x="4835" y="10917"/>
                  </a:cubicBezTo>
                  <a:cubicBezTo>
                    <a:pt x="4549" y="10202"/>
                    <a:pt x="4454" y="9464"/>
                    <a:pt x="4418" y="8714"/>
                  </a:cubicBezTo>
                  <a:cubicBezTo>
                    <a:pt x="4406" y="7762"/>
                    <a:pt x="4525" y="6869"/>
                    <a:pt x="4930" y="6011"/>
                  </a:cubicBezTo>
                  <a:cubicBezTo>
                    <a:pt x="5061" y="5714"/>
                    <a:pt x="5239" y="5452"/>
                    <a:pt x="5466" y="5214"/>
                  </a:cubicBezTo>
                  <a:cubicBezTo>
                    <a:pt x="5779" y="4887"/>
                    <a:pt x="6143" y="4722"/>
                    <a:pt x="6520" y="4722"/>
                  </a:cubicBezTo>
                  <a:close/>
                  <a:moveTo>
                    <a:pt x="6337" y="0"/>
                  </a:moveTo>
                  <a:cubicBezTo>
                    <a:pt x="6074" y="0"/>
                    <a:pt x="5812" y="19"/>
                    <a:pt x="5549" y="58"/>
                  </a:cubicBezTo>
                  <a:cubicBezTo>
                    <a:pt x="4763" y="177"/>
                    <a:pt x="4037" y="499"/>
                    <a:pt x="3358" y="963"/>
                  </a:cubicBezTo>
                  <a:cubicBezTo>
                    <a:pt x="2465" y="1570"/>
                    <a:pt x="1715" y="2309"/>
                    <a:pt x="1179" y="3261"/>
                  </a:cubicBezTo>
                  <a:cubicBezTo>
                    <a:pt x="620" y="4226"/>
                    <a:pt x="370" y="5297"/>
                    <a:pt x="167" y="6369"/>
                  </a:cubicBezTo>
                  <a:cubicBezTo>
                    <a:pt x="13" y="7154"/>
                    <a:pt x="1" y="7976"/>
                    <a:pt x="13" y="8774"/>
                  </a:cubicBezTo>
                  <a:cubicBezTo>
                    <a:pt x="48" y="9833"/>
                    <a:pt x="48" y="10893"/>
                    <a:pt x="227" y="11929"/>
                  </a:cubicBezTo>
                  <a:cubicBezTo>
                    <a:pt x="405" y="12929"/>
                    <a:pt x="715" y="13870"/>
                    <a:pt x="1275" y="14715"/>
                  </a:cubicBezTo>
                  <a:cubicBezTo>
                    <a:pt x="2025" y="15846"/>
                    <a:pt x="3001" y="16691"/>
                    <a:pt x="4358" y="17001"/>
                  </a:cubicBezTo>
                  <a:cubicBezTo>
                    <a:pt x="4908" y="17128"/>
                    <a:pt x="5454" y="17191"/>
                    <a:pt x="5997" y="17191"/>
                  </a:cubicBezTo>
                  <a:cubicBezTo>
                    <a:pt x="6923" y="17191"/>
                    <a:pt x="7839" y="17009"/>
                    <a:pt x="8740" y="16656"/>
                  </a:cubicBezTo>
                  <a:cubicBezTo>
                    <a:pt x="10502" y="15941"/>
                    <a:pt x="11609" y="14644"/>
                    <a:pt x="12086" y="12798"/>
                  </a:cubicBezTo>
                  <a:cubicBezTo>
                    <a:pt x="12467" y="11310"/>
                    <a:pt x="12657" y="9786"/>
                    <a:pt x="12681" y="8143"/>
                  </a:cubicBezTo>
                  <a:cubicBezTo>
                    <a:pt x="12657" y="7452"/>
                    <a:pt x="12609" y="6654"/>
                    <a:pt x="12455" y="5881"/>
                  </a:cubicBezTo>
                  <a:cubicBezTo>
                    <a:pt x="12228" y="4666"/>
                    <a:pt x="11800" y="3535"/>
                    <a:pt x="11097" y="2523"/>
                  </a:cubicBezTo>
                  <a:cubicBezTo>
                    <a:pt x="10228" y="1249"/>
                    <a:pt x="9038" y="416"/>
                    <a:pt x="7490" y="118"/>
                  </a:cubicBezTo>
                  <a:cubicBezTo>
                    <a:pt x="7102" y="40"/>
                    <a:pt x="6719" y="0"/>
                    <a:pt x="63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6" name="Google Shape;2056;p50"/>
          <p:cNvGrpSpPr/>
          <p:nvPr/>
        </p:nvGrpSpPr>
        <p:grpSpPr>
          <a:xfrm>
            <a:off x="6324619" y="1356218"/>
            <a:ext cx="522301" cy="547523"/>
            <a:chOff x="6325497" y="1267154"/>
            <a:chExt cx="457677" cy="479778"/>
          </a:xfrm>
        </p:grpSpPr>
        <p:sp>
          <p:nvSpPr>
            <p:cNvPr id="2057" name="Google Shape;2057;p50"/>
            <p:cNvSpPr/>
            <p:nvPr/>
          </p:nvSpPr>
          <p:spPr>
            <a:xfrm rot="-1248009">
              <a:off x="6393792" y="1328110"/>
              <a:ext cx="321088" cy="357863"/>
            </a:xfrm>
            <a:custGeom>
              <a:avLst/>
              <a:gdLst/>
              <a:ahLst/>
              <a:cxnLst/>
              <a:rect l="l" t="t" r="r" b="b"/>
              <a:pathLst>
                <a:path w="4287" h="4778" extrusionOk="0">
                  <a:moveTo>
                    <a:pt x="2374" y="0"/>
                  </a:moveTo>
                  <a:cubicBezTo>
                    <a:pt x="2007" y="0"/>
                    <a:pt x="1632" y="39"/>
                    <a:pt x="1632" y="39"/>
                  </a:cubicBezTo>
                  <a:cubicBezTo>
                    <a:pt x="1632" y="39"/>
                    <a:pt x="1691" y="1670"/>
                    <a:pt x="1501" y="1670"/>
                  </a:cubicBezTo>
                  <a:cubicBezTo>
                    <a:pt x="1001" y="1670"/>
                    <a:pt x="501" y="1706"/>
                    <a:pt x="1" y="1778"/>
                  </a:cubicBezTo>
                  <a:cubicBezTo>
                    <a:pt x="72" y="2099"/>
                    <a:pt x="72" y="2444"/>
                    <a:pt x="13" y="2778"/>
                  </a:cubicBezTo>
                  <a:cubicBezTo>
                    <a:pt x="205" y="2764"/>
                    <a:pt x="393" y="2758"/>
                    <a:pt x="580" y="2758"/>
                  </a:cubicBezTo>
                  <a:cubicBezTo>
                    <a:pt x="892" y="2758"/>
                    <a:pt x="1200" y="2776"/>
                    <a:pt x="1513" y="2813"/>
                  </a:cubicBezTo>
                  <a:cubicBezTo>
                    <a:pt x="1429" y="3456"/>
                    <a:pt x="1441" y="4123"/>
                    <a:pt x="1560" y="4766"/>
                  </a:cubicBezTo>
                  <a:cubicBezTo>
                    <a:pt x="1752" y="4743"/>
                    <a:pt x="1943" y="4732"/>
                    <a:pt x="2131" y="4732"/>
                  </a:cubicBezTo>
                  <a:cubicBezTo>
                    <a:pt x="2342" y="4732"/>
                    <a:pt x="2550" y="4746"/>
                    <a:pt x="2751" y="4778"/>
                  </a:cubicBezTo>
                  <a:cubicBezTo>
                    <a:pt x="2870" y="4147"/>
                    <a:pt x="2858" y="3468"/>
                    <a:pt x="2680" y="2849"/>
                  </a:cubicBezTo>
                  <a:cubicBezTo>
                    <a:pt x="2982" y="2775"/>
                    <a:pt x="3269" y="2747"/>
                    <a:pt x="3567" y="2747"/>
                  </a:cubicBezTo>
                  <a:cubicBezTo>
                    <a:pt x="3797" y="2747"/>
                    <a:pt x="4033" y="2764"/>
                    <a:pt x="4287" y="2790"/>
                  </a:cubicBezTo>
                  <a:cubicBezTo>
                    <a:pt x="4275" y="2492"/>
                    <a:pt x="4287" y="1670"/>
                    <a:pt x="4287" y="1670"/>
                  </a:cubicBezTo>
                  <a:lnTo>
                    <a:pt x="4287" y="1670"/>
                  </a:lnTo>
                  <a:cubicBezTo>
                    <a:pt x="4287" y="1670"/>
                    <a:pt x="4108" y="1682"/>
                    <a:pt x="4061" y="1682"/>
                  </a:cubicBezTo>
                  <a:cubicBezTo>
                    <a:pt x="3715" y="1670"/>
                    <a:pt x="3323" y="1647"/>
                    <a:pt x="2989" y="1623"/>
                  </a:cubicBezTo>
                  <a:cubicBezTo>
                    <a:pt x="2906" y="1087"/>
                    <a:pt x="3084" y="575"/>
                    <a:pt x="2918" y="51"/>
                  </a:cubicBezTo>
                  <a:cubicBezTo>
                    <a:pt x="2785" y="13"/>
                    <a:pt x="2581" y="0"/>
                    <a:pt x="23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50"/>
            <p:cNvSpPr/>
            <p:nvPr/>
          </p:nvSpPr>
          <p:spPr>
            <a:xfrm rot="-1248015">
              <a:off x="6382180" y="1315825"/>
              <a:ext cx="344311" cy="382435"/>
            </a:xfrm>
            <a:custGeom>
              <a:avLst/>
              <a:gdLst/>
              <a:ahLst/>
              <a:cxnLst/>
              <a:rect l="l" t="t" r="r" b="b"/>
              <a:pathLst>
                <a:path w="4597" h="5106" extrusionOk="0">
                  <a:moveTo>
                    <a:pt x="2469" y="303"/>
                  </a:moveTo>
                  <a:cubicBezTo>
                    <a:pt x="2535" y="303"/>
                    <a:pt x="2601" y="304"/>
                    <a:pt x="2668" y="307"/>
                  </a:cubicBezTo>
                  <a:cubicBezTo>
                    <a:pt x="2688" y="307"/>
                    <a:pt x="2719" y="306"/>
                    <a:pt x="2755" y="306"/>
                  </a:cubicBezTo>
                  <a:cubicBezTo>
                    <a:pt x="2825" y="306"/>
                    <a:pt x="2910" y="311"/>
                    <a:pt x="2942" y="343"/>
                  </a:cubicBezTo>
                  <a:cubicBezTo>
                    <a:pt x="2989" y="391"/>
                    <a:pt x="2965" y="772"/>
                    <a:pt x="2965" y="867"/>
                  </a:cubicBezTo>
                  <a:cubicBezTo>
                    <a:pt x="2965" y="1177"/>
                    <a:pt x="2930" y="1474"/>
                    <a:pt x="2965" y="1784"/>
                  </a:cubicBezTo>
                  <a:cubicBezTo>
                    <a:pt x="2989" y="1879"/>
                    <a:pt x="3025" y="1939"/>
                    <a:pt x="3120" y="1939"/>
                  </a:cubicBezTo>
                  <a:cubicBezTo>
                    <a:pt x="3501" y="1951"/>
                    <a:pt x="3882" y="1998"/>
                    <a:pt x="4263" y="1998"/>
                  </a:cubicBezTo>
                  <a:lnTo>
                    <a:pt x="4263" y="2796"/>
                  </a:lnTo>
                  <a:cubicBezTo>
                    <a:pt x="4074" y="2777"/>
                    <a:pt x="3883" y="2766"/>
                    <a:pt x="3691" y="2766"/>
                  </a:cubicBezTo>
                  <a:cubicBezTo>
                    <a:pt x="3387" y="2766"/>
                    <a:pt x="3081" y="2794"/>
                    <a:pt x="2775" y="2867"/>
                  </a:cubicBezTo>
                  <a:cubicBezTo>
                    <a:pt x="2703" y="2891"/>
                    <a:pt x="2656" y="2974"/>
                    <a:pt x="2680" y="3046"/>
                  </a:cubicBezTo>
                  <a:cubicBezTo>
                    <a:pt x="2822" y="3629"/>
                    <a:pt x="2858" y="4201"/>
                    <a:pt x="2763" y="4772"/>
                  </a:cubicBezTo>
                  <a:cubicBezTo>
                    <a:pt x="2608" y="4760"/>
                    <a:pt x="2453" y="4754"/>
                    <a:pt x="2297" y="4754"/>
                  </a:cubicBezTo>
                  <a:cubicBezTo>
                    <a:pt x="2141" y="4754"/>
                    <a:pt x="1983" y="4760"/>
                    <a:pt x="1822" y="4772"/>
                  </a:cubicBezTo>
                  <a:cubicBezTo>
                    <a:pt x="1739" y="4177"/>
                    <a:pt x="1739" y="3582"/>
                    <a:pt x="1810" y="2974"/>
                  </a:cubicBezTo>
                  <a:cubicBezTo>
                    <a:pt x="1822" y="2891"/>
                    <a:pt x="1739" y="2843"/>
                    <a:pt x="1656" y="2832"/>
                  </a:cubicBezTo>
                  <a:cubicBezTo>
                    <a:pt x="1329" y="2787"/>
                    <a:pt x="996" y="2763"/>
                    <a:pt x="666" y="2763"/>
                  </a:cubicBezTo>
                  <a:cubicBezTo>
                    <a:pt x="551" y="2763"/>
                    <a:pt x="436" y="2766"/>
                    <a:pt x="322" y="2772"/>
                  </a:cubicBezTo>
                  <a:cubicBezTo>
                    <a:pt x="334" y="2534"/>
                    <a:pt x="334" y="2296"/>
                    <a:pt x="310" y="2070"/>
                  </a:cubicBezTo>
                  <a:cubicBezTo>
                    <a:pt x="751" y="2022"/>
                    <a:pt x="1191" y="1998"/>
                    <a:pt x="1632" y="1998"/>
                  </a:cubicBezTo>
                  <a:lnTo>
                    <a:pt x="1691" y="1998"/>
                  </a:lnTo>
                  <a:cubicBezTo>
                    <a:pt x="1930" y="1891"/>
                    <a:pt x="1894" y="1403"/>
                    <a:pt x="1918" y="1200"/>
                  </a:cubicBezTo>
                  <a:cubicBezTo>
                    <a:pt x="1930" y="903"/>
                    <a:pt x="1930" y="629"/>
                    <a:pt x="1930" y="331"/>
                  </a:cubicBezTo>
                  <a:cubicBezTo>
                    <a:pt x="2113" y="314"/>
                    <a:pt x="2289" y="303"/>
                    <a:pt x="2469" y="303"/>
                  </a:cubicBezTo>
                  <a:close/>
                  <a:moveTo>
                    <a:pt x="2458" y="1"/>
                  </a:moveTo>
                  <a:cubicBezTo>
                    <a:pt x="2236" y="1"/>
                    <a:pt x="2013" y="16"/>
                    <a:pt x="1799" y="34"/>
                  </a:cubicBezTo>
                  <a:cubicBezTo>
                    <a:pt x="1727" y="34"/>
                    <a:pt x="1644" y="93"/>
                    <a:pt x="1644" y="176"/>
                  </a:cubicBezTo>
                  <a:lnTo>
                    <a:pt x="1644" y="867"/>
                  </a:lnTo>
                  <a:cubicBezTo>
                    <a:pt x="1644" y="1022"/>
                    <a:pt x="1632" y="1200"/>
                    <a:pt x="1620" y="1367"/>
                  </a:cubicBezTo>
                  <a:cubicBezTo>
                    <a:pt x="1620" y="1462"/>
                    <a:pt x="1584" y="1534"/>
                    <a:pt x="1584" y="1617"/>
                  </a:cubicBezTo>
                  <a:cubicBezTo>
                    <a:pt x="1584" y="1665"/>
                    <a:pt x="1572" y="1677"/>
                    <a:pt x="1572" y="1700"/>
                  </a:cubicBezTo>
                  <a:cubicBezTo>
                    <a:pt x="1096" y="1712"/>
                    <a:pt x="620" y="1736"/>
                    <a:pt x="155" y="1796"/>
                  </a:cubicBezTo>
                  <a:cubicBezTo>
                    <a:pt x="60" y="1820"/>
                    <a:pt x="1" y="1891"/>
                    <a:pt x="13" y="1998"/>
                  </a:cubicBezTo>
                  <a:cubicBezTo>
                    <a:pt x="72" y="2308"/>
                    <a:pt x="72" y="2593"/>
                    <a:pt x="25" y="2903"/>
                  </a:cubicBezTo>
                  <a:cubicBezTo>
                    <a:pt x="13" y="2986"/>
                    <a:pt x="60" y="3093"/>
                    <a:pt x="179" y="3093"/>
                  </a:cubicBezTo>
                  <a:cubicBezTo>
                    <a:pt x="326" y="3086"/>
                    <a:pt x="474" y="3082"/>
                    <a:pt x="623" y="3082"/>
                  </a:cubicBezTo>
                  <a:cubicBezTo>
                    <a:pt x="920" y="3082"/>
                    <a:pt x="1219" y="3097"/>
                    <a:pt x="1513" y="3129"/>
                  </a:cubicBezTo>
                  <a:cubicBezTo>
                    <a:pt x="1453" y="3748"/>
                    <a:pt x="1465" y="4356"/>
                    <a:pt x="1572" y="4987"/>
                  </a:cubicBezTo>
                  <a:cubicBezTo>
                    <a:pt x="1583" y="5041"/>
                    <a:pt x="1654" y="5095"/>
                    <a:pt x="1711" y="5095"/>
                  </a:cubicBezTo>
                  <a:cubicBezTo>
                    <a:pt x="1717" y="5095"/>
                    <a:pt x="1722" y="5095"/>
                    <a:pt x="1727" y="5094"/>
                  </a:cubicBezTo>
                  <a:cubicBezTo>
                    <a:pt x="1899" y="5073"/>
                    <a:pt x="2072" y="5063"/>
                    <a:pt x="2245" y="5063"/>
                  </a:cubicBezTo>
                  <a:cubicBezTo>
                    <a:pt x="2467" y="5063"/>
                    <a:pt x="2690" y="5079"/>
                    <a:pt x="2918" y="5106"/>
                  </a:cubicBezTo>
                  <a:cubicBezTo>
                    <a:pt x="2977" y="5106"/>
                    <a:pt x="3049" y="5058"/>
                    <a:pt x="3061" y="4998"/>
                  </a:cubicBezTo>
                  <a:cubicBezTo>
                    <a:pt x="3168" y="4379"/>
                    <a:pt x="3168" y="3760"/>
                    <a:pt x="3013" y="3141"/>
                  </a:cubicBezTo>
                  <a:cubicBezTo>
                    <a:pt x="3262" y="3091"/>
                    <a:pt x="3511" y="3074"/>
                    <a:pt x="3760" y="3074"/>
                  </a:cubicBezTo>
                  <a:cubicBezTo>
                    <a:pt x="3988" y="3074"/>
                    <a:pt x="4215" y="3088"/>
                    <a:pt x="4442" y="3105"/>
                  </a:cubicBezTo>
                  <a:cubicBezTo>
                    <a:pt x="4451" y="3108"/>
                    <a:pt x="4459" y="3109"/>
                    <a:pt x="4468" y="3109"/>
                  </a:cubicBezTo>
                  <a:cubicBezTo>
                    <a:pt x="4540" y="3109"/>
                    <a:pt x="4597" y="3026"/>
                    <a:pt x="4597" y="2963"/>
                  </a:cubicBezTo>
                  <a:cubicBezTo>
                    <a:pt x="4561" y="2570"/>
                    <a:pt x="4561" y="2201"/>
                    <a:pt x="4585" y="1831"/>
                  </a:cubicBezTo>
                  <a:cubicBezTo>
                    <a:pt x="4585" y="1760"/>
                    <a:pt x="4501" y="1677"/>
                    <a:pt x="4430" y="1677"/>
                  </a:cubicBezTo>
                  <a:cubicBezTo>
                    <a:pt x="4332" y="1686"/>
                    <a:pt x="4233" y="1690"/>
                    <a:pt x="4135" y="1690"/>
                  </a:cubicBezTo>
                  <a:cubicBezTo>
                    <a:pt x="3848" y="1690"/>
                    <a:pt x="3558" y="1659"/>
                    <a:pt x="3275" y="1641"/>
                  </a:cubicBezTo>
                  <a:cubicBezTo>
                    <a:pt x="3239" y="1141"/>
                    <a:pt x="3334" y="653"/>
                    <a:pt x="3215" y="165"/>
                  </a:cubicBezTo>
                  <a:cubicBezTo>
                    <a:pt x="3192" y="117"/>
                    <a:pt x="3156" y="69"/>
                    <a:pt x="3108" y="57"/>
                  </a:cubicBezTo>
                  <a:cubicBezTo>
                    <a:pt x="2900" y="16"/>
                    <a:pt x="2680" y="1"/>
                    <a:pt x="24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9" name="Google Shape;2059;p50"/>
          <p:cNvGrpSpPr/>
          <p:nvPr/>
        </p:nvGrpSpPr>
        <p:grpSpPr>
          <a:xfrm rot="-2245773">
            <a:off x="7262027" y="1143215"/>
            <a:ext cx="425150" cy="323325"/>
            <a:chOff x="2447054" y="1465580"/>
            <a:chExt cx="278328" cy="211668"/>
          </a:xfrm>
        </p:grpSpPr>
        <p:sp>
          <p:nvSpPr>
            <p:cNvPr id="2060" name="Google Shape;2060;p50"/>
            <p:cNvSpPr/>
            <p:nvPr/>
          </p:nvSpPr>
          <p:spPr>
            <a:xfrm>
              <a:off x="2456892" y="1475392"/>
              <a:ext cx="258705" cy="69882"/>
            </a:xfrm>
            <a:custGeom>
              <a:avLst/>
              <a:gdLst/>
              <a:ahLst/>
              <a:cxnLst/>
              <a:rect l="l" t="t" r="r" b="b"/>
              <a:pathLst>
                <a:path w="3454" h="933" extrusionOk="0">
                  <a:moveTo>
                    <a:pt x="2601" y="0"/>
                  </a:moveTo>
                  <a:cubicBezTo>
                    <a:pt x="2183" y="0"/>
                    <a:pt x="1756" y="52"/>
                    <a:pt x="1334" y="99"/>
                  </a:cubicBezTo>
                  <a:cubicBezTo>
                    <a:pt x="989" y="147"/>
                    <a:pt x="501" y="99"/>
                    <a:pt x="191" y="230"/>
                  </a:cubicBezTo>
                  <a:cubicBezTo>
                    <a:pt x="60" y="289"/>
                    <a:pt x="60" y="301"/>
                    <a:pt x="25" y="444"/>
                  </a:cubicBezTo>
                  <a:cubicBezTo>
                    <a:pt x="37" y="492"/>
                    <a:pt x="13" y="932"/>
                    <a:pt x="1" y="932"/>
                  </a:cubicBezTo>
                  <a:lnTo>
                    <a:pt x="1" y="932"/>
                  </a:lnTo>
                  <a:cubicBezTo>
                    <a:pt x="1156" y="885"/>
                    <a:pt x="2299" y="825"/>
                    <a:pt x="3454" y="754"/>
                  </a:cubicBezTo>
                  <a:cubicBezTo>
                    <a:pt x="3454" y="563"/>
                    <a:pt x="3430" y="373"/>
                    <a:pt x="3394" y="170"/>
                  </a:cubicBezTo>
                  <a:cubicBezTo>
                    <a:pt x="3394" y="147"/>
                    <a:pt x="3370" y="99"/>
                    <a:pt x="3347" y="87"/>
                  </a:cubicBezTo>
                  <a:cubicBezTo>
                    <a:pt x="3311" y="75"/>
                    <a:pt x="3287" y="51"/>
                    <a:pt x="3251" y="51"/>
                  </a:cubicBezTo>
                  <a:cubicBezTo>
                    <a:pt x="3038" y="14"/>
                    <a:pt x="2821" y="0"/>
                    <a:pt x="2601" y="0"/>
                  </a:cubicBezTo>
                  <a:close/>
                  <a:moveTo>
                    <a:pt x="1" y="932"/>
                  </a:moveTo>
                  <a:cubicBezTo>
                    <a:pt x="1" y="932"/>
                    <a:pt x="1" y="932"/>
                    <a:pt x="1" y="932"/>
                  </a:cubicBezTo>
                  <a:cubicBezTo>
                    <a:pt x="1" y="932"/>
                    <a:pt x="1" y="932"/>
                    <a:pt x="1" y="93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50"/>
            <p:cNvSpPr/>
            <p:nvPr/>
          </p:nvSpPr>
          <p:spPr>
            <a:xfrm>
              <a:off x="2447054" y="1465580"/>
              <a:ext cx="278328" cy="89506"/>
            </a:xfrm>
            <a:custGeom>
              <a:avLst/>
              <a:gdLst/>
              <a:ahLst/>
              <a:cxnLst/>
              <a:rect l="l" t="t" r="r" b="b"/>
              <a:pathLst>
                <a:path w="3716" h="1195" extrusionOk="0">
                  <a:moveTo>
                    <a:pt x="2704" y="266"/>
                  </a:moveTo>
                  <a:cubicBezTo>
                    <a:pt x="2930" y="266"/>
                    <a:pt x="3156" y="278"/>
                    <a:pt x="3370" y="337"/>
                  </a:cubicBezTo>
                  <a:lnTo>
                    <a:pt x="3394" y="337"/>
                  </a:lnTo>
                  <a:lnTo>
                    <a:pt x="3394" y="349"/>
                  </a:lnTo>
                  <a:cubicBezTo>
                    <a:pt x="3418" y="480"/>
                    <a:pt x="3454" y="623"/>
                    <a:pt x="3454" y="766"/>
                  </a:cubicBezTo>
                  <a:cubicBezTo>
                    <a:pt x="2394" y="837"/>
                    <a:pt x="1334" y="897"/>
                    <a:pt x="275" y="932"/>
                  </a:cubicBezTo>
                  <a:cubicBezTo>
                    <a:pt x="275" y="873"/>
                    <a:pt x="299" y="813"/>
                    <a:pt x="299" y="754"/>
                  </a:cubicBezTo>
                  <a:cubicBezTo>
                    <a:pt x="310" y="682"/>
                    <a:pt x="310" y="623"/>
                    <a:pt x="310" y="599"/>
                  </a:cubicBezTo>
                  <a:lnTo>
                    <a:pt x="310" y="575"/>
                  </a:lnTo>
                  <a:cubicBezTo>
                    <a:pt x="322" y="540"/>
                    <a:pt x="322" y="516"/>
                    <a:pt x="322" y="516"/>
                  </a:cubicBezTo>
                  <a:cubicBezTo>
                    <a:pt x="322" y="516"/>
                    <a:pt x="334" y="504"/>
                    <a:pt x="382" y="480"/>
                  </a:cubicBezTo>
                  <a:cubicBezTo>
                    <a:pt x="572" y="409"/>
                    <a:pt x="870" y="397"/>
                    <a:pt x="1132" y="385"/>
                  </a:cubicBezTo>
                  <a:cubicBezTo>
                    <a:pt x="1263" y="361"/>
                    <a:pt x="1382" y="361"/>
                    <a:pt x="1501" y="349"/>
                  </a:cubicBezTo>
                  <a:cubicBezTo>
                    <a:pt x="1906" y="301"/>
                    <a:pt x="2299" y="266"/>
                    <a:pt x="2704" y="266"/>
                  </a:cubicBezTo>
                  <a:close/>
                  <a:moveTo>
                    <a:pt x="2742" y="0"/>
                  </a:moveTo>
                  <a:cubicBezTo>
                    <a:pt x="2314" y="0"/>
                    <a:pt x="1887" y="52"/>
                    <a:pt x="1465" y="99"/>
                  </a:cubicBezTo>
                  <a:cubicBezTo>
                    <a:pt x="1370" y="111"/>
                    <a:pt x="1251" y="123"/>
                    <a:pt x="1108" y="123"/>
                  </a:cubicBezTo>
                  <a:cubicBezTo>
                    <a:pt x="834" y="123"/>
                    <a:pt x="513" y="147"/>
                    <a:pt x="275" y="242"/>
                  </a:cubicBezTo>
                  <a:cubicBezTo>
                    <a:pt x="120" y="301"/>
                    <a:pt x="84" y="349"/>
                    <a:pt x="37" y="516"/>
                  </a:cubicBezTo>
                  <a:lnTo>
                    <a:pt x="37" y="540"/>
                  </a:lnTo>
                  <a:cubicBezTo>
                    <a:pt x="37" y="575"/>
                    <a:pt x="37" y="599"/>
                    <a:pt x="25" y="742"/>
                  </a:cubicBezTo>
                  <a:cubicBezTo>
                    <a:pt x="13" y="825"/>
                    <a:pt x="13" y="992"/>
                    <a:pt x="1" y="1016"/>
                  </a:cubicBezTo>
                  <a:cubicBezTo>
                    <a:pt x="13" y="992"/>
                    <a:pt x="60" y="932"/>
                    <a:pt x="120" y="932"/>
                  </a:cubicBezTo>
                  <a:lnTo>
                    <a:pt x="120" y="1194"/>
                  </a:lnTo>
                  <a:lnTo>
                    <a:pt x="144" y="1194"/>
                  </a:lnTo>
                  <a:cubicBezTo>
                    <a:pt x="1287" y="1171"/>
                    <a:pt x="2454" y="1111"/>
                    <a:pt x="3597" y="1016"/>
                  </a:cubicBezTo>
                  <a:lnTo>
                    <a:pt x="3716" y="1004"/>
                  </a:lnTo>
                  <a:lnTo>
                    <a:pt x="3716" y="885"/>
                  </a:lnTo>
                  <a:cubicBezTo>
                    <a:pt x="3716" y="682"/>
                    <a:pt x="3704" y="468"/>
                    <a:pt x="3656" y="278"/>
                  </a:cubicBezTo>
                  <a:cubicBezTo>
                    <a:pt x="3644" y="230"/>
                    <a:pt x="3632" y="170"/>
                    <a:pt x="3573" y="111"/>
                  </a:cubicBezTo>
                  <a:cubicBezTo>
                    <a:pt x="3525" y="63"/>
                    <a:pt x="3454" y="51"/>
                    <a:pt x="3418" y="51"/>
                  </a:cubicBezTo>
                  <a:cubicBezTo>
                    <a:pt x="3193" y="15"/>
                    <a:pt x="2967" y="0"/>
                    <a:pt x="2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50"/>
            <p:cNvSpPr/>
            <p:nvPr/>
          </p:nvSpPr>
          <p:spPr>
            <a:xfrm>
              <a:off x="2456892" y="1597030"/>
              <a:ext cx="258705" cy="69507"/>
            </a:xfrm>
            <a:custGeom>
              <a:avLst/>
              <a:gdLst/>
              <a:ahLst/>
              <a:cxnLst/>
              <a:rect l="l" t="t" r="r" b="b"/>
              <a:pathLst>
                <a:path w="3454" h="928" extrusionOk="0">
                  <a:moveTo>
                    <a:pt x="2599" y="1"/>
                  </a:moveTo>
                  <a:cubicBezTo>
                    <a:pt x="2181" y="1"/>
                    <a:pt x="1755" y="47"/>
                    <a:pt x="1334" y="94"/>
                  </a:cubicBezTo>
                  <a:cubicBezTo>
                    <a:pt x="989" y="142"/>
                    <a:pt x="501" y="94"/>
                    <a:pt x="191" y="225"/>
                  </a:cubicBezTo>
                  <a:cubicBezTo>
                    <a:pt x="60" y="285"/>
                    <a:pt x="60" y="309"/>
                    <a:pt x="25" y="440"/>
                  </a:cubicBezTo>
                  <a:cubicBezTo>
                    <a:pt x="37" y="487"/>
                    <a:pt x="13" y="928"/>
                    <a:pt x="1" y="928"/>
                  </a:cubicBezTo>
                  <a:cubicBezTo>
                    <a:pt x="1156" y="892"/>
                    <a:pt x="2299" y="832"/>
                    <a:pt x="3454" y="749"/>
                  </a:cubicBezTo>
                  <a:cubicBezTo>
                    <a:pt x="3454" y="559"/>
                    <a:pt x="3430" y="368"/>
                    <a:pt x="3394" y="178"/>
                  </a:cubicBezTo>
                  <a:cubicBezTo>
                    <a:pt x="3394" y="142"/>
                    <a:pt x="3370" y="94"/>
                    <a:pt x="3347" y="82"/>
                  </a:cubicBezTo>
                  <a:cubicBezTo>
                    <a:pt x="3311" y="70"/>
                    <a:pt x="3287" y="47"/>
                    <a:pt x="3251" y="47"/>
                  </a:cubicBezTo>
                  <a:cubicBezTo>
                    <a:pt x="3038" y="14"/>
                    <a:pt x="2819" y="1"/>
                    <a:pt x="25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50"/>
            <p:cNvSpPr/>
            <p:nvPr/>
          </p:nvSpPr>
          <p:spPr>
            <a:xfrm>
              <a:off x="2447054" y="1587218"/>
              <a:ext cx="278328" cy="90030"/>
            </a:xfrm>
            <a:custGeom>
              <a:avLst/>
              <a:gdLst/>
              <a:ahLst/>
              <a:cxnLst/>
              <a:rect l="l" t="t" r="r" b="b"/>
              <a:pathLst>
                <a:path w="3716" h="1202" extrusionOk="0">
                  <a:moveTo>
                    <a:pt x="2704" y="261"/>
                  </a:moveTo>
                  <a:cubicBezTo>
                    <a:pt x="2930" y="261"/>
                    <a:pt x="3156" y="273"/>
                    <a:pt x="3370" y="332"/>
                  </a:cubicBezTo>
                  <a:lnTo>
                    <a:pt x="3394" y="332"/>
                  </a:lnTo>
                  <a:lnTo>
                    <a:pt x="3394" y="344"/>
                  </a:lnTo>
                  <a:cubicBezTo>
                    <a:pt x="3418" y="487"/>
                    <a:pt x="3454" y="618"/>
                    <a:pt x="3454" y="761"/>
                  </a:cubicBezTo>
                  <a:cubicBezTo>
                    <a:pt x="2394" y="844"/>
                    <a:pt x="1334" y="904"/>
                    <a:pt x="275" y="928"/>
                  </a:cubicBezTo>
                  <a:cubicBezTo>
                    <a:pt x="275" y="868"/>
                    <a:pt x="299" y="809"/>
                    <a:pt x="299" y="749"/>
                  </a:cubicBezTo>
                  <a:cubicBezTo>
                    <a:pt x="310" y="678"/>
                    <a:pt x="310" y="618"/>
                    <a:pt x="310" y="606"/>
                  </a:cubicBezTo>
                  <a:lnTo>
                    <a:pt x="310" y="571"/>
                  </a:lnTo>
                  <a:cubicBezTo>
                    <a:pt x="322" y="547"/>
                    <a:pt x="322" y="511"/>
                    <a:pt x="322" y="511"/>
                  </a:cubicBezTo>
                  <a:cubicBezTo>
                    <a:pt x="322" y="511"/>
                    <a:pt x="334" y="499"/>
                    <a:pt x="382" y="487"/>
                  </a:cubicBezTo>
                  <a:cubicBezTo>
                    <a:pt x="572" y="404"/>
                    <a:pt x="870" y="392"/>
                    <a:pt x="1132" y="380"/>
                  </a:cubicBezTo>
                  <a:cubicBezTo>
                    <a:pt x="1263" y="368"/>
                    <a:pt x="1382" y="368"/>
                    <a:pt x="1501" y="344"/>
                  </a:cubicBezTo>
                  <a:cubicBezTo>
                    <a:pt x="1906" y="309"/>
                    <a:pt x="2299" y="261"/>
                    <a:pt x="2704" y="261"/>
                  </a:cubicBezTo>
                  <a:close/>
                  <a:moveTo>
                    <a:pt x="2740" y="1"/>
                  </a:moveTo>
                  <a:cubicBezTo>
                    <a:pt x="2312" y="1"/>
                    <a:pt x="1886" y="48"/>
                    <a:pt x="1465" y="94"/>
                  </a:cubicBezTo>
                  <a:cubicBezTo>
                    <a:pt x="1370" y="106"/>
                    <a:pt x="1251" y="130"/>
                    <a:pt x="1108" y="130"/>
                  </a:cubicBezTo>
                  <a:cubicBezTo>
                    <a:pt x="834" y="130"/>
                    <a:pt x="513" y="142"/>
                    <a:pt x="275" y="249"/>
                  </a:cubicBezTo>
                  <a:cubicBezTo>
                    <a:pt x="120" y="309"/>
                    <a:pt x="84" y="344"/>
                    <a:pt x="37" y="511"/>
                  </a:cubicBezTo>
                  <a:lnTo>
                    <a:pt x="37" y="547"/>
                  </a:lnTo>
                  <a:cubicBezTo>
                    <a:pt x="37" y="571"/>
                    <a:pt x="37" y="606"/>
                    <a:pt x="25" y="737"/>
                  </a:cubicBezTo>
                  <a:cubicBezTo>
                    <a:pt x="13" y="821"/>
                    <a:pt x="13" y="987"/>
                    <a:pt x="1" y="1023"/>
                  </a:cubicBezTo>
                  <a:cubicBezTo>
                    <a:pt x="13" y="987"/>
                    <a:pt x="60" y="928"/>
                    <a:pt x="120" y="928"/>
                  </a:cubicBezTo>
                  <a:lnTo>
                    <a:pt x="120" y="1202"/>
                  </a:lnTo>
                  <a:lnTo>
                    <a:pt x="144" y="1202"/>
                  </a:lnTo>
                  <a:cubicBezTo>
                    <a:pt x="1287" y="1166"/>
                    <a:pt x="2454" y="1106"/>
                    <a:pt x="3597" y="1023"/>
                  </a:cubicBezTo>
                  <a:lnTo>
                    <a:pt x="3716" y="999"/>
                  </a:lnTo>
                  <a:lnTo>
                    <a:pt x="3716" y="880"/>
                  </a:lnTo>
                  <a:cubicBezTo>
                    <a:pt x="3716" y="678"/>
                    <a:pt x="3704" y="463"/>
                    <a:pt x="3656" y="273"/>
                  </a:cubicBezTo>
                  <a:cubicBezTo>
                    <a:pt x="3644" y="225"/>
                    <a:pt x="3632" y="166"/>
                    <a:pt x="3573" y="106"/>
                  </a:cubicBezTo>
                  <a:cubicBezTo>
                    <a:pt x="3525" y="70"/>
                    <a:pt x="3454" y="47"/>
                    <a:pt x="3418" y="47"/>
                  </a:cubicBezTo>
                  <a:cubicBezTo>
                    <a:pt x="3192" y="14"/>
                    <a:pt x="2966" y="1"/>
                    <a:pt x="2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26"/>
        <p:cNvGrpSpPr/>
        <p:nvPr/>
      </p:nvGrpSpPr>
      <p:grpSpPr>
        <a:xfrm>
          <a:off x="0" y="0"/>
          <a:ext cx="0" cy="0"/>
          <a:chOff x="0" y="0"/>
          <a:chExt cx="0" cy="0"/>
        </a:xfrm>
      </p:grpSpPr>
      <p:sp>
        <p:nvSpPr>
          <p:cNvPr id="2227" name="Google Shape;2227;p56"/>
          <p:cNvSpPr/>
          <p:nvPr/>
        </p:nvSpPr>
        <p:spPr>
          <a:xfrm>
            <a:off x="1784900" y="1533450"/>
            <a:ext cx="1088100" cy="1088100"/>
          </a:xfrm>
          <a:prstGeom prst="ellipse">
            <a:avLst/>
          </a:prstGeom>
          <a:no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56"/>
          <p:cNvSpPr/>
          <p:nvPr/>
        </p:nvSpPr>
        <p:spPr>
          <a:xfrm>
            <a:off x="4130859" y="1637538"/>
            <a:ext cx="879900" cy="879900"/>
          </a:xfrm>
          <a:prstGeom prst="ellipse">
            <a:avLst/>
          </a:prstGeom>
          <a:solidFill>
            <a:schemeClr val="accent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29" name="Google Shape;2229;p56"/>
          <p:cNvSpPr/>
          <p:nvPr/>
        </p:nvSpPr>
        <p:spPr>
          <a:xfrm>
            <a:off x="6375103" y="1637538"/>
            <a:ext cx="879900" cy="879900"/>
          </a:xfrm>
          <a:prstGeom prst="ellipse">
            <a:avLst/>
          </a:prstGeom>
          <a:solidFill>
            <a:schemeClr val="accent4"/>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30" name="Google Shape;2230;p56"/>
          <p:cNvSpPr/>
          <p:nvPr/>
        </p:nvSpPr>
        <p:spPr>
          <a:xfrm>
            <a:off x="1783100" y="1531650"/>
            <a:ext cx="1091700" cy="1091700"/>
          </a:xfrm>
          <a:prstGeom prst="arc">
            <a:avLst>
              <a:gd name="adj1" fmla="val 16200000"/>
              <a:gd name="adj2" fmla="val 20124612"/>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56"/>
          <p:cNvSpPr/>
          <p:nvPr/>
        </p:nvSpPr>
        <p:spPr>
          <a:xfrm>
            <a:off x="4027950" y="1533450"/>
            <a:ext cx="1088100" cy="1088100"/>
          </a:xfrm>
          <a:prstGeom prst="ellipse">
            <a:avLst/>
          </a:prstGeom>
          <a:no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56"/>
          <p:cNvSpPr/>
          <p:nvPr/>
        </p:nvSpPr>
        <p:spPr>
          <a:xfrm>
            <a:off x="4026150" y="1531650"/>
            <a:ext cx="1091700" cy="1091700"/>
          </a:xfrm>
          <a:prstGeom prst="arc">
            <a:avLst>
              <a:gd name="adj1" fmla="val 16200000"/>
              <a:gd name="adj2" fmla="val 5434157"/>
            </a:avLst>
          </a:pr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56"/>
          <p:cNvSpPr/>
          <p:nvPr/>
        </p:nvSpPr>
        <p:spPr>
          <a:xfrm>
            <a:off x="6271000" y="1533450"/>
            <a:ext cx="1088100" cy="1088100"/>
          </a:xfrm>
          <a:prstGeom prst="ellipse">
            <a:avLst/>
          </a:prstGeom>
          <a:no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56"/>
          <p:cNvSpPr/>
          <p:nvPr/>
        </p:nvSpPr>
        <p:spPr>
          <a:xfrm>
            <a:off x="6269200" y="1531650"/>
            <a:ext cx="1091700" cy="1091700"/>
          </a:xfrm>
          <a:prstGeom prst="arc">
            <a:avLst>
              <a:gd name="adj1" fmla="val 16200000"/>
              <a:gd name="adj2" fmla="val 12397469"/>
            </a:avLst>
          </a:prstGeom>
          <a:no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56"/>
          <p:cNvSpPr/>
          <p:nvPr/>
        </p:nvSpPr>
        <p:spPr>
          <a:xfrm>
            <a:off x="1888997" y="1637538"/>
            <a:ext cx="879900" cy="879900"/>
          </a:xfrm>
          <a:prstGeom prst="ellipse">
            <a:avLst/>
          </a:prstGeom>
          <a:solidFill>
            <a:schemeClr val="accent6"/>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36" name="Google Shape;2236;p56"/>
          <p:cNvSpPr/>
          <p:nvPr/>
        </p:nvSpPr>
        <p:spPr>
          <a:xfrm>
            <a:off x="3745059" y="2933925"/>
            <a:ext cx="1651500" cy="388800"/>
          </a:xfrm>
          <a:prstGeom prst="roundRect">
            <a:avLst>
              <a:gd name="adj" fmla="val 50000"/>
            </a:avLst>
          </a:prstGeom>
          <a:solidFill>
            <a:srgbClr val="4D3B6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56"/>
          <p:cNvSpPr/>
          <p:nvPr/>
        </p:nvSpPr>
        <p:spPr>
          <a:xfrm>
            <a:off x="5989303" y="2933925"/>
            <a:ext cx="1651500" cy="388800"/>
          </a:xfrm>
          <a:prstGeom prst="roundRect">
            <a:avLst>
              <a:gd name="adj" fmla="val 50000"/>
            </a:avLst>
          </a:prstGeom>
          <a:solidFill>
            <a:srgbClr val="4D3B6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56"/>
          <p:cNvSpPr/>
          <p:nvPr/>
        </p:nvSpPr>
        <p:spPr>
          <a:xfrm>
            <a:off x="1503197" y="2933925"/>
            <a:ext cx="1651500" cy="388800"/>
          </a:xfrm>
          <a:prstGeom prst="roundRect">
            <a:avLst>
              <a:gd name="adj" fmla="val 50000"/>
            </a:avLst>
          </a:prstGeom>
          <a:solidFill>
            <a:srgbClr val="4D3B6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56"/>
          <p:cNvSpPr txBox="1">
            <a:spLocks noGrp="1"/>
          </p:cNvSpPr>
          <p:nvPr>
            <p:ph type="title"/>
          </p:nvPr>
        </p:nvSpPr>
        <p:spPr>
          <a:xfrm>
            <a:off x="713225" y="722376"/>
            <a:ext cx="7717500" cy="5727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GB"/>
              <a:t>Let's use some percentages</a:t>
            </a:r>
          </a:p>
        </p:txBody>
      </p:sp>
      <p:sp>
        <p:nvSpPr>
          <p:cNvPr id="2240" name="Google Shape;2240;p56"/>
          <p:cNvSpPr txBox="1">
            <a:spLocks noGrp="1"/>
          </p:cNvSpPr>
          <p:nvPr>
            <p:ph type="subTitle" idx="7"/>
          </p:nvPr>
        </p:nvSpPr>
        <p:spPr>
          <a:xfrm>
            <a:off x="5818303" y="3448347"/>
            <a:ext cx="1993500" cy="548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GB"/>
              <a:t>Mars is actually a very cold place</a:t>
            </a:r>
          </a:p>
        </p:txBody>
      </p:sp>
      <p:sp>
        <p:nvSpPr>
          <p:cNvPr id="2241" name="Google Shape;2241;p56"/>
          <p:cNvSpPr txBox="1">
            <a:spLocks noGrp="1"/>
          </p:cNvSpPr>
          <p:nvPr>
            <p:ph type="subTitle" idx="1"/>
          </p:nvPr>
        </p:nvSpPr>
        <p:spPr>
          <a:xfrm>
            <a:off x="1334597" y="3448347"/>
            <a:ext cx="1988700" cy="548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GB"/>
              <a:t>Mercury is the smallest planet</a:t>
            </a:r>
          </a:p>
        </p:txBody>
      </p:sp>
      <p:sp>
        <p:nvSpPr>
          <p:cNvPr id="2242" name="Google Shape;2242;p56"/>
          <p:cNvSpPr txBox="1">
            <a:spLocks noGrp="1"/>
          </p:cNvSpPr>
          <p:nvPr>
            <p:ph type="subTitle" idx="2"/>
          </p:nvPr>
        </p:nvSpPr>
        <p:spPr>
          <a:xfrm>
            <a:off x="1673447" y="2950425"/>
            <a:ext cx="1311000" cy="355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GB"/>
              <a:t>Mercury</a:t>
            </a:r>
          </a:p>
        </p:txBody>
      </p:sp>
      <p:sp>
        <p:nvSpPr>
          <p:cNvPr id="2243" name="Google Shape;2243;p56"/>
          <p:cNvSpPr txBox="1">
            <a:spLocks noGrp="1"/>
          </p:cNvSpPr>
          <p:nvPr>
            <p:ph type="title" idx="3"/>
          </p:nvPr>
        </p:nvSpPr>
        <p:spPr>
          <a:xfrm>
            <a:off x="1888997" y="1921175"/>
            <a:ext cx="879900" cy="2742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GB"/>
              <a:t>20%</a:t>
            </a:r>
          </a:p>
        </p:txBody>
      </p:sp>
      <p:sp>
        <p:nvSpPr>
          <p:cNvPr id="2244" name="Google Shape;2244;p56"/>
          <p:cNvSpPr txBox="1">
            <a:spLocks noGrp="1"/>
          </p:cNvSpPr>
          <p:nvPr>
            <p:ph type="subTitle" idx="4"/>
          </p:nvPr>
        </p:nvSpPr>
        <p:spPr>
          <a:xfrm>
            <a:off x="3572259" y="3448350"/>
            <a:ext cx="1997100" cy="548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GB"/>
              <a:t>Venus is the second planet from the Sun</a:t>
            </a:r>
          </a:p>
        </p:txBody>
      </p:sp>
      <p:sp>
        <p:nvSpPr>
          <p:cNvPr id="2245" name="Google Shape;2245;p56"/>
          <p:cNvSpPr txBox="1">
            <a:spLocks noGrp="1"/>
          </p:cNvSpPr>
          <p:nvPr>
            <p:ph type="subTitle" idx="5"/>
          </p:nvPr>
        </p:nvSpPr>
        <p:spPr>
          <a:xfrm>
            <a:off x="3916959" y="2950424"/>
            <a:ext cx="1307700" cy="355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GB"/>
              <a:t>Venus</a:t>
            </a:r>
          </a:p>
        </p:txBody>
      </p:sp>
      <p:sp>
        <p:nvSpPr>
          <p:cNvPr id="2246" name="Google Shape;2246;p56"/>
          <p:cNvSpPr txBox="1">
            <a:spLocks noGrp="1"/>
          </p:cNvSpPr>
          <p:nvPr>
            <p:ph type="title" idx="6"/>
          </p:nvPr>
        </p:nvSpPr>
        <p:spPr>
          <a:xfrm>
            <a:off x="4131909" y="1921328"/>
            <a:ext cx="877800" cy="273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GB"/>
              <a:t>50%</a:t>
            </a:r>
          </a:p>
        </p:txBody>
      </p:sp>
      <p:sp>
        <p:nvSpPr>
          <p:cNvPr id="2247" name="Google Shape;2247;p56"/>
          <p:cNvSpPr txBox="1">
            <a:spLocks noGrp="1"/>
          </p:cNvSpPr>
          <p:nvPr>
            <p:ph type="subTitle" idx="8"/>
          </p:nvPr>
        </p:nvSpPr>
        <p:spPr>
          <a:xfrm>
            <a:off x="6161203" y="2950424"/>
            <a:ext cx="1307700" cy="355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GB"/>
              <a:t>Mars</a:t>
            </a:r>
          </a:p>
        </p:txBody>
      </p:sp>
      <p:sp>
        <p:nvSpPr>
          <p:cNvPr id="2248" name="Google Shape;2248;p56"/>
          <p:cNvSpPr txBox="1">
            <a:spLocks noGrp="1"/>
          </p:cNvSpPr>
          <p:nvPr>
            <p:ph type="title" idx="9"/>
          </p:nvPr>
        </p:nvSpPr>
        <p:spPr>
          <a:xfrm>
            <a:off x="6376153" y="1921175"/>
            <a:ext cx="877800" cy="273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GB"/>
              <a:t>80%</a:t>
            </a:r>
          </a:p>
        </p:txBody>
      </p:sp>
      <p:grpSp>
        <p:nvGrpSpPr>
          <p:cNvPr id="2249" name="Google Shape;2249;p56"/>
          <p:cNvGrpSpPr/>
          <p:nvPr/>
        </p:nvGrpSpPr>
        <p:grpSpPr>
          <a:xfrm>
            <a:off x="8060758" y="3781136"/>
            <a:ext cx="582819" cy="598285"/>
            <a:chOff x="5138008" y="3831274"/>
            <a:chExt cx="582819" cy="598285"/>
          </a:xfrm>
        </p:grpSpPr>
        <p:grpSp>
          <p:nvGrpSpPr>
            <p:cNvPr id="2250" name="Google Shape;2250;p56"/>
            <p:cNvGrpSpPr/>
            <p:nvPr/>
          </p:nvGrpSpPr>
          <p:grpSpPr>
            <a:xfrm rot="-1328856">
              <a:off x="5225576" y="3892061"/>
              <a:ext cx="407674" cy="435428"/>
              <a:chOff x="4295376" y="5920844"/>
              <a:chExt cx="301472" cy="321996"/>
            </a:xfrm>
          </p:grpSpPr>
          <p:sp>
            <p:nvSpPr>
              <p:cNvPr id="2251" name="Google Shape;2251;p56"/>
              <p:cNvSpPr/>
              <p:nvPr/>
            </p:nvSpPr>
            <p:spPr>
              <a:xfrm>
                <a:off x="4397615" y="5920844"/>
                <a:ext cx="90479" cy="90554"/>
              </a:xfrm>
              <a:custGeom>
                <a:avLst/>
                <a:gdLst/>
                <a:ahLst/>
                <a:cxnLst/>
                <a:rect l="l" t="t" r="r" b="b"/>
                <a:pathLst>
                  <a:path w="1208" h="1209" extrusionOk="0">
                    <a:moveTo>
                      <a:pt x="590" y="0"/>
                    </a:moveTo>
                    <a:cubicBezTo>
                      <a:pt x="255" y="0"/>
                      <a:pt x="1" y="573"/>
                      <a:pt x="136" y="874"/>
                    </a:cubicBezTo>
                    <a:cubicBezTo>
                      <a:pt x="227" y="1082"/>
                      <a:pt x="459" y="1209"/>
                      <a:pt x="688" y="1209"/>
                    </a:cubicBezTo>
                    <a:cubicBezTo>
                      <a:pt x="786" y="1209"/>
                      <a:pt x="883" y="1185"/>
                      <a:pt x="969" y="1136"/>
                    </a:cubicBezTo>
                    <a:cubicBezTo>
                      <a:pt x="1017" y="1100"/>
                      <a:pt x="1053" y="1076"/>
                      <a:pt x="1088" y="1028"/>
                    </a:cubicBezTo>
                    <a:cubicBezTo>
                      <a:pt x="1136" y="969"/>
                      <a:pt x="1148" y="897"/>
                      <a:pt x="1160" y="826"/>
                    </a:cubicBezTo>
                    <a:cubicBezTo>
                      <a:pt x="1207" y="504"/>
                      <a:pt x="1029" y="171"/>
                      <a:pt x="743" y="40"/>
                    </a:cubicBezTo>
                    <a:cubicBezTo>
                      <a:pt x="691" y="13"/>
                      <a:pt x="640" y="0"/>
                      <a:pt x="5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56"/>
              <p:cNvSpPr/>
              <p:nvPr/>
            </p:nvSpPr>
            <p:spPr>
              <a:xfrm>
                <a:off x="4394394" y="6162698"/>
                <a:ext cx="106433" cy="80143"/>
              </a:xfrm>
              <a:custGeom>
                <a:avLst/>
                <a:gdLst/>
                <a:ahLst/>
                <a:cxnLst/>
                <a:rect l="l" t="t" r="r" b="b"/>
                <a:pathLst>
                  <a:path w="1421" h="1070" extrusionOk="0">
                    <a:moveTo>
                      <a:pt x="604" y="0"/>
                    </a:moveTo>
                    <a:cubicBezTo>
                      <a:pt x="535" y="0"/>
                      <a:pt x="470" y="12"/>
                      <a:pt x="417" y="38"/>
                    </a:cubicBezTo>
                    <a:cubicBezTo>
                      <a:pt x="119" y="169"/>
                      <a:pt x="0" y="585"/>
                      <a:pt x="167" y="871"/>
                    </a:cubicBezTo>
                    <a:cubicBezTo>
                      <a:pt x="191" y="919"/>
                      <a:pt x="226" y="954"/>
                      <a:pt x="262" y="990"/>
                    </a:cubicBezTo>
                    <a:cubicBezTo>
                      <a:pt x="322" y="1026"/>
                      <a:pt x="405" y="1050"/>
                      <a:pt x="476" y="1062"/>
                    </a:cubicBezTo>
                    <a:cubicBezTo>
                      <a:pt x="510" y="1067"/>
                      <a:pt x="544" y="1069"/>
                      <a:pt x="578" y="1069"/>
                    </a:cubicBezTo>
                    <a:cubicBezTo>
                      <a:pt x="858" y="1069"/>
                      <a:pt x="1145" y="900"/>
                      <a:pt x="1262" y="645"/>
                    </a:cubicBezTo>
                    <a:cubicBezTo>
                      <a:pt x="1421" y="298"/>
                      <a:pt x="951" y="0"/>
                      <a:pt x="6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56"/>
              <p:cNvSpPr/>
              <p:nvPr/>
            </p:nvSpPr>
            <p:spPr>
              <a:xfrm>
                <a:off x="4295376" y="6045404"/>
                <a:ext cx="301472" cy="81791"/>
              </a:xfrm>
              <a:custGeom>
                <a:avLst/>
                <a:gdLst/>
                <a:ahLst/>
                <a:cxnLst/>
                <a:rect l="l" t="t" r="r" b="b"/>
                <a:pathLst>
                  <a:path w="4025" h="1092" extrusionOk="0">
                    <a:moveTo>
                      <a:pt x="2986" y="0"/>
                    </a:moveTo>
                    <a:cubicBezTo>
                      <a:pt x="2517" y="0"/>
                      <a:pt x="2044" y="55"/>
                      <a:pt x="1572" y="115"/>
                    </a:cubicBezTo>
                    <a:cubicBezTo>
                      <a:pt x="1167" y="163"/>
                      <a:pt x="596" y="127"/>
                      <a:pt x="239" y="282"/>
                    </a:cubicBezTo>
                    <a:cubicBezTo>
                      <a:pt x="84" y="342"/>
                      <a:pt x="84" y="354"/>
                      <a:pt x="36" y="520"/>
                    </a:cubicBezTo>
                    <a:cubicBezTo>
                      <a:pt x="36" y="580"/>
                      <a:pt x="12" y="1092"/>
                      <a:pt x="1" y="1092"/>
                    </a:cubicBezTo>
                    <a:cubicBezTo>
                      <a:pt x="1334" y="1056"/>
                      <a:pt x="2691" y="973"/>
                      <a:pt x="4025" y="889"/>
                    </a:cubicBezTo>
                    <a:cubicBezTo>
                      <a:pt x="4025" y="663"/>
                      <a:pt x="4013" y="437"/>
                      <a:pt x="3953" y="223"/>
                    </a:cubicBezTo>
                    <a:cubicBezTo>
                      <a:pt x="3942" y="175"/>
                      <a:pt x="3942" y="139"/>
                      <a:pt x="3906" y="115"/>
                    </a:cubicBezTo>
                    <a:cubicBezTo>
                      <a:pt x="3882" y="80"/>
                      <a:pt x="3846" y="80"/>
                      <a:pt x="3811" y="68"/>
                    </a:cubicBezTo>
                    <a:cubicBezTo>
                      <a:pt x="3537" y="19"/>
                      <a:pt x="3262" y="0"/>
                      <a:pt x="29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4" name="Google Shape;2254;p56"/>
            <p:cNvGrpSpPr/>
            <p:nvPr/>
          </p:nvGrpSpPr>
          <p:grpSpPr>
            <a:xfrm rot="-1328856">
              <a:off x="5209882" y="3896800"/>
              <a:ext cx="439073" cy="467231"/>
              <a:chOff x="4283765" y="5909097"/>
              <a:chExt cx="324692" cy="345515"/>
            </a:xfrm>
          </p:grpSpPr>
          <p:sp>
            <p:nvSpPr>
              <p:cNvPr id="2255" name="Google Shape;2255;p56"/>
              <p:cNvSpPr/>
              <p:nvPr/>
            </p:nvSpPr>
            <p:spPr>
              <a:xfrm>
                <a:off x="4388101" y="5909097"/>
                <a:ext cx="112425" cy="113623"/>
              </a:xfrm>
              <a:custGeom>
                <a:avLst/>
                <a:gdLst/>
                <a:ahLst/>
                <a:cxnLst/>
                <a:rect l="l" t="t" r="r" b="b"/>
                <a:pathLst>
                  <a:path w="1501" h="1517" extrusionOk="0">
                    <a:moveTo>
                      <a:pt x="721" y="319"/>
                    </a:moveTo>
                    <a:cubicBezTo>
                      <a:pt x="760" y="319"/>
                      <a:pt x="787" y="332"/>
                      <a:pt x="798" y="338"/>
                    </a:cubicBezTo>
                    <a:cubicBezTo>
                      <a:pt x="1025" y="445"/>
                      <a:pt x="1156" y="707"/>
                      <a:pt x="1132" y="969"/>
                    </a:cubicBezTo>
                    <a:cubicBezTo>
                      <a:pt x="1132" y="1029"/>
                      <a:pt x="1108" y="1064"/>
                      <a:pt x="1084" y="1100"/>
                    </a:cubicBezTo>
                    <a:cubicBezTo>
                      <a:pt x="1072" y="1112"/>
                      <a:pt x="1037" y="1136"/>
                      <a:pt x="1013" y="1160"/>
                    </a:cubicBezTo>
                    <a:cubicBezTo>
                      <a:pt x="957" y="1194"/>
                      <a:pt x="890" y="1213"/>
                      <a:pt x="819" y="1213"/>
                    </a:cubicBezTo>
                    <a:cubicBezTo>
                      <a:pt x="769" y="1213"/>
                      <a:pt x="717" y="1203"/>
                      <a:pt x="667" y="1183"/>
                    </a:cubicBezTo>
                    <a:cubicBezTo>
                      <a:pt x="548" y="1148"/>
                      <a:pt x="441" y="1064"/>
                      <a:pt x="394" y="969"/>
                    </a:cubicBezTo>
                    <a:cubicBezTo>
                      <a:pt x="334" y="814"/>
                      <a:pt x="417" y="529"/>
                      <a:pt x="560" y="398"/>
                    </a:cubicBezTo>
                    <a:cubicBezTo>
                      <a:pt x="623" y="335"/>
                      <a:pt x="678" y="319"/>
                      <a:pt x="721" y="319"/>
                    </a:cubicBezTo>
                    <a:close/>
                    <a:moveTo>
                      <a:pt x="730" y="0"/>
                    </a:moveTo>
                    <a:cubicBezTo>
                      <a:pt x="607" y="0"/>
                      <a:pt x="483" y="53"/>
                      <a:pt x="370" y="159"/>
                    </a:cubicBezTo>
                    <a:cubicBezTo>
                      <a:pt x="144" y="374"/>
                      <a:pt x="1" y="790"/>
                      <a:pt x="132" y="1088"/>
                    </a:cubicBezTo>
                    <a:cubicBezTo>
                      <a:pt x="203" y="1267"/>
                      <a:pt x="370" y="1410"/>
                      <a:pt x="572" y="1469"/>
                    </a:cubicBezTo>
                    <a:cubicBezTo>
                      <a:pt x="644" y="1505"/>
                      <a:pt x="739" y="1517"/>
                      <a:pt x="810" y="1517"/>
                    </a:cubicBezTo>
                    <a:cubicBezTo>
                      <a:pt x="929" y="1517"/>
                      <a:pt x="1048" y="1481"/>
                      <a:pt x="1168" y="1421"/>
                    </a:cubicBezTo>
                    <a:cubicBezTo>
                      <a:pt x="1227" y="1386"/>
                      <a:pt x="1287" y="1338"/>
                      <a:pt x="1334" y="1279"/>
                    </a:cubicBezTo>
                    <a:cubicBezTo>
                      <a:pt x="1394" y="1219"/>
                      <a:pt x="1418" y="1112"/>
                      <a:pt x="1441" y="1005"/>
                    </a:cubicBezTo>
                    <a:cubicBezTo>
                      <a:pt x="1501" y="624"/>
                      <a:pt x="1287" y="231"/>
                      <a:pt x="941" y="52"/>
                    </a:cubicBezTo>
                    <a:cubicBezTo>
                      <a:pt x="872" y="18"/>
                      <a:pt x="801" y="0"/>
                      <a:pt x="7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56"/>
              <p:cNvSpPr/>
              <p:nvPr/>
            </p:nvSpPr>
            <p:spPr>
              <a:xfrm>
                <a:off x="4384581" y="6149827"/>
                <a:ext cx="117743" cy="104785"/>
              </a:xfrm>
              <a:custGeom>
                <a:avLst/>
                <a:gdLst/>
                <a:ahLst/>
                <a:cxnLst/>
                <a:rect l="l" t="t" r="r" b="b"/>
                <a:pathLst>
                  <a:path w="1572" h="1399" extrusionOk="0">
                    <a:moveTo>
                      <a:pt x="717" y="326"/>
                    </a:moveTo>
                    <a:cubicBezTo>
                      <a:pt x="865" y="326"/>
                      <a:pt x="1055" y="405"/>
                      <a:pt x="1155" y="505"/>
                    </a:cubicBezTo>
                    <a:cubicBezTo>
                      <a:pt x="1274" y="624"/>
                      <a:pt x="1226" y="708"/>
                      <a:pt x="1215" y="743"/>
                    </a:cubicBezTo>
                    <a:cubicBezTo>
                      <a:pt x="1119" y="956"/>
                      <a:pt x="901" y="1083"/>
                      <a:pt x="678" y="1083"/>
                    </a:cubicBezTo>
                    <a:cubicBezTo>
                      <a:pt x="650" y="1083"/>
                      <a:pt x="623" y="1081"/>
                      <a:pt x="595" y="1077"/>
                    </a:cubicBezTo>
                    <a:cubicBezTo>
                      <a:pt x="536" y="1077"/>
                      <a:pt x="488" y="1065"/>
                      <a:pt x="453" y="1041"/>
                    </a:cubicBezTo>
                    <a:cubicBezTo>
                      <a:pt x="441" y="1017"/>
                      <a:pt x="417" y="994"/>
                      <a:pt x="393" y="958"/>
                    </a:cubicBezTo>
                    <a:cubicBezTo>
                      <a:pt x="345" y="874"/>
                      <a:pt x="322" y="743"/>
                      <a:pt x="369" y="624"/>
                    </a:cubicBezTo>
                    <a:cubicBezTo>
                      <a:pt x="417" y="505"/>
                      <a:pt x="488" y="398"/>
                      <a:pt x="595" y="351"/>
                    </a:cubicBezTo>
                    <a:cubicBezTo>
                      <a:pt x="629" y="334"/>
                      <a:pt x="671" y="326"/>
                      <a:pt x="717" y="326"/>
                    </a:cubicBezTo>
                    <a:close/>
                    <a:moveTo>
                      <a:pt x="700" y="1"/>
                    </a:moveTo>
                    <a:cubicBezTo>
                      <a:pt x="608" y="1"/>
                      <a:pt x="519" y="17"/>
                      <a:pt x="441" y="53"/>
                    </a:cubicBezTo>
                    <a:cubicBezTo>
                      <a:pt x="262" y="148"/>
                      <a:pt x="119" y="303"/>
                      <a:pt x="60" y="517"/>
                    </a:cubicBezTo>
                    <a:cubicBezTo>
                      <a:pt x="0" y="720"/>
                      <a:pt x="12" y="946"/>
                      <a:pt x="119" y="1113"/>
                    </a:cubicBezTo>
                    <a:cubicBezTo>
                      <a:pt x="167" y="1184"/>
                      <a:pt x="202" y="1232"/>
                      <a:pt x="262" y="1279"/>
                    </a:cubicBezTo>
                    <a:cubicBezTo>
                      <a:pt x="345" y="1339"/>
                      <a:pt x="429" y="1363"/>
                      <a:pt x="548" y="1386"/>
                    </a:cubicBezTo>
                    <a:cubicBezTo>
                      <a:pt x="595" y="1398"/>
                      <a:pt x="619" y="1398"/>
                      <a:pt x="667" y="1398"/>
                    </a:cubicBezTo>
                    <a:cubicBezTo>
                      <a:pt x="1024" y="1398"/>
                      <a:pt x="1357" y="1184"/>
                      <a:pt x="1488" y="863"/>
                    </a:cubicBezTo>
                    <a:cubicBezTo>
                      <a:pt x="1572" y="660"/>
                      <a:pt x="1536" y="458"/>
                      <a:pt x="1369" y="279"/>
                    </a:cubicBezTo>
                    <a:cubicBezTo>
                      <a:pt x="1214" y="115"/>
                      <a:pt x="945" y="1"/>
                      <a:pt x="7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56"/>
              <p:cNvSpPr/>
              <p:nvPr/>
            </p:nvSpPr>
            <p:spPr>
              <a:xfrm>
                <a:off x="4283765" y="6035005"/>
                <a:ext cx="324692" cy="105459"/>
              </a:xfrm>
              <a:custGeom>
                <a:avLst/>
                <a:gdLst/>
                <a:ahLst/>
                <a:cxnLst/>
                <a:rect l="l" t="t" r="r" b="b"/>
                <a:pathLst>
                  <a:path w="4335" h="1408" extrusionOk="0">
                    <a:moveTo>
                      <a:pt x="3144" y="300"/>
                    </a:moveTo>
                    <a:cubicBezTo>
                      <a:pt x="3418" y="300"/>
                      <a:pt x="3668" y="324"/>
                      <a:pt x="3954" y="372"/>
                    </a:cubicBezTo>
                    <a:lnTo>
                      <a:pt x="3965" y="372"/>
                    </a:lnTo>
                    <a:lnTo>
                      <a:pt x="3965" y="383"/>
                    </a:lnTo>
                    <a:cubicBezTo>
                      <a:pt x="3989" y="550"/>
                      <a:pt x="4025" y="717"/>
                      <a:pt x="4025" y="872"/>
                    </a:cubicBezTo>
                    <a:cubicBezTo>
                      <a:pt x="2799" y="967"/>
                      <a:pt x="1548" y="1026"/>
                      <a:pt x="334" y="1074"/>
                    </a:cubicBezTo>
                    <a:cubicBezTo>
                      <a:pt x="334" y="1026"/>
                      <a:pt x="346" y="955"/>
                      <a:pt x="346" y="872"/>
                    </a:cubicBezTo>
                    <a:cubicBezTo>
                      <a:pt x="346" y="788"/>
                      <a:pt x="358" y="717"/>
                      <a:pt x="358" y="693"/>
                    </a:cubicBezTo>
                    <a:lnTo>
                      <a:pt x="358" y="669"/>
                    </a:lnTo>
                    <a:cubicBezTo>
                      <a:pt x="358" y="633"/>
                      <a:pt x="382" y="598"/>
                      <a:pt x="382" y="598"/>
                    </a:cubicBezTo>
                    <a:cubicBezTo>
                      <a:pt x="382" y="598"/>
                      <a:pt x="394" y="598"/>
                      <a:pt x="453" y="562"/>
                    </a:cubicBezTo>
                    <a:cubicBezTo>
                      <a:pt x="679" y="479"/>
                      <a:pt x="1013" y="455"/>
                      <a:pt x="1310" y="443"/>
                    </a:cubicBezTo>
                    <a:cubicBezTo>
                      <a:pt x="1465" y="431"/>
                      <a:pt x="1608" y="431"/>
                      <a:pt x="1751" y="419"/>
                    </a:cubicBezTo>
                    <a:cubicBezTo>
                      <a:pt x="2203" y="360"/>
                      <a:pt x="2668" y="300"/>
                      <a:pt x="3144" y="300"/>
                    </a:cubicBezTo>
                    <a:close/>
                    <a:moveTo>
                      <a:pt x="13" y="1153"/>
                    </a:moveTo>
                    <a:lnTo>
                      <a:pt x="13" y="1153"/>
                    </a:lnTo>
                    <a:cubicBezTo>
                      <a:pt x="5" y="1167"/>
                      <a:pt x="1" y="1180"/>
                      <a:pt x="1" y="1193"/>
                    </a:cubicBezTo>
                    <a:cubicBezTo>
                      <a:pt x="5" y="1184"/>
                      <a:pt x="9" y="1170"/>
                      <a:pt x="13" y="1153"/>
                    </a:cubicBezTo>
                    <a:close/>
                    <a:moveTo>
                      <a:pt x="3132" y="0"/>
                    </a:moveTo>
                    <a:cubicBezTo>
                      <a:pt x="2656" y="0"/>
                      <a:pt x="2185" y="57"/>
                      <a:pt x="1715" y="110"/>
                    </a:cubicBezTo>
                    <a:cubicBezTo>
                      <a:pt x="1596" y="133"/>
                      <a:pt x="1453" y="145"/>
                      <a:pt x="1298" y="145"/>
                    </a:cubicBezTo>
                    <a:cubicBezTo>
                      <a:pt x="977" y="157"/>
                      <a:pt x="596" y="181"/>
                      <a:pt x="334" y="300"/>
                    </a:cubicBezTo>
                    <a:cubicBezTo>
                      <a:pt x="144" y="372"/>
                      <a:pt x="108" y="431"/>
                      <a:pt x="60" y="610"/>
                    </a:cubicBezTo>
                    <a:lnTo>
                      <a:pt x="60" y="633"/>
                    </a:lnTo>
                    <a:cubicBezTo>
                      <a:pt x="48" y="669"/>
                      <a:pt x="48" y="717"/>
                      <a:pt x="36" y="860"/>
                    </a:cubicBezTo>
                    <a:cubicBezTo>
                      <a:pt x="36" y="947"/>
                      <a:pt x="29" y="1081"/>
                      <a:pt x="13" y="1153"/>
                    </a:cubicBezTo>
                    <a:lnTo>
                      <a:pt x="13" y="1153"/>
                    </a:lnTo>
                    <a:cubicBezTo>
                      <a:pt x="34" y="1118"/>
                      <a:pt x="83" y="1086"/>
                      <a:pt x="144" y="1086"/>
                    </a:cubicBezTo>
                    <a:lnTo>
                      <a:pt x="144" y="1395"/>
                    </a:lnTo>
                    <a:cubicBezTo>
                      <a:pt x="144" y="1395"/>
                      <a:pt x="155" y="1395"/>
                      <a:pt x="179" y="1407"/>
                    </a:cubicBezTo>
                    <a:cubicBezTo>
                      <a:pt x="1525" y="1372"/>
                      <a:pt x="2858" y="1312"/>
                      <a:pt x="4204" y="1205"/>
                    </a:cubicBezTo>
                    <a:lnTo>
                      <a:pt x="4335" y="1193"/>
                    </a:lnTo>
                    <a:lnTo>
                      <a:pt x="4335" y="1038"/>
                    </a:lnTo>
                    <a:cubicBezTo>
                      <a:pt x="4335" y="800"/>
                      <a:pt x="4311" y="562"/>
                      <a:pt x="4263" y="336"/>
                    </a:cubicBezTo>
                    <a:cubicBezTo>
                      <a:pt x="4263" y="300"/>
                      <a:pt x="4251" y="205"/>
                      <a:pt x="4168" y="145"/>
                    </a:cubicBezTo>
                    <a:cubicBezTo>
                      <a:pt x="4108" y="86"/>
                      <a:pt x="4037" y="74"/>
                      <a:pt x="3989" y="74"/>
                    </a:cubicBezTo>
                    <a:cubicBezTo>
                      <a:pt x="3701" y="21"/>
                      <a:pt x="3415" y="0"/>
                      <a:pt x="31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58" name="Google Shape;2258;p56"/>
          <p:cNvGrpSpPr/>
          <p:nvPr/>
        </p:nvGrpSpPr>
        <p:grpSpPr>
          <a:xfrm>
            <a:off x="820667" y="3952722"/>
            <a:ext cx="513945" cy="446419"/>
            <a:chOff x="7662892" y="1269897"/>
            <a:chExt cx="513945" cy="446419"/>
          </a:xfrm>
        </p:grpSpPr>
        <p:sp>
          <p:nvSpPr>
            <p:cNvPr id="2259" name="Google Shape;2259;p56"/>
            <p:cNvSpPr/>
            <p:nvPr/>
          </p:nvSpPr>
          <p:spPr>
            <a:xfrm rot="1059618">
              <a:off x="7746989" y="1347788"/>
              <a:ext cx="403612" cy="109031"/>
            </a:xfrm>
            <a:custGeom>
              <a:avLst/>
              <a:gdLst/>
              <a:ahLst/>
              <a:cxnLst/>
              <a:rect l="l" t="t" r="r" b="b"/>
              <a:pathLst>
                <a:path w="3454" h="933" extrusionOk="0">
                  <a:moveTo>
                    <a:pt x="2601" y="0"/>
                  </a:moveTo>
                  <a:cubicBezTo>
                    <a:pt x="2183" y="0"/>
                    <a:pt x="1756" y="52"/>
                    <a:pt x="1334" y="99"/>
                  </a:cubicBezTo>
                  <a:cubicBezTo>
                    <a:pt x="989" y="147"/>
                    <a:pt x="501" y="99"/>
                    <a:pt x="191" y="230"/>
                  </a:cubicBezTo>
                  <a:cubicBezTo>
                    <a:pt x="60" y="289"/>
                    <a:pt x="60" y="301"/>
                    <a:pt x="25" y="444"/>
                  </a:cubicBezTo>
                  <a:cubicBezTo>
                    <a:pt x="37" y="492"/>
                    <a:pt x="13" y="932"/>
                    <a:pt x="1" y="932"/>
                  </a:cubicBezTo>
                  <a:lnTo>
                    <a:pt x="1" y="932"/>
                  </a:lnTo>
                  <a:cubicBezTo>
                    <a:pt x="1156" y="885"/>
                    <a:pt x="2299" y="825"/>
                    <a:pt x="3454" y="754"/>
                  </a:cubicBezTo>
                  <a:cubicBezTo>
                    <a:pt x="3454" y="563"/>
                    <a:pt x="3430" y="373"/>
                    <a:pt x="3394" y="170"/>
                  </a:cubicBezTo>
                  <a:cubicBezTo>
                    <a:pt x="3394" y="147"/>
                    <a:pt x="3370" y="99"/>
                    <a:pt x="3347" y="87"/>
                  </a:cubicBezTo>
                  <a:cubicBezTo>
                    <a:pt x="3311" y="75"/>
                    <a:pt x="3287" y="51"/>
                    <a:pt x="3251" y="51"/>
                  </a:cubicBezTo>
                  <a:cubicBezTo>
                    <a:pt x="3038" y="14"/>
                    <a:pt x="2821" y="0"/>
                    <a:pt x="2601" y="0"/>
                  </a:cubicBezTo>
                  <a:close/>
                  <a:moveTo>
                    <a:pt x="1" y="932"/>
                  </a:moveTo>
                  <a:cubicBezTo>
                    <a:pt x="1" y="932"/>
                    <a:pt x="1" y="932"/>
                    <a:pt x="1" y="932"/>
                  </a:cubicBezTo>
                  <a:cubicBezTo>
                    <a:pt x="1" y="932"/>
                    <a:pt x="1" y="932"/>
                    <a:pt x="1" y="93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56"/>
            <p:cNvSpPr/>
            <p:nvPr/>
          </p:nvSpPr>
          <p:spPr>
            <a:xfrm rot="1059618">
              <a:off x="7731661" y="1332473"/>
              <a:ext cx="434227" cy="139648"/>
            </a:xfrm>
            <a:custGeom>
              <a:avLst/>
              <a:gdLst/>
              <a:ahLst/>
              <a:cxnLst/>
              <a:rect l="l" t="t" r="r" b="b"/>
              <a:pathLst>
                <a:path w="3716" h="1195" extrusionOk="0">
                  <a:moveTo>
                    <a:pt x="2704" y="266"/>
                  </a:moveTo>
                  <a:cubicBezTo>
                    <a:pt x="2930" y="266"/>
                    <a:pt x="3156" y="278"/>
                    <a:pt x="3370" y="337"/>
                  </a:cubicBezTo>
                  <a:lnTo>
                    <a:pt x="3394" y="337"/>
                  </a:lnTo>
                  <a:lnTo>
                    <a:pt x="3394" y="349"/>
                  </a:lnTo>
                  <a:cubicBezTo>
                    <a:pt x="3418" y="480"/>
                    <a:pt x="3454" y="623"/>
                    <a:pt x="3454" y="766"/>
                  </a:cubicBezTo>
                  <a:cubicBezTo>
                    <a:pt x="2394" y="837"/>
                    <a:pt x="1334" y="897"/>
                    <a:pt x="275" y="932"/>
                  </a:cubicBezTo>
                  <a:cubicBezTo>
                    <a:pt x="275" y="873"/>
                    <a:pt x="299" y="813"/>
                    <a:pt x="299" y="754"/>
                  </a:cubicBezTo>
                  <a:cubicBezTo>
                    <a:pt x="310" y="682"/>
                    <a:pt x="310" y="623"/>
                    <a:pt x="310" y="599"/>
                  </a:cubicBezTo>
                  <a:lnTo>
                    <a:pt x="310" y="575"/>
                  </a:lnTo>
                  <a:cubicBezTo>
                    <a:pt x="322" y="540"/>
                    <a:pt x="322" y="516"/>
                    <a:pt x="322" y="516"/>
                  </a:cubicBezTo>
                  <a:cubicBezTo>
                    <a:pt x="322" y="516"/>
                    <a:pt x="334" y="504"/>
                    <a:pt x="382" y="480"/>
                  </a:cubicBezTo>
                  <a:cubicBezTo>
                    <a:pt x="572" y="409"/>
                    <a:pt x="870" y="397"/>
                    <a:pt x="1132" y="385"/>
                  </a:cubicBezTo>
                  <a:cubicBezTo>
                    <a:pt x="1263" y="361"/>
                    <a:pt x="1382" y="361"/>
                    <a:pt x="1501" y="349"/>
                  </a:cubicBezTo>
                  <a:cubicBezTo>
                    <a:pt x="1906" y="301"/>
                    <a:pt x="2299" y="266"/>
                    <a:pt x="2704" y="266"/>
                  </a:cubicBezTo>
                  <a:close/>
                  <a:moveTo>
                    <a:pt x="2742" y="0"/>
                  </a:moveTo>
                  <a:cubicBezTo>
                    <a:pt x="2314" y="0"/>
                    <a:pt x="1887" y="52"/>
                    <a:pt x="1465" y="99"/>
                  </a:cubicBezTo>
                  <a:cubicBezTo>
                    <a:pt x="1370" y="111"/>
                    <a:pt x="1251" y="123"/>
                    <a:pt x="1108" y="123"/>
                  </a:cubicBezTo>
                  <a:cubicBezTo>
                    <a:pt x="834" y="123"/>
                    <a:pt x="513" y="147"/>
                    <a:pt x="275" y="242"/>
                  </a:cubicBezTo>
                  <a:cubicBezTo>
                    <a:pt x="120" y="301"/>
                    <a:pt x="84" y="349"/>
                    <a:pt x="37" y="516"/>
                  </a:cubicBezTo>
                  <a:lnTo>
                    <a:pt x="37" y="540"/>
                  </a:lnTo>
                  <a:cubicBezTo>
                    <a:pt x="37" y="575"/>
                    <a:pt x="37" y="599"/>
                    <a:pt x="25" y="742"/>
                  </a:cubicBezTo>
                  <a:cubicBezTo>
                    <a:pt x="13" y="825"/>
                    <a:pt x="13" y="992"/>
                    <a:pt x="1" y="1016"/>
                  </a:cubicBezTo>
                  <a:cubicBezTo>
                    <a:pt x="13" y="992"/>
                    <a:pt x="60" y="932"/>
                    <a:pt x="120" y="932"/>
                  </a:cubicBezTo>
                  <a:lnTo>
                    <a:pt x="120" y="1194"/>
                  </a:lnTo>
                  <a:lnTo>
                    <a:pt x="144" y="1194"/>
                  </a:lnTo>
                  <a:cubicBezTo>
                    <a:pt x="1287" y="1171"/>
                    <a:pt x="2454" y="1111"/>
                    <a:pt x="3597" y="1016"/>
                  </a:cubicBezTo>
                  <a:lnTo>
                    <a:pt x="3716" y="1004"/>
                  </a:lnTo>
                  <a:lnTo>
                    <a:pt x="3716" y="885"/>
                  </a:lnTo>
                  <a:cubicBezTo>
                    <a:pt x="3716" y="682"/>
                    <a:pt x="3704" y="468"/>
                    <a:pt x="3656" y="278"/>
                  </a:cubicBezTo>
                  <a:cubicBezTo>
                    <a:pt x="3644" y="230"/>
                    <a:pt x="3632" y="170"/>
                    <a:pt x="3573" y="111"/>
                  </a:cubicBezTo>
                  <a:cubicBezTo>
                    <a:pt x="3525" y="63"/>
                    <a:pt x="3454" y="51"/>
                    <a:pt x="3418" y="51"/>
                  </a:cubicBezTo>
                  <a:cubicBezTo>
                    <a:pt x="3193" y="15"/>
                    <a:pt x="2967" y="0"/>
                    <a:pt x="2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56"/>
            <p:cNvSpPr/>
            <p:nvPr/>
          </p:nvSpPr>
          <p:spPr>
            <a:xfrm rot="1059618">
              <a:off x="7689506" y="1528642"/>
              <a:ext cx="403612" cy="108447"/>
            </a:xfrm>
            <a:custGeom>
              <a:avLst/>
              <a:gdLst/>
              <a:ahLst/>
              <a:cxnLst/>
              <a:rect l="l" t="t" r="r" b="b"/>
              <a:pathLst>
                <a:path w="3454" h="928" extrusionOk="0">
                  <a:moveTo>
                    <a:pt x="2599" y="1"/>
                  </a:moveTo>
                  <a:cubicBezTo>
                    <a:pt x="2181" y="1"/>
                    <a:pt x="1755" y="47"/>
                    <a:pt x="1334" y="94"/>
                  </a:cubicBezTo>
                  <a:cubicBezTo>
                    <a:pt x="989" y="142"/>
                    <a:pt x="501" y="94"/>
                    <a:pt x="191" y="225"/>
                  </a:cubicBezTo>
                  <a:cubicBezTo>
                    <a:pt x="60" y="285"/>
                    <a:pt x="60" y="309"/>
                    <a:pt x="25" y="440"/>
                  </a:cubicBezTo>
                  <a:cubicBezTo>
                    <a:pt x="37" y="487"/>
                    <a:pt x="13" y="928"/>
                    <a:pt x="1" y="928"/>
                  </a:cubicBezTo>
                  <a:cubicBezTo>
                    <a:pt x="1156" y="892"/>
                    <a:pt x="2299" y="832"/>
                    <a:pt x="3454" y="749"/>
                  </a:cubicBezTo>
                  <a:cubicBezTo>
                    <a:pt x="3454" y="559"/>
                    <a:pt x="3430" y="368"/>
                    <a:pt x="3394" y="178"/>
                  </a:cubicBezTo>
                  <a:cubicBezTo>
                    <a:pt x="3394" y="142"/>
                    <a:pt x="3370" y="94"/>
                    <a:pt x="3347" y="82"/>
                  </a:cubicBezTo>
                  <a:cubicBezTo>
                    <a:pt x="3311" y="70"/>
                    <a:pt x="3287" y="47"/>
                    <a:pt x="3251" y="47"/>
                  </a:cubicBezTo>
                  <a:cubicBezTo>
                    <a:pt x="3038" y="14"/>
                    <a:pt x="2819" y="1"/>
                    <a:pt x="25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56"/>
            <p:cNvSpPr/>
            <p:nvPr/>
          </p:nvSpPr>
          <p:spPr>
            <a:xfrm rot="1059618">
              <a:off x="7673965" y="1513293"/>
              <a:ext cx="434227" cy="140466"/>
            </a:xfrm>
            <a:custGeom>
              <a:avLst/>
              <a:gdLst/>
              <a:ahLst/>
              <a:cxnLst/>
              <a:rect l="l" t="t" r="r" b="b"/>
              <a:pathLst>
                <a:path w="3716" h="1202" extrusionOk="0">
                  <a:moveTo>
                    <a:pt x="2704" y="261"/>
                  </a:moveTo>
                  <a:cubicBezTo>
                    <a:pt x="2930" y="261"/>
                    <a:pt x="3156" y="273"/>
                    <a:pt x="3370" y="332"/>
                  </a:cubicBezTo>
                  <a:lnTo>
                    <a:pt x="3394" y="332"/>
                  </a:lnTo>
                  <a:lnTo>
                    <a:pt x="3394" y="344"/>
                  </a:lnTo>
                  <a:cubicBezTo>
                    <a:pt x="3418" y="487"/>
                    <a:pt x="3454" y="618"/>
                    <a:pt x="3454" y="761"/>
                  </a:cubicBezTo>
                  <a:cubicBezTo>
                    <a:pt x="2394" y="844"/>
                    <a:pt x="1334" y="904"/>
                    <a:pt x="275" y="928"/>
                  </a:cubicBezTo>
                  <a:cubicBezTo>
                    <a:pt x="275" y="868"/>
                    <a:pt x="299" y="809"/>
                    <a:pt x="299" y="749"/>
                  </a:cubicBezTo>
                  <a:cubicBezTo>
                    <a:pt x="310" y="678"/>
                    <a:pt x="310" y="618"/>
                    <a:pt x="310" y="606"/>
                  </a:cubicBezTo>
                  <a:lnTo>
                    <a:pt x="310" y="571"/>
                  </a:lnTo>
                  <a:cubicBezTo>
                    <a:pt x="322" y="547"/>
                    <a:pt x="322" y="511"/>
                    <a:pt x="322" y="511"/>
                  </a:cubicBezTo>
                  <a:cubicBezTo>
                    <a:pt x="322" y="511"/>
                    <a:pt x="334" y="499"/>
                    <a:pt x="382" y="487"/>
                  </a:cubicBezTo>
                  <a:cubicBezTo>
                    <a:pt x="572" y="404"/>
                    <a:pt x="870" y="392"/>
                    <a:pt x="1132" y="380"/>
                  </a:cubicBezTo>
                  <a:cubicBezTo>
                    <a:pt x="1263" y="368"/>
                    <a:pt x="1382" y="368"/>
                    <a:pt x="1501" y="344"/>
                  </a:cubicBezTo>
                  <a:cubicBezTo>
                    <a:pt x="1906" y="309"/>
                    <a:pt x="2299" y="261"/>
                    <a:pt x="2704" y="261"/>
                  </a:cubicBezTo>
                  <a:close/>
                  <a:moveTo>
                    <a:pt x="2740" y="1"/>
                  </a:moveTo>
                  <a:cubicBezTo>
                    <a:pt x="2312" y="1"/>
                    <a:pt x="1886" y="48"/>
                    <a:pt x="1465" y="94"/>
                  </a:cubicBezTo>
                  <a:cubicBezTo>
                    <a:pt x="1370" y="106"/>
                    <a:pt x="1251" y="130"/>
                    <a:pt x="1108" y="130"/>
                  </a:cubicBezTo>
                  <a:cubicBezTo>
                    <a:pt x="834" y="130"/>
                    <a:pt x="513" y="142"/>
                    <a:pt x="275" y="249"/>
                  </a:cubicBezTo>
                  <a:cubicBezTo>
                    <a:pt x="120" y="309"/>
                    <a:pt x="84" y="344"/>
                    <a:pt x="37" y="511"/>
                  </a:cubicBezTo>
                  <a:lnTo>
                    <a:pt x="37" y="547"/>
                  </a:lnTo>
                  <a:cubicBezTo>
                    <a:pt x="37" y="571"/>
                    <a:pt x="37" y="606"/>
                    <a:pt x="25" y="737"/>
                  </a:cubicBezTo>
                  <a:cubicBezTo>
                    <a:pt x="13" y="821"/>
                    <a:pt x="13" y="987"/>
                    <a:pt x="1" y="1023"/>
                  </a:cubicBezTo>
                  <a:cubicBezTo>
                    <a:pt x="13" y="987"/>
                    <a:pt x="60" y="928"/>
                    <a:pt x="120" y="928"/>
                  </a:cubicBezTo>
                  <a:lnTo>
                    <a:pt x="120" y="1202"/>
                  </a:lnTo>
                  <a:lnTo>
                    <a:pt x="144" y="1202"/>
                  </a:lnTo>
                  <a:cubicBezTo>
                    <a:pt x="1287" y="1166"/>
                    <a:pt x="2454" y="1106"/>
                    <a:pt x="3597" y="1023"/>
                  </a:cubicBezTo>
                  <a:lnTo>
                    <a:pt x="3716" y="999"/>
                  </a:lnTo>
                  <a:lnTo>
                    <a:pt x="3716" y="880"/>
                  </a:lnTo>
                  <a:cubicBezTo>
                    <a:pt x="3716" y="678"/>
                    <a:pt x="3704" y="463"/>
                    <a:pt x="3656" y="273"/>
                  </a:cubicBezTo>
                  <a:cubicBezTo>
                    <a:pt x="3644" y="225"/>
                    <a:pt x="3632" y="166"/>
                    <a:pt x="3573" y="106"/>
                  </a:cubicBezTo>
                  <a:cubicBezTo>
                    <a:pt x="3525" y="70"/>
                    <a:pt x="3454" y="47"/>
                    <a:pt x="3418" y="47"/>
                  </a:cubicBezTo>
                  <a:cubicBezTo>
                    <a:pt x="3192" y="14"/>
                    <a:pt x="2966" y="1"/>
                    <a:pt x="2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63" name="Google Shape;2263;p56"/>
          <p:cNvGrpSpPr/>
          <p:nvPr/>
        </p:nvGrpSpPr>
        <p:grpSpPr>
          <a:xfrm>
            <a:off x="3035216" y="1348792"/>
            <a:ext cx="608566" cy="669556"/>
            <a:chOff x="3035216" y="1348792"/>
            <a:chExt cx="608566" cy="669556"/>
          </a:xfrm>
        </p:grpSpPr>
        <p:sp>
          <p:nvSpPr>
            <p:cNvPr id="2264" name="Google Shape;2264;p56"/>
            <p:cNvSpPr/>
            <p:nvPr/>
          </p:nvSpPr>
          <p:spPr>
            <a:xfrm>
              <a:off x="3052548" y="1365132"/>
              <a:ext cx="573908" cy="636848"/>
            </a:xfrm>
            <a:custGeom>
              <a:avLst/>
              <a:gdLst/>
              <a:ahLst/>
              <a:cxnLst/>
              <a:rect l="l" t="t" r="r" b="b"/>
              <a:pathLst>
                <a:path w="5895" h="6542" extrusionOk="0">
                  <a:moveTo>
                    <a:pt x="3176" y="0"/>
                  </a:moveTo>
                  <a:cubicBezTo>
                    <a:pt x="3155" y="0"/>
                    <a:pt x="3132" y="1"/>
                    <a:pt x="3108" y="5"/>
                  </a:cubicBezTo>
                  <a:cubicBezTo>
                    <a:pt x="3037" y="17"/>
                    <a:pt x="2954" y="29"/>
                    <a:pt x="2882" y="65"/>
                  </a:cubicBezTo>
                  <a:cubicBezTo>
                    <a:pt x="2811" y="89"/>
                    <a:pt x="2763" y="124"/>
                    <a:pt x="2716" y="172"/>
                  </a:cubicBezTo>
                  <a:cubicBezTo>
                    <a:pt x="2680" y="232"/>
                    <a:pt x="2632" y="327"/>
                    <a:pt x="2585" y="470"/>
                  </a:cubicBezTo>
                  <a:cubicBezTo>
                    <a:pt x="2537" y="601"/>
                    <a:pt x="2501" y="744"/>
                    <a:pt x="2454" y="922"/>
                  </a:cubicBezTo>
                  <a:cubicBezTo>
                    <a:pt x="2406" y="1101"/>
                    <a:pt x="2358" y="1279"/>
                    <a:pt x="2323" y="1482"/>
                  </a:cubicBezTo>
                  <a:cubicBezTo>
                    <a:pt x="2287" y="1672"/>
                    <a:pt x="2239" y="1863"/>
                    <a:pt x="2216" y="2041"/>
                  </a:cubicBezTo>
                  <a:cubicBezTo>
                    <a:pt x="2168" y="2232"/>
                    <a:pt x="2156" y="2399"/>
                    <a:pt x="2120" y="2553"/>
                  </a:cubicBezTo>
                  <a:cubicBezTo>
                    <a:pt x="2096" y="2696"/>
                    <a:pt x="2085" y="2815"/>
                    <a:pt x="2061" y="2911"/>
                  </a:cubicBezTo>
                  <a:cubicBezTo>
                    <a:pt x="2037" y="3030"/>
                    <a:pt x="2001" y="3161"/>
                    <a:pt x="1977" y="3292"/>
                  </a:cubicBezTo>
                  <a:cubicBezTo>
                    <a:pt x="1942" y="3422"/>
                    <a:pt x="1918" y="3565"/>
                    <a:pt x="1906" y="3696"/>
                  </a:cubicBezTo>
                  <a:cubicBezTo>
                    <a:pt x="1692" y="3268"/>
                    <a:pt x="1489" y="2827"/>
                    <a:pt x="1287" y="2399"/>
                  </a:cubicBezTo>
                  <a:cubicBezTo>
                    <a:pt x="1084" y="1970"/>
                    <a:pt x="894" y="1541"/>
                    <a:pt x="692" y="1101"/>
                  </a:cubicBezTo>
                  <a:lnTo>
                    <a:pt x="632" y="1137"/>
                  </a:lnTo>
                  <a:cubicBezTo>
                    <a:pt x="608" y="1148"/>
                    <a:pt x="572" y="1160"/>
                    <a:pt x="537" y="1184"/>
                  </a:cubicBezTo>
                  <a:cubicBezTo>
                    <a:pt x="489" y="1196"/>
                    <a:pt x="453" y="1196"/>
                    <a:pt x="430" y="1208"/>
                  </a:cubicBezTo>
                  <a:cubicBezTo>
                    <a:pt x="406" y="1208"/>
                    <a:pt x="393" y="1213"/>
                    <a:pt x="383" y="1213"/>
                  </a:cubicBezTo>
                  <a:cubicBezTo>
                    <a:pt x="378" y="1213"/>
                    <a:pt x="374" y="1212"/>
                    <a:pt x="370" y="1208"/>
                  </a:cubicBezTo>
                  <a:cubicBezTo>
                    <a:pt x="275" y="1244"/>
                    <a:pt x="191" y="1256"/>
                    <a:pt x="144" y="1279"/>
                  </a:cubicBezTo>
                  <a:cubicBezTo>
                    <a:pt x="96" y="1315"/>
                    <a:pt x="37" y="1363"/>
                    <a:pt x="1" y="1446"/>
                  </a:cubicBezTo>
                  <a:cubicBezTo>
                    <a:pt x="25" y="1601"/>
                    <a:pt x="72" y="1744"/>
                    <a:pt x="144" y="1875"/>
                  </a:cubicBezTo>
                  <a:cubicBezTo>
                    <a:pt x="215" y="2029"/>
                    <a:pt x="299" y="2160"/>
                    <a:pt x="358" y="2291"/>
                  </a:cubicBezTo>
                  <a:cubicBezTo>
                    <a:pt x="430" y="2458"/>
                    <a:pt x="501" y="2613"/>
                    <a:pt x="561" y="2768"/>
                  </a:cubicBezTo>
                  <a:cubicBezTo>
                    <a:pt x="620" y="2934"/>
                    <a:pt x="692" y="3101"/>
                    <a:pt x="775" y="3244"/>
                  </a:cubicBezTo>
                  <a:cubicBezTo>
                    <a:pt x="977" y="3684"/>
                    <a:pt x="1168" y="4113"/>
                    <a:pt x="1346" y="4542"/>
                  </a:cubicBezTo>
                  <a:lnTo>
                    <a:pt x="1346" y="4554"/>
                  </a:lnTo>
                  <a:cubicBezTo>
                    <a:pt x="1406" y="4673"/>
                    <a:pt x="1465" y="4827"/>
                    <a:pt x="1549" y="5006"/>
                  </a:cubicBezTo>
                  <a:cubicBezTo>
                    <a:pt x="1620" y="5185"/>
                    <a:pt x="1692" y="5375"/>
                    <a:pt x="1787" y="5566"/>
                  </a:cubicBezTo>
                  <a:cubicBezTo>
                    <a:pt x="1870" y="5768"/>
                    <a:pt x="1942" y="5947"/>
                    <a:pt x="2037" y="6125"/>
                  </a:cubicBezTo>
                  <a:cubicBezTo>
                    <a:pt x="2108" y="6304"/>
                    <a:pt x="2204" y="6435"/>
                    <a:pt x="2275" y="6542"/>
                  </a:cubicBezTo>
                  <a:cubicBezTo>
                    <a:pt x="2287" y="6518"/>
                    <a:pt x="2323" y="6518"/>
                    <a:pt x="2358" y="6506"/>
                  </a:cubicBezTo>
                  <a:cubicBezTo>
                    <a:pt x="2406" y="6494"/>
                    <a:pt x="2454" y="6494"/>
                    <a:pt x="2513" y="6482"/>
                  </a:cubicBezTo>
                  <a:cubicBezTo>
                    <a:pt x="2561" y="6482"/>
                    <a:pt x="2620" y="6459"/>
                    <a:pt x="2656" y="6447"/>
                  </a:cubicBezTo>
                  <a:cubicBezTo>
                    <a:pt x="2704" y="6447"/>
                    <a:pt x="2739" y="6435"/>
                    <a:pt x="2751" y="6423"/>
                  </a:cubicBezTo>
                  <a:cubicBezTo>
                    <a:pt x="2811" y="6399"/>
                    <a:pt x="2858" y="6387"/>
                    <a:pt x="2882" y="6363"/>
                  </a:cubicBezTo>
                  <a:cubicBezTo>
                    <a:pt x="2918" y="6328"/>
                    <a:pt x="2942" y="6316"/>
                    <a:pt x="2978" y="6280"/>
                  </a:cubicBezTo>
                  <a:cubicBezTo>
                    <a:pt x="2989" y="6256"/>
                    <a:pt x="3013" y="6220"/>
                    <a:pt x="3037" y="6197"/>
                  </a:cubicBezTo>
                  <a:lnTo>
                    <a:pt x="2644" y="5256"/>
                  </a:lnTo>
                  <a:lnTo>
                    <a:pt x="2477" y="4911"/>
                  </a:lnTo>
                  <a:cubicBezTo>
                    <a:pt x="2513" y="4792"/>
                    <a:pt x="2525" y="4673"/>
                    <a:pt x="2561" y="4530"/>
                  </a:cubicBezTo>
                  <a:cubicBezTo>
                    <a:pt x="2585" y="4375"/>
                    <a:pt x="2632" y="4256"/>
                    <a:pt x="2680" y="4173"/>
                  </a:cubicBezTo>
                  <a:cubicBezTo>
                    <a:pt x="2686" y="4169"/>
                    <a:pt x="2696" y="4168"/>
                    <a:pt x="2710" y="4168"/>
                  </a:cubicBezTo>
                  <a:cubicBezTo>
                    <a:pt x="2747" y="4168"/>
                    <a:pt x="2813" y="4179"/>
                    <a:pt x="2918" y="4196"/>
                  </a:cubicBezTo>
                  <a:cubicBezTo>
                    <a:pt x="3049" y="4232"/>
                    <a:pt x="3192" y="4280"/>
                    <a:pt x="3359" y="4339"/>
                  </a:cubicBezTo>
                  <a:cubicBezTo>
                    <a:pt x="3525" y="4399"/>
                    <a:pt x="3716" y="4470"/>
                    <a:pt x="3906" y="4542"/>
                  </a:cubicBezTo>
                  <a:cubicBezTo>
                    <a:pt x="4121" y="4613"/>
                    <a:pt x="4299" y="4696"/>
                    <a:pt x="4478" y="4768"/>
                  </a:cubicBezTo>
                  <a:cubicBezTo>
                    <a:pt x="4656" y="4839"/>
                    <a:pt x="4799" y="4899"/>
                    <a:pt x="4942" y="4958"/>
                  </a:cubicBezTo>
                  <a:cubicBezTo>
                    <a:pt x="5073" y="5018"/>
                    <a:pt x="5156" y="5054"/>
                    <a:pt x="5204" y="5077"/>
                  </a:cubicBezTo>
                  <a:cubicBezTo>
                    <a:pt x="5252" y="5077"/>
                    <a:pt x="5275" y="5113"/>
                    <a:pt x="5311" y="5125"/>
                  </a:cubicBezTo>
                  <a:cubicBezTo>
                    <a:pt x="5347" y="5137"/>
                    <a:pt x="5371" y="5173"/>
                    <a:pt x="5394" y="5185"/>
                  </a:cubicBezTo>
                  <a:cubicBezTo>
                    <a:pt x="5406" y="5191"/>
                    <a:pt x="5418" y="5194"/>
                    <a:pt x="5433" y="5194"/>
                  </a:cubicBezTo>
                  <a:cubicBezTo>
                    <a:pt x="5448" y="5194"/>
                    <a:pt x="5466" y="5191"/>
                    <a:pt x="5490" y="5185"/>
                  </a:cubicBezTo>
                  <a:lnTo>
                    <a:pt x="5585" y="5137"/>
                  </a:lnTo>
                  <a:cubicBezTo>
                    <a:pt x="5609" y="5125"/>
                    <a:pt x="5645" y="5077"/>
                    <a:pt x="5668" y="5030"/>
                  </a:cubicBezTo>
                  <a:cubicBezTo>
                    <a:pt x="5704" y="4970"/>
                    <a:pt x="5740" y="4935"/>
                    <a:pt x="5775" y="4875"/>
                  </a:cubicBezTo>
                  <a:cubicBezTo>
                    <a:pt x="5823" y="4816"/>
                    <a:pt x="5847" y="4768"/>
                    <a:pt x="5859" y="4708"/>
                  </a:cubicBezTo>
                  <a:cubicBezTo>
                    <a:pt x="5895" y="4649"/>
                    <a:pt x="5895" y="4601"/>
                    <a:pt x="5895" y="4577"/>
                  </a:cubicBezTo>
                  <a:cubicBezTo>
                    <a:pt x="5787" y="4482"/>
                    <a:pt x="5656" y="4399"/>
                    <a:pt x="5502" y="4315"/>
                  </a:cubicBezTo>
                  <a:cubicBezTo>
                    <a:pt x="5359" y="4244"/>
                    <a:pt x="5204" y="4173"/>
                    <a:pt x="5049" y="4113"/>
                  </a:cubicBezTo>
                  <a:cubicBezTo>
                    <a:pt x="4894" y="4054"/>
                    <a:pt x="4728" y="3994"/>
                    <a:pt x="4573" y="3934"/>
                  </a:cubicBezTo>
                  <a:cubicBezTo>
                    <a:pt x="4406" y="3887"/>
                    <a:pt x="4251" y="3827"/>
                    <a:pt x="4109" y="3768"/>
                  </a:cubicBezTo>
                  <a:cubicBezTo>
                    <a:pt x="4049" y="3756"/>
                    <a:pt x="3954" y="3708"/>
                    <a:pt x="3835" y="3661"/>
                  </a:cubicBezTo>
                  <a:cubicBezTo>
                    <a:pt x="3716" y="3601"/>
                    <a:pt x="3597" y="3565"/>
                    <a:pt x="3466" y="3506"/>
                  </a:cubicBezTo>
                  <a:lnTo>
                    <a:pt x="3108" y="3327"/>
                  </a:lnTo>
                  <a:cubicBezTo>
                    <a:pt x="3001" y="3268"/>
                    <a:pt x="2930" y="3220"/>
                    <a:pt x="2882" y="3184"/>
                  </a:cubicBezTo>
                  <a:lnTo>
                    <a:pt x="2858" y="3161"/>
                  </a:lnTo>
                  <a:cubicBezTo>
                    <a:pt x="2847" y="3137"/>
                    <a:pt x="2858" y="3065"/>
                    <a:pt x="2870" y="2934"/>
                  </a:cubicBezTo>
                  <a:cubicBezTo>
                    <a:pt x="2906" y="2791"/>
                    <a:pt x="2930" y="2625"/>
                    <a:pt x="2978" y="2410"/>
                  </a:cubicBezTo>
                  <a:cubicBezTo>
                    <a:pt x="3025" y="2208"/>
                    <a:pt x="3061" y="1982"/>
                    <a:pt x="3120" y="1744"/>
                  </a:cubicBezTo>
                  <a:cubicBezTo>
                    <a:pt x="3180" y="1506"/>
                    <a:pt x="3228" y="1279"/>
                    <a:pt x="3275" y="1053"/>
                  </a:cubicBezTo>
                  <a:cubicBezTo>
                    <a:pt x="3323" y="851"/>
                    <a:pt x="3359" y="648"/>
                    <a:pt x="3394" y="482"/>
                  </a:cubicBezTo>
                  <a:cubicBezTo>
                    <a:pt x="3418" y="303"/>
                    <a:pt x="3418" y="184"/>
                    <a:pt x="3418" y="124"/>
                  </a:cubicBezTo>
                  <a:cubicBezTo>
                    <a:pt x="3406" y="89"/>
                    <a:pt x="3382" y="65"/>
                    <a:pt x="3299" y="5"/>
                  </a:cubicBezTo>
                  <a:cubicBezTo>
                    <a:pt x="3259" y="5"/>
                    <a:pt x="3220" y="0"/>
                    <a:pt x="31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56"/>
            <p:cNvSpPr/>
            <p:nvPr/>
          </p:nvSpPr>
          <p:spPr>
            <a:xfrm>
              <a:off x="3035216" y="1348792"/>
              <a:ext cx="608566" cy="669556"/>
            </a:xfrm>
            <a:custGeom>
              <a:avLst/>
              <a:gdLst/>
              <a:ahLst/>
              <a:cxnLst/>
              <a:rect l="l" t="t" r="r" b="b"/>
              <a:pathLst>
                <a:path w="6251" h="6878" extrusionOk="0">
                  <a:moveTo>
                    <a:pt x="3441" y="353"/>
                  </a:moveTo>
                  <a:cubicBezTo>
                    <a:pt x="3441" y="401"/>
                    <a:pt x="3441" y="472"/>
                    <a:pt x="3417" y="603"/>
                  </a:cubicBezTo>
                  <a:cubicBezTo>
                    <a:pt x="3382" y="770"/>
                    <a:pt x="3334" y="960"/>
                    <a:pt x="3298" y="1186"/>
                  </a:cubicBezTo>
                  <a:cubicBezTo>
                    <a:pt x="3251" y="1389"/>
                    <a:pt x="3203" y="1627"/>
                    <a:pt x="3143" y="1865"/>
                  </a:cubicBezTo>
                  <a:cubicBezTo>
                    <a:pt x="3084" y="2103"/>
                    <a:pt x="3036" y="2329"/>
                    <a:pt x="3001" y="2544"/>
                  </a:cubicBezTo>
                  <a:cubicBezTo>
                    <a:pt x="2953" y="2746"/>
                    <a:pt x="2905" y="2913"/>
                    <a:pt x="2893" y="3056"/>
                  </a:cubicBezTo>
                  <a:cubicBezTo>
                    <a:pt x="2858" y="3270"/>
                    <a:pt x="2858" y="3341"/>
                    <a:pt x="2917" y="3413"/>
                  </a:cubicBezTo>
                  <a:lnTo>
                    <a:pt x="2953" y="3449"/>
                  </a:lnTo>
                  <a:cubicBezTo>
                    <a:pt x="3001" y="3496"/>
                    <a:pt x="3084" y="3556"/>
                    <a:pt x="3203" y="3615"/>
                  </a:cubicBezTo>
                  <a:cubicBezTo>
                    <a:pt x="3322" y="3675"/>
                    <a:pt x="3441" y="3734"/>
                    <a:pt x="3572" y="3794"/>
                  </a:cubicBezTo>
                  <a:cubicBezTo>
                    <a:pt x="3691" y="3853"/>
                    <a:pt x="3834" y="3913"/>
                    <a:pt x="3953" y="3960"/>
                  </a:cubicBezTo>
                  <a:lnTo>
                    <a:pt x="4215" y="4091"/>
                  </a:lnTo>
                  <a:cubicBezTo>
                    <a:pt x="4346" y="4139"/>
                    <a:pt x="4513" y="4187"/>
                    <a:pt x="4679" y="4246"/>
                  </a:cubicBezTo>
                  <a:cubicBezTo>
                    <a:pt x="4834" y="4318"/>
                    <a:pt x="4989" y="4377"/>
                    <a:pt x="5156" y="4437"/>
                  </a:cubicBezTo>
                  <a:cubicBezTo>
                    <a:pt x="5298" y="4484"/>
                    <a:pt x="5453" y="4544"/>
                    <a:pt x="5596" y="4627"/>
                  </a:cubicBezTo>
                  <a:cubicBezTo>
                    <a:pt x="5703" y="4675"/>
                    <a:pt x="5810" y="4734"/>
                    <a:pt x="5894" y="4806"/>
                  </a:cubicBezTo>
                  <a:lnTo>
                    <a:pt x="5894" y="4818"/>
                  </a:lnTo>
                  <a:cubicBezTo>
                    <a:pt x="5882" y="4877"/>
                    <a:pt x="5846" y="4925"/>
                    <a:pt x="5822" y="4973"/>
                  </a:cubicBezTo>
                  <a:cubicBezTo>
                    <a:pt x="5799" y="5008"/>
                    <a:pt x="5751" y="5068"/>
                    <a:pt x="5715" y="5115"/>
                  </a:cubicBezTo>
                  <a:cubicBezTo>
                    <a:pt x="5691" y="5151"/>
                    <a:pt x="5679" y="5175"/>
                    <a:pt x="5656" y="5187"/>
                  </a:cubicBezTo>
                  <a:cubicBezTo>
                    <a:pt x="5644" y="5187"/>
                    <a:pt x="5632" y="5187"/>
                    <a:pt x="5620" y="5211"/>
                  </a:cubicBezTo>
                  <a:cubicBezTo>
                    <a:pt x="5596" y="5187"/>
                    <a:pt x="5584" y="5175"/>
                    <a:pt x="5584" y="5139"/>
                  </a:cubicBezTo>
                  <a:cubicBezTo>
                    <a:pt x="5537" y="5115"/>
                    <a:pt x="5501" y="5080"/>
                    <a:pt x="5453" y="5068"/>
                  </a:cubicBezTo>
                  <a:cubicBezTo>
                    <a:pt x="5406" y="5056"/>
                    <a:pt x="5322" y="5008"/>
                    <a:pt x="5179" y="4949"/>
                  </a:cubicBezTo>
                  <a:cubicBezTo>
                    <a:pt x="5048" y="4889"/>
                    <a:pt x="4906" y="4830"/>
                    <a:pt x="4727" y="4758"/>
                  </a:cubicBezTo>
                  <a:cubicBezTo>
                    <a:pt x="4548" y="4687"/>
                    <a:pt x="4346" y="4603"/>
                    <a:pt x="4155" y="4532"/>
                  </a:cubicBezTo>
                  <a:cubicBezTo>
                    <a:pt x="3965" y="4461"/>
                    <a:pt x="3786" y="4389"/>
                    <a:pt x="3608" y="4330"/>
                  </a:cubicBezTo>
                  <a:cubicBezTo>
                    <a:pt x="3429" y="4270"/>
                    <a:pt x="3274" y="4222"/>
                    <a:pt x="3143" y="4187"/>
                  </a:cubicBezTo>
                  <a:cubicBezTo>
                    <a:pt x="3045" y="4167"/>
                    <a:pt x="2972" y="4158"/>
                    <a:pt x="2914" y="4158"/>
                  </a:cubicBezTo>
                  <a:cubicBezTo>
                    <a:pt x="2867" y="4158"/>
                    <a:pt x="2830" y="4164"/>
                    <a:pt x="2798" y="4175"/>
                  </a:cubicBezTo>
                  <a:lnTo>
                    <a:pt x="2751" y="4187"/>
                  </a:lnTo>
                  <a:lnTo>
                    <a:pt x="2727" y="4234"/>
                  </a:lnTo>
                  <a:cubicBezTo>
                    <a:pt x="2667" y="4341"/>
                    <a:pt x="2620" y="4472"/>
                    <a:pt x="2596" y="4639"/>
                  </a:cubicBezTo>
                  <a:cubicBezTo>
                    <a:pt x="2572" y="4782"/>
                    <a:pt x="2548" y="4901"/>
                    <a:pt x="2512" y="5020"/>
                  </a:cubicBezTo>
                  <a:lnTo>
                    <a:pt x="2500" y="5068"/>
                  </a:lnTo>
                  <a:lnTo>
                    <a:pt x="2703" y="5461"/>
                  </a:lnTo>
                  <a:lnTo>
                    <a:pt x="3048" y="6318"/>
                  </a:lnTo>
                  <a:lnTo>
                    <a:pt x="3048" y="6330"/>
                  </a:lnTo>
                  <a:cubicBezTo>
                    <a:pt x="3036" y="6366"/>
                    <a:pt x="3024" y="6377"/>
                    <a:pt x="3001" y="6389"/>
                  </a:cubicBezTo>
                  <a:cubicBezTo>
                    <a:pt x="2977" y="6389"/>
                    <a:pt x="2953" y="6413"/>
                    <a:pt x="2905" y="6425"/>
                  </a:cubicBezTo>
                  <a:lnTo>
                    <a:pt x="2870" y="6437"/>
                  </a:lnTo>
                  <a:lnTo>
                    <a:pt x="2858" y="6449"/>
                  </a:lnTo>
                  <a:cubicBezTo>
                    <a:pt x="2858" y="6473"/>
                    <a:pt x="2846" y="6473"/>
                    <a:pt x="2834" y="6473"/>
                  </a:cubicBezTo>
                  <a:cubicBezTo>
                    <a:pt x="2786" y="6473"/>
                    <a:pt x="2739" y="6485"/>
                    <a:pt x="2679" y="6497"/>
                  </a:cubicBezTo>
                  <a:cubicBezTo>
                    <a:pt x="2631" y="6508"/>
                    <a:pt x="2572" y="6508"/>
                    <a:pt x="2536" y="6532"/>
                  </a:cubicBezTo>
                  <a:cubicBezTo>
                    <a:pt x="2489" y="6437"/>
                    <a:pt x="2429" y="6330"/>
                    <a:pt x="2370" y="6211"/>
                  </a:cubicBezTo>
                  <a:cubicBezTo>
                    <a:pt x="2274" y="6032"/>
                    <a:pt x="2191" y="5854"/>
                    <a:pt x="2119" y="5663"/>
                  </a:cubicBezTo>
                  <a:cubicBezTo>
                    <a:pt x="2024" y="5484"/>
                    <a:pt x="1953" y="5294"/>
                    <a:pt x="1881" y="5115"/>
                  </a:cubicBezTo>
                  <a:cubicBezTo>
                    <a:pt x="1798" y="4949"/>
                    <a:pt x="1738" y="4818"/>
                    <a:pt x="1703" y="4711"/>
                  </a:cubicBezTo>
                  <a:lnTo>
                    <a:pt x="1679" y="4651"/>
                  </a:lnTo>
                  <a:cubicBezTo>
                    <a:pt x="1500" y="4222"/>
                    <a:pt x="1310" y="3794"/>
                    <a:pt x="1107" y="3353"/>
                  </a:cubicBezTo>
                  <a:cubicBezTo>
                    <a:pt x="1048" y="3210"/>
                    <a:pt x="965" y="3056"/>
                    <a:pt x="905" y="2901"/>
                  </a:cubicBezTo>
                  <a:cubicBezTo>
                    <a:pt x="846" y="2734"/>
                    <a:pt x="774" y="2567"/>
                    <a:pt x="703" y="2401"/>
                  </a:cubicBezTo>
                  <a:lnTo>
                    <a:pt x="488" y="1984"/>
                  </a:lnTo>
                  <a:cubicBezTo>
                    <a:pt x="429" y="1865"/>
                    <a:pt x="393" y="1770"/>
                    <a:pt x="357" y="1651"/>
                  </a:cubicBezTo>
                  <a:lnTo>
                    <a:pt x="405" y="1603"/>
                  </a:lnTo>
                  <a:cubicBezTo>
                    <a:pt x="453" y="1591"/>
                    <a:pt x="512" y="1567"/>
                    <a:pt x="584" y="1544"/>
                  </a:cubicBezTo>
                  <a:cubicBezTo>
                    <a:pt x="619" y="1544"/>
                    <a:pt x="655" y="1532"/>
                    <a:pt x="679" y="1532"/>
                  </a:cubicBezTo>
                  <a:cubicBezTo>
                    <a:pt x="715" y="1508"/>
                    <a:pt x="750" y="1496"/>
                    <a:pt x="798" y="1484"/>
                  </a:cubicBezTo>
                  <a:cubicBezTo>
                    <a:pt x="798" y="1484"/>
                    <a:pt x="810" y="1472"/>
                    <a:pt x="822" y="1472"/>
                  </a:cubicBezTo>
                  <a:cubicBezTo>
                    <a:pt x="1000" y="1865"/>
                    <a:pt x="1179" y="2258"/>
                    <a:pt x="1357" y="2639"/>
                  </a:cubicBezTo>
                  <a:cubicBezTo>
                    <a:pt x="1572" y="3079"/>
                    <a:pt x="1762" y="3508"/>
                    <a:pt x="1965" y="3937"/>
                  </a:cubicBezTo>
                  <a:lnTo>
                    <a:pt x="2191" y="4389"/>
                  </a:lnTo>
                  <a:lnTo>
                    <a:pt x="2250" y="3889"/>
                  </a:lnTo>
                  <a:cubicBezTo>
                    <a:pt x="2262" y="3758"/>
                    <a:pt x="2298" y="3627"/>
                    <a:pt x="2322" y="3508"/>
                  </a:cubicBezTo>
                  <a:cubicBezTo>
                    <a:pt x="2370" y="3377"/>
                    <a:pt x="2405" y="3234"/>
                    <a:pt x="2417" y="3103"/>
                  </a:cubicBezTo>
                  <a:cubicBezTo>
                    <a:pt x="2429" y="3020"/>
                    <a:pt x="2441" y="2901"/>
                    <a:pt x="2477" y="2746"/>
                  </a:cubicBezTo>
                  <a:cubicBezTo>
                    <a:pt x="2500" y="2603"/>
                    <a:pt x="2536" y="2437"/>
                    <a:pt x="2560" y="2258"/>
                  </a:cubicBezTo>
                  <a:cubicBezTo>
                    <a:pt x="2596" y="2079"/>
                    <a:pt x="2620" y="1901"/>
                    <a:pt x="2667" y="1710"/>
                  </a:cubicBezTo>
                  <a:cubicBezTo>
                    <a:pt x="2703" y="1508"/>
                    <a:pt x="2739" y="1329"/>
                    <a:pt x="2786" y="1174"/>
                  </a:cubicBezTo>
                  <a:cubicBezTo>
                    <a:pt x="2834" y="1008"/>
                    <a:pt x="2881" y="853"/>
                    <a:pt x="2917" y="722"/>
                  </a:cubicBezTo>
                  <a:cubicBezTo>
                    <a:pt x="2977" y="591"/>
                    <a:pt x="3012" y="520"/>
                    <a:pt x="3036" y="472"/>
                  </a:cubicBezTo>
                  <a:cubicBezTo>
                    <a:pt x="3060" y="436"/>
                    <a:pt x="3084" y="424"/>
                    <a:pt x="3143" y="401"/>
                  </a:cubicBezTo>
                  <a:cubicBezTo>
                    <a:pt x="3203" y="377"/>
                    <a:pt x="3262" y="353"/>
                    <a:pt x="3322" y="353"/>
                  </a:cubicBezTo>
                  <a:close/>
                  <a:moveTo>
                    <a:pt x="3374" y="1"/>
                  </a:moveTo>
                  <a:cubicBezTo>
                    <a:pt x="3343" y="1"/>
                    <a:pt x="3309" y="3"/>
                    <a:pt x="3274" y="8"/>
                  </a:cubicBezTo>
                  <a:cubicBezTo>
                    <a:pt x="3191" y="31"/>
                    <a:pt x="3096" y="55"/>
                    <a:pt x="3012" y="91"/>
                  </a:cubicBezTo>
                  <a:cubicBezTo>
                    <a:pt x="2917" y="127"/>
                    <a:pt x="2846" y="174"/>
                    <a:pt x="2786" y="234"/>
                  </a:cubicBezTo>
                  <a:lnTo>
                    <a:pt x="2774" y="246"/>
                  </a:lnTo>
                  <a:cubicBezTo>
                    <a:pt x="2715" y="329"/>
                    <a:pt x="2655" y="448"/>
                    <a:pt x="2608" y="591"/>
                  </a:cubicBezTo>
                  <a:cubicBezTo>
                    <a:pt x="2560" y="746"/>
                    <a:pt x="2512" y="889"/>
                    <a:pt x="2477" y="1067"/>
                  </a:cubicBezTo>
                  <a:cubicBezTo>
                    <a:pt x="2429" y="1234"/>
                    <a:pt x="2381" y="1424"/>
                    <a:pt x="2346" y="1615"/>
                  </a:cubicBezTo>
                  <a:cubicBezTo>
                    <a:pt x="2310" y="1817"/>
                    <a:pt x="2262" y="2008"/>
                    <a:pt x="2239" y="2186"/>
                  </a:cubicBezTo>
                  <a:cubicBezTo>
                    <a:pt x="2191" y="2365"/>
                    <a:pt x="2179" y="2544"/>
                    <a:pt x="2143" y="2687"/>
                  </a:cubicBezTo>
                  <a:cubicBezTo>
                    <a:pt x="2119" y="2841"/>
                    <a:pt x="2108" y="2960"/>
                    <a:pt x="2084" y="3044"/>
                  </a:cubicBezTo>
                  <a:cubicBezTo>
                    <a:pt x="2072" y="3163"/>
                    <a:pt x="2048" y="3270"/>
                    <a:pt x="2012" y="3389"/>
                  </a:cubicBezTo>
                  <a:cubicBezTo>
                    <a:pt x="1869" y="3091"/>
                    <a:pt x="1727" y="2794"/>
                    <a:pt x="1596" y="2496"/>
                  </a:cubicBezTo>
                  <a:cubicBezTo>
                    <a:pt x="1393" y="2067"/>
                    <a:pt x="1191" y="1639"/>
                    <a:pt x="1000" y="1198"/>
                  </a:cubicBezTo>
                  <a:lnTo>
                    <a:pt x="953" y="1115"/>
                  </a:lnTo>
                  <a:lnTo>
                    <a:pt x="869" y="1115"/>
                  </a:lnTo>
                  <a:cubicBezTo>
                    <a:pt x="810" y="1115"/>
                    <a:pt x="750" y="1139"/>
                    <a:pt x="643" y="1186"/>
                  </a:cubicBezTo>
                  <a:cubicBezTo>
                    <a:pt x="631" y="1198"/>
                    <a:pt x="595" y="1222"/>
                    <a:pt x="584" y="1222"/>
                  </a:cubicBezTo>
                  <a:lnTo>
                    <a:pt x="572" y="1198"/>
                  </a:lnTo>
                  <a:lnTo>
                    <a:pt x="488" y="1234"/>
                  </a:lnTo>
                  <a:cubicBezTo>
                    <a:pt x="393" y="1258"/>
                    <a:pt x="310" y="1294"/>
                    <a:pt x="250" y="1317"/>
                  </a:cubicBezTo>
                  <a:cubicBezTo>
                    <a:pt x="167" y="1365"/>
                    <a:pt x="95" y="1424"/>
                    <a:pt x="36" y="1544"/>
                  </a:cubicBezTo>
                  <a:lnTo>
                    <a:pt x="0" y="1591"/>
                  </a:lnTo>
                  <a:lnTo>
                    <a:pt x="12" y="1651"/>
                  </a:lnTo>
                  <a:cubicBezTo>
                    <a:pt x="48" y="1817"/>
                    <a:pt x="107" y="1960"/>
                    <a:pt x="179" y="2115"/>
                  </a:cubicBezTo>
                  <a:lnTo>
                    <a:pt x="393" y="2532"/>
                  </a:lnTo>
                  <a:cubicBezTo>
                    <a:pt x="453" y="2675"/>
                    <a:pt x="524" y="2829"/>
                    <a:pt x="584" y="2984"/>
                  </a:cubicBezTo>
                  <a:cubicBezTo>
                    <a:pt x="643" y="3151"/>
                    <a:pt x="715" y="3318"/>
                    <a:pt x="786" y="3484"/>
                  </a:cubicBezTo>
                  <a:cubicBezTo>
                    <a:pt x="988" y="3901"/>
                    <a:pt x="1179" y="4294"/>
                    <a:pt x="1346" y="4711"/>
                  </a:cubicBezTo>
                  <a:lnTo>
                    <a:pt x="1346" y="4734"/>
                  </a:lnTo>
                  <a:lnTo>
                    <a:pt x="1369" y="4794"/>
                  </a:lnTo>
                  <a:cubicBezTo>
                    <a:pt x="1429" y="4889"/>
                    <a:pt x="1488" y="5044"/>
                    <a:pt x="1560" y="5223"/>
                  </a:cubicBezTo>
                  <a:cubicBezTo>
                    <a:pt x="1643" y="5401"/>
                    <a:pt x="1715" y="5592"/>
                    <a:pt x="1798" y="5782"/>
                  </a:cubicBezTo>
                  <a:cubicBezTo>
                    <a:pt x="1893" y="5985"/>
                    <a:pt x="1965" y="6163"/>
                    <a:pt x="2060" y="6342"/>
                  </a:cubicBezTo>
                  <a:cubicBezTo>
                    <a:pt x="2131" y="6532"/>
                    <a:pt x="2215" y="6675"/>
                    <a:pt x="2310" y="6782"/>
                  </a:cubicBezTo>
                  <a:lnTo>
                    <a:pt x="2381" y="6878"/>
                  </a:lnTo>
                  <a:lnTo>
                    <a:pt x="2489" y="6818"/>
                  </a:lnTo>
                  <a:cubicBezTo>
                    <a:pt x="2500" y="6818"/>
                    <a:pt x="2512" y="6794"/>
                    <a:pt x="2548" y="6794"/>
                  </a:cubicBezTo>
                  <a:cubicBezTo>
                    <a:pt x="2608" y="6794"/>
                    <a:pt x="2655" y="6782"/>
                    <a:pt x="2715" y="6770"/>
                  </a:cubicBezTo>
                  <a:cubicBezTo>
                    <a:pt x="2774" y="6770"/>
                    <a:pt x="2834" y="6758"/>
                    <a:pt x="2870" y="6735"/>
                  </a:cubicBezTo>
                  <a:cubicBezTo>
                    <a:pt x="2917" y="6723"/>
                    <a:pt x="2965" y="6711"/>
                    <a:pt x="3001" y="6699"/>
                  </a:cubicBezTo>
                  <a:cubicBezTo>
                    <a:pt x="3072" y="6675"/>
                    <a:pt x="3120" y="6651"/>
                    <a:pt x="3155" y="6616"/>
                  </a:cubicBezTo>
                  <a:cubicBezTo>
                    <a:pt x="3203" y="6592"/>
                    <a:pt x="3239" y="6556"/>
                    <a:pt x="3262" y="6532"/>
                  </a:cubicBezTo>
                  <a:lnTo>
                    <a:pt x="3274" y="6520"/>
                  </a:lnTo>
                  <a:cubicBezTo>
                    <a:pt x="3310" y="6485"/>
                    <a:pt x="3322" y="6449"/>
                    <a:pt x="3358" y="6413"/>
                  </a:cubicBezTo>
                  <a:lnTo>
                    <a:pt x="3393" y="6354"/>
                  </a:lnTo>
                  <a:lnTo>
                    <a:pt x="2965" y="5342"/>
                  </a:lnTo>
                  <a:lnTo>
                    <a:pt x="2822" y="5044"/>
                  </a:lnTo>
                  <a:cubicBezTo>
                    <a:pt x="2846" y="4937"/>
                    <a:pt x="2881" y="4818"/>
                    <a:pt x="2893" y="4699"/>
                  </a:cubicBezTo>
                  <a:cubicBezTo>
                    <a:pt x="2905" y="4615"/>
                    <a:pt x="2917" y="4520"/>
                    <a:pt x="2953" y="4461"/>
                  </a:cubicBezTo>
                  <a:cubicBezTo>
                    <a:pt x="2965" y="4472"/>
                    <a:pt x="3012" y="4472"/>
                    <a:pt x="3060" y="4496"/>
                  </a:cubicBezTo>
                  <a:cubicBezTo>
                    <a:pt x="3167" y="4520"/>
                    <a:pt x="3322" y="4568"/>
                    <a:pt x="3489" y="4627"/>
                  </a:cubicBezTo>
                  <a:cubicBezTo>
                    <a:pt x="3667" y="4675"/>
                    <a:pt x="3846" y="4746"/>
                    <a:pt x="4036" y="4818"/>
                  </a:cubicBezTo>
                  <a:cubicBezTo>
                    <a:pt x="4251" y="4889"/>
                    <a:pt x="4429" y="4973"/>
                    <a:pt x="4608" y="5044"/>
                  </a:cubicBezTo>
                  <a:cubicBezTo>
                    <a:pt x="4786" y="5115"/>
                    <a:pt x="4929" y="5175"/>
                    <a:pt x="5060" y="5234"/>
                  </a:cubicBezTo>
                  <a:cubicBezTo>
                    <a:pt x="5203" y="5294"/>
                    <a:pt x="5287" y="5318"/>
                    <a:pt x="5334" y="5354"/>
                  </a:cubicBezTo>
                  <a:lnTo>
                    <a:pt x="5346" y="5365"/>
                  </a:lnTo>
                  <a:cubicBezTo>
                    <a:pt x="5382" y="5377"/>
                    <a:pt x="5394" y="5377"/>
                    <a:pt x="5406" y="5401"/>
                  </a:cubicBezTo>
                  <a:cubicBezTo>
                    <a:pt x="5441" y="5425"/>
                    <a:pt x="5477" y="5461"/>
                    <a:pt x="5513" y="5473"/>
                  </a:cubicBezTo>
                  <a:cubicBezTo>
                    <a:pt x="5541" y="5494"/>
                    <a:pt x="5578" y="5511"/>
                    <a:pt x="5627" y="5511"/>
                  </a:cubicBezTo>
                  <a:cubicBezTo>
                    <a:pt x="5659" y="5511"/>
                    <a:pt x="5696" y="5504"/>
                    <a:pt x="5739" y="5484"/>
                  </a:cubicBezTo>
                  <a:cubicBezTo>
                    <a:pt x="5775" y="5473"/>
                    <a:pt x="5810" y="5461"/>
                    <a:pt x="5834" y="5449"/>
                  </a:cubicBezTo>
                  <a:lnTo>
                    <a:pt x="5858" y="5425"/>
                  </a:lnTo>
                  <a:lnTo>
                    <a:pt x="5894" y="5354"/>
                  </a:lnTo>
                  <a:cubicBezTo>
                    <a:pt x="5929" y="5330"/>
                    <a:pt x="5953" y="5282"/>
                    <a:pt x="6001" y="5223"/>
                  </a:cubicBezTo>
                  <a:cubicBezTo>
                    <a:pt x="6037" y="5175"/>
                    <a:pt x="6072" y="5115"/>
                    <a:pt x="6108" y="5056"/>
                  </a:cubicBezTo>
                  <a:cubicBezTo>
                    <a:pt x="6156" y="4996"/>
                    <a:pt x="6180" y="4937"/>
                    <a:pt x="6215" y="4877"/>
                  </a:cubicBezTo>
                  <a:cubicBezTo>
                    <a:pt x="6239" y="4806"/>
                    <a:pt x="6251" y="4734"/>
                    <a:pt x="6239" y="4675"/>
                  </a:cubicBezTo>
                  <a:lnTo>
                    <a:pt x="6239" y="4615"/>
                  </a:lnTo>
                  <a:lnTo>
                    <a:pt x="6191" y="4568"/>
                  </a:lnTo>
                  <a:cubicBezTo>
                    <a:pt x="6072" y="4461"/>
                    <a:pt x="5941" y="4377"/>
                    <a:pt x="5775" y="4294"/>
                  </a:cubicBezTo>
                  <a:cubicBezTo>
                    <a:pt x="5632" y="4222"/>
                    <a:pt x="5465" y="4151"/>
                    <a:pt x="5298" y="4091"/>
                  </a:cubicBezTo>
                  <a:lnTo>
                    <a:pt x="4810" y="3913"/>
                  </a:lnTo>
                  <a:cubicBezTo>
                    <a:pt x="4644" y="3853"/>
                    <a:pt x="4501" y="3806"/>
                    <a:pt x="4358" y="3746"/>
                  </a:cubicBezTo>
                  <a:lnTo>
                    <a:pt x="4096" y="3639"/>
                  </a:lnTo>
                  <a:cubicBezTo>
                    <a:pt x="3977" y="3579"/>
                    <a:pt x="3846" y="3544"/>
                    <a:pt x="3727" y="3484"/>
                  </a:cubicBezTo>
                  <a:cubicBezTo>
                    <a:pt x="3596" y="3437"/>
                    <a:pt x="3465" y="3377"/>
                    <a:pt x="3370" y="3318"/>
                  </a:cubicBezTo>
                  <a:cubicBezTo>
                    <a:pt x="3251" y="3258"/>
                    <a:pt x="3203" y="3222"/>
                    <a:pt x="3167" y="3210"/>
                  </a:cubicBezTo>
                  <a:cubicBezTo>
                    <a:pt x="3167" y="3187"/>
                    <a:pt x="3167" y="3139"/>
                    <a:pt x="3191" y="3079"/>
                  </a:cubicBezTo>
                  <a:cubicBezTo>
                    <a:pt x="3203" y="2948"/>
                    <a:pt x="3239" y="2770"/>
                    <a:pt x="3274" y="2567"/>
                  </a:cubicBezTo>
                  <a:cubicBezTo>
                    <a:pt x="3322" y="2365"/>
                    <a:pt x="3370" y="2139"/>
                    <a:pt x="3429" y="1901"/>
                  </a:cubicBezTo>
                  <a:cubicBezTo>
                    <a:pt x="3489" y="1651"/>
                    <a:pt x="3536" y="1424"/>
                    <a:pt x="3572" y="1198"/>
                  </a:cubicBezTo>
                  <a:cubicBezTo>
                    <a:pt x="3620" y="984"/>
                    <a:pt x="3667" y="782"/>
                    <a:pt x="3691" y="603"/>
                  </a:cubicBezTo>
                  <a:cubicBezTo>
                    <a:pt x="3727" y="365"/>
                    <a:pt x="3727" y="270"/>
                    <a:pt x="3727" y="222"/>
                  </a:cubicBezTo>
                  <a:cubicBezTo>
                    <a:pt x="3715" y="174"/>
                    <a:pt x="3679" y="67"/>
                    <a:pt x="3513" y="31"/>
                  </a:cubicBezTo>
                  <a:cubicBezTo>
                    <a:pt x="3475" y="9"/>
                    <a:pt x="3427" y="1"/>
                    <a:pt x="33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88"/>
        <p:cNvGrpSpPr/>
        <p:nvPr/>
      </p:nvGrpSpPr>
      <p:grpSpPr>
        <a:xfrm>
          <a:off x="0" y="0"/>
          <a:ext cx="0" cy="0"/>
          <a:chOff x="0" y="0"/>
          <a:chExt cx="0" cy="0"/>
        </a:xfrm>
      </p:grpSpPr>
      <p:sp>
        <p:nvSpPr>
          <p:cNvPr id="2289" name="Google Shape;2289;p58"/>
          <p:cNvSpPr txBox="1">
            <a:spLocks noGrp="1"/>
          </p:cNvSpPr>
          <p:nvPr>
            <p:ph type="subTitle" idx="1"/>
          </p:nvPr>
        </p:nvSpPr>
        <p:spPr>
          <a:xfrm>
            <a:off x="4888825" y="2129913"/>
            <a:ext cx="2651400" cy="1476000"/>
          </a:xfrm>
          <a:prstGeom prst="rect">
            <a:avLst/>
          </a:prstGeom>
        </p:spPr>
        <p:txBody>
          <a:bodyPr spcFirstLastPara="1" wrap="square" lIns="0" tIns="0" rIns="0" bIns="0" anchor="t" anchorCtr="0">
            <a:noAutofit/>
          </a:bodyPr>
          <a:lstStyle/>
          <a:p>
            <a:pPr marL="0" lvl="0" indent="0" algn="r" rtl="0">
              <a:spcBef>
                <a:spcPts val="0"/>
              </a:spcBef>
              <a:spcAft>
                <a:spcPts val="0"/>
              </a:spcAft>
              <a:buNone/>
            </a:pPr>
            <a:r>
              <a:rPr lang="en-GB"/>
              <a:t>You can replace the image on the screen with your own work. Right-click on it and then choose "Replace image" (in Google Slides) or "Change Picture" (in PPT) so you can add yours</a:t>
            </a:r>
          </a:p>
        </p:txBody>
      </p:sp>
      <p:sp>
        <p:nvSpPr>
          <p:cNvPr id="2290" name="Google Shape;2290;p58"/>
          <p:cNvSpPr txBox="1">
            <a:spLocks noGrp="1"/>
          </p:cNvSpPr>
          <p:nvPr>
            <p:ph type="title"/>
          </p:nvPr>
        </p:nvSpPr>
        <p:spPr>
          <a:xfrm>
            <a:off x="4888525" y="1427538"/>
            <a:ext cx="2651700" cy="618300"/>
          </a:xfrm>
          <a:prstGeom prst="rect">
            <a:avLst/>
          </a:prstGeom>
        </p:spPr>
        <p:txBody>
          <a:bodyPr spcFirstLastPara="1" wrap="square" lIns="0" tIns="0" rIns="0" bIns="0" anchor="t" anchorCtr="0">
            <a:noAutofit/>
          </a:bodyPr>
          <a:lstStyle/>
          <a:p>
            <a:pPr marL="0" lvl="0" indent="0" algn="r" rtl="0">
              <a:spcBef>
                <a:spcPts val="0"/>
              </a:spcBef>
              <a:spcAft>
                <a:spcPts val="0"/>
              </a:spcAft>
              <a:buNone/>
            </a:pPr>
            <a:r>
              <a:rPr lang="en-GB"/>
              <a:t>Tablet app</a:t>
            </a:r>
          </a:p>
        </p:txBody>
      </p:sp>
      <p:grpSp>
        <p:nvGrpSpPr>
          <p:cNvPr id="2291" name="Google Shape;2291;p58"/>
          <p:cNvGrpSpPr/>
          <p:nvPr/>
        </p:nvGrpSpPr>
        <p:grpSpPr>
          <a:xfrm rot="-1412861">
            <a:off x="1014579" y="2574767"/>
            <a:ext cx="790993" cy="911084"/>
            <a:chOff x="1249750" y="3142394"/>
            <a:chExt cx="791017" cy="911112"/>
          </a:xfrm>
        </p:grpSpPr>
        <p:sp>
          <p:nvSpPr>
            <p:cNvPr id="2292" name="Google Shape;2292;p58"/>
            <p:cNvSpPr/>
            <p:nvPr/>
          </p:nvSpPr>
          <p:spPr>
            <a:xfrm rot="-1578146">
              <a:off x="1416239" y="3237747"/>
              <a:ext cx="458048" cy="720398"/>
            </a:xfrm>
            <a:custGeom>
              <a:avLst/>
              <a:gdLst/>
              <a:ahLst/>
              <a:cxnLst/>
              <a:rect l="l" t="t" r="r" b="b"/>
              <a:pathLst>
                <a:path w="11312" h="17791" extrusionOk="0">
                  <a:moveTo>
                    <a:pt x="7649" y="0"/>
                  </a:moveTo>
                  <a:cubicBezTo>
                    <a:pt x="7378" y="0"/>
                    <a:pt x="7107" y="6"/>
                    <a:pt x="6835" y="17"/>
                  </a:cubicBezTo>
                  <a:cubicBezTo>
                    <a:pt x="5692" y="65"/>
                    <a:pt x="4549" y="124"/>
                    <a:pt x="3394" y="196"/>
                  </a:cubicBezTo>
                  <a:cubicBezTo>
                    <a:pt x="2572" y="255"/>
                    <a:pt x="1763" y="303"/>
                    <a:pt x="941" y="481"/>
                  </a:cubicBezTo>
                  <a:cubicBezTo>
                    <a:pt x="512" y="577"/>
                    <a:pt x="239" y="815"/>
                    <a:pt x="143" y="1196"/>
                  </a:cubicBezTo>
                  <a:cubicBezTo>
                    <a:pt x="119" y="1255"/>
                    <a:pt x="119" y="1315"/>
                    <a:pt x="108" y="1374"/>
                  </a:cubicBezTo>
                  <a:cubicBezTo>
                    <a:pt x="0" y="2244"/>
                    <a:pt x="143" y="3113"/>
                    <a:pt x="358" y="3970"/>
                  </a:cubicBezTo>
                  <a:cubicBezTo>
                    <a:pt x="489" y="4446"/>
                    <a:pt x="774" y="4649"/>
                    <a:pt x="1239" y="4649"/>
                  </a:cubicBezTo>
                  <a:lnTo>
                    <a:pt x="1346" y="4649"/>
                  </a:lnTo>
                  <a:cubicBezTo>
                    <a:pt x="1384" y="4649"/>
                    <a:pt x="1422" y="4649"/>
                    <a:pt x="1461" y="4649"/>
                  </a:cubicBezTo>
                  <a:cubicBezTo>
                    <a:pt x="2696" y="4649"/>
                    <a:pt x="3932" y="4467"/>
                    <a:pt x="5168" y="4375"/>
                  </a:cubicBezTo>
                  <a:cubicBezTo>
                    <a:pt x="5185" y="4374"/>
                    <a:pt x="5201" y="4373"/>
                    <a:pt x="5216" y="4373"/>
                  </a:cubicBezTo>
                  <a:cubicBezTo>
                    <a:pt x="5393" y="4373"/>
                    <a:pt x="5453" y="4439"/>
                    <a:pt x="5453" y="4625"/>
                  </a:cubicBezTo>
                  <a:cubicBezTo>
                    <a:pt x="5453" y="4684"/>
                    <a:pt x="5442" y="4768"/>
                    <a:pt x="5418" y="4827"/>
                  </a:cubicBezTo>
                  <a:cubicBezTo>
                    <a:pt x="5299" y="5363"/>
                    <a:pt x="5061" y="5839"/>
                    <a:pt x="4858" y="6327"/>
                  </a:cubicBezTo>
                  <a:cubicBezTo>
                    <a:pt x="3858" y="8661"/>
                    <a:pt x="2858" y="10995"/>
                    <a:pt x="2013" y="13400"/>
                  </a:cubicBezTo>
                  <a:cubicBezTo>
                    <a:pt x="1703" y="14269"/>
                    <a:pt x="1370" y="15162"/>
                    <a:pt x="1155" y="16079"/>
                  </a:cubicBezTo>
                  <a:cubicBezTo>
                    <a:pt x="1155" y="16090"/>
                    <a:pt x="1131" y="16114"/>
                    <a:pt x="1131" y="16150"/>
                  </a:cubicBezTo>
                  <a:cubicBezTo>
                    <a:pt x="1108" y="16293"/>
                    <a:pt x="1096" y="16448"/>
                    <a:pt x="1131" y="16591"/>
                  </a:cubicBezTo>
                  <a:cubicBezTo>
                    <a:pt x="1227" y="16876"/>
                    <a:pt x="1405" y="17055"/>
                    <a:pt x="1655" y="17174"/>
                  </a:cubicBezTo>
                  <a:cubicBezTo>
                    <a:pt x="2346" y="17483"/>
                    <a:pt x="3072" y="17662"/>
                    <a:pt x="3810" y="17769"/>
                  </a:cubicBezTo>
                  <a:cubicBezTo>
                    <a:pt x="3900" y="17784"/>
                    <a:pt x="3986" y="17791"/>
                    <a:pt x="4070" y="17791"/>
                  </a:cubicBezTo>
                  <a:cubicBezTo>
                    <a:pt x="4543" y="17791"/>
                    <a:pt x="4924" y="17565"/>
                    <a:pt x="5227" y="17150"/>
                  </a:cubicBezTo>
                  <a:cubicBezTo>
                    <a:pt x="5513" y="16745"/>
                    <a:pt x="5751" y="16329"/>
                    <a:pt x="5954" y="15876"/>
                  </a:cubicBezTo>
                  <a:cubicBezTo>
                    <a:pt x="6799" y="14078"/>
                    <a:pt x="7478" y="12221"/>
                    <a:pt x="8180" y="10364"/>
                  </a:cubicBezTo>
                  <a:cubicBezTo>
                    <a:pt x="8621" y="9197"/>
                    <a:pt x="9049" y="8018"/>
                    <a:pt x="9502" y="6863"/>
                  </a:cubicBezTo>
                  <a:cubicBezTo>
                    <a:pt x="10097" y="5315"/>
                    <a:pt x="10692" y="3768"/>
                    <a:pt x="11109" y="2160"/>
                  </a:cubicBezTo>
                  <a:cubicBezTo>
                    <a:pt x="11204" y="1708"/>
                    <a:pt x="11311" y="1267"/>
                    <a:pt x="11288" y="791"/>
                  </a:cubicBezTo>
                  <a:cubicBezTo>
                    <a:pt x="11252" y="541"/>
                    <a:pt x="11157" y="362"/>
                    <a:pt x="10883" y="267"/>
                  </a:cubicBezTo>
                  <a:cubicBezTo>
                    <a:pt x="10668" y="208"/>
                    <a:pt x="10466" y="148"/>
                    <a:pt x="10264" y="136"/>
                  </a:cubicBezTo>
                  <a:cubicBezTo>
                    <a:pt x="9383" y="54"/>
                    <a:pt x="8517" y="0"/>
                    <a:pt x="76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58"/>
            <p:cNvSpPr/>
            <p:nvPr/>
          </p:nvSpPr>
          <p:spPr>
            <a:xfrm rot="-1578146">
              <a:off x="1393822" y="3214064"/>
              <a:ext cx="502873" cy="767774"/>
            </a:xfrm>
            <a:custGeom>
              <a:avLst/>
              <a:gdLst/>
              <a:ahLst/>
              <a:cxnLst/>
              <a:rect l="l" t="t" r="r" b="b"/>
              <a:pathLst>
                <a:path w="12419" h="18961" extrusionOk="0">
                  <a:moveTo>
                    <a:pt x="7865" y="453"/>
                  </a:moveTo>
                  <a:cubicBezTo>
                    <a:pt x="8776" y="453"/>
                    <a:pt x="9683" y="506"/>
                    <a:pt x="10597" y="583"/>
                  </a:cubicBezTo>
                  <a:cubicBezTo>
                    <a:pt x="10811" y="606"/>
                    <a:pt x="11014" y="666"/>
                    <a:pt x="11228" y="726"/>
                  </a:cubicBezTo>
                  <a:cubicBezTo>
                    <a:pt x="11490" y="809"/>
                    <a:pt x="11597" y="987"/>
                    <a:pt x="11609" y="1237"/>
                  </a:cubicBezTo>
                  <a:cubicBezTo>
                    <a:pt x="11669" y="1702"/>
                    <a:pt x="11562" y="2166"/>
                    <a:pt x="11454" y="2607"/>
                  </a:cubicBezTo>
                  <a:cubicBezTo>
                    <a:pt x="11038" y="4214"/>
                    <a:pt x="10442" y="5762"/>
                    <a:pt x="9847" y="7310"/>
                  </a:cubicBezTo>
                  <a:cubicBezTo>
                    <a:pt x="9395" y="8476"/>
                    <a:pt x="8966" y="9655"/>
                    <a:pt x="8514" y="10810"/>
                  </a:cubicBezTo>
                  <a:cubicBezTo>
                    <a:pt x="7823" y="12667"/>
                    <a:pt x="7144" y="14537"/>
                    <a:pt x="6299" y="16335"/>
                  </a:cubicBezTo>
                  <a:cubicBezTo>
                    <a:pt x="6097" y="16775"/>
                    <a:pt x="5858" y="17192"/>
                    <a:pt x="5573" y="17597"/>
                  </a:cubicBezTo>
                  <a:cubicBezTo>
                    <a:pt x="5264" y="18018"/>
                    <a:pt x="4875" y="18245"/>
                    <a:pt x="4392" y="18245"/>
                  </a:cubicBezTo>
                  <a:cubicBezTo>
                    <a:pt x="4315" y="18245"/>
                    <a:pt x="4237" y="18239"/>
                    <a:pt x="4156" y="18228"/>
                  </a:cubicBezTo>
                  <a:cubicBezTo>
                    <a:pt x="3418" y="18121"/>
                    <a:pt x="2679" y="17942"/>
                    <a:pt x="2001" y="17632"/>
                  </a:cubicBezTo>
                  <a:cubicBezTo>
                    <a:pt x="1751" y="17513"/>
                    <a:pt x="1572" y="17335"/>
                    <a:pt x="1477" y="17049"/>
                  </a:cubicBezTo>
                  <a:cubicBezTo>
                    <a:pt x="1429" y="16894"/>
                    <a:pt x="1453" y="16751"/>
                    <a:pt x="1477" y="16597"/>
                  </a:cubicBezTo>
                  <a:cubicBezTo>
                    <a:pt x="1477" y="16573"/>
                    <a:pt x="1489" y="16537"/>
                    <a:pt x="1489" y="16525"/>
                  </a:cubicBezTo>
                  <a:cubicBezTo>
                    <a:pt x="1715" y="15620"/>
                    <a:pt x="2048" y="14727"/>
                    <a:pt x="2358" y="13846"/>
                  </a:cubicBezTo>
                  <a:cubicBezTo>
                    <a:pt x="3203" y="11453"/>
                    <a:pt x="4203" y="9119"/>
                    <a:pt x="5204" y="6774"/>
                  </a:cubicBezTo>
                  <a:cubicBezTo>
                    <a:pt x="5406" y="6286"/>
                    <a:pt x="5644" y="5809"/>
                    <a:pt x="5763" y="5274"/>
                  </a:cubicBezTo>
                  <a:cubicBezTo>
                    <a:pt x="5775" y="5214"/>
                    <a:pt x="5799" y="5143"/>
                    <a:pt x="5799" y="5083"/>
                  </a:cubicBezTo>
                  <a:cubicBezTo>
                    <a:pt x="5799" y="4898"/>
                    <a:pt x="5737" y="4828"/>
                    <a:pt x="5589" y="4828"/>
                  </a:cubicBezTo>
                  <a:cubicBezTo>
                    <a:pt x="5566" y="4828"/>
                    <a:pt x="5540" y="4830"/>
                    <a:pt x="5513" y="4833"/>
                  </a:cubicBezTo>
                  <a:cubicBezTo>
                    <a:pt x="4266" y="4914"/>
                    <a:pt x="3041" y="5096"/>
                    <a:pt x="1806" y="5096"/>
                  </a:cubicBezTo>
                  <a:cubicBezTo>
                    <a:pt x="1768" y="5096"/>
                    <a:pt x="1730" y="5095"/>
                    <a:pt x="1691" y="5095"/>
                  </a:cubicBezTo>
                  <a:lnTo>
                    <a:pt x="1584" y="5095"/>
                  </a:lnTo>
                  <a:cubicBezTo>
                    <a:pt x="1120" y="5095"/>
                    <a:pt x="834" y="4905"/>
                    <a:pt x="703" y="4428"/>
                  </a:cubicBezTo>
                  <a:cubicBezTo>
                    <a:pt x="477" y="3559"/>
                    <a:pt x="346" y="2702"/>
                    <a:pt x="453" y="1821"/>
                  </a:cubicBezTo>
                  <a:cubicBezTo>
                    <a:pt x="465" y="1761"/>
                    <a:pt x="465" y="1702"/>
                    <a:pt x="477" y="1642"/>
                  </a:cubicBezTo>
                  <a:cubicBezTo>
                    <a:pt x="584" y="1273"/>
                    <a:pt x="858" y="1035"/>
                    <a:pt x="1286" y="928"/>
                  </a:cubicBezTo>
                  <a:cubicBezTo>
                    <a:pt x="2108" y="749"/>
                    <a:pt x="2918" y="702"/>
                    <a:pt x="3739" y="642"/>
                  </a:cubicBezTo>
                  <a:cubicBezTo>
                    <a:pt x="4882" y="571"/>
                    <a:pt x="6037" y="511"/>
                    <a:pt x="7180" y="464"/>
                  </a:cubicBezTo>
                  <a:cubicBezTo>
                    <a:pt x="7409" y="456"/>
                    <a:pt x="7637" y="453"/>
                    <a:pt x="7865" y="453"/>
                  </a:cubicBezTo>
                  <a:close/>
                  <a:moveTo>
                    <a:pt x="8155" y="0"/>
                  </a:moveTo>
                  <a:cubicBezTo>
                    <a:pt x="7925" y="0"/>
                    <a:pt x="7696" y="4"/>
                    <a:pt x="7466" y="11"/>
                  </a:cubicBezTo>
                  <a:cubicBezTo>
                    <a:pt x="6180" y="35"/>
                    <a:pt x="4906" y="142"/>
                    <a:pt x="3632" y="225"/>
                  </a:cubicBezTo>
                  <a:cubicBezTo>
                    <a:pt x="2822" y="273"/>
                    <a:pt x="2001" y="345"/>
                    <a:pt x="1191" y="571"/>
                  </a:cubicBezTo>
                  <a:cubicBezTo>
                    <a:pt x="643" y="726"/>
                    <a:pt x="286" y="1059"/>
                    <a:pt x="155" y="1571"/>
                  </a:cubicBezTo>
                  <a:cubicBezTo>
                    <a:pt x="143" y="1630"/>
                    <a:pt x="120" y="1702"/>
                    <a:pt x="108" y="1773"/>
                  </a:cubicBezTo>
                  <a:cubicBezTo>
                    <a:pt x="1" y="2428"/>
                    <a:pt x="36" y="3095"/>
                    <a:pt x="108" y="3774"/>
                  </a:cubicBezTo>
                  <a:cubicBezTo>
                    <a:pt x="155" y="4321"/>
                    <a:pt x="346" y="4821"/>
                    <a:pt x="596" y="5298"/>
                  </a:cubicBezTo>
                  <a:cubicBezTo>
                    <a:pt x="822" y="5738"/>
                    <a:pt x="1167" y="6000"/>
                    <a:pt x="1656" y="6060"/>
                  </a:cubicBezTo>
                  <a:cubicBezTo>
                    <a:pt x="1991" y="6114"/>
                    <a:pt x="2321" y="6138"/>
                    <a:pt x="2656" y="6138"/>
                  </a:cubicBezTo>
                  <a:cubicBezTo>
                    <a:pt x="2833" y="6138"/>
                    <a:pt x="3011" y="6131"/>
                    <a:pt x="3191" y="6119"/>
                  </a:cubicBezTo>
                  <a:cubicBezTo>
                    <a:pt x="3822" y="6071"/>
                    <a:pt x="4465" y="6048"/>
                    <a:pt x="5120" y="5940"/>
                  </a:cubicBezTo>
                  <a:lnTo>
                    <a:pt x="5120" y="5940"/>
                  </a:lnTo>
                  <a:cubicBezTo>
                    <a:pt x="5096" y="6012"/>
                    <a:pt x="5085" y="6071"/>
                    <a:pt x="5049" y="6119"/>
                  </a:cubicBezTo>
                  <a:lnTo>
                    <a:pt x="4513" y="7333"/>
                  </a:lnTo>
                  <a:cubicBezTo>
                    <a:pt x="3882" y="8762"/>
                    <a:pt x="3287" y="10203"/>
                    <a:pt x="2775" y="11655"/>
                  </a:cubicBezTo>
                  <a:cubicBezTo>
                    <a:pt x="2179" y="13287"/>
                    <a:pt x="1525" y="14858"/>
                    <a:pt x="1179" y="16561"/>
                  </a:cubicBezTo>
                  <a:cubicBezTo>
                    <a:pt x="1167" y="16656"/>
                    <a:pt x="1132" y="16763"/>
                    <a:pt x="1120" y="16870"/>
                  </a:cubicBezTo>
                  <a:cubicBezTo>
                    <a:pt x="1024" y="17347"/>
                    <a:pt x="1132" y="18061"/>
                    <a:pt x="1763" y="18311"/>
                  </a:cubicBezTo>
                  <a:cubicBezTo>
                    <a:pt x="2656" y="18668"/>
                    <a:pt x="3561" y="18906"/>
                    <a:pt x="4513" y="18954"/>
                  </a:cubicBezTo>
                  <a:cubicBezTo>
                    <a:pt x="4589" y="18957"/>
                    <a:pt x="4667" y="18960"/>
                    <a:pt x="4744" y="18960"/>
                  </a:cubicBezTo>
                  <a:cubicBezTo>
                    <a:pt x="4955" y="18960"/>
                    <a:pt x="5166" y="18936"/>
                    <a:pt x="5358" y="18823"/>
                  </a:cubicBezTo>
                  <a:cubicBezTo>
                    <a:pt x="5787" y="18561"/>
                    <a:pt x="6144" y="18228"/>
                    <a:pt x="6382" y="17775"/>
                  </a:cubicBezTo>
                  <a:cubicBezTo>
                    <a:pt x="7085" y="16525"/>
                    <a:pt x="7716" y="15215"/>
                    <a:pt x="8252" y="13894"/>
                  </a:cubicBezTo>
                  <a:cubicBezTo>
                    <a:pt x="9061" y="11858"/>
                    <a:pt x="9764" y="9774"/>
                    <a:pt x="10657" y="7762"/>
                  </a:cubicBezTo>
                  <a:cubicBezTo>
                    <a:pt x="11228" y="6476"/>
                    <a:pt x="11681" y="5155"/>
                    <a:pt x="12073" y="3797"/>
                  </a:cubicBezTo>
                  <a:cubicBezTo>
                    <a:pt x="12264" y="3107"/>
                    <a:pt x="12419" y="2392"/>
                    <a:pt x="12312" y="1654"/>
                  </a:cubicBezTo>
                  <a:cubicBezTo>
                    <a:pt x="12204" y="916"/>
                    <a:pt x="11752" y="392"/>
                    <a:pt x="11002" y="249"/>
                  </a:cubicBezTo>
                  <a:cubicBezTo>
                    <a:pt x="10070" y="67"/>
                    <a:pt x="9115" y="0"/>
                    <a:pt x="81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94" name="Google Shape;2294;p58"/>
          <p:cNvSpPr/>
          <p:nvPr/>
        </p:nvSpPr>
        <p:spPr>
          <a:xfrm>
            <a:off x="2017300" y="968425"/>
            <a:ext cx="2496091" cy="3358925"/>
          </a:xfrm>
          <a:custGeom>
            <a:avLst/>
            <a:gdLst/>
            <a:ahLst/>
            <a:cxnLst/>
            <a:rect l="l" t="t" r="r" b="b"/>
            <a:pathLst>
              <a:path w="68148" h="91705" extrusionOk="0">
                <a:moveTo>
                  <a:pt x="4712" y="1"/>
                </a:moveTo>
                <a:cubicBezTo>
                  <a:pt x="2128" y="1"/>
                  <a:pt x="1" y="2068"/>
                  <a:pt x="1" y="4712"/>
                </a:cubicBezTo>
                <a:lnTo>
                  <a:pt x="1" y="86993"/>
                </a:lnTo>
                <a:cubicBezTo>
                  <a:pt x="1" y="89577"/>
                  <a:pt x="2098" y="91704"/>
                  <a:pt x="4712" y="91704"/>
                </a:cubicBezTo>
                <a:lnTo>
                  <a:pt x="63436" y="91704"/>
                </a:lnTo>
                <a:cubicBezTo>
                  <a:pt x="66020" y="91704"/>
                  <a:pt x="68148" y="89577"/>
                  <a:pt x="68117" y="86963"/>
                </a:cubicBezTo>
                <a:lnTo>
                  <a:pt x="68117" y="4712"/>
                </a:lnTo>
                <a:cubicBezTo>
                  <a:pt x="68117" y="2129"/>
                  <a:pt x="66020" y="1"/>
                  <a:pt x="634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58"/>
          <p:cNvSpPr/>
          <p:nvPr/>
        </p:nvSpPr>
        <p:spPr>
          <a:xfrm>
            <a:off x="2123077" y="1086435"/>
            <a:ext cx="2284567" cy="3117330"/>
          </a:xfrm>
          <a:custGeom>
            <a:avLst/>
            <a:gdLst/>
            <a:ahLst/>
            <a:cxnLst/>
            <a:rect l="l" t="t" r="r" b="b"/>
            <a:pathLst>
              <a:path w="62373" h="85109" extrusionOk="0">
                <a:moveTo>
                  <a:pt x="58111" y="1"/>
                </a:moveTo>
                <a:cubicBezTo>
                  <a:pt x="58092" y="1"/>
                  <a:pt x="58074" y="1"/>
                  <a:pt x="58056" y="1"/>
                </a:cubicBezTo>
                <a:lnTo>
                  <a:pt x="46384" y="1"/>
                </a:lnTo>
                <a:cubicBezTo>
                  <a:pt x="46323" y="1733"/>
                  <a:pt x="44864" y="3101"/>
                  <a:pt x="43132" y="3101"/>
                </a:cubicBezTo>
                <a:lnTo>
                  <a:pt x="19028" y="3101"/>
                </a:lnTo>
                <a:cubicBezTo>
                  <a:pt x="17295" y="3101"/>
                  <a:pt x="15836" y="1733"/>
                  <a:pt x="15776" y="1"/>
                </a:cubicBezTo>
                <a:lnTo>
                  <a:pt x="4316" y="1"/>
                </a:lnTo>
                <a:cubicBezTo>
                  <a:pt x="1946" y="1"/>
                  <a:pt x="0" y="1946"/>
                  <a:pt x="0" y="4317"/>
                </a:cubicBezTo>
                <a:lnTo>
                  <a:pt x="0" y="80762"/>
                </a:lnTo>
                <a:cubicBezTo>
                  <a:pt x="0" y="83163"/>
                  <a:pt x="1946" y="85108"/>
                  <a:pt x="4316" y="85108"/>
                </a:cubicBezTo>
                <a:lnTo>
                  <a:pt x="58056" y="85108"/>
                </a:lnTo>
                <a:cubicBezTo>
                  <a:pt x="60457" y="85108"/>
                  <a:pt x="62372" y="83163"/>
                  <a:pt x="62372" y="80762"/>
                </a:cubicBezTo>
                <a:lnTo>
                  <a:pt x="62372" y="4317"/>
                </a:lnTo>
                <a:cubicBezTo>
                  <a:pt x="62372" y="1964"/>
                  <a:pt x="60486" y="1"/>
                  <a:pt x="581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58"/>
          <p:cNvSpPr/>
          <p:nvPr/>
        </p:nvSpPr>
        <p:spPr>
          <a:xfrm>
            <a:off x="2940215" y="4121263"/>
            <a:ext cx="652446" cy="27874"/>
          </a:xfrm>
          <a:custGeom>
            <a:avLst/>
            <a:gdLst/>
            <a:ahLst/>
            <a:cxnLst/>
            <a:rect l="l" t="t" r="r" b="b"/>
            <a:pathLst>
              <a:path w="17813" h="761" extrusionOk="0">
                <a:moveTo>
                  <a:pt x="365" y="0"/>
                </a:moveTo>
                <a:cubicBezTo>
                  <a:pt x="183" y="0"/>
                  <a:pt x="1" y="152"/>
                  <a:pt x="1" y="395"/>
                </a:cubicBezTo>
                <a:cubicBezTo>
                  <a:pt x="1" y="578"/>
                  <a:pt x="153" y="760"/>
                  <a:pt x="365" y="760"/>
                </a:cubicBezTo>
                <a:lnTo>
                  <a:pt x="17387" y="760"/>
                </a:lnTo>
                <a:cubicBezTo>
                  <a:pt x="17600" y="760"/>
                  <a:pt x="17813" y="578"/>
                  <a:pt x="17782" y="395"/>
                </a:cubicBezTo>
                <a:cubicBezTo>
                  <a:pt x="17782" y="183"/>
                  <a:pt x="17630" y="0"/>
                  <a:pt x="17387" y="0"/>
                </a:cubicBez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97" name="Google Shape;2297;p58"/>
          <p:cNvPicPr preferRelativeResize="0"/>
          <p:nvPr/>
        </p:nvPicPr>
        <p:blipFill rotWithShape="1">
          <a:blip r:embed="rId3"/>
          <a:srcRect l="1490" t="12495" r="2934" b="11221"/>
          <a:stretch>
            <a:fillRect/>
          </a:stretch>
        </p:blipFill>
        <p:spPr>
          <a:xfrm>
            <a:off x="2103300" y="1076575"/>
            <a:ext cx="2304300" cy="3127200"/>
          </a:xfrm>
          <a:prstGeom prst="roundRect">
            <a:avLst>
              <a:gd name="adj" fmla="val 6061"/>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54"/>
        <p:cNvGrpSpPr/>
        <p:nvPr/>
      </p:nvGrpSpPr>
      <p:grpSpPr>
        <a:xfrm>
          <a:off x="0" y="0"/>
          <a:ext cx="0" cy="0"/>
          <a:chOff x="0" y="0"/>
          <a:chExt cx="0" cy="0"/>
        </a:xfrm>
      </p:grpSpPr>
      <p:sp>
        <p:nvSpPr>
          <p:cNvPr id="2355" name="Google Shape;2355;p61"/>
          <p:cNvSpPr/>
          <p:nvPr/>
        </p:nvSpPr>
        <p:spPr>
          <a:xfrm>
            <a:off x="949922" y="3427600"/>
            <a:ext cx="1651500" cy="388800"/>
          </a:xfrm>
          <a:prstGeom prst="roundRect">
            <a:avLst>
              <a:gd name="adj" fmla="val 50000"/>
            </a:avLst>
          </a:prstGeom>
          <a:solidFill>
            <a:schemeClr val="accent5"/>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61"/>
          <p:cNvSpPr/>
          <p:nvPr/>
        </p:nvSpPr>
        <p:spPr>
          <a:xfrm>
            <a:off x="949922" y="2426925"/>
            <a:ext cx="1651500" cy="388800"/>
          </a:xfrm>
          <a:prstGeom prst="roundRect">
            <a:avLst>
              <a:gd name="adj" fmla="val 50000"/>
            </a:avLst>
          </a:prstGeom>
          <a:solidFill>
            <a:schemeClr val="accent4"/>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61"/>
          <p:cNvSpPr/>
          <p:nvPr/>
        </p:nvSpPr>
        <p:spPr>
          <a:xfrm>
            <a:off x="949922" y="1397050"/>
            <a:ext cx="1651500" cy="388800"/>
          </a:xfrm>
          <a:prstGeom prst="roundRect">
            <a:avLst>
              <a:gd name="adj" fmla="val 50000"/>
            </a:avLst>
          </a:prstGeom>
          <a:solidFill>
            <a:schemeClr val="accent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61"/>
          <p:cNvSpPr txBox="1">
            <a:spLocks noGrp="1"/>
          </p:cNvSpPr>
          <p:nvPr>
            <p:ph type="title"/>
          </p:nvPr>
        </p:nvSpPr>
        <p:spPr>
          <a:xfrm>
            <a:off x="713225" y="722376"/>
            <a:ext cx="7717500" cy="5727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GB"/>
              <a:t>This is a map</a:t>
            </a:r>
          </a:p>
        </p:txBody>
      </p:sp>
      <p:sp>
        <p:nvSpPr>
          <p:cNvPr id="2359" name="Google Shape;2359;p61"/>
          <p:cNvSpPr txBox="1">
            <a:spLocks noGrp="1"/>
          </p:cNvSpPr>
          <p:nvPr>
            <p:ph type="subTitle" idx="4294967295"/>
          </p:nvPr>
        </p:nvSpPr>
        <p:spPr>
          <a:xfrm>
            <a:off x="1149618" y="1895575"/>
            <a:ext cx="1968600" cy="4974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sz="1400"/>
              <a:t>It’s composed of hydrogen and helium</a:t>
            </a:r>
            <a:endParaRPr sz="1400"/>
          </a:p>
        </p:txBody>
      </p:sp>
      <p:sp>
        <p:nvSpPr>
          <p:cNvPr id="2360" name="Google Shape;2360;p61"/>
          <p:cNvSpPr txBox="1">
            <a:spLocks noGrp="1"/>
          </p:cNvSpPr>
          <p:nvPr>
            <p:ph type="subTitle" idx="4294967295"/>
          </p:nvPr>
        </p:nvSpPr>
        <p:spPr>
          <a:xfrm>
            <a:off x="1149618" y="1398032"/>
            <a:ext cx="1337700" cy="383400"/>
          </a:xfrm>
          <a:prstGeom prst="rect">
            <a:avLst/>
          </a:prstGeom>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GB" b="1"/>
              <a:t>Saturn</a:t>
            </a:r>
            <a:endParaRPr b="1">
              <a:latin typeface="Racing Sans One" panose="02000000000000000000"/>
              <a:ea typeface="Racing Sans One" panose="02000000000000000000"/>
              <a:cs typeface="Racing Sans One" panose="02000000000000000000"/>
              <a:sym typeface="Racing Sans One" panose="02000000000000000000"/>
            </a:endParaRPr>
          </a:p>
        </p:txBody>
      </p:sp>
      <p:sp>
        <p:nvSpPr>
          <p:cNvPr id="2361" name="Google Shape;2361;p61"/>
          <p:cNvSpPr txBox="1">
            <a:spLocks noGrp="1"/>
          </p:cNvSpPr>
          <p:nvPr>
            <p:ph type="subTitle" idx="4294967295"/>
          </p:nvPr>
        </p:nvSpPr>
        <p:spPr>
          <a:xfrm>
            <a:off x="1149618" y="2908150"/>
            <a:ext cx="1968600" cy="4974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sz="1400"/>
              <a:t>Mars is actually a very cold place</a:t>
            </a:r>
            <a:endParaRPr sz="1400"/>
          </a:p>
        </p:txBody>
      </p:sp>
      <p:sp>
        <p:nvSpPr>
          <p:cNvPr id="2362" name="Google Shape;2362;p61"/>
          <p:cNvSpPr txBox="1">
            <a:spLocks noGrp="1"/>
          </p:cNvSpPr>
          <p:nvPr>
            <p:ph type="subTitle" idx="4294967295"/>
          </p:nvPr>
        </p:nvSpPr>
        <p:spPr>
          <a:xfrm>
            <a:off x="1149618" y="2410607"/>
            <a:ext cx="1337700" cy="383400"/>
          </a:xfrm>
          <a:prstGeom prst="rect">
            <a:avLst/>
          </a:prstGeom>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GB" b="1"/>
              <a:t>Mars</a:t>
            </a:r>
            <a:endParaRPr b="1"/>
          </a:p>
        </p:txBody>
      </p:sp>
      <p:sp>
        <p:nvSpPr>
          <p:cNvPr id="2363" name="Google Shape;2363;p61"/>
          <p:cNvSpPr txBox="1">
            <a:spLocks noGrp="1"/>
          </p:cNvSpPr>
          <p:nvPr>
            <p:ph type="subTitle" idx="4294967295"/>
          </p:nvPr>
        </p:nvSpPr>
        <p:spPr>
          <a:xfrm>
            <a:off x="1149618" y="3920725"/>
            <a:ext cx="1968600" cy="4974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sz="1400"/>
              <a:t>Jupiter is the biggest planet of them all</a:t>
            </a:r>
            <a:endParaRPr sz="1400"/>
          </a:p>
        </p:txBody>
      </p:sp>
      <p:sp>
        <p:nvSpPr>
          <p:cNvPr id="2364" name="Google Shape;2364;p61"/>
          <p:cNvSpPr txBox="1">
            <a:spLocks noGrp="1"/>
          </p:cNvSpPr>
          <p:nvPr>
            <p:ph type="subTitle" idx="4294967295"/>
          </p:nvPr>
        </p:nvSpPr>
        <p:spPr>
          <a:xfrm>
            <a:off x="1149618" y="3423182"/>
            <a:ext cx="1337700" cy="383400"/>
          </a:xfrm>
          <a:prstGeom prst="rect">
            <a:avLst/>
          </a:prstGeom>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GB" b="1"/>
              <a:t>Jupiter</a:t>
            </a:r>
            <a:endParaRPr b="1"/>
          </a:p>
        </p:txBody>
      </p:sp>
      <p:grpSp>
        <p:nvGrpSpPr>
          <p:cNvPr id="2365" name="Google Shape;2365;p61"/>
          <p:cNvGrpSpPr/>
          <p:nvPr/>
        </p:nvGrpSpPr>
        <p:grpSpPr>
          <a:xfrm>
            <a:off x="7355653" y="3376004"/>
            <a:ext cx="822177" cy="963813"/>
            <a:chOff x="7355653" y="3376004"/>
            <a:chExt cx="822177" cy="963813"/>
          </a:xfrm>
        </p:grpSpPr>
        <p:sp>
          <p:nvSpPr>
            <p:cNvPr id="2366" name="Google Shape;2366;p61"/>
            <p:cNvSpPr/>
            <p:nvPr/>
          </p:nvSpPr>
          <p:spPr>
            <a:xfrm>
              <a:off x="7785858" y="3409689"/>
              <a:ext cx="373751" cy="291661"/>
            </a:xfrm>
            <a:custGeom>
              <a:avLst/>
              <a:gdLst/>
              <a:ahLst/>
              <a:cxnLst/>
              <a:rect l="l" t="t" r="r" b="b"/>
              <a:pathLst>
                <a:path w="4990" h="3894" extrusionOk="0">
                  <a:moveTo>
                    <a:pt x="644" y="1"/>
                  </a:moveTo>
                  <a:lnTo>
                    <a:pt x="227" y="620"/>
                  </a:lnTo>
                  <a:lnTo>
                    <a:pt x="1" y="1155"/>
                  </a:lnTo>
                  <a:cubicBezTo>
                    <a:pt x="2227" y="3346"/>
                    <a:pt x="3918" y="3894"/>
                    <a:pt x="3918" y="3894"/>
                  </a:cubicBezTo>
                  <a:lnTo>
                    <a:pt x="4990" y="2858"/>
                  </a:lnTo>
                  <a:lnTo>
                    <a:pt x="2573" y="1584"/>
                  </a:lnTo>
                  <a:lnTo>
                    <a:pt x="6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61"/>
            <p:cNvSpPr/>
            <p:nvPr/>
          </p:nvSpPr>
          <p:spPr>
            <a:xfrm>
              <a:off x="7405617" y="3494162"/>
              <a:ext cx="685784" cy="763456"/>
            </a:xfrm>
            <a:custGeom>
              <a:avLst/>
              <a:gdLst/>
              <a:ahLst/>
              <a:cxnLst/>
              <a:rect l="l" t="t" r="r" b="b"/>
              <a:pathLst>
                <a:path w="9156" h="10193" extrusionOk="0">
                  <a:moveTo>
                    <a:pt x="5072" y="0"/>
                  </a:moveTo>
                  <a:lnTo>
                    <a:pt x="4227" y="1072"/>
                  </a:lnTo>
                  <a:lnTo>
                    <a:pt x="2381" y="4013"/>
                  </a:lnTo>
                  <a:lnTo>
                    <a:pt x="1107" y="5954"/>
                  </a:lnTo>
                  <a:lnTo>
                    <a:pt x="0" y="7394"/>
                  </a:lnTo>
                  <a:lnTo>
                    <a:pt x="357" y="7978"/>
                  </a:lnTo>
                  <a:lnTo>
                    <a:pt x="1167" y="8740"/>
                  </a:lnTo>
                  <a:lnTo>
                    <a:pt x="2000" y="9466"/>
                  </a:lnTo>
                  <a:lnTo>
                    <a:pt x="2619" y="10192"/>
                  </a:lnTo>
                  <a:lnTo>
                    <a:pt x="4108" y="8502"/>
                  </a:lnTo>
                  <a:lnTo>
                    <a:pt x="5453" y="6918"/>
                  </a:lnTo>
                  <a:lnTo>
                    <a:pt x="7120" y="5025"/>
                  </a:lnTo>
                  <a:lnTo>
                    <a:pt x="9156" y="2846"/>
                  </a:lnTo>
                  <a:cubicBezTo>
                    <a:pt x="9156" y="2846"/>
                    <a:pt x="6263" y="1572"/>
                    <a:pt x="50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61"/>
            <p:cNvSpPr/>
            <p:nvPr/>
          </p:nvSpPr>
          <p:spPr>
            <a:xfrm>
              <a:off x="7355659" y="4178151"/>
              <a:ext cx="121338" cy="138265"/>
            </a:xfrm>
            <a:custGeom>
              <a:avLst/>
              <a:gdLst/>
              <a:ahLst/>
              <a:cxnLst/>
              <a:rect l="l" t="t" r="r" b="b"/>
              <a:pathLst>
                <a:path w="1620" h="1846" extrusionOk="0">
                  <a:moveTo>
                    <a:pt x="405" y="1"/>
                  </a:moveTo>
                  <a:lnTo>
                    <a:pt x="0" y="1846"/>
                  </a:lnTo>
                  <a:lnTo>
                    <a:pt x="1620" y="1489"/>
                  </a:lnTo>
                  <a:lnTo>
                    <a:pt x="4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61"/>
            <p:cNvSpPr/>
            <p:nvPr/>
          </p:nvSpPr>
          <p:spPr>
            <a:xfrm>
              <a:off x="7383297" y="4055090"/>
              <a:ext cx="216761" cy="239081"/>
            </a:xfrm>
            <a:custGeom>
              <a:avLst/>
              <a:gdLst/>
              <a:ahLst/>
              <a:cxnLst/>
              <a:rect l="l" t="t" r="r" b="b"/>
              <a:pathLst>
                <a:path w="2894" h="3192" extrusionOk="0">
                  <a:moveTo>
                    <a:pt x="346" y="0"/>
                  </a:moveTo>
                  <a:lnTo>
                    <a:pt x="0" y="1727"/>
                  </a:lnTo>
                  <a:lnTo>
                    <a:pt x="1227" y="3191"/>
                  </a:lnTo>
                  <a:lnTo>
                    <a:pt x="2894" y="2798"/>
                  </a:lnTo>
                  <a:lnTo>
                    <a:pt x="2060" y="1667"/>
                  </a:lnTo>
                  <a:lnTo>
                    <a:pt x="1298" y="1143"/>
                  </a:lnTo>
                  <a:lnTo>
                    <a:pt x="34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61"/>
            <p:cNvSpPr/>
            <p:nvPr/>
          </p:nvSpPr>
          <p:spPr>
            <a:xfrm>
              <a:off x="7355653" y="3376004"/>
              <a:ext cx="822177" cy="963813"/>
            </a:xfrm>
            <a:custGeom>
              <a:avLst/>
              <a:gdLst/>
              <a:ahLst/>
              <a:cxnLst/>
              <a:rect l="l" t="t" r="r" b="b"/>
              <a:pathLst>
                <a:path w="10977" h="12868" extrusionOk="0">
                  <a:moveTo>
                    <a:pt x="6464" y="813"/>
                  </a:moveTo>
                  <a:lnTo>
                    <a:pt x="6678" y="1028"/>
                  </a:lnTo>
                  <a:cubicBezTo>
                    <a:pt x="6488" y="1266"/>
                    <a:pt x="6273" y="1504"/>
                    <a:pt x="6071" y="1742"/>
                  </a:cubicBezTo>
                  <a:lnTo>
                    <a:pt x="5976" y="1647"/>
                  </a:lnTo>
                  <a:cubicBezTo>
                    <a:pt x="6142" y="1385"/>
                    <a:pt x="6309" y="1099"/>
                    <a:pt x="6464" y="813"/>
                  </a:cubicBezTo>
                  <a:close/>
                  <a:moveTo>
                    <a:pt x="6904" y="1230"/>
                  </a:moveTo>
                  <a:cubicBezTo>
                    <a:pt x="7000" y="1337"/>
                    <a:pt x="7107" y="1432"/>
                    <a:pt x="7214" y="1516"/>
                  </a:cubicBezTo>
                  <a:cubicBezTo>
                    <a:pt x="7000" y="1766"/>
                    <a:pt x="6750" y="1980"/>
                    <a:pt x="6547" y="2230"/>
                  </a:cubicBezTo>
                  <a:cubicBezTo>
                    <a:pt x="6452" y="2135"/>
                    <a:pt x="6369" y="2052"/>
                    <a:pt x="6273" y="1944"/>
                  </a:cubicBezTo>
                  <a:cubicBezTo>
                    <a:pt x="6488" y="1730"/>
                    <a:pt x="6690" y="1492"/>
                    <a:pt x="6904" y="1230"/>
                  </a:cubicBezTo>
                  <a:close/>
                  <a:moveTo>
                    <a:pt x="7452" y="1706"/>
                  </a:moveTo>
                  <a:lnTo>
                    <a:pt x="7893" y="2028"/>
                  </a:lnTo>
                  <a:cubicBezTo>
                    <a:pt x="7655" y="2302"/>
                    <a:pt x="7452" y="2575"/>
                    <a:pt x="7226" y="2837"/>
                  </a:cubicBezTo>
                  <a:cubicBezTo>
                    <a:pt x="7059" y="2706"/>
                    <a:pt x="6916" y="2575"/>
                    <a:pt x="6762" y="2433"/>
                  </a:cubicBezTo>
                  <a:cubicBezTo>
                    <a:pt x="6976" y="2183"/>
                    <a:pt x="7238" y="1956"/>
                    <a:pt x="7452" y="1706"/>
                  </a:cubicBezTo>
                  <a:close/>
                  <a:moveTo>
                    <a:pt x="7262" y="337"/>
                  </a:moveTo>
                  <a:cubicBezTo>
                    <a:pt x="7833" y="682"/>
                    <a:pt x="8405" y="1028"/>
                    <a:pt x="8917" y="1456"/>
                  </a:cubicBezTo>
                  <a:cubicBezTo>
                    <a:pt x="9179" y="1671"/>
                    <a:pt x="9417" y="1909"/>
                    <a:pt x="9679" y="2099"/>
                  </a:cubicBezTo>
                  <a:cubicBezTo>
                    <a:pt x="9917" y="2266"/>
                    <a:pt x="10179" y="2385"/>
                    <a:pt x="10405" y="2540"/>
                  </a:cubicBezTo>
                  <a:cubicBezTo>
                    <a:pt x="10310" y="2683"/>
                    <a:pt x="10191" y="2825"/>
                    <a:pt x="10095" y="2980"/>
                  </a:cubicBezTo>
                  <a:cubicBezTo>
                    <a:pt x="9214" y="2564"/>
                    <a:pt x="8369" y="2052"/>
                    <a:pt x="7595" y="1456"/>
                  </a:cubicBezTo>
                  <a:cubicBezTo>
                    <a:pt x="7345" y="1266"/>
                    <a:pt x="7107" y="1028"/>
                    <a:pt x="6869" y="801"/>
                  </a:cubicBezTo>
                  <a:cubicBezTo>
                    <a:pt x="6988" y="623"/>
                    <a:pt x="7107" y="492"/>
                    <a:pt x="7262" y="337"/>
                  </a:cubicBezTo>
                  <a:close/>
                  <a:moveTo>
                    <a:pt x="8155" y="2183"/>
                  </a:moveTo>
                  <a:cubicBezTo>
                    <a:pt x="8297" y="2290"/>
                    <a:pt x="8452" y="2385"/>
                    <a:pt x="8595" y="2468"/>
                  </a:cubicBezTo>
                  <a:cubicBezTo>
                    <a:pt x="8357" y="2766"/>
                    <a:pt x="8119" y="3052"/>
                    <a:pt x="7881" y="3337"/>
                  </a:cubicBezTo>
                  <a:cubicBezTo>
                    <a:pt x="7726" y="3230"/>
                    <a:pt x="7595" y="3123"/>
                    <a:pt x="7464" y="3016"/>
                  </a:cubicBezTo>
                  <a:cubicBezTo>
                    <a:pt x="7690" y="2742"/>
                    <a:pt x="7928" y="2468"/>
                    <a:pt x="8155" y="2183"/>
                  </a:cubicBezTo>
                  <a:close/>
                  <a:moveTo>
                    <a:pt x="8833" y="2647"/>
                  </a:moveTo>
                  <a:cubicBezTo>
                    <a:pt x="8964" y="2742"/>
                    <a:pt x="9119" y="2814"/>
                    <a:pt x="9262" y="2885"/>
                  </a:cubicBezTo>
                  <a:cubicBezTo>
                    <a:pt x="9024" y="3183"/>
                    <a:pt x="8821" y="3492"/>
                    <a:pt x="8607" y="3826"/>
                  </a:cubicBezTo>
                  <a:lnTo>
                    <a:pt x="8119" y="3516"/>
                  </a:lnTo>
                  <a:cubicBezTo>
                    <a:pt x="8369" y="3230"/>
                    <a:pt x="8607" y="2933"/>
                    <a:pt x="8833" y="2647"/>
                  </a:cubicBezTo>
                  <a:close/>
                  <a:moveTo>
                    <a:pt x="9536" y="3016"/>
                  </a:moveTo>
                  <a:cubicBezTo>
                    <a:pt x="9667" y="3075"/>
                    <a:pt x="9786" y="3159"/>
                    <a:pt x="9917" y="3218"/>
                  </a:cubicBezTo>
                  <a:cubicBezTo>
                    <a:pt x="9833" y="3349"/>
                    <a:pt x="9738" y="3492"/>
                    <a:pt x="9655" y="3623"/>
                  </a:cubicBezTo>
                  <a:cubicBezTo>
                    <a:pt x="9560" y="3766"/>
                    <a:pt x="9464" y="4028"/>
                    <a:pt x="9345" y="4171"/>
                  </a:cubicBezTo>
                  <a:cubicBezTo>
                    <a:pt x="9321" y="4171"/>
                    <a:pt x="9321" y="4183"/>
                    <a:pt x="9310" y="4183"/>
                  </a:cubicBezTo>
                  <a:cubicBezTo>
                    <a:pt x="9167" y="4111"/>
                    <a:pt x="9024" y="4028"/>
                    <a:pt x="8881" y="3957"/>
                  </a:cubicBezTo>
                  <a:cubicBezTo>
                    <a:pt x="9083" y="3647"/>
                    <a:pt x="9310" y="3337"/>
                    <a:pt x="9536" y="3016"/>
                  </a:cubicBezTo>
                  <a:close/>
                  <a:moveTo>
                    <a:pt x="10202" y="3349"/>
                  </a:moveTo>
                  <a:cubicBezTo>
                    <a:pt x="10322" y="3409"/>
                    <a:pt x="10441" y="3456"/>
                    <a:pt x="10548" y="3492"/>
                  </a:cubicBezTo>
                  <a:cubicBezTo>
                    <a:pt x="10333" y="3814"/>
                    <a:pt x="10072" y="4088"/>
                    <a:pt x="9810" y="4373"/>
                  </a:cubicBezTo>
                  <a:cubicBezTo>
                    <a:pt x="9798" y="4385"/>
                    <a:pt x="9798" y="4409"/>
                    <a:pt x="9786" y="4421"/>
                  </a:cubicBezTo>
                  <a:cubicBezTo>
                    <a:pt x="9726" y="4385"/>
                    <a:pt x="9655" y="4361"/>
                    <a:pt x="9595" y="4326"/>
                  </a:cubicBezTo>
                  <a:cubicBezTo>
                    <a:pt x="9679" y="4195"/>
                    <a:pt x="9762" y="4028"/>
                    <a:pt x="9833" y="3909"/>
                  </a:cubicBezTo>
                  <a:cubicBezTo>
                    <a:pt x="9941" y="3730"/>
                    <a:pt x="10060" y="3552"/>
                    <a:pt x="10155" y="3373"/>
                  </a:cubicBezTo>
                  <a:cubicBezTo>
                    <a:pt x="10179" y="3373"/>
                    <a:pt x="10191" y="3361"/>
                    <a:pt x="10202" y="3349"/>
                  </a:cubicBezTo>
                  <a:close/>
                  <a:moveTo>
                    <a:pt x="5809" y="1921"/>
                  </a:moveTo>
                  <a:cubicBezTo>
                    <a:pt x="5845" y="1944"/>
                    <a:pt x="5869" y="1992"/>
                    <a:pt x="5904" y="2028"/>
                  </a:cubicBezTo>
                  <a:cubicBezTo>
                    <a:pt x="5916" y="2063"/>
                    <a:pt x="5952" y="2099"/>
                    <a:pt x="5988" y="2111"/>
                  </a:cubicBezTo>
                  <a:lnTo>
                    <a:pt x="6262" y="2385"/>
                  </a:lnTo>
                  <a:cubicBezTo>
                    <a:pt x="4761" y="4469"/>
                    <a:pt x="3273" y="6564"/>
                    <a:pt x="1785" y="8660"/>
                  </a:cubicBezTo>
                  <a:cubicBezTo>
                    <a:pt x="1582" y="8945"/>
                    <a:pt x="1380" y="9231"/>
                    <a:pt x="1189" y="9505"/>
                  </a:cubicBezTo>
                  <a:cubicBezTo>
                    <a:pt x="1094" y="9386"/>
                    <a:pt x="1011" y="9255"/>
                    <a:pt x="928" y="9124"/>
                  </a:cubicBezTo>
                  <a:cubicBezTo>
                    <a:pt x="1844" y="8112"/>
                    <a:pt x="2535" y="6874"/>
                    <a:pt x="3273" y="5754"/>
                  </a:cubicBezTo>
                  <a:cubicBezTo>
                    <a:pt x="4023" y="4564"/>
                    <a:pt x="4749" y="3337"/>
                    <a:pt x="5607" y="2218"/>
                  </a:cubicBezTo>
                  <a:cubicBezTo>
                    <a:pt x="5678" y="2123"/>
                    <a:pt x="5738" y="2028"/>
                    <a:pt x="5809" y="1921"/>
                  </a:cubicBezTo>
                  <a:close/>
                  <a:moveTo>
                    <a:pt x="6488" y="2587"/>
                  </a:moveTo>
                  <a:cubicBezTo>
                    <a:pt x="6738" y="2814"/>
                    <a:pt x="6988" y="3040"/>
                    <a:pt x="7262" y="3242"/>
                  </a:cubicBezTo>
                  <a:cubicBezTo>
                    <a:pt x="6440" y="4421"/>
                    <a:pt x="5607" y="5564"/>
                    <a:pt x="4749" y="6707"/>
                  </a:cubicBezTo>
                  <a:cubicBezTo>
                    <a:pt x="3856" y="7921"/>
                    <a:pt x="2821" y="9017"/>
                    <a:pt x="1904" y="10207"/>
                  </a:cubicBezTo>
                  <a:cubicBezTo>
                    <a:pt x="1725" y="10064"/>
                    <a:pt x="1547" y="9898"/>
                    <a:pt x="1380" y="9719"/>
                  </a:cubicBezTo>
                  <a:cubicBezTo>
                    <a:pt x="2821" y="7695"/>
                    <a:pt x="4249" y="5683"/>
                    <a:pt x="5690" y="3659"/>
                  </a:cubicBezTo>
                  <a:cubicBezTo>
                    <a:pt x="5940" y="3314"/>
                    <a:pt x="6214" y="2945"/>
                    <a:pt x="6488" y="2587"/>
                  </a:cubicBezTo>
                  <a:close/>
                  <a:moveTo>
                    <a:pt x="7476" y="3433"/>
                  </a:moveTo>
                  <a:cubicBezTo>
                    <a:pt x="7774" y="3659"/>
                    <a:pt x="8071" y="3849"/>
                    <a:pt x="8405" y="4052"/>
                  </a:cubicBezTo>
                  <a:cubicBezTo>
                    <a:pt x="7643" y="4826"/>
                    <a:pt x="6964" y="5695"/>
                    <a:pt x="6262" y="6528"/>
                  </a:cubicBezTo>
                  <a:cubicBezTo>
                    <a:pt x="5333" y="7636"/>
                    <a:pt x="4428" y="8755"/>
                    <a:pt x="3487" y="9838"/>
                  </a:cubicBezTo>
                  <a:cubicBezTo>
                    <a:pt x="3214" y="10160"/>
                    <a:pt x="2916" y="10517"/>
                    <a:pt x="2582" y="10803"/>
                  </a:cubicBezTo>
                  <a:cubicBezTo>
                    <a:pt x="2440" y="10672"/>
                    <a:pt x="2285" y="10541"/>
                    <a:pt x="2118" y="10422"/>
                  </a:cubicBezTo>
                  <a:cubicBezTo>
                    <a:pt x="3047" y="9231"/>
                    <a:pt x="4083" y="8124"/>
                    <a:pt x="4976" y="6909"/>
                  </a:cubicBezTo>
                  <a:cubicBezTo>
                    <a:pt x="5821" y="5754"/>
                    <a:pt x="6678" y="4599"/>
                    <a:pt x="7476" y="3433"/>
                  </a:cubicBezTo>
                  <a:close/>
                  <a:moveTo>
                    <a:pt x="8667" y="4195"/>
                  </a:moveTo>
                  <a:cubicBezTo>
                    <a:pt x="8964" y="4361"/>
                    <a:pt x="9262" y="4504"/>
                    <a:pt x="9571" y="4659"/>
                  </a:cubicBezTo>
                  <a:cubicBezTo>
                    <a:pt x="9095" y="5195"/>
                    <a:pt x="8643" y="5719"/>
                    <a:pt x="8167" y="6231"/>
                  </a:cubicBezTo>
                  <a:cubicBezTo>
                    <a:pt x="6916" y="7624"/>
                    <a:pt x="5642" y="9005"/>
                    <a:pt x="4416" y="10434"/>
                  </a:cubicBezTo>
                  <a:cubicBezTo>
                    <a:pt x="4059" y="10838"/>
                    <a:pt x="3702" y="11231"/>
                    <a:pt x="3368" y="11660"/>
                  </a:cubicBezTo>
                  <a:cubicBezTo>
                    <a:pt x="3214" y="11410"/>
                    <a:pt x="3011" y="11207"/>
                    <a:pt x="2809" y="11017"/>
                  </a:cubicBezTo>
                  <a:cubicBezTo>
                    <a:pt x="3535" y="10386"/>
                    <a:pt x="4130" y="9552"/>
                    <a:pt x="4738" y="8826"/>
                  </a:cubicBezTo>
                  <a:cubicBezTo>
                    <a:pt x="5690" y="7695"/>
                    <a:pt x="6619" y="6552"/>
                    <a:pt x="7571" y="5433"/>
                  </a:cubicBezTo>
                  <a:cubicBezTo>
                    <a:pt x="7928" y="5016"/>
                    <a:pt x="8286" y="4576"/>
                    <a:pt x="8667" y="4195"/>
                  </a:cubicBezTo>
                  <a:close/>
                  <a:moveTo>
                    <a:pt x="808" y="9505"/>
                  </a:moveTo>
                  <a:cubicBezTo>
                    <a:pt x="1451" y="10434"/>
                    <a:pt x="2594" y="10910"/>
                    <a:pt x="3166" y="11910"/>
                  </a:cubicBezTo>
                  <a:cubicBezTo>
                    <a:pt x="2737" y="12041"/>
                    <a:pt x="2273" y="12124"/>
                    <a:pt x="1809" y="12219"/>
                  </a:cubicBezTo>
                  <a:cubicBezTo>
                    <a:pt x="1368" y="11791"/>
                    <a:pt x="1011" y="11267"/>
                    <a:pt x="570" y="10815"/>
                  </a:cubicBezTo>
                  <a:cubicBezTo>
                    <a:pt x="654" y="10386"/>
                    <a:pt x="737" y="9945"/>
                    <a:pt x="808" y="9505"/>
                  </a:cubicBezTo>
                  <a:close/>
                  <a:moveTo>
                    <a:pt x="511" y="11196"/>
                  </a:moveTo>
                  <a:cubicBezTo>
                    <a:pt x="844" y="11553"/>
                    <a:pt x="1130" y="11934"/>
                    <a:pt x="1463" y="12291"/>
                  </a:cubicBezTo>
                  <a:cubicBezTo>
                    <a:pt x="1082" y="12362"/>
                    <a:pt x="689" y="12446"/>
                    <a:pt x="320" y="12541"/>
                  </a:cubicBezTo>
                  <a:cubicBezTo>
                    <a:pt x="368" y="12089"/>
                    <a:pt x="439" y="11636"/>
                    <a:pt x="511" y="11196"/>
                  </a:cubicBezTo>
                  <a:close/>
                  <a:moveTo>
                    <a:pt x="7220" y="0"/>
                  </a:moveTo>
                  <a:cubicBezTo>
                    <a:pt x="7193" y="0"/>
                    <a:pt x="7170" y="7"/>
                    <a:pt x="7154" y="28"/>
                  </a:cubicBezTo>
                  <a:cubicBezTo>
                    <a:pt x="6952" y="206"/>
                    <a:pt x="6809" y="373"/>
                    <a:pt x="6678" y="575"/>
                  </a:cubicBezTo>
                  <a:lnTo>
                    <a:pt x="6535" y="444"/>
                  </a:lnTo>
                  <a:cubicBezTo>
                    <a:pt x="6513" y="421"/>
                    <a:pt x="6485" y="412"/>
                    <a:pt x="6457" y="412"/>
                  </a:cubicBezTo>
                  <a:cubicBezTo>
                    <a:pt x="6398" y="412"/>
                    <a:pt x="6337" y="455"/>
                    <a:pt x="6321" y="504"/>
                  </a:cubicBezTo>
                  <a:cubicBezTo>
                    <a:pt x="5773" y="1468"/>
                    <a:pt x="5130" y="2361"/>
                    <a:pt x="4523" y="3290"/>
                  </a:cubicBezTo>
                  <a:cubicBezTo>
                    <a:pt x="3630" y="4659"/>
                    <a:pt x="2761" y="6040"/>
                    <a:pt x="1856" y="7386"/>
                  </a:cubicBezTo>
                  <a:cubicBezTo>
                    <a:pt x="1475" y="7933"/>
                    <a:pt x="1106" y="8493"/>
                    <a:pt x="654" y="8969"/>
                  </a:cubicBezTo>
                  <a:cubicBezTo>
                    <a:pt x="630" y="8993"/>
                    <a:pt x="618" y="9017"/>
                    <a:pt x="618" y="9052"/>
                  </a:cubicBezTo>
                  <a:cubicBezTo>
                    <a:pt x="511" y="9648"/>
                    <a:pt x="416" y="10219"/>
                    <a:pt x="296" y="10815"/>
                  </a:cubicBezTo>
                  <a:lnTo>
                    <a:pt x="296" y="10862"/>
                  </a:lnTo>
                  <a:cubicBezTo>
                    <a:pt x="189" y="11469"/>
                    <a:pt x="82" y="12100"/>
                    <a:pt x="11" y="12708"/>
                  </a:cubicBezTo>
                  <a:cubicBezTo>
                    <a:pt x="1" y="12809"/>
                    <a:pt x="86" y="12868"/>
                    <a:pt x="170" y="12868"/>
                  </a:cubicBezTo>
                  <a:cubicBezTo>
                    <a:pt x="185" y="12868"/>
                    <a:pt x="199" y="12866"/>
                    <a:pt x="213" y="12862"/>
                  </a:cubicBezTo>
                  <a:cubicBezTo>
                    <a:pt x="725" y="12708"/>
                    <a:pt x="1225" y="12600"/>
                    <a:pt x="1749" y="12517"/>
                  </a:cubicBezTo>
                  <a:cubicBezTo>
                    <a:pt x="1759" y="12521"/>
                    <a:pt x="1770" y="12522"/>
                    <a:pt x="1780" y="12522"/>
                  </a:cubicBezTo>
                  <a:cubicBezTo>
                    <a:pt x="1806" y="12522"/>
                    <a:pt x="1831" y="12514"/>
                    <a:pt x="1856" y="12505"/>
                  </a:cubicBezTo>
                  <a:cubicBezTo>
                    <a:pt x="2392" y="12398"/>
                    <a:pt x="2916" y="12291"/>
                    <a:pt x="3428" y="12148"/>
                  </a:cubicBezTo>
                  <a:cubicBezTo>
                    <a:pt x="3511" y="12124"/>
                    <a:pt x="3523" y="12065"/>
                    <a:pt x="3523" y="12029"/>
                  </a:cubicBezTo>
                  <a:cubicBezTo>
                    <a:pt x="3809" y="11588"/>
                    <a:pt x="4166" y="11207"/>
                    <a:pt x="4499" y="10815"/>
                  </a:cubicBezTo>
                  <a:cubicBezTo>
                    <a:pt x="5071" y="10160"/>
                    <a:pt x="5642" y="9505"/>
                    <a:pt x="6226" y="8874"/>
                  </a:cubicBezTo>
                  <a:cubicBezTo>
                    <a:pt x="7464" y="7505"/>
                    <a:pt x="8702" y="6135"/>
                    <a:pt x="9917" y="4742"/>
                  </a:cubicBezTo>
                  <a:cubicBezTo>
                    <a:pt x="10262" y="4361"/>
                    <a:pt x="10655" y="3957"/>
                    <a:pt x="10953" y="3528"/>
                  </a:cubicBezTo>
                  <a:cubicBezTo>
                    <a:pt x="10976" y="3456"/>
                    <a:pt x="10953" y="3349"/>
                    <a:pt x="10857" y="3302"/>
                  </a:cubicBezTo>
                  <a:cubicBezTo>
                    <a:pt x="10691" y="3242"/>
                    <a:pt x="10548" y="3171"/>
                    <a:pt x="10393" y="3099"/>
                  </a:cubicBezTo>
                  <a:cubicBezTo>
                    <a:pt x="10512" y="2921"/>
                    <a:pt x="10631" y="2766"/>
                    <a:pt x="10762" y="2599"/>
                  </a:cubicBezTo>
                  <a:cubicBezTo>
                    <a:pt x="10810" y="2540"/>
                    <a:pt x="10798" y="2444"/>
                    <a:pt x="10738" y="2397"/>
                  </a:cubicBezTo>
                  <a:cubicBezTo>
                    <a:pt x="10464" y="2183"/>
                    <a:pt x="10155" y="2052"/>
                    <a:pt x="9869" y="1861"/>
                  </a:cubicBezTo>
                  <a:cubicBezTo>
                    <a:pt x="9607" y="1671"/>
                    <a:pt x="9369" y="1432"/>
                    <a:pt x="9119" y="1218"/>
                  </a:cubicBezTo>
                  <a:cubicBezTo>
                    <a:pt x="8559" y="754"/>
                    <a:pt x="7940" y="397"/>
                    <a:pt x="7333" y="28"/>
                  </a:cubicBezTo>
                  <a:cubicBezTo>
                    <a:pt x="7299" y="14"/>
                    <a:pt x="7256" y="0"/>
                    <a:pt x="72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1" name="Google Shape;2371;p61"/>
          <p:cNvGrpSpPr/>
          <p:nvPr/>
        </p:nvGrpSpPr>
        <p:grpSpPr>
          <a:xfrm rot="-1328814">
            <a:off x="7682988" y="1231027"/>
            <a:ext cx="465958" cy="495809"/>
            <a:chOff x="4283765" y="5909097"/>
            <a:chExt cx="324692" cy="345515"/>
          </a:xfrm>
        </p:grpSpPr>
        <p:grpSp>
          <p:nvGrpSpPr>
            <p:cNvPr id="2372" name="Google Shape;2372;p61"/>
            <p:cNvGrpSpPr/>
            <p:nvPr/>
          </p:nvGrpSpPr>
          <p:grpSpPr>
            <a:xfrm>
              <a:off x="4295376" y="5920844"/>
              <a:ext cx="301472" cy="321996"/>
              <a:chOff x="4295376" y="5920844"/>
              <a:chExt cx="301472" cy="321996"/>
            </a:xfrm>
          </p:grpSpPr>
          <p:sp>
            <p:nvSpPr>
              <p:cNvPr id="2373" name="Google Shape;2373;p61"/>
              <p:cNvSpPr/>
              <p:nvPr/>
            </p:nvSpPr>
            <p:spPr>
              <a:xfrm>
                <a:off x="4397615" y="5920844"/>
                <a:ext cx="90479" cy="90554"/>
              </a:xfrm>
              <a:custGeom>
                <a:avLst/>
                <a:gdLst/>
                <a:ahLst/>
                <a:cxnLst/>
                <a:rect l="l" t="t" r="r" b="b"/>
                <a:pathLst>
                  <a:path w="1208" h="1209" extrusionOk="0">
                    <a:moveTo>
                      <a:pt x="590" y="0"/>
                    </a:moveTo>
                    <a:cubicBezTo>
                      <a:pt x="255" y="0"/>
                      <a:pt x="1" y="573"/>
                      <a:pt x="136" y="874"/>
                    </a:cubicBezTo>
                    <a:cubicBezTo>
                      <a:pt x="227" y="1082"/>
                      <a:pt x="459" y="1209"/>
                      <a:pt x="688" y="1209"/>
                    </a:cubicBezTo>
                    <a:cubicBezTo>
                      <a:pt x="786" y="1209"/>
                      <a:pt x="883" y="1185"/>
                      <a:pt x="969" y="1136"/>
                    </a:cubicBezTo>
                    <a:cubicBezTo>
                      <a:pt x="1017" y="1100"/>
                      <a:pt x="1053" y="1076"/>
                      <a:pt x="1088" y="1028"/>
                    </a:cubicBezTo>
                    <a:cubicBezTo>
                      <a:pt x="1136" y="969"/>
                      <a:pt x="1148" y="897"/>
                      <a:pt x="1160" y="826"/>
                    </a:cubicBezTo>
                    <a:cubicBezTo>
                      <a:pt x="1207" y="504"/>
                      <a:pt x="1029" y="171"/>
                      <a:pt x="743" y="40"/>
                    </a:cubicBezTo>
                    <a:cubicBezTo>
                      <a:pt x="691" y="13"/>
                      <a:pt x="640" y="0"/>
                      <a:pt x="5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61"/>
              <p:cNvSpPr/>
              <p:nvPr/>
            </p:nvSpPr>
            <p:spPr>
              <a:xfrm>
                <a:off x="4394394" y="6162698"/>
                <a:ext cx="106433" cy="80143"/>
              </a:xfrm>
              <a:custGeom>
                <a:avLst/>
                <a:gdLst/>
                <a:ahLst/>
                <a:cxnLst/>
                <a:rect l="l" t="t" r="r" b="b"/>
                <a:pathLst>
                  <a:path w="1421" h="1070" extrusionOk="0">
                    <a:moveTo>
                      <a:pt x="604" y="0"/>
                    </a:moveTo>
                    <a:cubicBezTo>
                      <a:pt x="535" y="0"/>
                      <a:pt x="470" y="12"/>
                      <a:pt x="417" y="38"/>
                    </a:cubicBezTo>
                    <a:cubicBezTo>
                      <a:pt x="119" y="169"/>
                      <a:pt x="0" y="585"/>
                      <a:pt x="167" y="871"/>
                    </a:cubicBezTo>
                    <a:cubicBezTo>
                      <a:pt x="191" y="919"/>
                      <a:pt x="226" y="954"/>
                      <a:pt x="262" y="990"/>
                    </a:cubicBezTo>
                    <a:cubicBezTo>
                      <a:pt x="322" y="1026"/>
                      <a:pt x="405" y="1050"/>
                      <a:pt x="476" y="1062"/>
                    </a:cubicBezTo>
                    <a:cubicBezTo>
                      <a:pt x="510" y="1067"/>
                      <a:pt x="544" y="1069"/>
                      <a:pt x="578" y="1069"/>
                    </a:cubicBezTo>
                    <a:cubicBezTo>
                      <a:pt x="858" y="1069"/>
                      <a:pt x="1145" y="900"/>
                      <a:pt x="1262" y="645"/>
                    </a:cubicBezTo>
                    <a:cubicBezTo>
                      <a:pt x="1421" y="298"/>
                      <a:pt x="951" y="0"/>
                      <a:pt x="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61"/>
              <p:cNvSpPr/>
              <p:nvPr/>
            </p:nvSpPr>
            <p:spPr>
              <a:xfrm>
                <a:off x="4295376" y="6045404"/>
                <a:ext cx="301472" cy="81791"/>
              </a:xfrm>
              <a:custGeom>
                <a:avLst/>
                <a:gdLst/>
                <a:ahLst/>
                <a:cxnLst/>
                <a:rect l="l" t="t" r="r" b="b"/>
                <a:pathLst>
                  <a:path w="4025" h="1092" extrusionOk="0">
                    <a:moveTo>
                      <a:pt x="2986" y="0"/>
                    </a:moveTo>
                    <a:cubicBezTo>
                      <a:pt x="2517" y="0"/>
                      <a:pt x="2044" y="55"/>
                      <a:pt x="1572" y="115"/>
                    </a:cubicBezTo>
                    <a:cubicBezTo>
                      <a:pt x="1167" y="163"/>
                      <a:pt x="596" y="127"/>
                      <a:pt x="239" y="282"/>
                    </a:cubicBezTo>
                    <a:cubicBezTo>
                      <a:pt x="84" y="342"/>
                      <a:pt x="84" y="354"/>
                      <a:pt x="36" y="520"/>
                    </a:cubicBezTo>
                    <a:cubicBezTo>
                      <a:pt x="36" y="580"/>
                      <a:pt x="12" y="1092"/>
                      <a:pt x="1" y="1092"/>
                    </a:cubicBezTo>
                    <a:cubicBezTo>
                      <a:pt x="1334" y="1056"/>
                      <a:pt x="2691" y="973"/>
                      <a:pt x="4025" y="889"/>
                    </a:cubicBezTo>
                    <a:cubicBezTo>
                      <a:pt x="4025" y="663"/>
                      <a:pt x="4013" y="437"/>
                      <a:pt x="3953" y="223"/>
                    </a:cubicBezTo>
                    <a:cubicBezTo>
                      <a:pt x="3942" y="175"/>
                      <a:pt x="3942" y="139"/>
                      <a:pt x="3906" y="115"/>
                    </a:cubicBezTo>
                    <a:cubicBezTo>
                      <a:pt x="3882" y="80"/>
                      <a:pt x="3846" y="80"/>
                      <a:pt x="3811" y="68"/>
                    </a:cubicBezTo>
                    <a:cubicBezTo>
                      <a:pt x="3537" y="19"/>
                      <a:pt x="3262" y="0"/>
                      <a:pt x="29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6" name="Google Shape;2376;p61"/>
            <p:cNvGrpSpPr/>
            <p:nvPr/>
          </p:nvGrpSpPr>
          <p:grpSpPr>
            <a:xfrm>
              <a:off x="4283765" y="5909097"/>
              <a:ext cx="324692" cy="345515"/>
              <a:chOff x="4283765" y="5909097"/>
              <a:chExt cx="324692" cy="345515"/>
            </a:xfrm>
          </p:grpSpPr>
          <p:sp>
            <p:nvSpPr>
              <p:cNvPr id="2377" name="Google Shape;2377;p61"/>
              <p:cNvSpPr/>
              <p:nvPr/>
            </p:nvSpPr>
            <p:spPr>
              <a:xfrm>
                <a:off x="4388101" y="5909097"/>
                <a:ext cx="112425" cy="113623"/>
              </a:xfrm>
              <a:custGeom>
                <a:avLst/>
                <a:gdLst/>
                <a:ahLst/>
                <a:cxnLst/>
                <a:rect l="l" t="t" r="r" b="b"/>
                <a:pathLst>
                  <a:path w="1501" h="1517" extrusionOk="0">
                    <a:moveTo>
                      <a:pt x="721" y="319"/>
                    </a:moveTo>
                    <a:cubicBezTo>
                      <a:pt x="760" y="319"/>
                      <a:pt x="787" y="332"/>
                      <a:pt x="798" y="338"/>
                    </a:cubicBezTo>
                    <a:cubicBezTo>
                      <a:pt x="1025" y="445"/>
                      <a:pt x="1156" y="707"/>
                      <a:pt x="1132" y="969"/>
                    </a:cubicBezTo>
                    <a:cubicBezTo>
                      <a:pt x="1132" y="1029"/>
                      <a:pt x="1108" y="1064"/>
                      <a:pt x="1084" y="1100"/>
                    </a:cubicBezTo>
                    <a:cubicBezTo>
                      <a:pt x="1072" y="1112"/>
                      <a:pt x="1037" y="1136"/>
                      <a:pt x="1013" y="1160"/>
                    </a:cubicBezTo>
                    <a:cubicBezTo>
                      <a:pt x="957" y="1194"/>
                      <a:pt x="890" y="1213"/>
                      <a:pt x="819" y="1213"/>
                    </a:cubicBezTo>
                    <a:cubicBezTo>
                      <a:pt x="769" y="1213"/>
                      <a:pt x="717" y="1203"/>
                      <a:pt x="667" y="1183"/>
                    </a:cubicBezTo>
                    <a:cubicBezTo>
                      <a:pt x="548" y="1148"/>
                      <a:pt x="441" y="1064"/>
                      <a:pt x="394" y="969"/>
                    </a:cubicBezTo>
                    <a:cubicBezTo>
                      <a:pt x="334" y="814"/>
                      <a:pt x="417" y="529"/>
                      <a:pt x="560" y="398"/>
                    </a:cubicBezTo>
                    <a:cubicBezTo>
                      <a:pt x="623" y="335"/>
                      <a:pt x="678" y="319"/>
                      <a:pt x="721" y="319"/>
                    </a:cubicBezTo>
                    <a:close/>
                    <a:moveTo>
                      <a:pt x="730" y="0"/>
                    </a:moveTo>
                    <a:cubicBezTo>
                      <a:pt x="607" y="0"/>
                      <a:pt x="483" y="53"/>
                      <a:pt x="370" y="159"/>
                    </a:cubicBezTo>
                    <a:cubicBezTo>
                      <a:pt x="144" y="374"/>
                      <a:pt x="1" y="790"/>
                      <a:pt x="132" y="1088"/>
                    </a:cubicBezTo>
                    <a:cubicBezTo>
                      <a:pt x="203" y="1267"/>
                      <a:pt x="370" y="1410"/>
                      <a:pt x="572" y="1469"/>
                    </a:cubicBezTo>
                    <a:cubicBezTo>
                      <a:pt x="644" y="1505"/>
                      <a:pt x="739" y="1517"/>
                      <a:pt x="810" y="1517"/>
                    </a:cubicBezTo>
                    <a:cubicBezTo>
                      <a:pt x="929" y="1517"/>
                      <a:pt x="1048" y="1481"/>
                      <a:pt x="1168" y="1421"/>
                    </a:cubicBezTo>
                    <a:cubicBezTo>
                      <a:pt x="1227" y="1386"/>
                      <a:pt x="1287" y="1338"/>
                      <a:pt x="1334" y="1279"/>
                    </a:cubicBezTo>
                    <a:cubicBezTo>
                      <a:pt x="1394" y="1219"/>
                      <a:pt x="1418" y="1112"/>
                      <a:pt x="1441" y="1005"/>
                    </a:cubicBezTo>
                    <a:cubicBezTo>
                      <a:pt x="1501" y="624"/>
                      <a:pt x="1287" y="231"/>
                      <a:pt x="941" y="52"/>
                    </a:cubicBezTo>
                    <a:cubicBezTo>
                      <a:pt x="872" y="18"/>
                      <a:pt x="801" y="0"/>
                      <a:pt x="7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61"/>
              <p:cNvSpPr/>
              <p:nvPr/>
            </p:nvSpPr>
            <p:spPr>
              <a:xfrm>
                <a:off x="4384581" y="6149827"/>
                <a:ext cx="117743" cy="104785"/>
              </a:xfrm>
              <a:custGeom>
                <a:avLst/>
                <a:gdLst/>
                <a:ahLst/>
                <a:cxnLst/>
                <a:rect l="l" t="t" r="r" b="b"/>
                <a:pathLst>
                  <a:path w="1572" h="1399" extrusionOk="0">
                    <a:moveTo>
                      <a:pt x="717" y="326"/>
                    </a:moveTo>
                    <a:cubicBezTo>
                      <a:pt x="865" y="326"/>
                      <a:pt x="1055" y="405"/>
                      <a:pt x="1155" y="505"/>
                    </a:cubicBezTo>
                    <a:cubicBezTo>
                      <a:pt x="1274" y="624"/>
                      <a:pt x="1226" y="708"/>
                      <a:pt x="1215" y="743"/>
                    </a:cubicBezTo>
                    <a:cubicBezTo>
                      <a:pt x="1119" y="956"/>
                      <a:pt x="901" y="1083"/>
                      <a:pt x="678" y="1083"/>
                    </a:cubicBezTo>
                    <a:cubicBezTo>
                      <a:pt x="650" y="1083"/>
                      <a:pt x="623" y="1081"/>
                      <a:pt x="595" y="1077"/>
                    </a:cubicBezTo>
                    <a:cubicBezTo>
                      <a:pt x="536" y="1077"/>
                      <a:pt x="488" y="1065"/>
                      <a:pt x="453" y="1041"/>
                    </a:cubicBezTo>
                    <a:cubicBezTo>
                      <a:pt x="441" y="1017"/>
                      <a:pt x="417" y="994"/>
                      <a:pt x="393" y="958"/>
                    </a:cubicBezTo>
                    <a:cubicBezTo>
                      <a:pt x="345" y="874"/>
                      <a:pt x="322" y="743"/>
                      <a:pt x="369" y="624"/>
                    </a:cubicBezTo>
                    <a:cubicBezTo>
                      <a:pt x="417" y="505"/>
                      <a:pt x="488" y="398"/>
                      <a:pt x="595" y="351"/>
                    </a:cubicBezTo>
                    <a:cubicBezTo>
                      <a:pt x="629" y="334"/>
                      <a:pt x="671" y="326"/>
                      <a:pt x="717" y="326"/>
                    </a:cubicBezTo>
                    <a:close/>
                    <a:moveTo>
                      <a:pt x="700" y="1"/>
                    </a:moveTo>
                    <a:cubicBezTo>
                      <a:pt x="608" y="1"/>
                      <a:pt x="519" y="17"/>
                      <a:pt x="441" y="53"/>
                    </a:cubicBezTo>
                    <a:cubicBezTo>
                      <a:pt x="262" y="148"/>
                      <a:pt x="119" y="303"/>
                      <a:pt x="60" y="517"/>
                    </a:cubicBezTo>
                    <a:cubicBezTo>
                      <a:pt x="0" y="720"/>
                      <a:pt x="12" y="946"/>
                      <a:pt x="119" y="1113"/>
                    </a:cubicBezTo>
                    <a:cubicBezTo>
                      <a:pt x="167" y="1184"/>
                      <a:pt x="202" y="1232"/>
                      <a:pt x="262" y="1279"/>
                    </a:cubicBezTo>
                    <a:cubicBezTo>
                      <a:pt x="345" y="1339"/>
                      <a:pt x="429" y="1363"/>
                      <a:pt x="548" y="1386"/>
                    </a:cubicBezTo>
                    <a:cubicBezTo>
                      <a:pt x="595" y="1398"/>
                      <a:pt x="619" y="1398"/>
                      <a:pt x="667" y="1398"/>
                    </a:cubicBezTo>
                    <a:cubicBezTo>
                      <a:pt x="1024" y="1398"/>
                      <a:pt x="1357" y="1184"/>
                      <a:pt x="1488" y="863"/>
                    </a:cubicBezTo>
                    <a:cubicBezTo>
                      <a:pt x="1572" y="660"/>
                      <a:pt x="1536" y="458"/>
                      <a:pt x="1369" y="279"/>
                    </a:cubicBezTo>
                    <a:cubicBezTo>
                      <a:pt x="1214" y="115"/>
                      <a:pt x="945" y="1"/>
                      <a:pt x="7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61"/>
              <p:cNvSpPr/>
              <p:nvPr/>
            </p:nvSpPr>
            <p:spPr>
              <a:xfrm>
                <a:off x="4283765" y="6035005"/>
                <a:ext cx="324692" cy="105459"/>
              </a:xfrm>
              <a:custGeom>
                <a:avLst/>
                <a:gdLst/>
                <a:ahLst/>
                <a:cxnLst/>
                <a:rect l="l" t="t" r="r" b="b"/>
                <a:pathLst>
                  <a:path w="4335" h="1408" extrusionOk="0">
                    <a:moveTo>
                      <a:pt x="3144" y="300"/>
                    </a:moveTo>
                    <a:cubicBezTo>
                      <a:pt x="3418" y="300"/>
                      <a:pt x="3668" y="324"/>
                      <a:pt x="3954" y="372"/>
                    </a:cubicBezTo>
                    <a:lnTo>
                      <a:pt x="3965" y="372"/>
                    </a:lnTo>
                    <a:lnTo>
                      <a:pt x="3965" y="383"/>
                    </a:lnTo>
                    <a:cubicBezTo>
                      <a:pt x="3989" y="550"/>
                      <a:pt x="4025" y="717"/>
                      <a:pt x="4025" y="872"/>
                    </a:cubicBezTo>
                    <a:cubicBezTo>
                      <a:pt x="2799" y="967"/>
                      <a:pt x="1548" y="1026"/>
                      <a:pt x="334" y="1074"/>
                    </a:cubicBezTo>
                    <a:cubicBezTo>
                      <a:pt x="334" y="1026"/>
                      <a:pt x="346" y="955"/>
                      <a:pt x="346" y="872"/>
                    </a:cubicBezTo>
                    <a:cubicBezTo>
                      <a:pt x="346" y="788"/>
                      <a:pt x="358" y="717"/>
                      <a:pt x="358" y="693"/>
                    </a:cubicBezTo>
                    <a:lnTo>
                      <a:pt x="358" y="669"/>
                    </a:lnTo>
                    <a:cubicBezTo>
                      <a:pt x="358" y="633"/>
                      <a:pt x="382" y="598"/>
                      <a:pt x="382" y="598"/>
                    </a:cubicBezTo>
                    <a:cubicBezTo>
                      <a:pt x="382" y="598"/>
                      <a:pt x="394" y="598"/>
                      <a:pt x="453" y="562"/>
                    </a:cubicBezTo>
                    <a:cubicBezTo>
                      <a:pt x="679" y="479"/>
                      <a:pt x="1013" y="455"/>
                      <a:pt x="1310" y="443"/>
                    </a:cubicBezTo>
                    <a:cubicBezTo>
                      <a:pt x="1465" y="431"/>
                      <a:pt x="1608" y="431"/>
                      <a:pt x="1751" y="419"/>
                    </a:cubicBezTo>
                    <a:cubicBezTo>
                      <a:pt x="2203" y="360"/>
                      <a:pt x="2668" y="300"/>
                      <a:pt x="3144" y="300"/>
                    </a:cubicBezTo>
                    <a:close/>
                    <a:moveTo>
                      <a:pt x="13" y="1153"/>
                    </a:moveTo>
                    <a:lnTo>
                      <a:pt x="13" y="1153"/>
                    </a:lnTo>
                    <a:cubicBezTo>
                      <a:pt x="5" y="1167"/>
                      <a:pt x="1" y="1180"/>
                      <a:pt x="1" y="1193"/>
                    </a:cubicBezTo>
                    <a:cubicBezTo>
                      <a:pt x="5" y="1184"/>
                      <a:pt x="9" y="1170"/>
                      <a:pt x="13" y="1153"/>
                    </a:cubicBezTo>
                    <a:close/>
                    <a:moveTo>
                      <a:pt x="3132" y="0"/>
                    </a:moveTo>
                    <a:cubicBezTo>
                      <a:pt x="2656" y="0"/>
                      <a:pt x="2185" y="57"/>
                      <a:pt x="1715" y="110"/>
                    </a:cubicBezTo>
                    <a:cubicBezTo>
                      <a:pt x="1596" y="133"/>
                      <a:pt x="1453" y="145"/>
                      <a:pt x="1298" y="145"/>
                    </a:cubicBezTo>
                    <a:cubicBezTo>
                      <a:pt x="977" y="157"/>
                      <a:pt x="596" y="181"/>
                      <a:pt x="334" y="300"/>
                    </a:cubicBezTo>
                    <a:cubicBezTo>
                      <a:pt x="144" y="372"/>
                      <a:pt x="108" y="431"/>
                      <a:pt x="60" y="610"/>
                    </a:cubicBezTo>
                    <a:lnTo>
                      <a:pt x="60" y="633"/>
                    </a:lnTo>
                    <a:cubicBezTo>
                      <a:pt x="48" y="669"/>
                      <a:pt x="48" y="717"/>
                      <a:pt x="36" y="860"/>
                    </a:cubicBezTo>
                    <a:cubicBezTo>
                      <a:pt x="36" y="947"/>
                      <a:pt x="29" y="1081"/>
                      <a:pt x="13" y="1153"/>
                    </a:cubicBezTo>
                    <a:lnTo>
                      <a:pt x="13" y="1153"/>
                    </a:lnTo>
                    <a:cubicBezTo>
                      <a:pt x="34" y="1118"/>
                      <a:pt x="83" y="1086"/>
                      <a:pt x="144" y="1086"/>
                    </a:cubicBezTo>
                    <a:lnTo>
                      <a:pt x="144" y="1395"/>
                    </a:lnTo>
                    <a:cubicBezTo>
                      <a:pt x="144" y="1395"/>
                      <a:pt x="155" y="1395"/>
                      <a:pt x="179" y="1407"/>
                    </a:cubicBezTo>
                    <a:cubicBezTo>
                      <a:pt x="1525" y="1372"/>
                      <a:pt x="2858" y="1312"/>
                      <a:pt x="4204" y="1205"/>
                    </a:cubicBezTo>
                    <a:lnTo>
                      <a:pt x="4335" y="1193"/>
                    </a:lnTo>
                    <a:lnTo>
                      <a:pt x="4335" y="1038"/>
                    </a:lnTo>
                    <a:cubicBezTo>
                      <a:pt x="4335" y="800"/>
                      <a:pt x="4311" y="562"/>
                      <a:pt x="4263" y="336"/>
                    </a:cubicBezTo>
                    <a:cubicBezTo>
                      <a:pt x="4263" y="300"/>
                      <a:pt x="4251" y="205"/>
                      <a:pt x="4168" y="145"/>
                    </a:cubicBezTo>
                    <a:cubicBezTo>
                      <a:pt x="4108" y="86"/>
                      <a:pt x="4037" y="74"/>
                      <a:pt x="3989" y="74"/>
                    </a:cubicBezTo>
                    <a:cubicBezTo>
                      <a:pt x="3701" y="21"/>
                      <a:pt x="3415" y="0"/>
                      <a:pt x="31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80" name="Google Shape;2380;p61"/>
          <p:cNvGrpSpPr/>
          <p:nvPr/>
        </p:nvGrpSpPr>
        <p:grpSpPr>
          <a:xfrm rot="-236">
            <a:off x="7982323" y="2329831"/>
            <a:ext cx="501392" cy="556870"/>
            <a:chOff x="2960338" y="3767686"/>
            <a:chExt cx="344315" cy="382439"/>
          </a:xfrm>
        </p:grpSpPr>
        <p:sp>
          <p:nvSpPr>
            <p:cNvPr id="2381" name="Google Shape;2381;p61"/>
            <p:cNvSpPr/>
            <p:nvPr/>
          </p:nvSpPr>
          <p:spPr>
            <a:xfrm>
              <a:off x="2971962" y="3780643"/>
              <a:ext cx="321096" cy="357872"/>
            </a:xfrm>
            <a:custGeom>
              <a:avLst/>
              <a:gdLst/>
              <a:ahLst/>
              <a:cxnLst/>
              <a:rect l="l" t="t" r="r" b="b"/>
              <a:pathLst>
                <a:path w="4287" h="4778" extrusionOk="0">
                  <a:moveTo>
                    <a:pt x="2374" y="0"/>
                  </a:moveTo>
                  <a:cubicBezTo>
                    <a:pt x="2007" y="0"/>
                    <a:pt x="1632" y="39"/>
                    <a:pt x="1632" y="39"/>
                  </a:cubicBezTo>
                  <a:cubicBezTo>
                    <a:pt x="1632" y="39"/>
                    <a:pt x="1691" y="1670"/>
                    <a:pt x="1501" y="1670"/>
                  </a:cubicBezTo>
                  <a:cubicBezTo>
                    <a:pt x="1001" y="1670"/>
                    <a:pt x="501" y="1706"/>
                    <a:pt x="1" y="1778"/>
                  </a:cubicBezTo>
                  <a:cubicBezTo>
                    <a:pt x="72" y="2099"/>
                    <a:pt x="72" y="2444"/>
                    <a:pt x="13" y="2778"/>
                  </a:cubicBezTo>
                  <a:cubicBezTo>
                    <a:pt x="205" y="2764"/>
                    <a:pt x="393" y="2758"/>
                    <a:pt x="580" y="2758"/>
                  </a:cubicBezTo>
                  <a:cubicBezTo>
                    <a:pt x="892" y="2758"/>
                    <a:pt x="1200" y="2776"/>
                    <a:pt x="1513" y="2813"/>
                  </a:cubicBezTo>
                  <a:cubicBezTo>
                    <a:pt x="1429" y="3456"/>
                    <a:pt x="1441" y="4123"/>
                    <a:pt x="1560" y="4766"/>
                  </a:cubicBezTo>
                  <a:cubicBezTo>
                    <a:pt x="1752" y="4743"/>
                    <a:pt x="1943" y="4732"/>
                    <a:pt x="2131" y="4732"/>
                  </a:cubicBezTo>
                  <a:cubicBezTo>
                    <a:pt x="2342" y="4732"/>
                    <a:pt x="2550" y="4746"/>
                    <a:pt x="2751" y="4778"/>
                  </a:cubicBezTo>
                  <a:cubicBezTo>
                    <a:pt x="2870" y="4147"/>
                    <a:pt x="2858" y="3468"/>
                    <a:pt x="2680" y="2849"/>
                  </a:cubicBezTo>
                  <a:cubicBezTo>
                    <a:pt x="2982" y="2775"/>
                    <a:pt x="3269" y="2747"/>
                    <a:pt x="3567" y="2747"/>
                  </a:cubicBezTo>
                  <a:cubicBezTo>
                    <a:pt x="3797" y="2747"/>
                    <a:pt x="4033" y="2764"/>
                    <a:pt x="4287" y="2790"/>
                  </a:cubicBezTo>
                  <a:cubicBezTo>
                    <a:pt x="4275" y="2492"/>
                    <a:pt x="4287" y="1670"/>
                    <a:pt x="4287" y="1670"/>
                  </a:cubicBezTo>
                  <a:lnTo>
                    <a:pt x="4287" y="1670"/>
                  </a:lnTo>
                  <a:cubicBezTo>
                    <a:pt x="4287" y="1670"/>
                    <a:pt x="4108" y="1682"/>
                    <a:pt x="4061" y="1682"/>
                  </a:cubicBezTo>
                  <a:cubicBezTo>
                    <a:pt x="3715" y="1670"/>
                    <a:pt x="3323" y="1647"/>
                    <a:pt x="2989" y="1623"/>
                  </a:cubicBezTo>
                  <a:cubicBezTo>
                    <a:pt x="2906" y="1087"/>
                    <a:pt x="3084" y="575"/>
                    <a:pt x="2918" y="51"/>
                  </a:cubicBezTo>
                  <a:cubicBezTo>
                    <a:pt x="2785" y="13"/>
                    <a:pt x="2581" y="0"/>
                    <a:pt x="23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61"/>
            <p:cNvSpPr/>
            <p:nvPr/>
          </p:nvSpPr>
          <p:spPr>
            <a:xfrm>
              <a:off x="2960338" y="3767686"/>
              <a:ext cx="344315" cy="382439"/>
            </a:xfrm>
            <a:custGeom>
              <a:avLst/>
              <a:gdLst/>
              <a:ahLst/>
              <a:cxnLst/>
              <a:rect l="l" t="t" r="r" b="b"/>
              <a:pathLst>
                <a:path w="4597" h="5106" extrusionOk="0">
                  <a:moveTo>
                    <a:pt x="2469" y="303"/>
                  </a:moveTo>
                  <a:cubicBezTo>
                    <a:pt x="2535" y="303"/>
                    <a:pt x="2601" y="304"/>
                    <a:pt x="2668" y="307"/>
                  </a:cubicBezTo>
                  <a:cubicBezTo>
                    <a:pt x="2688" y="307"/>
                    <a:pt x="2719" y="306"/>
                    <a:pt x="2755" y="306"/>
                  </a:cubicBezTo>
                  <a:cubicBezTo>
                    <a:pt x="2825" y="306"/>
                    <a:pt x="2910" y="311"/>
                    <a:pt x="2942" y="343"/>
                  </a:cubicBezTo>
                  <a:cubicBezTo>
                    <a:pt x="2989" y="391"/>
                    <a:pt x="2965" y="772"/>
                    <a:pt x="2965" y="867"/>
                  </a:cubicBezTo>
                  <a:cubicBezTo>
                    <a:pt x="2965" y="1177"/>
                    <a:pt x="2930" y="1474"/>
                    <a:pt x="2965" y="1784"/>
                  </a:cubicBezTo>
                  <a:cubicBezTo>
                    <a:pt x="2989" y="1879"/>
                    <a:pt x="3025" y="1939"/>
                    <a:pt x="3120" y="1939"/>
                  </a:cubicBezTo>
                  <a:cubicBezTo>
                    <a:pt x="3501" y="1951"/>
                    <a:pt x="3882" y="1998"/>
                    <a:pt x="4263" y="1998"/>
                  </a:cubicBezTo>
                  <a:lnTo>
                    <a:pt x="4263" y="2796"/>
                  </a:lnTo>
                  <a:cubicBezTo>
                    <a:pt x="4074" y="2777"/>
                    <a:pt x="3883" y="2766"/>
                    <a:pt x="3691" y="2766"/>
                  </a:cubicBezTo>
                  <a:cubicBezTo>
                    <a:pt x="3387" y="2766"/>
                    <a:pt x="3081" y="2794"/>
                    <a:pt x="2775" y="2867"/>
                  </a:cubicBezTo>
                  <a:cubicBezTo>
                    <a:pt x="2703" y="2891"/>
                    <a:pt x="2656" y="2974"/>
                    <a:pt x="2680" y="3046"/>
                  </a:cubicBezTo>
                  <a:cubicBezTo>
                    <a:pt x="2822" y="3629"/>
                    <a:pt x="2858" y="4201"/>
                    <a:pt x="2763" y="4772"/>
                  </a:cubicBezTo>
                  <a:cubicBezTo>
                    <a:pt x="2608" y="4760"/>
                    <a:pt x="2453" y="4754"/>
                    <a:pt x="2297" y="4754"/>
                  </a:cubicBezTo>
                  <a:cubicBezTo>
                    <a:pt x="2141" y="4754"/>
                    <a:pt x="1983" y="4760"/>
                    <a:pt x="1822" y="4772"/>
                  </a:cubicBezTo>
                  <a:cubicBezTo>
                    <a:pt x="1739" y="4177"/>
                    <a:pt x="1739" y="3582"/>
                    <a:pt x="1810" y="2974"/>
                  </a:cubicBezTo>
                  <a:cubicBezTo>
                    <a:pt x="1822" y="2891"/>
                    <a:pt x="1739" y="2843"/>
                    <a:pt x="1656" y="2832"/>
                  </a:cubicBezTo>
                  <a:cubicBezTo>
                    <a:pt x="1329" y="2787"/>
                    <a:pt x="996" y="2763"/>
                    <a:pt x="666" y="2763"/>
                  </a:cubicBezTo>
                  <a:cubicBezTo>
                    <a:pt x="551" y="2763"/>
                    <a:pt x="436" y="2766"/>
                    <a:pt x="322" y="2772"/>
                  </a:cubicBezTo>
                  <a:cubicBezTo>
                    <a:pt x="334" y="2534"/>
                    <a:pt x="334" y="2296"/>
                    <a:pt x="310" y="2070"/>
                  </a:cubicBezTo>
                  <a:cubicBezTo>
                    <a:pt x="751" y="2022"/>
                    <a:pt x="1191" y="1998"/>
                    <a:pt x="1632" y="1998"/>
                  </a:cubicBezTo>
                  <a:lnTo>
                    <a:pt x="1691" y="1998"/>
                  </a:lnTo>
                  <a:cubicBezTo>
                    <a:pt x="1930" y="1891"/>
                    <a:pt x="1894" y="1403"/>
                    <a:pt x="1918" y="1200"/>
                  </a:cubicBezTo>
                  <a:cubicBezTo>
                    <a:pt x="1930" y="903"/>
                    <a:pt x="1930" y="629"/>
                    <a:pt x="1930" y="331"/>
                  </a:cubicBezTo>
                  <a:cubicBezTo>
                    <a:pt x="2113" y="314"/>
                    <a:pt x="2289" y="303"/>
                    <a:pt x="2469" y="303"/>
                  </a:cubicBezTo>
                  <a:close/>
                  <a:moveTo>
                    <a:pt x="2458" y="1"/>
                  </a:moveTo>
                  <a:cubicBezTo>
                    <a:pt x="2236" y="1"/>
                    <a:pt x="2013" y="16"/>
                    <a:pt x="1799" y="34"/>
                  </a:cubicBezTo>
                  <a:cubicBezTo>
                    <a:pt x="1727" y="34"/>
                    <a:pt x="1644" y="93"/>
                    <a:pt x="1644" y="176"/>
                  </a:cubicBezTo>
                  <a:lnTo>
                    <a:pt x="1644" y="867"/>
                  </a:lnTo>
                  <a:cubicBezTo>
                    <a:pt x="1644" y="1022"/>
                    <a:pt x="1632" y="1200"/>
                    <a:pt x="1620" y="1367"/>
                  </a:cubicBezTo>
                  <a:cubicBezTo>
                    <a:pt x="1620" y="1462"/>
                    <a:pt x="1584" y="1534"/>
                    <a:pt x="1584" y="1617"/>
                  </a:cubicBezTo>
                  <a:cubicBezTo>
                    <a:pt x="1584" y="1665"/>
                    <a:pt x="1572" y="1677"/>
                    <a:pt x="1572" y="1700"/>
                  </a:cubicBezTo>
                  <a:cubicBezTo>
                    <a:pt x="1096" y="1712"/>
                    <a:pt x="620" y="1736"/>
                    <a:pt x="155" y="1796"/>
                  </a:cubicBezTo>
                  <a:cubicBezTo>
                    <a:pt x="60" y="1820"/>
                    <a:pt x="1" y="1891"/>
                    <a:pt x="13" y="1998"/>
                  </a:cubicBezTo>
                  <a:cubicBezTo>
                    <a:pt x="72" y="2308"/>
                    <a:pt x="72" y="2593"/>
                    <a:pt x="25" y="2903"/>
                  </a:cubicBezTo>
                  <a:cubicBezTo>
                    <a:pt x="13" y="2986"/>
                    <a:pt x="60" y="3093"/>
                    <a:pt x="179" y="3093"/>
                  </a:cubicBezTo>
                  <a:cubicBezTo>
                    <a:pt x="326" y="3086"/>
                    <a:pt x="474" y="3082"/>
                    <a:pt x="623" y="3082"/>
                  </a:cubicBezTo>
                  <a:cubicBezTo>
                    <a:pt x="920" y="3082"/>
                    <a:pt x="1219" y="3097"/>
                    <a:pt x="1513" y="3129"/>
                  </a:cubicBezTo>
                  <a:cubicBezTo>
                    <a:pt x="1453" y="3748"/>
                    <a:pt x="1465" y="4356"/>
                    <a:pt x="1572" y="4987"/>
                  </a:cubicBezTo>
                  <a:cubicBezTo>
                    <a:pt x="1583" y="5041"/>
                    <a:pt x="1654" y="5095"/>
                    <a:pt x="1711" y="5095"/>
                  </a:cubicBezTo>
                  <a:cubicBezTo>
                    <a:pt x="1717" y="5095"/>
                    <a:pt x="1722" y="5095"/>
                    <a:pt x="1727" y="5094"/>
                  </a:cubicBezTo>
                  <a:cubicBezTo>
                    <a:pt x="1899" y="5073"/>
                    <a:pt x="2072" y="5063"/>
                    <a:pt x="2245" y="5063"/>
                  </a:cubicBezTo>
                  <a:cubicBezTo>
                    <a:pt x="2467" y="5063"/>
                    <a:pt x="2690" y="5079"/>
                    <a:pt x="2918" y="5106"/>
                  </a:cubicBezTo>
                  <a:cubicBezTo>
                    <a:pt x="2977" y="5106"/>
                    <a:pt x="3049" y="5058"/>
                    <a:pt x="3061" y="4998"/>
                  </a:cubicBezTo>
                  <a:cubicBezTo>
                    <a:pt x="3168" y="4379"/>
                    <a:pt x="3168" y="3760"/>
                    <a:pt x="3013" y="3141"/>
                  </a:cubicBezTo>
                  <a:cubicBezTo>
                    <a:pt x="3262" y="3091"/>
                    <a:pt x="3511" y="3074"/>
                    <a:pt x="3760" y="3074"/>
                  </a:cubicBezTo>
                  <a:cubicBezTo>
                    <a:pt x="3988" y="3074"/>
                    <a:pt x="4215" y="3088"/>
                    <a:pt x="4442" y="3105"/>
                  </a:cubicBezTo>
                  <a:cubicBezTo>
                    <a:pt x="4451" y="3108"/>
                    <a:pt x="4459" y="3109"/>
                    <a:pt x="4468" y="3109"/>
                  </a:cubicBezTo>
                  <a:cubicBezTo>
                    <a:pt x="4540" y="3109"/>
                    <a:pt x="4597" y="3026"/>
                    <a:pt x="4597" y="2963"/>
                  </a:cubicBezTo>
                  <a:cubicBezTo>
                    <a:pt x="4561" y="2570"/>
                    <a:pt x="4561" y="2201"/>
                    <a:pt x="4585" y="1831"/>
                  </a:cubicBezTo>
                  <a:cubicBezTo>
                    <a:pt x="4585" y="1760"/>
                    <a:pt x="4501" y="1677"/>
                    <a:pt x="4430" y="1677"/>
                  </a:cubicBezTo>
                  <a:cubicBezTo>
                    <a:pt x="4332" y="1686"/>
                    <a:pt x="4233" y="1690"/>
                    <a:pt x="4135" y="1690"/>
                  </a:cubicBezTo>
                  <a:cubicBezTo>
                    <a:pt x="3848" y="1690"/>
                    <a:pt x="3558" y="1659"/>
                    <a:pt x="3275" y="1641"/>
                  </a:cubicBezTo>
                  <a:cubicBezTo>
                    <a:pt x="3239" y="1141"/>
                    <a:pt x="3334" y="653"/>
                    <a:pt x="3215" y="165"/>
                  </a:cubicBezTo>
                  <a:cubicBezTo>
                    <a:pt x="3192" y="117"/>
                    <a:pt x="3156" y="69"/>
                    <a:pt x="3108" y="57"/>
                  </a:cubicBezTo>
                  <a:cubicBezTo>
                    <a:pt x="2900" y="16"/>
                    <a:pt x="2680" y="1"/>
                    <a:pt x="24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83" name="Google Shape;2383;p61"/>
          <p:cNvGrpSpPr/>
          <p:nvPr/>
        </p:nvGrpSpPr>
        <p:grpSpPr>
          <a:xfrm>
            <a:off x="3310504" y="1376292"/>
            <a:ext cx="3954688" cy="2600498"/>
            <a:chOff x="235800" y="830650"/>
            <a:chExt cx="6978450" cy="4588844"/>
          </a:xfrm>
        </p:grpSpPr>
        <p:sp>
          <p:nvSpPr>
            <p:cNvPr id="2384" name="Google Shape;2384;p61"/>
            <p:cNvSpPr/>
            <p:nvPr/>
          </p:nvSpPr>
          <p:spPr>
            <a:xfrm>
              <a:off x="235800" y="1224769"/>
              <a:ext cx="2592225" cy="4194725"/>
            </a:xfrm>
            <a:custGeom>
              <a:avLst/>
              <a:gdLst/>
              <a:ahLst/>
              <a:cxnLst/>
              <a:rect l="l" t="t" r="r" b="b"/>
              <a:pathLst>
                <a:path w="103689" h="167789" extrusionOk="0">
                  <a:moveTo>
                    <a:pt x="13807" y="0"/>
                  </a:moveTo>
                  <a:cubicBezTo>
                    <a:pt x="11526" y="0"/>
                    <a:pt x="9194" y="921"/>
                    <a:pt x="7431" y="2357"/>
                  </a:cubicBezTo>
                  <a:cubicBezTo>
                    <a:pt x="6418" y="3183"/>
                    <a:pt x="7559" y="5231"/>
                    <a:pt x="8433" y="6203"/>
                  </a:cubicBezTo>
                  <a:cubicBezTo>
                    <a:pt x="9308" y="7175"/>
                    <a:pt x="10393" y="8259"/>
                    <a:pt x="10189" y="9549"/>
                  </a:cubicBezTo>
                  <a:cubicBezTo>
                    <a:pt x="9355" y="9975"/>
                    <a:pt x="8287" y="10084"/>
                    <a:pt x="7292" y="10084"/>
                  </a:cubicBezTo>
                  <a:cubicBezTo>
                    <a:pt x="7024" y="10084"/>
                    <a:pt x="6762" y="10076"/>
                    <a:pt x="6511" y="10065"/>
                  </a:cubicBezTo>
                  <a:cubicBezTo>
                    <a:pt x="6102" y="10046"/>
                    <a:pt x="5686" y="9992"/>
                    <a:pt x="5277" y="9992"/>
                  </a:cubicBezTo>
                  <a:cubicBezTo>
                    <a:pt x="4990" y="9992"/>
                    <a:pt x="4705" y="10019"/>
                    <a:pt x="4430" y="10104"/>
                  </a:cubicBezTo>
                  <a:cubicBezTo>
                    <a:pt x="3763" y="10310"/>
                    <a:pt x="3182" y="11034"/>
                    <a:pt x="3440" y="11683"/>
                  </a:cubicBezTo>
                  <a:cubicBezTo>
                    <a:pt x="2981" y="12481"/>
                    <a:pt x="2431" y="12899"/>
                    <a:pt x="2962" y="13650"/>
                  </a:cubicBezTo>
                  <a:cubicBezTo>
                    <a:pt x="3377" y="14235"/>
                    <a:pt x="4081" y="14716"/>
                    <a:pt x="4076" y="15434"/>
                  </a:cubicBezTo>
                  <a:cubicBezTo>
                    <a:pt x="4071" y="16003"/>
                    <a:pt x="3591" y="16462"/>
                    <a:pt x="3082" y="16719"/>
                  </a:cubicBezTo>
                  <a:cubicBezTo>
                    <a:pt x="2572" y="16973"/>
                    <a:pt x="2000" y="17102"/>
                    <a:pt x="1518" y="17408"/>
                  </a:cubicBezTo>
                  <a:cubicBezTo>
                    <a:pt x="13" y="18366"/>
                    <a:pt x="0" y="20519"/>
                    <a:pt x="159" y="22295"/>
                  </a:cubicBezTo>
                  <a:cubicBezTo>
                    <a:pt x="1133" y="23491"/>
                    <a:pt x="1285" y="25550"/>
                    <a:pt x="817" y="27017"/>
                  </a:cubicBezTo>
                  <a:cubicBezTo>
                    <a:pt x="639" y="27577"/>
                    <a:pt x="351" y="28172"/>
                    <a:pt x="552" y="28724"/>
                  </a:cubicBezTo>
                  <a:cubicBezTo>
                    <a:pt x="782" y="29356"/>
                    <a:pt x="1526" y="29605"/>
                    <a:pt x="2177" y="29773"/>
                  </a:cubicBezTo>
                  <a:cubicBezTo>
                    <a:pt x="2891" y="29958"/>
                    <a:pt x="3669" y="30130"/>
                    <a:pt x="4408" y="30130"/>
                  </a:cubicBezTo>
                  <a:cubicBezTo>
                    <a:pt x="5109" y="30130"/>
                    <a:pt x="5775" y="29975"/>
                    <a:pt x="6314" y="29528"/>
                  </a:cubicBezTo>
                  <a:cubicBezTo>
                    <a:pt x="7583" y="28478"/>
                    <a:pt x="9157" y="28121"/>
                    <a:pt x="10834" y="28121"/>
                  </a:cubicBezTo>
                  <a:cubicBezTo>
                    <a:pt x="13016" y="28121"/>
                    <a:pt x="15374" y="28725"/>
                    <a:pt x="17464" y="29196"/>
                  </a:cubicBezTo>
                  <a:cubicBezTo>
                    <a:pt x="18740" y="29482"/>
                    <a:pt x="20083" y="29952"/>
                    <a:pt x="20830" y="31028"/>
                  </a:cubicBezTo>
                  <a:cubicBezTo>
                    <a:pt x="21824" y="32461"/>
                    <a:pt x="21400" y="34451"/>
                    <a:pt x="20580" y="35993"/>
                  </a:cubicBezTo>
                  <a:cubicBezTo>
                    <a:pt x="19762" y="37533"/>
                    <a:pt x="18587" y="38903"/>
                    <a:pt x="18068" y="40567"/>
                  </a:cubicBezTo>
                  <a:cubicBezTo>
                    <a:pt x="17582" y="42129"/>
                    <a:pt x="17717" y="43806"/>
                    <a:pt x="17859" y="45436"/>
                  </a:cubicBezTo>
                  <a:cubicBezTo>
                    <a:pt x="18032" y="47441"/>
                    <a:pt x="18242" y="49554"/>
                    <a:pt x="19405" y="51198"/>
                  </a:cubicBezTo>
                  <a:cubicBezTo>
                    <a:pt x="20624" y="52922"/>
                    <a:pt x="21392" y="55494"/>
                    <a:pt x="21294" y="57601"/>
                  </a:cubicBezTo>
                  <a:cubicBezTo>
                    <a:pt x="21216" y="59294"/>
                    <a:pt x="20619" y="60958"/>
                    <a:pt x="20775" y="62645"/>
                  </a:cubicBezTo>
                  <a:cubicBezTo>
                    <a:pt x="21057" y="65704"/>
                    <a:pt x="23699" y="67999"/>
                    <a:pt x="26397" y="69471"/>
                  </a:cubicBezTo>
                  <a:cubicBezTo>
                    <a:pt x="29219" y="71013"/>
                    <a:pt x="31651" y="73637"/>
                    <a:pt x="32623" y="76701"/>
                  </a:cubicBezTo>
                  <a:cubicBezTo>
                    <a:pt x="33112" y="78241"/>
                    <a:pt x="33257" y="79868"/>
                    <a:pt x="33688" y="81425"/>
                  </a:cubicBezTo>
                  <a:cubicBezTo>
                    <a:pt x="34432" y="84119"/>
                    <a:pt x="36051" y="86565"/>
                    <a:pt x="38239" y="88307"/>
                  </a:cubicBezTo>
                  <a:cubicBezTo>
                    <a:pt x="39834" y="89575"/>
                    <a:pt x="42451" y="90023"/>
                    <a:pt x="44455" y="90388"/>
                  </a:cubicBezTo>
                  <a:cubicBezTo>
                    <a:pt x="45495" y="90578"/>
                    <a:pt x="46617" y="90728"/>
                    <a:pt x="47400" y="91437"/>
                  </a:cubicBezTo>
                  <a:cubicBezTo>
                    <a:pt x="47762" y="91764"/>
                    <a:pt x="48023" y="92187"/>
                    <a:pt x="48369" y="92530"/>
                  </a:cubicBezTo>
                  <a:cubicBezTo>
                    <a:pt x="50044" y="94188"/>
                    <a:pt x="53127" y="93507"/>
                    <a:pt x="54821" y="95145"/>
                  </a:cubicBezTo>
                  <a:cubicBezTo>
                    <a:pt x="55259" y="95566"/>
                    <a:pt x="55558" y="96107"/>
                    <a:pt x="55941" y="96579"/>
                  </a:cubicBezTo>
                  <a:cubicBezTo>
                    <a:pt x="56887" y="97736"/>
                    <a:pt x="58370" y="98428"/>
                    <a:pt x="59861" y="98428"/>
                  </a:cubicBezTo>
                  <a:cubicBezTo>
                    <a:pt x="60003" y="98428"/>
                    <a:pt x="60145" y="98421"/>
                    <a:pt x="60286" y="98409"/>
                  </a:cubicBezTo>
                  <a:lnTo>
                    <a:pt x="60286" y="98409"/>
                  </a:lnTo>
                  <a:cubicBezTo>
                    <a:pt x="59905" y="99653"/>
                    <a:pt x="61397" y="101114"/>
                    <a:pt x="60936" y="102330"/>
                  </a:cubicBezTo>
                  <a:cubicBezTo>
                    <a:pt x="60565" y="103312"/>
                    <a:pt x="59445" y="103741"/>
                    <a:pt x="58674" y="104452"/>
                  </a:cubicBezTo>
                  <a:cubicBezTo>
                    <a:pt x="57337" y="105685"/>
                    <a:pt x="57129" y="107795"/>
                    <a:pt x="57705" y="109521"/>
                  </a:cubicBezTo>
                  <a:cubicBezTo>
                    <a:pt x="58282" y="111246"/>
                    <a:pt x="59498" y="112671"/>
                    <a:pt x="60717" y="114022"/>
                  </a:cubicBezTo>
                  <a:cubicBezTo>
                    <a:pt x="62978" y="116530"/>
                    <a:pt x="65696" y="117746"/>
                    <a:pt x="68148" y="120066"/>
                  </a:cubicBezTo>
                  <a:cubicBezTo>
                    <a:pt x="70420" y="122216"/>
                    <a:pt x="70937" y="125696"/>
                    <a:pt x="70438" y="128784"/>
                  </a:cubicBezTo>
                  <a:cubicBezTo>
                    <a:pt x="69938" y="131872"/>
                    <a:pt x="68585" y="134744"/>
                    <a:pt x="67620" y="137718"/>
                  </a:cubicBezTo>
                  <a:cubicBezTo>
                    <a:pt x="65814" y="143276"/>
                    <a:pt x="65376" y="149382"/>
                    <a:pt x="67102" y="154963"/>
                  </a:cubicBezTo>
                  <a:cubicBezTo>
                    <a:pt x="68828" y="160546"/>
                    <a:pt x="72869" y="165522"/>
                    <a:pt x="78283" y="167717"/>
                  </a:cubicBezTo>
                  <a:cubicBezTo>
                    <a:pt x="78404" y="167766"/>
                    <a:pt x="78530" y="167788"/>
                    <a:pt x="78658" y="167788"/>
                  </a:cubicBezTo>
                  <a:cubicBezTo>
                    <a:pt x="79167" y="167788"/>
                    <a:pt x="79705" y="167444"/>
                    <a:pt x="80056" y="167066"/>
                  </a:cubicBezTo>
                  <a:cubicBezTo>
                    <a:pt x="80495" y="166591"/>
                    <a:pt x="80589" y="165833"/>
                    <a:pt x="80281" y="165265"/>
                  </a:cubicBezTo>
                  <a:cubicBezTo>
                    <a:pt x="79304" y="163467"/>
                    <a:pt x="77566" y="161932"/>
                    <a:pt x="76298" y="160326"/>
                  </a:cubicBezTo>
                  <a:cubicBezTo>
                    <a:pt x="75898" y="159821"/>
                    <a:pt x="75478" y="159248"/>
                    <a:pt x="75530" y="158607"/>
                  </a:cubicBezTo>
                  <a:cubicBezTo>
                    <a:pt x="75589" y="157886"/>
                    <a:pt x="76208" y="157367"/>
                    <a:pt x="76666" y="156807"/>
                  </a:cubicBezTo>
                  <a:cubicBezTo>
                    <a:pt x="77361" y="155947"/>
                    <a:pt x="77729" y="154867"/>
                    <a:pt x="77704" y="153762"/>
                  </a:cubicBezTo>
                  <a:cubicBezTo>
                    <a:pt x="77674" y="152733"/>
                    <a:pt x="77075" y="151726"/>
                    <a:pt x="77111" y="150697"/>
                  </a:cubicBezTo>
                  <a:cubicBezTo>
                    <a:pt x="77146" y="149667"/>
                    <a:pt x="77701" y="148583"/>
                    <a:pt x="78676" y="148251"/>
                  </a:cubicBezTo>
                  <a:cubicBezTo>
                    <a:pt x="79120" y="148100"/>
                    <a:pt x="79614" y="148115"/>
                    <a:pt x="80042" y="147926"/>
                  </a:cubicBezTo>
                  <a:cubicBezTo>
                    <a:pt x="81453" y="147303"/>
                    <a:pt x="81228" y="145153"/>
                    <a:pt x="82249" y="143996"/>
                  </a:cubicBezTo>
                  <a:cubicBezTo>
                    <a:pt x="82722" y="143460"/>
                    <a:pt x="83419" y="143193"/>
                    <a:pt x="84064" y="142883"/>
                  </a:cubicBezTo>
                  <a:cubicBezTo>
                    <a:pt x="86792" y="141571"/>
                    <a:pt x="89035" y="138972"/>
                    <a:pt x="89283" y="135957"/>
                  </a:cubicBezTo>
                  <a:cubicBezTo>
                    <a:pt x="89483" y="133544"/>
                    <a:pt x="88605" y="130615"/>
                    <a:pt x="90438" y="129034"/>
                  </a:cubicBezTo>
                  <a:cubicBezTo>
                    <a:pt x="91238" y="128344"/>
                    <a:pt x="92244" y="128199"/>
                    <a:pt x="93314" y="128199"/>
                  </a:cubicBezTo>
                  <a:cubicBezTo>
                    <a:pt x="94087" y="128199"/>
                    <a:pt x="94894" y="128275"/>
                    <a:pt x="95682" y="128275"/>
                  </a:cubicBezTo>
                  <a:cubicBezTo>
                    <a:pt x="96098" y="128275"/>
                    <a:pt x="96509" y="128254"/>
                    <a:pt x="96908" y="128189"/>
                  </a:cubicBezTo>
                  <a:cubicBezTo>
                    <a:pt x="97800" y="128044"/>
                    <a:pt x="98396" y="127214"/>
                    <a:pt x="98814" y="126412"/>
                  </a:cubicBezTo>
                  <a:cubicBezTo>
                    <a:pt x="99231" y="125609"/>
                    <a:pt x="99280" y="124658"/>
                    <a:pt x="99129" y="123766"/>
                  </a:cubicBezTo>
                  <a:cubicBezTo>
                    <a:pt x="98945" y="122668"/>
                    <a:pt x="98473" y="121597"/>
                    <a:pt x="98577" y="120489"/>
                  </a:cubicBezTo>
                  <a:cubicBezTo>
                    <a:pt x="98723" y="118930"/>
                    <a:pt x="99942" y="117730"/>
                    <a:pt x="100886" y="116480"/>
                  </a:cubicBezTo>
                  <a:cubicBezTo>
                    <a:pt x="102003" y="114998"/>
                    <a:pt x="102797" y="113297"/>
                    <a:pt x="103214" y="111488"/>
                  </a:cubicBezTo>
                  <a:cubicBezTo>
                    <a:pt x="103689" y="109429"/>
                    <a:pt x="102371" y="106997"/>
                    <a:pt x="100524" y="105970"/>
                  </a:cubicBezTo>
                  <a:cubicBezTo>
                    <a:pt x="98677" y="104943"/>
                    <a:pt x="96462" y="104915"/>
                    <a:pt x="94350" y="104853"/>
                  </a:cubicBezTo>
                  <a:cubicBezTo>
                    <a:pt x="92237" y="104794"/>
                    <a:pt x="89999" y="104633"/>
                    <a:pt x="88273" y="103414"/>
                  </a:cubicBezTo>
                  <a:cubicBezTo>
                    <a:pt x="86692" y="102296"/>
                    <a:pt x="85799" y="100469"/>
                    <a:pt x="84550" y="98991"/>
                  </a:cubicBezTo>
                  <a:cubicBezTo>
                    <a:pt x="82441" y="96497"/>
                    <a:pt x="79375" y="95057"/>
                    <a:pt x="76410" y="93690"/>
                  </a:cubicBezTo>
                  <a:cubicBezTo>
                    <a:pt x="75559" y="93298"/>
                    <a:pt x="74630" y="92901"/>
                    <a:pt x="73720" y="92901"/>
                  </a:cubicBezTo>
                  <a:cubicBezTo>
                    <a:pt x="73431" y="92901"/>
                    <a:pt x="73144" y="92941"/>
                    <a:pt x="72862" y="93034"/>
                  </a:cubicBezTo>
                  <a:cubicBezTo>
                    <a:pt x="72400" y="93185"/>
                    <a:pt x="71985" y="93473"/>
                    <a:pt x="71508" y="93564"/>
                  </a:cubicBezTo>
                  <a:cubicBezTo>
                    <a:pt x="71390" y="93586"/>
                    <a:pt x="71274" y="93597"/>
                    <a:pt x="71159" y="93597"/>
                  </a:cubicBezTo>
                  <a:cubicBezTo>
                    <a:pt x="70006" y="93597"/>
                    <a:pt x="69033" y="92520"/>
                    <a:pt x="67966" y="91944"/>
                  </a:cubicBezTo>
                  <a:cubicBezTo>
                    <a:pt x="67424" y="91651"/>
                    <a:pt x="66830" y="91518"/>
                    <a:pt x="66231" y="91518"/>
                  </a:cubicBezTo>
                  <a:cubicBezTo>
                    <a:pt x="64138" y="91518"/>
                    <a:pt x="61986" y="93147"/>
                    <a:pt x="61817" y="95293"/>
                  </a:cubicBezTo>
                  <a:cubicBezTo>
                    <a:pt x="61476" y="95410"/>
                    <a:pt x="61056" y="95468"/>
                    <a:pt x="60611" y="95468"/>
                  </a:cubicBezTo>
                  <a:cubicBezTo>
                    <a:pt x="59413" y="95468"/>
                    <a:pt x="58031" y="95047"/>
                    <a:pt x="57510" y="94228"/>
                  </a:cubicBezTo>
                  <a:cubicBezTo>
                    <a:pt x="56995" y="93419"/>
                    <a:pt x="56789" y="92287"/>
                    <a:pt x="55904" y="91918"/>
                  </a:cubicBezTo>
                  <a:cubicBezTo>
                    <a:pt x="55432" y="91722"/>
                    <a:pt x="54840" y="91796"/>
                    <a:pt x="54455" y="91458"/>
                  </a:cubicBezTo>
                  <a:cubicBezTo>
                    <a:pt x="53818" y="90898"/>
                    <a:pt x="54313" y="89881"/>
                    <a:pt x="54428" y="89040"/>
                  </a:cubicBezTo>
                  <a:cubicBezTo>
                    <a:pt x="54609" y="87696"/>
                    <a:pt x="53607" y="86419"/>
                    <a:pt x="52383" y="85834"/>
                  </a:cubicBezTo>
                  <a:cubicBezTo>
                    <a:pt x="51161" y="85249"/>
                    <a:pt x="49761" y="85202"/>
                    <a:pt x="48407" y="85159"/>
                  </a:cubicBezTo>
                  <a:cubicBezTo>
                    <a:pt x="47051" y="85115"/>
                    <a:pt x="45649" y="85054"/>
                    <a:pt x="44436" y="84447"/>
                  </a:cubicBezTo>
                  <a:cubicBezTo>
                    <a:pt x="42077" y="83264"/>
                    <a:pt x="41111" y="80063"/>
                    <a:pt x="42146" y="77635"/>
                  </a:cubicBezTo>
                  <a:cubicBezTo>
                    <a:pt x="43156" y="75267"/>
                    <a:pt x="45760" y="73783"/>
                    <a:pt x="48337" y="73783"/>
                  </a:cubicBezTo>
                  <a:cubicBezTo>
                    <a:pt x="48401" y="73783"/>
                    <a:pt x="48464" y="73784"/>
                    <a:pt x="48528" y="73786"/>
                  </a:cubicBezTo>
                  <a:cubicBezTo>
                    <a:pt x="51112" y="73862"/>
                    <a:pt x="53842" y="75749"/>
                    <a:pt x="53870" y="78335"/>
                  </a:cubicBezTo>
                  <a:cubicBezTo>
                    <a:pt x="53875" y="78746"/>
                    <a:pt x="54287" y="78928"/>
                    <a:pt x="54735" y="78928"/>
                  </a:cubicBezTo>
                  <a:cubicBezTo>
                    <a:pt x="55004" y="78928"/>
                    <a:pt x="55285" y="78863"/>
                    <a:pt x="55498" y="78741"/>
                  </a:cubicBezTo>
                  <a:cubicBezTo>
                    <a:pt x="56067" y="78416"/>
                    <a:pt x="56365" y="77760"/>
                    <a:pt x="56505" y="77119"/>
                  </a:cubicBezTo>
                  <a:cubicBezTo>
                    <a:pt x="56645" y="76478"/>
                    <a:pt x="56664" y="75812"/>
                    <a:pt x="56860" y="75186"/>
                  </a:cubicBezTo>
                  <a:cubicBezTo>
                    <a:pt x="57310" y="73749"/>
                    <a:pt x="58757" y="72690"/>
                    <a:pt x="60261" y="72690"/>
                  </a:cubicBezTo>
                  <a:cubicBezTo>
                    <a:pt x="60273" y="72690"/>
                    <a:pt x="60285" y="72690"/>
                    <a:pt x="60297" y="72690"/>
                  </a:cubicBezTo>
                  <a:cubicBezTo>
                    <a:pt x="60306" y="72690"/>
                    <a:pt x="60314" y="72690"/>
                    <a:pt x="60323" y="72690"/>
                  </a:cubicBezTo>
                  <a:cubicBezTo>
                    <a:pt x="61893" y="72690"/>
                    <a:pt x="62998" y="71122"/>
                    <a:pt x="64116" y="70013"/>
                  </a:cubicBezTo>
                  <a:cubicBezTo>
                    <a:pt x="65241" y="68896"/>
                    <a:pt x="65913" y="67214"/>
                    <a:pt x="65469" y="65693"/>
                  </a:cubicBezTo>
                  <a:cubicBezTo>
                    <a:pt x="65229" y="64873"/>
                    <a:pt x="64683" y="64046"/>
                    <a:pt x="64956" y="63238"/>
                  </a:cubicBezTo>
                  <a:cubicBezTo>
                    <a:pt x="65170" y="62604"/>
                    <a:pt x="65822" y="62237"/>
                    <a:pt x="66438" y="61978"/>
                  </a:cubicBezTo>
                  <a:cubicBezTo>
                    <a:pt x="67992" y="61328"/>
                    <a:pt x="69657" y="60995"/>
                    <a:pt x="71338" y="60995"/>
                  </a:cubicBezTo>
                  <a:cubicBezTo>
                    <a:pt x="71514" y="60995"/>
                    <a:pt x="71689" y="60998"/>
                    <a:pt x="71865" y="61005"/>
                  </a:cubicBezTo>
                  <a:cubicBezTo>
                    <a:pt x="71916" y="61008"/>
                    <a:pt x="71966" y="61009"/>
                    <a:pt x="72016" y="61009"/>
                  </a:cubicBezTo>
                  <a:cubicBezTo>
                    <a:pt x="73530" y="61009"/>
                    <a:pt x="74333" y="60016"/>
                    <a:pt x="75129" y="58671"/>
                  </a:cubicBezTo>
                  <a:cubicBezTo>
                    <a:pt x="75724" y="57667"/>
                    <a:pt x="75988" y="56400"/>
                    <a:pt x="76935" y="55719"/>
                  </a:cubicBezTo>
                  <a:cubicBezTo>
                    <a:pt x="77461" y="55341"/>
                    <a:pt x="78061" y="55227"/>
                    <a:pt x="78697" y="55227"/>
                  </a:cubicBezTo>
                  <a:cubicBezTo>
                    <a:pt x="79669" y="55227"/>
                    <a:pt x="80723" y="55493"/>
                    <a:pt x="81724" y="55493"/>
                  </a:cubicBezTo>
                  <a:cubicBezTo>
                    <a:pt x="81835" y="55493"/>
                    <a:pt x="81945" y="55490"/>
                    <a:pt x="82055" y="55483"/>
                  </a:cubicBezTo>
                  <a:cubicBezTo>
                    <a:pt x="84597" y="55311"/>
                    <a:pt x="86582" y="52458"/>
                    <a:pt x="85860" y="50015"/>
                  </a:cubicBezTo>
                  <a:cubicBezTo>
                    <a:pt x="85517" y="48852"/>
                    <a:pt x="84704" y="47901"/>
                    <a:pt x="84043" y="46884"/>
                  </a:cubicBezTo>
                  <a:cubicBezTo>
                    <a:pt x="83131" y="45481"/>
                    <a:pt x="82492" y="43918"/>
                    <a:pt x="82159" y="42277"/>
                  </a:cubicBezTo>
                  <a:cubicBezTo>
                    <a:pt x="81854" y="40773"/>
                    <a:pt x="81767" y="39118"/>
                    <a:pt x="80776" y="37947"/>
                  </a:cubicBezTo>
                  <a:cubicBezTo>
                    <a:pt x="79227" y="38020"/>
                    <a:pt x="77350" y="37975"/>
                    <a:pt x="75971" y="38686"/>
                  </a:cubicBezTo>
                  <a:cubicBezTo>
                    <a:pt x="75699" y="37108"/>
                    <a:pt x="75398" y="35461"/>
                    <a:pt x="74423" y="34192"/>
                  </a:cubicBezTo>
                  <a:cubicBezTo>
                    <a:pt x="73732" y="33291"/>
                    <a:pt x="72587" y="32657"/>
                    <a:pt x="71488" y="32657"/>
                  </a:cubicBezTo>
                  <a:cubicBezTo>
                    <a:pt x="71039" y="32657"/>
                    <a:pt x="70597" y="32763"/>
                    <a:pt x="70198" y="32999"/>
                  </a:cubicBezTo>
                  <a:cubicBezTo>
                    <a:pt x="68851" y="33794"/>
                    <a:pt x="68559" y="35642"/>
                    <a:pt x="68807" y="37187"/>
                  </a:cubicBezTo>
                  <a:cubicBezTo>
                    <a:pt x="69057" y="38731"/>
                    <a:pt x="69698" y="40227"/>
                    <a:pt x="69655" y="41791"/>
                  </a:cubicBezTo>
                  <a:cubicBezTo>
                    <a:pt x="69615" y="43336"/>
                    <a:pt x="68552" y="45042"/>
                    <a:pt x="67017" y="45042"/>
                  </a:cubicBezTo>
                  <a:cubicBezTo>
                    <a:pt x="66998" y="45042"/>
                    <a:pt x="66979" y="45041"/>
                    <a:pt x="66960" y="45041"/>
                  </a:cubicBezTo>
                  <a:cubicBezTo>
                    <a:pt x="66146" y="45019"/>
                    <a:pt x="65416" y="44522"/>
                    <a:pt x="64843" y="43941"/>
                  </a:cubicBezTo>
                  <a:cubicBezTo>
                    <a:pt x="64022" y="43112"/>
                    <a:pt x="63372" y="42052"/>
                    <a:pt x="62317" y="41553"/>
                  </a:cubicBezTo>
                  <a:cubicBezTo>
                    <a:pt x="61507" y="41171"/>
                    <a:pt x="60577" y="41179"/>
                    <a:pt x="59704" y="40982"/>
                  </a:cubicBezTo>
                  <a:cubicBezTo>
                    <a:pt x="56728" y="40316"/>
                    <a:pt x="54688" y="36902"/>
                    <a:pt x="55510" y="33965"/>
                  </a:cubicBezTo>
                  <a:cubicBezTo>
                    <a:pt x="56182" y="31564"/>
                    <a:pt x="58657" y="29882"/>
                    <a:pt x="61117" y="29882"/>
                  </a:cubicBezTo>
                  <a:cubicBezTo>
                    <a:pt x="61664" y="29882"/>
                    <a:pt x="62211" y="29966"/>
                    <a:pt x="62737" y="30143"/>
                  </a:cubicBezTo>
                  <a:cubicBezTo>
                    <a:pt x="66237" y="28861"/>
                    <a:pt x="67660" y="24447"/>
                    <a:pt x="66265" y="20991"/>
                  </a:cubicBezTo>
                  <a:cubicBezTo>
                    <a:pt x="64868" y="17535"/>
                    <a:pt x="61115" y="15389"/>
                    <a:pt x="57392" y="15226"/>
                  </a:cubicBezTo>
                  <a:cubicBezTo>
                    <a:pt x="56302" y="15179"/>
                    <a:pt x="55191" y="15275"/>
                    <a:pt x="54134" y="15007"/>
                  </a:cubicBezTo>
                  <a:cubicBezTo>
                    <a:pt x="51145" y="14251"/>
                    <a:pt x="49582" y="10965"/>
                    <a:pt x="46980" y="9310"/>
                  </a:cubicBezTo>
                  <a:cubicBezTo>
                    <a:pt x="46287" y="8869"/>
                    <a:pt x="45224" y="8778"/>
                    <a:pt x="44079" y="8778"/>
                  </a:cubicBezTo>
                  <a:cubicBezTo>
                    <a:pt x="43277" y="8778"/>
                    <a:pt x="42435" y="8823"/>
                    <a:pt x="41651" y="8823"/>
                  </a:cubicBezTo>
                  <a:cubicBezTo>
                    <a:pt x="40795" y="8823"/>
                    <a:pt x="40007" y="8769"/>
                    <a:pt x="39418" y="8547"/>
                  </a:cubicBezTo>
                  <a:cubicBezTo>
                    <a:pt x="38499" y="8200"/>
                    <a:pt x="37525" y="8023"/>
                    <a:pt x="36546" y="8023"/>
                  </a:cubicBezTo>
                  <a:cubicBezTo>
                    <a:pt x="36275" y="8023"/>
                    <a:pt x="36003" y="8037"/>
                    <a:pt x="35731" y="8064"/>
                  </a:cubicBezTo>
                  <a:cubicBezTo>
                    <a:pt x="34635" y="9104"/>
                    <a:pt x="32585" y="9398"/>
                    <a:pt x="31077" y="9499"/>
                  </a:cubicBezTo>
                  <a:cubicBezTo>
                    <a:pt x="29526" y="7990"/>
                    <a:pt x="27655" y="6585"/>
                    <a:pt x="25725" y="5605"/>
                  </a:cubicBezTo>
                  <a:cubicBezTo>
                    <a:pt x="24435" y="4951"/>
                    <a:pt x="22930" y="4260"/>
                    <a:pt x="22532" y="2870"/>
                  </a:cubicBezTo>
                  <a:cubicBezTo>
                    <a:pt x="22012" y="1053"/>
                    <a:pt x="19376" y="125"/>
                    <a:pt x="17200" y="125"/>
                  </a:cubicBezTo>
                  <a:cubicBezTo>
                    <a:pt x="16716" y="125"/>
                    <a:pt x="16254" y="171"/>
                    <a:pt x="15844" y="263"/>
                  </a:cubicBezTo>
                  <a:cubicBezTo>
                    <a:pt x="15181" y="84"/>
                    <a:pt x="14496" y="0"/>
                    <a:pt x="138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61"/>
            <p:cNvSpPr/>
            <p:nvPr/>
          </p:nvSpPr>
          <p:spPr>
            <a:xfrm>
              <a:off x="2370225" y="830650"/>
              <a:ext cx="1016975" cy="1158500"/>
            </a:xfrm>
            <a:custGeom>
              <a:avLst/>
              <a:gdLst/>
              <a:ahLst/>
              <a:cxnLst/>
              <a:rect l="l" t="t" r="r" b="b"/>
              <a:pathLst>
                <a:path w="40679" h="46340" extrusionOk="0">
                  <a:moveTo>
                    <a:pt x="15780" y="0"/>
                  </a:moveTo>
                  <a:cubicBezTo>
                    <a:pt x="14989" y="0"/>
                    <a:pt x="14213" y="109"/>
                    <a:pt x="13470" y="421"/>
                  </a:cubicBezTo>
                  <a:cubicBezTo>
                    <a:pt x="9879" y="1928"/>
                    <a:pt x="10933" y="5468"/>
                    <a:pt x="8580" y="7572"/>
                  </a:cubicBezTo>
                  <a:cubicBezTo>
                    <a:pt x="6546" y="9390"/>
                    <a:pt x="2788" y="7963"/>
                    <a:pt x="1150" y="10460"/>
                  </a:cubicBezTo>
                  <a:cubicBezTo>
                    <a:pt x="0" y="12215"/>
                    <a:pt x="1289" y="14606"/>
                    <a:pt x="2962" y="15871"/>
                  </a:cubicBezTo>
                  <a:cubicBezTo>
                    <a:pt x="4636" y="17135"/>
                    <a:pt x="6731" y="17894"/>
                    <a:pt x="8056" y="19522"/>
                  </a:cubicBezTo>
                  <a:cubicBezTo>
                    <a:pt x="10183" y="22136"/>
                    <a:pt x="9577" y="26004"/>
                    <a:pt x="8413" y="29169"/>
                  </a:cubicBezTo>
                  <a:cubicBezTo>
                    <a:pt x="7247" y="32332"/>
                    <a:pt x="5603" y="35532"/>
                    <a:pt x="6005" y="38881"/>
                  </a:cubicBezTo>
                  <a:cubicBezTo>
                    <a:pt x="6193" y="40459"/>
                    <a:pt x="6837" y="41956"/>
                    <a:pt x="7675" y="43307"/>
                  </a:cubicBezTo>
                  <a:cubicBezTo>
                    <a:pt x="8488" y="44615"/>
                    <a:pt x="9597" y="45873"/>
                    <a:pt x="11095" y="46235"/>
                  </a:cubicBezTo>
                  <a:cubicBezTo>
                    <a:pt x="11391" y="46306"/>
                    <a:pt x="11688" y="46339"/>
                    <a:pt x="11983" y="46339"/>
                  </a:cubicBezTo>
                  <a:cubicBezTo>
                    <a:pt x="13586" y="46339"/>
                    <a:pt x="15150" y="45367"/>
                    <a:pt x="16368" y="44250"/>
                  </a:cubicBezTo>
                  <a:cubicBezTo>
                    <a:pt x="17812" y="42927"/>
                    <a:pt x="19065" y="41325"/>
                    <a:pt x="20822" y="40465"/>
                  </a:cubicBezTo>
                  <a:cubicBezTo>
                    <a:pt x="23353" y="39224"/>
                    <a:pt x="26610" y="39686"/>
                    <a:pt x="28815" y="37929"/>
                  </a:cubicBezTo>
                  <a:cubicBezTo>
                    <a:pt x="31544" y="35754"/>
                    <a:pt x="31140" y="31606"/>
                    <a:pt x="31890" y="28199"/>
                  </a:cubicBezTo>
                  <a:cubicBezTo>
                    <a:pt x="33150" y="22476"/>
                    <a:pt x="38102" y="18249"/>
                    <a:pt x="40038" y="12718"/>
                  </a:cubicBezTo>
                  <a:cubicBezTo>
                    <a:pt x="40418" y="11636"/>
                    <a:pt x="40679" y="10499"/>
                    <a:pt x="40652" y="9352"/>
                  </a:cubicBezTo>
                  <a:cubicBezTo>
                    <a:pt x="40569" y="5649"/>
                    <a:pt x="37449" y="2571"/>
                    <a:pt x="33956" y="1339"/>
                  </a:cubicBezTo>
                  <a:cubicBezTo>
                    <a:pt x="31938" y="627"/>
                    <a:pt x="29911" y="457"/>
                    <a:pt x="27871" y="457"/>
                  </a:cubicBezTo>
                  <a:cubicBezTo>
                    <a:pt x="26007" y="457"/>
                    <a:pt x="24132" y="599"/>
                    <a:pt x="22245" y="599"/>
                  </a:cubicBezTo>
                  <a:cubicBezTo>
                    <a:pt x="21785" y="599"/>
                    <a:pt x="21325" y="591"/>
                    <a:pt x="20863" y="570"/>
                  </a:cubicBezTo>
                  <a:cubicBezTo>
                    <a:pt x="19225" y="496"/>
                    <a:pt x="17470" y="0"/>
                    <a:pt x="157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61"/>
            <p:cNvSpPr/>
            <p:nvPr/>
          </p:nvSpPr>
          <p:spPr>
            <a:xfrm>
              <a:off x="3143325" y="1089650"/>
              <a:ext cx="4064350" cy="3503975"/>
            </a:xfrm>
            <a:custGeom>
              <a:avLst/>
              <a:gdLst/>
              <a:ahLst/>
              <a:cxnLst/>
              <a:rect l="l" t="t" r="r" b="b"/>
              <a:pathLst>
                <a:path w="162574" h="140159" extrusionOk="0">
                  <a:moveTo>
                    <a:pt x="149391" y="0"/>
                  </a:moveTo>
                  <a:cubicBezTo>
                    <a:pt x="148360" y="0"/>
                    <a:pt x="147330" y="156"/>
                    <a:pt x="146349" y="477"/>
                  </a:cubicBezTo>
                  <a:cubicBezTo>
                    <a:pt x="145329" y="812"/>
                    <a:pt x="144363" y="1309"/>
                    <a:pt x="143326" y="1583"/>
                  </a:cubicBezTo>
                  <a:cubicBezTo>
                    <a:pt x="142494" y="1801"/>
                    <a:pt x="141638" y="1870"/>
                    <a:pt x="140776" y="1870"/>
                  </a:cubicBezTo>
                  <a:cubicBezTo>
                    <a:pt x="140050" y="1870"/>
                    <a:pt x="139319" y="1821"/>
                    <a:pt x="138596" y="1772"/>
                  </a:cubicBezTo>
                  <a:lnTo>
                    <a:pt x="130106" y="1191"/>
                  </a:lnTo>
                  <a:cubicBezTo>
                    <a:pt x="129237" y="1132"/>
                    <a:pt x="128350" y="1076"/>
                    <a:pt x="127469" y="1076"/>
                  </a:cubicBezTo>
                  <a:cubicBezTo>
                    <a:pt x="125783" y="1076"/>
                    <a:pt x="124119" y="1281"/>
                    <a:pt x="122644" y="2056"/>
                  </a:cubicBezTo>
                  <a:cubicBezTo>
                    <a:pt x="119360" y="3782"/>
                    <a:pt x="117499" y="8084"/>
                    <a:pt x="113816" y="8529"/>
                  </a:cubicBezTo>
                  <a:cubicBezTo>
                    <a:pt x="113611" y="8554"/>
                    <a:pt x="113408" y="8566"/>
                    <a:pt x="113207" y="8566"/>
                  </a:cubicBezTo>
                  <a:cubicBezTo>
                    <a:pt x="110853" y="8566"/>
                    <a:pt x="108715" y="6973"/>
                    <a:pt x="106473" y="6087"/>
                  </a:cubicBezTo>
                  <a:cubicBezTo>
                    <a:pt x="105100" y="5543"/>
                    <a:pt x="103627" y="5279"/>
                    <a:pt x="102152" y="5279"/>
                  </a:cubicBezTo>
                  <a:cubicBezTo>
                    <a:pt x="99404" y="5279"/>
                    <a:pt x="96647" y="6196"/>
                    <a:pt x="94512" y="7933"/>
                  </a:cubicBezTo>
                  <a:cubicBezTo>
                    <a:pt x="93279" y="7304"/>
                    <a:pt x="93660" y="5468"/>
                    <a:pt x="93225" y="4153"/>
                  </a:cubicBezTo>
                  <a:cubicBezTo>
                    <a:pt x="92771" y="2782"/>
                    <a:pt x="91297" y="1954"/>
                    <a:pt x="89858" y="1828"/>
                  </a:cubicBezTo>
                  <a:cubicBezTo>
                    <a:pt x="89687" y="1813"/>
                    <a:pt x="89517" y="1806"/>
                    <a:pt x="89348" y="1806"/>
                  </a:cubicBezTo>
                  <a:cubicBezTo>
                    <a:pt x="88082" y="1806"/>
                    <a:pt x="86834" y="2194"/>
                    <a:pt x="85623" y="2590"/>
                  </a:cubicBezTo>
                  <a:cubicBezTo>
                    <a:pt x="82664" y="3556"/>
                    <a:pt x="79224" y="5204"/>
                    <a:pt x="78950" y="8303"/>
                  </a:cubicBezTo>
                  <a:cubicBezTo>
                    <a:pt x="78873" y="9176"/>
                    <a:pt x="79068" y="10104"/>
                    <a:pt x="78702" y="10900"/>
                  </a:cubicBezTo>
                  <a:cubicBezTo>
                    <a:pt x="78178" y="12033"/>
                    <a:pt x="76762" y="12408"/>
                    <a:pt x="75881" y="13291"/>
                  </a:cubicBezTo>
                  <a:cubicBezTo>
                    <a:pt x="74831" y="14345"/>
                    <a:pt x="74664" y="15971"/>
                    <a:pt x="74621" y="17458"/>
                  </a:cubicBezTo>
                  <a:cubicBezTo>
                    <a:pt x="74577" y="18944"/>
                    <a:pt x="74563" y="20541"/>
                    <a:pt x="73703" y="21754"/>
                  </a:cubicBezTo>
                  <a:cubicBezTo>
                    <a:pt x="73148" y="22537"/>
                    <a:pt x="71069" y="23068"/>
                    <a:pt x="69376" y="23068"/>
                  </a:cubicBezTo>
                  <a:cubicBezTo>
                    <a:pt x="68445" y="23068"/>
                    <a:pt x="67630" y="22907"/>
                    <a:pt x="67252" y="22539"/>
                  </a:cubicBezTo>
                  <a:cubicBezTo>
                    <a:pt x="66636" y="21940"/>
                    <a:pt x="65905" y="21693"/>
                    <a:pt x="65124" y="21693"/>
                  </a:cubicBezTo>
                  <a:cubicBezTo>
                    <a:pt x="63293" y="21693"/>
                    <a:pt x="61194" y="23048"/>
                    <a:pt x="59696" y="24392"/>
                  </a:cubicBezTo>
                  <a:lnTo>
                    <a:pt x="53326" y="30110"/>
                  </a:lnTo>
                  <a:cubicBezTo>
                    <a:pt x="51731" y="31541"/>
                    <a:pt x="50013" y="33034"/>
                    <a:pt x="47899" y="33389"/>
                  </a:cubicBezTo>
                  <a:cubicBezTo>
                    <a:pt x="47672" y="33427"/>
                    <a:pt x="47440" y="33446"/>
                    <a:pt x="47206" y="33446"/>
                  </a:cubicBezTo>
                  <a:cubicBezTo>
                    <a:pt x="45267" y="33446"/>
                    <a:pt x="43232" y="32171"/>
                    <a:pt x="43155" y="30259"/>
                  </a:cubicBezTo>
                  <a:cubicBezTo>
                    <a:pt x="43563" y="29875"/>
                    <a:pt x="44085" y="29761"/>
                    <a:pt x="44655" y="29761"/>
                  </a:cubicBezTo>
                  <a:cubicBezTo>
                    <a:pt x="45498" y="29761"/>
                    <a:pt x="46445" y="30012"/>
                    <a:pt x="47276" y="30012"/>
                  </a:cubicBezTo>
                  <a:cubicBezTo>
                    <a:pt x="47872" y="30012"/>
                    <a:pt x="48409" y="29883"/>
                    <a:pt x="48805" y="29438"/>
                  </a:cubicBezTo>
                  <a:cubicBezTo>
                    <a:pt x="49977" y="28121"/>
                    <a:pt x="48243" y="26238"/>
                    <a:pt x="46718" y="25356"/>
                  </a:cubicBezTo>
                  <a:cubicBezTo>
                    <a:pt x="43929" y="23744"/>
                    <a:pt x="41047" y="22101"/>
                    <a:pt x="37854" y="21667"/>
                  </a:cubicBezTo>
                  <a:cubicBezTo>
                    <a:pt x="37395" y="21605"/>
                    <a:pt x="36928" y="21573"/>
                    <a:pt x="36459" y="21573"/>
                  </a:cubicBezTo>
                  <a:cubicBezTo>
                    <a:pt x="33662" y="21573"/>
                    <a:pt x="30804" y="22696"/>
                    <a:pt x="29384" y="25062"/>
                  </a:cubicBezTo>
                  <a:cubicBezTo>
                    <a:pt x="27966" y="27426"/>
                    <a:pt x="28225" y="30512"/>
                    <a:pt x="26820" y="32884"/>
                  </a:cubicBezTo>
                  <a:cubicBezTo>
                    <a:pt x="25941" y="34369"/>
                    <a:pt x="24491" y="35431"/>
                    <a:pt x="23493" y="36839"/>
                  </a:cubicBezTo>
                  <a:cubicBezTo>
                    <a:pt x="22495" y="38247"/>
                    <a:pt x="22067" y="40372"/>
                    <a:pt x="23291" y="41591"/>
                  </a:cubicBezTo>
                  <a:cubicBezTo>
                    <a:pt x="24277" y="42574"/>
                    <a:pt x="25957" y="42576"/>
                    <a:pt x="26934" y="43568"/>
                  </a:cubicBezTo>
                  <a:cubicBezTo>
                    <a:pt x="27686" y="44334"/>
                    <a:pt x="27942" y="45612"/>
                    <a:pt x="28928" y="46032"/>
                  </a:cubicBezTo>
                  <a:cubicBezTo>
                    <a:pt x="29116" y="46112"/>
                    <a:pt x="29308" y="46149"/>
                    <a:pt x="29499" y="46149"/>
                  </a:cubicBezTo>
                  <a:cubicBezTo>
                    <a:pt x="30453" y="46149"/>
                    <a:pt x="31375" y="45228"/>
                    <a:pt x="31599" y="44232"/>
                  </a:cubicBezTo>
                  <a:cubicBezTo>
                    <a:pt x="31870" y="43035"/>
                    <a:pt x="31491" y="41803"/>
                    <a:pt x="31294" y="40594"/>
                  </a:cubicBezTo>
                  <a:cubicBezTo>
                    <a:pt x="30707" y="36976"/>
                    <a:pt x="32524" y="32527"/>
                    <a:pt x="36153" y="32010"/>
                  </a:cubicBezTo>
                  <a:cubicBezTo>
                    <a:pt x="36979" y="32041"/>
                    <a:pt x="37253" y="33221"/>
                    <a:pt x="36881" y="33960"/>
                  </a:cubicBezTo>
                  <a:cubicBezTo>
                    <a:pt x="36512" y="34700"/>
                    <a:pt x="35790" y="35213"/>
                    <a:pt x="35400" y="35941"/>
                  </a:cubicBezTo>
                  <a:cubicBezTo>
                    <a:pt x="34663" y="37314"/>
                    <a:pt x="35518" y="39272"/>
                    <a:pt x="37026" y="39667"/>
                  </a:cubicBezTo>
                  <a:cubicBezTo>
                    <a:pt x="38598" y="40078"/>
                    <a:pt x="41223" y="39748"/>
                    <a:pt x="41017" y="41358"/>
                  </a:cubicBezTo>
                  <a:cubicBezTo>
                    <a:pt x="40797" y="43068"/>
                    <a:pt x="37630" y="41948"/>
                    <a:pt x="36606" y="43336"/>
                  </a:cubicBezTo>
                  <a:cubicBezTo>
                    <a:pt x="36002" y="44155"/>
                    <a:pt x="36537" y="45296"/>
                    <a:pt x="36521" y="46313"/>
                  </a:cubicBezTo>
                  <a:cubicBezTo>
                    <a:pt x="36494" y="48303"/>
                    <a:pt x="34299" y="49599"/>
                    <a:pt x="32313" y="49739"/>
                  </a:cubicBezTo>
                  <a:cubicBezTo>
                    <a:pt x="32097" y="49755"/>
                    <a:pt x="31880" y="49762"/>
                    <a:pt x="31663" y="49762"/>
                  </a:cubicBezTo>
                  <a:cubicBezTo>
                    <a:pt x="30164" y="49762"/>
                    <a:pt x="28664" y="49439"/>
                    <a:pt x="27166" y="49439"/>
                  </a:cubicBezTo>
                  <a:cubicBezTo>
                    <a:pt x="26898" y="49439"/>
                    <a:pt x="26629" y="49449"/>
                    <a:pt x="26361" y="49474"/>
                  </a:cubicBezTo>
                  <a:cubicBezTo>
                    <a:pt x="24379" y="49654"/>
                    <a:pt x="22222" y="51058"/>
                    <a:pt x="22312" y="53044"/>
                  </a:cubicBezTo>
                  <a:cubicBezTo>
                    <a:pt x="19567" y="54331"/>
                    <a:pt x="16715" y="55374"/>
                    <a:pt x="13788" y="56164"/>
                  </a:cubicBezTo>
                  <a:cubicBezTo>
                    <a:pt x="13912" y="58317"/>
                    <a:pt x="17975" y="58517"/>
                    <a:pt x="17960" y="60675"/>
                  </a:cubicBezTo>
                  <a:cubicBezTo>
                    <a:pt x="17949" y="61887"/>
                    <a:pt x="16542" y="62556"/>
                    <a:pt x="15302" y="62556"/>
                  </a:cubicBezTo>
                  <a:cubicBezTo>
                    <a:pt x="15219" y="62556"/>
                    <a:pt x="15137" y="62553"/>
                    <a:pt x="15056" y="62547"/>
                  </a:cubicBezTo>
                  <a:cubicBezTo>
                    <a:pt x="14072" y="62475"/>
                    <a:pt x="13082" y="62160"/>
                    <a:pt x="12113" y="62160"/>
                  </a:cubicBezTo>
                  <a:cubicBezTo>
                    <a:pt x="11810" y="62160"/>
                    <a:pt x="11508" y="62191"/>
                    <a:pt x="11210" y="62270"/>
                  </a:cubicBezTo>
                  <a:cubicBezTo>
                    <a:pt x="9047" y="62839"/>
                    <a:pt x="8290" y="65880"/>
                    <a:pt x="9487" y="67769"/>
                  </a:cubicBezTo>
                  <a:cubicBezTo>
                    <a:pt x="10572" y="69481"/>
                    <a:pt x="12694" y="70258"/>
                    <a:pt x="14741" y="70258"/>
                  </a:cubicBezTo>
                  <a:cubicBezTo>
                    <a:pt x="14954" y="70258"/>
                    <a:pt x="15165" y="70249"/>
                    <a:pt x="15375" y="70233"/>
                  </a:cubicBezTo>
                  <a:cubicBezTo>
                    <a:pt x="16269" y="70162"/>
                    <a:pt x="17225" y="69924"/>
                    <a:pt x="17785" y="69223"/>
                  </a:cubicBezTo>
                  <a:cubicBezTo>
                    <a:pt x="18318" y="68554"/>
                    <a:pt x="18362" y="67634"/>
                    <a:pt x="18586" y="66808"/>
                  </a:cubicBezTo>
                  <a:cubicBezTo>
                    <a:pt x="19089" y="64960"/>
                    <a:pt x="20667" y="63445"/>
                    <a:pt x="22534" y="63019"/>
                  </a:cubicBezTo>
                  <a:cubicBezTo>
                    <a:pt x="23588" y="62778"/>
                    <a:pt x="24878" y="62758"/>
                    <a:pt x="25444" y="61839"/>
                  </a:cubicBezTo>
                  <a:cubicBezTo>
                    <a:pt x="27854" y="63143"/>
                    <a:pt x="29550" y="65685"/>
                    <a:pt x="29826" y="68413"/>
                  </a:cubicBezTo>
                  <a:cubicBezTo>
                    <a:pt x="30020" y="68663"/>
                    <a:pt x="30274" y="68770"/>
                    <a:pt x="30543" y="68770"/>
                  </a:cubicBezTo>
                  <a:cubicBezTo>
                    <a:pt x="31347" y="68770"/>
                    <a:pt x="32287" y="67809"/>
                    <a:pt x="32159" y="66868"/>
                  </a:cubicBezTo>
                  <a:cubicBezTo>
                    <a:pt x="31991" y="65614"/>
                    <a:pt x="30882" y="64743"/>
                    <a:pt x="30003" y="63834"/>
                  </a:cubicBezTo>
                  <a:cubicBezTo>
                    <a:pt x="29122" y="62923"/>
                    <a:pt x="28387" y="61510"/>
                    <a:pt x="29078" y="60448"/>
                  </a:cubicBezTo>
                  <a:lnTo>
                    <a:pt x="29078" y="60448"/>
                  </a:lnTo>
                  <a:cubicBezTo>
                    <a:pt x="33197" y="61658"/>
                    <a:pt x="36527" y="65238"/>
                    <a:pt x="37435" y="69435"/>
                  </a:cubicBezTo>
                  <a:cubicBezTo>
                    <a:pt x="38871" y="69149"/>
                    <a:pt x="39664" y="67205"/>
                    <a:pt x="38838" y="65997"/>
                  </a:cubicBezTo>
                  <a:cubicBezTo>
                    <a:pt x="39003" y="65628"/>
                    <a:pt x="39328" y="65472"/>
                    <a:pt x="39697" y="65472"/>
                  </a:cubicBezTo>
                  <a:cubicBezTo>
                    <a:pt x="40331" y="65472"/>
                    <a:pt x="41094" y="65932"/>
                    <a:pt x="41391" y="66558"/>
                  </a:cubicBezTo>
                  <a:cubicBezTo>
                    <a:pt x="41862" y="67549"/>
                    <a:pt x="41819" y="68770"/>
                    <a:pt x="42492" y="69636"/>
                  </a:cubicBezTo>
                  <a:cubicBezTo>
                    <a:pt x="43175" y="70517"/>
                    <a:pt x="44261" y="70711"/>
                    <a:pt x="45451" y="70711"/>
                  </a:cubicBezTo>
                  <a:cubicBezTo>
                    <a:pt x="46388" y="70711"/>
                    <a:pt x="47390" y="70590"/>
                    <a:pt x="48312" y="70590"/>
                  </a:cubicBezTo>
                  <a:cubicBezTo>
                    <a:pt x="49551" y="70590"/>
                    <a:pt x="50643" y="70808"/>
                    <a:pt x="51235" y="71828"/>
                  </a:cubicBezTo>
                  <a:cubicBezTo>
                    <a:pt x="52336" y="73723"/>
                    <a:pt x="49909" y="75927"/>
                    <a:pt x="47711" y="75927"/>
                  </a:cubicBezTo>
                  <a:cubicBezTo>
                    <a:pt x="47678" y="75927"/>
                    <a:pt x="47645" y="75926"/>
                    <a:pt x="47613" y="75925"/>
                  </a:cubicBezTo>
                  <a:cubicBezTo>
                    <a:pt x="45391" y="75856"/>
                    <a:pt x="43361" y="74585"/>
                    <a:pt x="41147" y="74365"/>
                  </a:cubicBezTo>
                  <a:cubicBezTo>
                    <a:pt x="40897" y="74340"/>
                    <a:pt x="40647" y="74329"/>
                    <a:pt x="40397" y="74329"/>
                  </a:cubicBezTo>
                  <a:cubicBezTo>
                    <a:pt x="38218" y="74329"/>
                    <a:pt x="36082" y="75200"/>
                    <a:pt x="33896" y="75455"/>
                  </a:cubicBezTo>
                  <a:cubicBezTo>
                    <a:pt x="33619" y="75487"/>
                    <a:pt x="33335" y="75503"/>
                    <a:pt x="33048" y="75503"/>
                  </a:cubicBezTo>
                  <a:cubicBezTo>
                    <a:pt x="30807" y="75503"/>
                    <a:pt x="28395" y="74514"/>
                    <a:pt x="27939" y="72388"/>
                  </a:cubicBezTo>
                  <a:cubicBezTo>
                    <a:pt x="27802" y="71741"/>
                    <a:pt x="27855" y="71030"/>
                    <a:pt x="27514" y="70464"/>
                  </a:cubicBezTo>
                  <a:cubicBezTo>
                    <a:pt x="27109" y="69793"/>
                    <a:pt x="26279" y="69553"/>
                    <a:pt x="25473" y="69553"/>
                  </a:cubicBezTo>
                  <a:cubicBezTo>
                    <a:pt x="25313" y="69553"/>
                    <a:pt x="25154" y="69562"/>
                    <a:pt x="24999" y="69580"/>
                  </a:cubicBezTo>
                  <a:cubicBezTo>
                    <a:pt x="21817" y="69942"/>
                    <a:pt x="18598" y="72595"/>
                    <a:pt x="15740" y="72595"/>
                  </a:cubicBezTo>
                  <a:cubicBezTo>
                    <a:pt x="14956" y="72595"/>
                    <a:pt x="14199" y="72395"/>
                    <a:pt x="13478" y="71894"/>
                  </a:cubicBezTo>
                  <a:cubicBezTo>
                    <a:pt x="11337" y="76062"/>
                    <a:pt x="6101" y="77629"/>
                    <a:pt x="3179" y="81294"/>
                  </a:cubicBezTo>
                  <a:cubicBezTo>
                    <a:pt x="0" y="85282"/>
                    <a:pt x="268" y="91440"/>
                    <a:pt x="3354" y="95500"/>
                  </a:cubicBezTo>
                  <a:cubicBezTo>
                    <a:pt x="6050" y="99045"/>
                    <a:pt x="10552" y="100957"/>
                    <a:pt x="15019" y="100957"/>
                  </a:cubicBezTo>
                  <a:cubicBezTo>
                    <a:pt x="15667" y="100957"/>
                    <a:pt x="16314" y="100917"/>
                    <a:pt x="16954" y="100836"/>
                  </a:cubicBezTo>
                  <a:cubicBezTo>
                    <a:pt x="17630" y="100750"/>
                    <a:pt x="18327" y="100626"/>
                    <a:pt x="19005" y="100626"/>
                  </a:cubicBezTo>
                  <a:cubicBezTo>
                    <a:pt x="19489" y="100626"/>
                    <a:pt x="19963" y="100690"/>
                    <a:pt x="20413" y="100875"/>
                  </a:cubicBezTo>
                  <a:cubicBezTo>
                    <a:pt x="21482" y="101317"/>
                    <a:pt x="22166" y="102352"/>
                    <a:pt x="23058" y="103088"/>
                  </a:cubicBezTo>
                  <a:cubicBezTo>
                    <a:pt x="23580" y="103519"/>
                    <a:pt x="24303" y="103823"/>
                    <a:pt x="24961" y="103823"/>
                  </a:cubicBezTo>
                  <a:cubicBezTo>
                    <a:pt x="25427" y="103823"/>
                    <a:pt x="25861" y="103670"/>
                    <a:pt x="26168" y="103301"/>
                  </a:cubicBezTo>
                  <a:lnTo>
                    <a:pt x="26168" y="103301"/>
                  </a:lnTo>
                  <a:cubicBezTo>
                    <a:pt x="25321" y="105399"/>
                    <a:pt x="25557" y="107902"/>
                    <a:pt x="26779" y="109805"/>
                  </a:cubicBezTo>
                  <a:cubicBezTo>
                    <a:pt x="28099" y="111859"/>
                    <a:pt x="30559" y="113484"/>
                    <a:pt x="30509" y="115926"/>
                  </a:cubicBezTo>
                  <a:cubicBezTo>
                    <a:pt x="30482" y="117190"/>
                    <a:pt x="29748" y="118318"/>
                    <a:pt x="29403" y="119536"/>
                  </a:cubicBezTo>
                  <a:cubicBezTo>
                    <a:pt x="27829" y="125109"/>
                    <a:pt x="34415" y="129657"/>
                    <a:pt x="35455" y="135354"/>
                  </a:cubicBezTo>
                  <a:cubicBezTo>
                    <a:pt x="35736" y="136888"/>
                    <a:pt x="35735" y="138735"/>
                    <a:pt x="37029" y="139601"/>
                  </a:cubicBezTo>
                  <a:cubicBezTo>
                    <a:pt x="37625" y="139999"/>
                    <a:pt x="38374" y="140081"/>
                    <a:pt x="39090" y="140127"/>
                  </a:cubicBezTo>
                  <a:cubicBezTo>
                    <a:pt x="39409" y="140148"/>
                    <a:pt x="39736" y="140158"/>
                    <a:pt x="40067" y="140158"/>
                  </a:cubicBezTo>
                  <a:cubicBezTo>
                    <a:pt x="43538" y="140158"/>
                    <a:pt x="47454" y="138962"/>
                    <a:pt x="48151" y="135675"/>
                  </a:cubicBezTo>
                  <a:cubicBezTo>
                    <a:pt x="48366" y="134657"/>
                    <a:pt x="48212" y="133602"/>
                    <a:pt x="48243" y="132560"/>
                  </a:cubicBezTo>
                  <a:cubicBezTo>
                    <a:pt x="48336" y="129451"/>
                    <a:pt x="50239" y="126459"/>
                    <a:pt x="53017" y="125056"/>
                  </a:cubicBezTo>
                  <a:cubicBezTo>
                    <a:pt x="53771" y="124675"/>
                    <a:pt x="54600" y="124390"/>
                    <a:pt x="55202" y="123799"/>
                  </a:cubicBezTo>
                  <a:cubicBezTo>
                    <a:pt x="56528" y="122495"/>
                    <a:pt x="56234" y="120283"/>
                    <a:pt x="55553" y="118553"/>
                  </a:cubicBezTo>
                  <a:cubicBezTo>
                    <a:pt x="54872" y="116821"/>
                    <a:pt x="53881" y="115076"/>
                    <a:pt x="54120" y="113231"/>
                  </a:cubicBezTo>
                  <a:cubicBezTo>
                    <a:pt x="54502" y="110269"/>
                    <a:pt x="57681" y="108706"/>
                    <a:pt x="60090" y="106941"/>
                  </a:cubicBezTo>
                  <a:cubicBezTo>
                    <a:pt x="63716" y="104284"/>
                    <a:pt x="66206" y="100125"/>
                    <a:pt x="66835" y="95675"/>
                  </a:cubicBezTo>
                  <a:lnTo>
                    <a:pt x="66835" y="95675"/>
                  </a:lnTo>
                  <a:cubicBezTo>
                    <a:pt x="65061" y="96232"/>
                    <a:pt x="63075" y="96745"/>
                    <a:pt x="61220" y="96745"/>
                  </a:cubicBezTo>
                  <a:cubicBezTo>
                    <a:pt x="59581" y="96745"/>
                    <a:pt x="58045" y="96344"/>
                    <a:pt x="56849" y="95215"/>
                  </a:cubicBezTo>
                  <a:cubicBezTo>
                    <a:pt x="55965" y="94380"/>
                    <a:pt x="55421" y="93259"/>
                    <a:pt x="54897" y="92162"/>
                  </a:cubicBezTo>
                  <a:lnTo>
                    <a:pt x="50173" y="82291"/>
                  </a:lnTo>
                  <a:cubicBezTo>
                    <a:pt x="49966" y="81857"/>
                    <a:pt x="49755" y="81362"/>
                    <a:pt x="49925" y="80912"/>
                  </a:cubicBezTo>
                  <a:cubicBezTo>
                    <a:pt x="50074" y="80517"/>
                    <a:pt x="50366" y="80356"/>
                    <a:pt x="50717" y="80356"/>
                  </a:cubicBezTo>
                  <a:cubicBezTo>
                    <a:pt x="51453" y="80356"/>
                    <a:pt x="52449" y="81064"/>
                    <a:pt x="52928" y="81807"/>
                  </a:cubicBezTo>
                  <a:cubicBezTo>
                    <a:pt x="55452" y="85724"/>
                    <a:pt x="57718" y="89804"/>
                    <a:pt x="59707" y="94020"/>
                  </a:cubicBezTo>
                  <a:cubicBezTo>
                    <a:pt x="63791" y="93273"/>
                    <a:pt x="67648" y="91596"/>
                    <a:pt x="70980" y="89118"/>
                  </a:cubicBezTo>
                  <a:cubicBezTo>
                    <a:pt x="72037" y="88329"/>
                    <a:pt x="73088" y="87386"/>
                    <a:pt x="73445" y="86117"/>
                  </a:cubicBezTo>
                  <a:cubicBezTo>
                    <a:pt x="73802" y="84846"/>
                    <a:pt x="73146" y="83218"/>
                    <a:pt x="71846" y="82993"/>
                  </a:cubicBezTo>
                  <a:cubicBezTo>
                    <a:pt x="71723" y="82971"/>
                    <a:pt x="71600" y="82963"/>
                    <a:pt x="71476" y="82963"/>
                  </a:cubicBezTo>
                  <a:cubicBezTo>
                    <a:pt x="71093" y="82963"/>
                    <a:pt x="70708" y="83045"/>
                    <a:pt x="70324" y="83086"/>
                  </a:cubicBezTo>
                  <a:cubicBezTo>
                    <a:pt x="70133" y="83106"/>
                    <a:pt x="69943" y="83115"/>
                    <a:pt x="69755" y="83115"/>
                  </a:cubicBezTo>
                  <a:cubicBezTo>
                    <a:pt x="66927" y="83115"/>
                    <a:pt x="64468" y="80925"/>
                    <a:pt x="62588" y="78727"/>
                  </a:cubicBezTo>
                  <a:cubicBezTo>
                    <a:pt x="63132" y="78118"/>
                    <a:pt x="63852" y="77890"/>
                    <a:pt x="64640" y="77890"/>
                  </a:cubicBezTo>
                  <a:cubicBezTo>
                    <a:pt x="65842" y="77890"/>
                    <a:pt x="67201" y="78421"/>
                    <a:pt x="68334" y="78941"/>
                  </a:cubicBezTo>
                  <a:cubicBezTo>
                    <a:pt x="71699" y="80486"/>
                    <a:pt x="75249" y="81588"/>
                    <a:pt x="78895" y="82221"/>
                  </a:cubicBezTo>
                  <a:cubicBezTo>
                    <a:pt x="79803" y="82378"/>
                    <a:pt x="80736" y="82513"/>
                    <a:pt x="81554" y="82936"/>
                  </a:cubicBezTo>
                  <a:cubicBezTo>
                    <a:pt x="82126" y="83232"/>
                    <a:pt x="82622" y="83658"/>
                    <a:pt x="83095" y="84096"/>
                  </a:cubicBezTo>
                  <a:cubicBezTo>
                    <a:pt x="87298" y="87967"/>
                    <a:pt x="90407" y="93013"/>
                    <a:pt x="91975" y="98509"/>
                  </a:cubicBezTo>
                  <a:cubicBezTo>
                    <a:pt x="92104" y="98538"/>
                    <a:pt x="92231" y="98552"/>
                    <a:pt x="92354" y="98552"/>
                  </a:cubicBezTo>
                  <a:cubicBezTo>
                    <a:pt x="93754" y="98552"/>
                    <a:pt x="94717" y="96760"/>
                    <a:pt x="94833" y="95252"/>
                  </a:cubicBezTo>
                  <a:cubicBezTo>
                    <a:pt x="94960" y="93612"/>
                    <a:pt x="94769" y="91722"/>
                    <a:pt x="95948" y="90578"/>
                  </a:cubicBezTo>
                  <a:cubicBezTo>
                    <a:pt x="96875" y="89678"/>
                    <a:pt x="98399" y="89556"/>
                    <a:pt x="99214" y="88552"/>
                  </a:cubicBezTo>
                  <a:cubicBezTo>
                    <a:pt x="100238" y="87289"/>
                    <a:pt x="99703" y="85157"/>
                    <a:pt x="100900" y="84056"/>
                  </a:cubicBezTo>
                  <a:cubicBezTo>
                    <a:pt x="101284" y="83704"/>
                    <a:pt x="101728" y="83552"/>
                    <a:pt x="102190" y="83552"/>
                  </a:cubicBezTo>
                  <a:cubicBezTo>
                    <a:pt x="103537" y="83552"/>
                    <a:pt x="105034" y="84844"/>
                    <a:pt x="105630" y="86240"/>
                  </a:cubicBezTo>
                  <a:cubicBezTo>
                    <a:pt x="106431" y="88116"/>
                    <a:pt x="106723" y="90422"/>
                    <a:pt x="108410" y="91569"/>
                  </a:cubicBezTo>
                  <a:lnTo>
                    <a:pt x="111137" y="91176"/>
                  </a:lnTo>
                  <a:cubicBezTo>
                    <a:pt x="111152" y="95778"/>
                    <a:pt x="112750" y="100362"/>
                    <a:pt x="115602" y="103975"/>
                  </a:cubicBezTo>
                  <a:cubicBezTo>
                    <a:pt x="117157" y="103161"/>
                    <a:pt x="116453" y="100795"/>
                    <a:pt x="115480" y="99330"/>
                  </a:cubicBezTo>
                  <a:cubicBezTo>
                    <a:pt x="114508" y="97866"/>
                    <a:pt x="113554" y="95681"/>
                    <a:pt x="114936" y="94596"/>
                  </a:cubicBezTo>
                  <a:lnTo>
                    <a:pt x="114936" y="94596"/>
                  </a:lnTo>
                  <a:cubicBezTo>
                    <a:pt x="116854" y="94614"/>
                    <a:pt x="117747" y="97259"/>
                    <a:pt x="119611" y="97712"/>
                  </a:cubicBezTo>
                  <a:cubicBezTo>
                    <a:pt x="119777" y="97752"/>
                    <a:pt x="119940" y="97771"/>
                    <a:pt x="120101" y="97771"/>
                  </a:cubicBezTo>
                  <a:cubicBezTo>
                    <a:pt x="121744" y="97771"/>
                    <a:pt x="123089" y="95790"/>
                    <a:pt x="122784" y="94080"/>
                  </a:cubicBezTo>
                  <a:cubicBezTo>
                    <a:pt x="122451" y="92201"/>
                    <a:pt x="120835" y="90820"/>
                    <a:pt x="119169" y="89895"/>
                  </a:cubicBezTo>
                  <a:cubicBezTo>
                    <a:pt x="117675" y="88258"/>
                    <a:pt x="119833" y="85644"/>
                    <a:pt x="122018" y="85274"/>
                  </a:cubicBezTo>
                  <a:cubicBezTo>
                    <a:pt x="122730" y="85153"/>
                    <a:pt x="123464" y="85138"/>
                    <a:pt x="124199" y="85138"/>
                  </a:cubicBezTo>
                  <a:cubicBezTo>
                    <a:pt x="124443" y="85138"/>
                    <a:pt x="124686" y="85140"/>
                    <a:pt x="124930" y="85140"/>
                  </a:cubicBezTo>
                  <a:cubicBezTo>
                    <a:pt x="126201" y="85140"/>
                    <a:pt x="127452" y="85095"/>
                    <a:pt x="128573" y="84531"/>
                  </a:cubicBezTo>
                  <a:cubicBezTo>
                    <a:pt x="130946" y="83339"/>
                    <a:pt x="131739" y="80207"/>
                    <a:pt x="131200" y="77607"/>
                  </a:cubicBezTo>
                  <a:cubicBezTo>
                    <a:pt x="130659" y="75007"/>
                    <a:pt x="129117" y="72748"/>
                    <a:pt x="127857" y="70410"/>
                  </a:cubicBezTo>
                  <a:cubicBezTo>
                    <a:pt x="126781" y="68413"/>
                    <a:pt x="126249" y="65298"/>
                    <a:pt x="128341" y="64420"/>
                  </a:cubicBezTo>
                  <a:cubicBezTo>
                    <a:pt x="128900" y="64186"/>
                    <a:pt x="129528" y="64195"/>
                    <a:pt x="130135" y="64170"/>
                  </a:cubicBezTo>
                  <a:cubicBezTo>
                    <a:pt x="138047" y="63837"/>
                    <a:pt x="144592" y="55459"/>
                    <a:pt x="143005" y="47701"/>
                  </a:cubicBezTo>
                  <a:cubicBezTo>
                    <a:pt x="142706" y="46238"/>
                    <a:pt x="142140" y="44786"/>
                    <a:pt x="141097" y="43719"/>
                  </a:cubicBezTo>
                  <a:cubicBezTo>
                    <a:pt x="139216" y="41800"/>
                    <a:pt x="136024" y="41349"/>
                    <a:pt x="134619" y="39057"/>
                  </a:cubicBezTo>
                  <a:cubicBezTo>
                    <a:pt x="132900" y="36255"/>
                    <a:pt x="135025" y="32537"/>
                    <a:pt x="137778" y="30737"/>
                  </a:cubicBezTo>
                  <a:cubicBezTo>
                    <a:pt x="140529" y="28938"/>
                    <a:pt x="143891" y="28156"/>
                    <a:pt x="146461" y="26105"/>
                  </a:cubicBezTo>
                  <a:cubicBezTo>
                    <a:pt x="147145" y="26087"/>
                    <a:pt x="147512" y="25417"/>
                    <a:pt x="147638" y="24743"/>
                  </a:cubicBezTo>
                  <a:cubicBezTo>
                    <a:pt x="147716" y="24319"/>
                    <a:pt x="147611" y="23887"/>
                    <a:pt x="147608" y="23456"/>
                  </a:cubicBezTo>
                  <a:cubicBezTo>
                    <a:pt x="147598" y="22276"/>
                    <a:pt x="148442" y="21139"/>
                    <a:pt x="149574" y="20805"/>
                  </a:cubicBezTo>
                  <a:cubicBezTo>
                    <a:pt x="149811" y="20736"/>
                    <a:pt x="150056" y="20702"/>
                    <a:pt x="150302" y="20702"/>
                  </a:cubicBezTo>
                  <a:cubicBezTo>
                    <a:pt x="151231" y="20702"/>
                    <a:pt x="152165" y="21179"/>
                    <a:pt x="152664" y="21968"/>
                  </a:cubicBezTo>
                  <a:cubicBezTo>
                    <a:pt x="153442" y="23198"/>
                    <a:pt x="153129" y="24821"/>
                    <a:pt x="152563" y="26163"/>
                  </a:cubicBezTo>
                  <a:cubicBezTo>
                    <a:pt x="151998" y="27505"/>
                    <a:pt x="151199" y="28790"/>
                    <a:pt x="151051" y="30239"/>
                  </a:cubicBezTo>
                  <a:cubicBezTo>
                    <a:pt x="150905" y="31687"/>
                    <a:pt x="151726" y="33391"/>
                    <a:pt x="153173" y="33553"/>
                  </a:cubicBezTo>
                  <a:cubicBezTo>
                    <a:pt x="153252" y="33562"/>
                    <a:pt x="153330" y="33566"/>
                    <a:pt x="153406" y="33566"/>
                  </a:cubicBezTo>
                  <a:cubicBezTo>
                    <a:pt x="155043" y="33566"/>
                    <a:pt x="156090" y="31574"/>
                    <a:pt x="156201" y="29877"/>
                  </a:cubicBezTo>
                  <a:cubicBezTo>
                    <a:pt x="156318" y="28099"/>
                    <a:pt x="155972" y="26160"/>
                    <a:pt x="156925" y="24659"/>
                  </a:cubicBezTo>
                  <a:cubicBezTo>
                    <a:pt x="158377" y="22374"/>
                    <a:pt x="162385" y="21839"/>
                    <a:pt x="162490" y="19133"/>
                  </a:cubicBezTo>
                  <a:cubicBezTo>
                    <a:pt x="162574" y="16945"/>
                    <a:pt x="159821" y="15661"/>
                    <a:pt x="159327" y="13530"/>
                  </a:cubicBezTo>
                  <a:cubicBezTo>
                    <a:pt x="159129" y="12668"/>
                    <a:pt x="159325" y="11773"/>
                    <a:pt x="159405" y="10894"/>
                  </a:cubicBezTo>
                  <a:cubicBezTo>
                    <a:pt x="159709" y="7612"/>
                    <a:pt x="158263" y="4218"/>
                    <a:pt x="155688" y="2163"/>
                  </a:cubicBezTo>
                  <a:cubicBezTo>
                    <a:pt x="153919" y="751"/>
                    <a:pt x="151652" y="0"/>
                    <a:pt x="1493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61"/>
            <p:cNvSpPr/>
            <p:nvPr/>
          </p:nvSpPr>
          <p:spPr>
            <a:xfrm>
              <a:off x="6146600" y="3671525"/>
              <a:ext cx="342925" cy="189500"/>
            </a:xfrm>
            <a:custGeom>
              <a:avLst/>
              <a:gdLst/>
              <a:ahLst/>
              <a:cxnLst/>
              <a:rect l="l" t="t" r="r" b="b"/>
              <a:pathLst>
                <a:path w="13717" h="7580" extrusionOk="0">
                  <a:moveTo>
                    <a:pt x="9951" y="0"/>
                  </a:moveTo>
                  <a:cubicBezTo>
                    <a:pt x="6355" y="0"/>
                    <a:pt x="1" y="1281"/>
                    <a:pt x="2486" y="4894"/>
                  </a:cubicBezTo>
                  <a:cubicBezTo>
                    <a:pt x="3169" y="5885"/>
                    <a:pt x="4297" y="6467"/>
                    <a:pt x="5404" y="6938"/>
                  </a:cubicBezTo>
                  <a:cubicBezTo>
                    <a:pt x="6217" y="7282"/>
                    <a:pt x="7136" y="7580"/>
                    <a:pt x="8003" y="7580"/>
                  </a:cubicBezTo>
                  <a:cubicBezTo>
                    <a:pt x="8565" y="7580"/>
                    <a:pt x="9106" y="7454"/>
                    <a:pt x="9581" y="7134"/>
                  </a:cubicBezTo>
                  <a:cubicBezTo>
                    <a:pt x="10406" y="6577"/>
                    <a:pt x="13156" y="2774"/>
                    <a:pt x="13348" y="1948"/>
                  </a:cubicBezTo>
                  <a:cubicBezTo>
                    <a:pt x="13716" y="358"/>
                    <a:pt x="13186" y="447"/>
                    <a:pt x="11597" y="126"/>
                  </a:cubicBezTo>
                  <a:cubicBezTo>
                    <a:pt x="11194" y="44"/>
                    <a:pt x="10620" y="0"/>
                    <a:pt x="99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61"/>
            <p:cNvSpPr/>
            <p:nvPr/>
          </p:nvSpPr>
          <p:spPr>
            <a:xfrm>
              <a:off x="5901600" y="3652500"/>
              <a:ext cx="558700" cy="402875"/>
            </a:xfrm>
            <a:custGeom>
              <a:avLst/>
              <a:gdLst/>
              <a:ahLst/>
              <a:cxnLst/>
              <a:rect l="l" t="t" r="r" b="b"/>
              <a:pathLst>
                <a:path w="22348" h="16115" extrusionOk="0">
                  <a:moveTo>
                    <a:pt x="946" y="1"/>
                  </a:moveTo>
                  <a:cubicBezTo>
                    <a:pt x="616" y="1"/>
                    <a:pt x="299" y="66"/>
                    <a:pt x="1" y="208"/>
                  </a:cubicBezTo>
                  <a:cubicBezTo>
                    <a:pt x="742" y="1762"/>
                    <a:pt x="2032" y="3475"/>
                    <a:pt x="2935" y="5119"/>
                  </a:cubicBezTo>
                  <a:cubicBezTo>
                    <a:pt x="6575" y="11745"/>
                    <a:pt x="13987" y="16115"/>
                    <a:pt x="21544" y="16115"/>
                  </a:cubicBezTo>
                  <a:cubicBezTo>
                    <a:pt x="21635" y="16115"/>
                    <a:pt x="21726" y="16114"/>
                    <a:pt x="21817" y="16113"/>
                  </a:cubicBezTo>
                  <a:cubicBezTo>
                    <a:pt x="22347" y="15571"/>
                    <a:pt x="21564" y="14744"/>
                    <a:pt x="20866" y="14448"/>
                  </a:cubicBezTo>
                  <a:cubicBezTo>
                    <a:pt x="18934" y="13634"/>
                    <a:pt x="16857" y="13226"/>
                    <a:pt x="14879" y="12532"/>
                  </a:cubicBezTo>
                  <a:cubicBezTo>
                    <a:pt x="12900" y="11839"/>
                    <a:pt x="10943" y="10790"/>
                    <a:pt x="9769" y="9051"/>
                  </a:cubicBezTo>
                  <a:cubicBezTo>
                    <a:pt x="9280" y="8326"/>
                    <a:pt x="8945" y="7508"/>
                    <a:pt x="8542" y="6731"/>
                  </a:cubicBezTo>
                  <a:cubicBezTo>
                    <a:pt x="7503" y="4729"/>
                    <a:pt x="3759" y="1"/>
                    <a:pt x="9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61"/>
            <p:cNvSpPr/>
            <p:nvPr/>
          </p:nvSpPr>
          <p:spPr>
            <a:xfrm>
              <a:off x="6249675" y="4061675"/>
              <a:ext cx="964575" cy="811125"/>
            </a:xfrm>
            <a:custGeom>
              <a:avLst/>
              <a:gdLst/>
              <a:ahLst/>
              <a:cxnLst/>
              <a:rect l="l" t="t" r="r" b="b"/>
              <a:pathLst>
                <a:path w="38583" h="32445" extrusionOk="0">
                  <a:moveTo>
                    <a:pt x="17573" y="0"/>
                  </a:moveTo>
                  <a:cubicBezTo>
                    <a:pt x="14431" y="0"/>
                    <a:pt x="10968" y="2180"/>
                    <a:pt x="9011" y="4369"/>
                  </a:cubicBezTo>
                  <a:cubicBezTo>
                    <a:pt x="8028" y="5468"/>
                    <a:pt x="7111" y="6810"/>
                    <a:pt x="5676" y="7153"/>
                  </a:cubicBezTo>
                  <a:cubicBezTo>
                    <a:pt x="4830" y="7356"/>
                    <a:pt x="3925" y="7164"/>
                    <a:pt x="3076" y="7361"/>
                  </a:cubicBezTo>
                  <a:cubicBezTo>
                    <a:pt x="581" y="7938"/>
                    <a:pt x="1" y="11293"/>
                    <a:pt x="569" y="13791"/>
                  </a:cubicBezTo>
                  <a:cubicBezTo>
                    <a:pt x="1136" y="16289"/>
                    <a:pt x="2307" y="18910"/>
                    <a:pt x="1374" y="21296"/>
                  </a:cubicBezTo>
                  <a:cubicBezTo>
                    <a:pt x="1185" y="21776"/>
                    <a:pt x="913" y="22246"/>
                    <a:pt x="921" y="22762"/>
                  </a:cubicBezTo>
                  <a:cubicBezTo>
                    <a:pt x="932" y="23380"/>
                    <a:pt x="1355" y="23921"/>
                    <a:pt x="1849" y="24293"/>
                  </a:cubicBezTo>
                  <a:cubicBezTo>
                    <a:pt x="2646" y="24890"/>
                    <a:pt x="3559" y="25128"/>
                    <a:pt x="4517" y="25128"/>
                  </a:cubicBezTo>
                  <a:cubicBezTo>
                    <a:pt x="6301" y="25128"/>
                    <a:pt x="8239" y="24301"/>
                    <a:pt x="9868" y="23418"/>
                  </a:cubicBezTo>
                  <a:cubicBezTo>
                    <a:pt x="11665" y="22444"/>
                    <a:pt x="13735" y="21414"/>
                    <a:pt x="15685" y="21414"/>
                  </a:cubicBezTo>
                  <a:cubicBezTo>
                    <a:pt x="16453" y="21414"/>
                    <a:pt x="17203" y="21574"/>
                    <a:pt x="17910" y="21960"/>
                  </a:cubicBezTo>
                  <a:cubicBezTo>
                    <a:pt x="20585" y="23420"/>
                    <a:pt x="20837" y="27119"/>
                    <a:pt x="22486" y="29685"/>
                  </a:cubicBezTo>
                  <a:cubicBezTo>
                    <a:pt x="23522" y="31296"/>
                    <a:pt x="25450" y="32445"/>
                    <a:pt x="27291" y="32445"/>
                  </a:cubicBezTo>
                  <a:cubicBezTo>
                    <a:pt x="28027" y="32445"/>
                    <a:pt x="28749" y="32261"/>
                    <a:pt x="29394" y="31851"/>
                  </a:cubicBezTo>
                  <a:cubicBezTo>
                    <a:pt x="30163" y="31362"/>
                    <a:pt x="30731" y="30624"/>
                    <a:pt x="31285" y="29900"/>
                  </a:cubicBezTo>
                  <a:lnTo>
                    <a:pt x="34684" y="25460"/>
                  </a:lnTo>
                  <a:cubicBezTo>
                    <a:pt x="36183" y="23501"/>
                    <a:pt x="37736" y="21414"/>
                    <a:pt x="38025" y="18965"/>
                  </a:cubicBezTo>
                  <a:cubicBezTo>
                    <a:pt x="38582" y="14235"/>
                    <a:pt x="34390" y="10436"/>
                    <a:pt x="30609" y="7540"/>
                  </a:cubicBezTo>
                  <a:cubicBezTo>
                    <a:pt x="30407" y="6031"/>
                    <a:pt x="30190" y="4479"/>
                    <a:pt x="29421" y="3165"/>
                  </a:cubicBezTo>
                  <a:cubicBezTo>
                    <a:pt x="28683" y="1906"/>
                    <a:pt x="27576" y="1186"/>
                    <a:pt x="26718" y="1186"/>
                  </a:cubicBezTo>
                  <a:cubicBezTo>
                    <a:pt x="25783" y="1186"/>
                    <a:pt x="25141" y="2039"/>
                    <a:pt x="25589" y="3982"/>
                  </a:cubicBezTo>
                  <a:cubicBezTo>
                    <a:pt x="25561" y="3983"/>
                    <a:pt x="25533" y="3983"/>
                    <a:pt x="25505" y="3983"/>
                  </a:cubicBezTo>
                  <a:cubicBezTo>
                    <a:pt x="23077" y="3983"/>
                    <a:pt x="21095" y="399"/>
                    <a:pt x="18382" y="51"/>
                  </a:cubicBezTo>
                  <a:cubicBezTo>
                    <a:pt x="18115" y="17"/>
                    <a:pt x="17846" y="0"/>
                    <a:pt x="175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90" name="Google Shape;2390;p61"/>
          <p:cNvSpPr/>
          <p:nvPr/>
        </p:nvSpPr>
        <p:spPr>
          <a:xfrm>
            <a:off x="3936325" y="2235625"/>
            <a:ext cx="191400" cy="191400"/>
          </a:xfrm>
          <a:prstGeom prst="ellipse">
            <a:avLst/>
          </a:prstGeom>
          <a:solidFill>
            <a:schemeClr val="accent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61"/>
          <p:cNvSpPr/>
          <p:nvPr/>
        </p:nvSpPr>
        <p:spPr>
          <a:xfrm>
            <a:off x="5235975" y="2695325"/>
            <a:ext cx="191400" cy="191400"/>
          </a:xfrm>
          <a:prstGeom prst="ellipse">
            <a:avLst/>
          </a:prstGeom>
          <a:solidFill>
            <a:schemeClr val="accent4"/>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61"/>
          <p:cNvSpPr/>
          <p:nvPr/>
        </p:nvSpPr>
        <p:spPr>
          <a:xfrm>
            <a:off x="5235975" y="2201575"/>
            <a:ext cx="191400" cy="191400"/>
          </a:xfrm>
          <a:prstGeom prst="ellipse">
            <a:avLst/>
          </a:prstGeom>
          <a:solidFill>
            <a:schemeClr val="accent5"/>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48"/>
        <p:cNvGrpSpPr/>
        <p:nvPr/>
      </p:nvGrpSpPr>
      <p:grpSpPr>
        <a:xfrm>
          <a:off x="0" y="0"/>
          <a:ext cx="0" cy="0"/>
          <a:chOff x="0" y="0"/>
          <a:chExt cx="0" cy="0"/>
        </a:xfrm>
      </p:grpSpPr>
      <p:sp>
        <p:nvSpPr>
          <p:cNvPr id="1649" name="Google Shape;1649;p40"/>
          <p:cNvSpPr txBox="1">
            <a:spLocks noGrp="1"/>
          </p:cNvSpPr>
          <p:nvPr>
            <p:ph type="title"/>
          </p:nvPr>
        </p:nvSpPr>
        <p:spPr>
          <a:xfrm>
            <a:off x="713225" y="843661"/>
            <a:ext cx="7717500" cy="5727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vi-VN" altLang="en-GB">
                <a:latin typeface="Times New Roman" panose="02020603050405020304" charset="0"/>
                <a:cs typeface="Times New Roman" panose="02020603050405020304" charset="0"/>
              </a:rPr>
              <a:t>Đoán tiền rinh “ngân phiếu”</a:t>
            </a:r>
          </a:p>
        </p:txBody>
      </p:sp>
      <p:grpSp>
        <p:nvGrpSpPr>
          <p:cNvPr id="1651" name="Google Shape;1651;p40"/>
          <p:cNvGrpSpPr/>
          <p:nvPr/>
        </p:nvGrpSpPr>
        <p:grpSpPr>
          <a:xfrm>
            <a:off x="8028597" y="3975452"/>
            <a:ext cx="513964" cy="446420"/>
            <a:chOff x="7305617" y="2737847"/>
            <a:chExt cx="513964" cy="446420"/>
          </a:xfrm>
        </p:grpSpPr>
        <p:sp>
          <p:nvSpPr>
            <p:cNvPr id="1652" name="Google Shape;1652;p40"/>
            <p:cNvSpPr/>
            <p:nvPr/>
          </p:nvSpPr>
          <p:spPr>
            <a:xfrm rot="1059603">
              <a:off x="7408939" y="2815926"/>
              <a:ext cx="403615" cy="109032"/>
            </a:xfrm>
            <a:custGeom>
              <a:avLst/>
              <a:gdLst/>
              <a:ahLst/>
              <a:cxnLst/>
              <a:rect l="l" t="t" r="r" b="b"/>
              <a:pathLst>
                <a:path w="3454" h="933" extrusionOk="0">
                  <a:moveTo>
                    <a:pt x="2601" y="0"/>
                  </a:moveTo>
                  <a:cubicBezTo>
                    <a:pt x="2183" y="0"/>
                    <a:pt x="1756" y="52"/>
                    <a:pt x="1334" y="99"/>
                  </a:cubicBezTo>
                  <a:cubicBezTo>
                    <a:pt x="989" y="147"/>
                    <a:pt x="501" y="99"/>
                    <a:pt x="191" y="230"/>
                  </a:cubicBezTo>
                  <a:cubicBezTo>
                    <a:pt x="60" y="289"/>
                    <a:pt x="60" y="301"/>
                    <a:pt x="25" y="444"/>
                  </a:cubicBezTo>
                  <a:cubicBezTo>
                    <a:pt x="37" y="492"/>
                    <a:pt x="13" y="932"/>
                    <a:pt x="1" y="932"/>
                  </a:cubicBezTo>
                  <a:lnTo>
                    <a:pt x="1" y="932"/>
                  </a:lnTo>
                  <a:cubicBezTo>
                    <a:pt x="1156" y="885"/>
                    <a:pt x="2299" y="825"/>
                    <a:pt x="3454" y="754"/>
                  </a:cubicBezTo>
                  <a:cubicBezTo>
                    <a:pt x="3454" y="563"/>
                    <a:pt x="3430" y="373"/>
                    <a:pt x="3394" y="170"/>
                  </a:cubicBezTo>
                  <a:cubicBezTo>
                    <a:pt x="3394" y="147"/>
                    <a:pt x="3370" y="99"/>
                    <a:pt x="3347" y="87"/>
                  </a:cubicBezTo>
                  <a:cubicBezTo>
                    <a:pt x="3311" y="75"/>
                    <a:pt x="3287" y="51"/>
                    <a:pt x="3251" y="51"/>
                  </a:cubicBezTo>
                  <a:cubicBezTo>
                    <a:pt x="3038" y="14"/>
                    <a:pt x="2821" y="0"/>
                    <a:pt x="2601" y="0"/>
                  </a:cubicBezTo>
                  <a:close/>
                  <a:moveTo>
                    <a:pt x="1" y="932"/>
                  </a:moveTo>
                  <a:cubicBezTo>
                    <a:pt x="1" y="932"/>
                    <a:pt x="1" y="932"/>
                    <a:pt x="1" y="932"/>
                  </a:cubicBezTo>
                  <a:cubicBezTo>
                    <a:pt x="1" y="932"/>
                    <a:pt x="1" y="932"/>
                    <a:pt x="1" y="93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0"/>
            <p:cNvSpPr/>
            <p:nvPr/>
          </p:nvSpPr>
          <p:spPr>
            <a:xfrm rot="1059603">
              <a:off x="7374386" y="2800423"/>
              <a:ext cx="434231" cy="139650"/>
            </a:xfrm>
            <a:custGeom>
              <a:avLst/>
              <a:gdLst/>
              <a:ahLst/>
              <a:cxnLst/>
              <a:rect l="l" t="t" r="r" b="b"/>
              <a:pathLst>
                <a:path w="3716" h="1195" extrusionOk="0">
                  <a:moveTo>
                    <a:pt x="2704" y="266"/>
                  </a:moveTo>
                  <a:cubicBezTo>
                    <a:pt x="2930" y="266"/>
                    <a:pt x="3156" y="278"/>
                    <a:pt x="3370" y="337"/>
                  </a:cubicBezTo>
                  <a:lnTo>
                    <a:pt x="3394" y="337"/>
                  </a:lnTo>
                  <a:lnTo>
                    <a:pt x="3394" y="349"/>
                  </a:lnTo>
                  <a:cubicBezTo>
                    <a:pt x="3418" y="480"/>
                    <a:pt x="3454" y="623"/>
                    <a:pt x="3454" y="766"/>
                  </a:cubicBezTo>
                  <a:cubicBezTo>
                    <a:pt x="2394" y="837"/>
                    <a:pt x="1334" y="897"/>
                    <a:pt x="275" y="932"/>
                  </a:cubicBezTo>
                  <a:cubicBezTo>
                    <a:pt x="275" y="873"/>
                    <a:pt x="299" y="813"/>
                    <a:pt x="299" y="754"/>
                  </a:cubicBezTo>
                  <a:cubicBezTo>
                    <a:pt x="310" y="682"/>
                    <a:pt x="310" y="623"/>
                    <a:pt x="310" y="599"/>
                  </a:cubicBezTo>
                  <a:lnTo>
                    <a:pt x="310" y="575"/>
                  </a:lnTo>
                  <a:cubicBezTo>
                    <a:pt x="322" y="540"/>
                    <a:pt x="322" y="516"/>
                    <a:pt x="322" y="516"/>
                  </a:cubicBezTo>
                  <a:cubicBezTo>
                    <a:pt x="322" y="516"/>
                    <a:pt x="334" y="504"/>
                    <a:pt x="382" y="480"/>
                  </a:cubicBezTo>
                  <a:cubicBezTo>
                    <a:pt x="572" y="409"/>
                    <a:pt x="870" y="397"/>
                    <a:pt x="1132" y="385"/>
                  </a:cubicBezTo>
                  <a:cubicBezTo>
                    <a:pt x="1263" y="361"/>
                    <a:pt x="1382" y="361"/>
                    <a:pt x="1501" y="349"/>
                  </a:cubicBezTo>
                  <a:cubicBezTo>
                    <a:pt x="1906" y="301"/>
                    <a:pt x="2299" y="266"/>
                    <a:pt x="2704" y="266"/>
                  </a:cubicBezTo>
                  <a:close/>
                  <a:moveTo>
                    <a:pt x="2742" y="0"/>
                  </a:moveTo>
                  <a:cubicBezTo>
                    <a:pt x="2314" y="0"/>
                    <a:pt x="1887" y="52"/>
                    <a:pt x="1465" y="99"/>
                  </a:cubicBezTo>
                  <a:cubicBezTo>
                    <a:pt x="1370" y="111"/>
                    <a:pt x="1251" y="123"/>
                    <a:pt x="1108" y="123"/>
                  </a:cubicBezTo>
                  <a:cubicBezTo>
                    <a:pt x="834" y="123"/>
                    <a:pt x="513" y="147"/>
                    <a:pt x="275" y="242"/>
                  </a:cubicBezTo>
                  <a:cubicBezTo>
                    <a:pt x="120" y="301"/>
                    <a:pt x="84" y="349"/>
                    <a:pt x="37" y="516"/>
                  </a:cubicBezTo>
                  <a:lnTo>
                    <a:pt x="37" y="540"/>
                  </a:lnTo>
                  <a:cubicBezTo>
                    <a:pt x="37" y="575"/>
                    <a:pt x="37" y="599"/>
                    <a:pt x="25" y="742"/>
                  </a:cubicBezTo>
                  <a:cubicBezTo>
                    <a:pt x="13" y="825"/>
                    <a:pt x="13" y="992"/>
                    <a:pt x="1" y="1016"/>
                  </a:cubicBezTo>
                  <a:cubicBezTo>
                    <a:pt x="13" y="992"/>
                    <a:pt x="60" y="932"/>
                    <a:pt x="120" y="932"/>
                  </a:cubicBezTo>
                  <a:lnTo>
                    <a:pt x="120" y="1194"/>
                  </a:lnTo>
                  <a:lnTo>
                    <a:pt x="144" y="1194"/>
                  </a:lnTo>
                  <a:cubicBezTo>
                    <a:pt x="1287" y="1171"/>
                    <a:pt x="2454" y="1111"/>
                    <a:pt x="3597" y="1016"/>
                  </a:cubicBezTo>
                  <a:lnTo>
                    <a:pt x="3716" y="1004"/>
                  </a:lnTo>
                  <a:lnTo>
                    <a:pt x="3716" y="885"/>
                  </a:lnTo>
                  <a:cubicBezTo>
                    <a:pt x="3716" y="682"/>
                    <a:pt x="3704" y="468"/>
                    <a:pt x="3656" y="278"/>
                  </a:cubicBezTo>
                  <a:cubicBezTo>
                    <a:pt x="3644" y="230"/>
                    <a:pt x="3632" y="170"/>
                    <a:pt x="3573" y="111"/>
                  </a:cubicBezTo>
                  <a:cubicBezTo>
                    <a:pt x="3525" y="63"/>
                    <a:pt x="3454" y="51"/>
                    <a:pt x="3418" y="51"/>
                  </a:cubicBezTo>
                  <a:cubicBezTo>
                    <a:pt x="3193" y="15"/>
                    <a:pt x="2967" y="0"/>
                    <a:pt x="2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0"/>
            <p:cNvSpPr/>
            <p:nvPr/>
          </p:nvSpPr>
          <p:spPr>
            <a:xfrm rot="1059603">
              <a:off x="7351456" y="2996779"/>
              <a:ext cx="403615" cy="108448"/>
            </a:xfrm>
            <a:custGeom>
              <a:avLst/>
              <a:gdLst/>
              <a:ahLst/>
              <a:cxnLst/>
              <a:rect l="l" t="t" r="r" b="b"/>
              <a:pathLst>
                <a:path w="3454" h="928" extrusionOk="0">
                  <a:moveTo>
                    <a:pt x="2599" y="1"/>
                  </a:moveTo>
                  <a:cubicBezTo>
                    <a:pt x="2181" y="1"/>
                    <a:pt x="1755" y="47"/>
                    <a:pt x="1334" y="94"/>
                  </a:cubicBezTo>
                  <a:cubicBezTo>
                    <a:pt x="989" y="142"/>
                    <a:pt x="501" y="94"/>
                    <a:pt x="191" y="225"/>
                  </a:cubicBezTo>
                  <a:cubicBezTo>
                    <a:pt x="60" y="285"/>
                    <a:pt x="60" y="309"/>
                    <a:pt x="25" y="440"/>
                  </a:cubicBezTo>
                  <a:cubicBezTo>
                    <a:pt x="37" y="487"/>
                    <a:pt x="13" y="928"/>
                    <a:pt x="1" y="928"/>
                  </a:cubicBezTo>
                  <a:cubicBezTo>
                    <a:pt x="1156" y="892"/>
                    <a:pt x="2299" y="832"/>
                    <a:pt x="3454" y="749"/>
                  </a:cubicBezTo>
                  <a:cubicBezTo>
                    <a:pt x="3454" y="559"/>
                    <a:pt x="3430" y="368"/>
                    <a:pt x="3394" y="178"/>
                  </a:cubicBezTo>
                  <a:cubicBezTo>
                    <a:pt x="3394" y="142"/>
                    <a:pt x="3370" y="94"/>
                    <a:pt x="3347" y="82"/>
                  </a:cubicBezTo>
                  <a:cubicBezTo>
                    <a:pt x="3311" y="70"/>
                    <a:pt x="3287" y="47"/>
                    <a:pt x="3251" y="47"/>
                  </a:cubicBezTo>
                  <a:cubicBezTo>
                    <a:pt x="3038" y="14"/>
                    <a:pt x="2819" y="1"/>
                    <a:pt x="25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0"/>
            <p:cNvSpPr/>
            <p:nvPr/>
          </p:nvSpPr>
          <p:spPr>
            <a:xfrm rot="1059603">
              <a:off x="7316690" y="2981243"/>
              <a:ext cx="434231" cy="140468"/>
            </a:xfrm>
            <a:custGeom>
              <a:avLst/>
              <a:gdLst/>
              <a:ahLst/>
              <a:cxnLst/>
              <a:rect l="l" t="t" r="r" b="b"/>
              <a:pathLst>
                <a:path w="3716" h="1202" extrusionOk="0">
                  <a:moveTo>
                    <a:pt x="2704" y="261"/>
                  </a:moveTo>
                  <a:cubicBezTo>
                    <a:pt x="2930" y="261"/>
                    <a:pt x="3156" y="273"/>
                    <a:pt x="3370" y="332"/>
                  </a:cubicBezTo>
                  <a:lnTo>
                    <a:pt x="3394" y="332"/>
                  </a:lnTo>
                  <a:lnTo>
                    <a:pt x="3394" y="344"/>
                  </a:lnTo>
                  <a:cubicBezTo>
                    <a:pt x="3418" y="487"/>
                    <a:pt x="3454" y="618"/>
                    <a:pt x="3454" y="761"/>
                  </a:cubicBezTo>
                  <a:cubicBezTo>
                    <a:pt x="2394" y="844"/>
                    <a:pt x="1334" y="904"/>
                    <a:pt x="275" y="928"/>
                  </a:cubicBezTo>
                  <a:cubicBezTo>
                    <a:pt x="275" y="868"/>
                    <a:pt x="299" y="809"/>
                    <a:pt x="299" y="749"/>
                  </a:cubicBezTo>
                  <a:cubicBezTo>
                    <a:pt x="310" y="678"/>
                    <a:pt x="310" y="618"/>
                    <a:pt x="310" y="606"/>
                  </a:cubicBezTo>
                  <a:lnTo>
                    <a:pt x="310" y="571"/>
                  </a:lnTo>
                  <a:cubicBezTo>
                    <a:pt x="322" y="547"/>
                    <a:pt x="322" y="511"/>
                    <a:pt x="322" y="511"/>
                  </a:cubicBezTo>
                  <a:cubicBezTo>
                    <a:pt x="322" y="511"/>
                    <a:pt x="334" y="499"/>
                    <a:pt x="382" y="487"/>
                  </a:cubicBezTo>
                  <a:cubicBezTo>
                    <a:pt x="572" y="404"/>
                    <a:pt x="870" y="392"/>
                    <a:pt x="1132" y="380"/>
                  </a:cubicBezTo>
                  <a:cubicBezTo>
                    <a:pt x="1263" y="368"/>
                    <a:pt x="1382" y="368"/>
                    <a:pt x="1501" y="344"/>
                  </a:cubicBezTo>
                  <a:cubicBezTo>
                    <a:pt x="1906" y="309"/>
                    <a:pt x="2299" y="261"/>
                    <a:pt x="2704" y="261"/>
                  </a:cubicBezTo>
                  <a:close/>
                  <a:moveTo>
                    <a:pt x="2740" y="1"/>
                  </a:moveTo>
                  <a:cubicBezTo>
                    <a:pt x="2312" y="1"/>
                    <a:pt x="1886" y="48"/>
                    <a:pt x="1465" y="94"/>
                  </a:cubicBezTo>
                  <a:cubicBezTo>
                    <a:pt x="1370" y="106"/>
                    <a:pt x="1251" y="130"/>
                    <a:pt x="1108" y="130"/>
                  </a:cubicBezTo>
                  <a:cubicBezTo>
                    <a:pt x="834" y="130"/>
                    <a:pt x="513" y="142"/>
                    <a:pt x="275" y="249"/>
                  </a:cubicBezTo>
                  <a:cubicBezTo>
                    <a:pt x="120" y="309"/>
                    <a:pt x="84" y="344"/>
                    <a:pt x="37" y="511"/>
                  </a:cubicBezTo>
                  <a:lnTo>
                    <a:pt x="37" y="547"/>
                  </a:lnTo>
                  <a:cubicBezTo>
                    <a:pt x="37" y="571"/>
                    <a:pt x="37" y="606"/>
                    <a:pt x="25" y="737"/>
                  </a:cubicBezTo>
                  <a:cubicBezTo>
                    <a:pt x="13" y="821"/>
                    <a:pt x="13" y="987"/>
                    <a:pt x="1" y="1023"/>
                  </a:cubicBezTo>
                  <a:cubicBezTo>
                    <a:pt x="13" y="987"/>
                    <a:pt x="60" y="928"/>
                    <a:pt x="120" y="928"/>
                  </a:cubicBezTo>
                  <a:lnTo>
                    <a:pt x="120" y="1202"/>
                  </a:lnTo>
                  <a:lnTo>
                    <a:pt x="144" y="1202"/>
                  </a:lnTo>
                  <a:cubicBezTo>
                    <a:pt x="1287" y="1166"/>
                    <a:pt x="2454" y="1106"/>
                    <a:pt x="3597" y="1023"/>
                  </a:cubicBezTo>
                  <a:lnTo>
                    <a:pt x="3716" y="999"/>
                  </a:lnTo>
                  <a:lnTo>
                    <a:pt x="3716" y="880"/>
                  </a:lnTo>
                  <a:cubicBezTo>
                    <a:pt x="3716" y="678"/>
                    <a:pt x="3704" y="463"/>
                    <a:pt x="3656" y="273"/>
                  </a:cubicBezTo>
                  <a:cubicBezTo>
                    <a:pt x="3644" y="225"/>
                    <a:pt x="3632" y="166"/>
                    <a:pt x="3573" y="106"/>
                  </a:cubicBezTo>
                  <a:cubicBezTo>
                    <a:pt x="3525" y="70"/>
                    <a:pt x="3454" y="47"/>
                    <a:pt x="3418" y="47"/>
                  </a:cubicBezTo>
                  <a:cubicBezTo>
                    <a:pt x="3192" y="14"/>
                    <a:pt x="2966" y="1"/>
                    <a:pt x="2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6" name="Google Shape;1656;p40"/>
          <p:cNvGrpSpPr/>
          <p:nvPr/>
        </p:nvGrpSpPr>
        <p:grpSpPr>
          <a:xfrm>
            <a:off x="755961" y="1491357"/>
            <a:ext cx="626217" cy="689029"/>
            <a:chOff x="7289600" y="950423"/>
            <a:chExt cx="468200" cy="515162"/>
          </a:xfrm>
        </p:grpSpPr>
        <p:sp>
          <p:nvSpPr>
            <p:cNvPr id="1657" name="Google Shape;1657;p40"/>
            <p:cNvSpPr/>
            <p:nvPr/>
          </p:nvSpPr>
          <p:spPr>
            <a:xfrm>
              <a:off x="7302935" y="962994"/>
              <a:ext cx="441535" cy="489996"/>
            </a:xfrm>
            <a:custGeom>
              <a:avLst/>
              <a:gdLst/>
              <a:ahLst/>
              <a:cxnLst/>
              <a:rect l="l" t="t" r="r" b="b"/>
              <a:pathLst>
                <a:path w="5895" h="6542" extrusionOk="0">
                  <a:moveTo>
                    <a:pt x="3176" y="0"/>
                  </a:moveTo>
                  <a:cubicBezTo>
                    <a:pt x="3155" y="0"/>
                    <a:pt x="3132" y="1"/>
                    <a:pt x="3108" y="5"/>
                  </a:cubicBezTo>
                  <a:cubicBezTo>
                    <a:pt x="3037" y="17"/>
                    <a:pt x="2954" y="29"/>
                    <a:pt x="2882" y="65"/>
                  </a:cubicBezTo>
                  <a:cubicBezTo>
                    <a:pt x="2811" y="89"/>
                    <a:pt x="2763" y="124"/>
                    <a:pt x="2716" y="172"/>
                  </a:cubicBezTo>
                  <a:cubicBezTo>
                    <a:pt x="2680" y="232"/>
                    <a:pt x="2632" y="327"/>
                    <a:pt x="2585" y="470"/>
                  </a:cubicBezTo>
                  <a:cubicBezTo>
                    <a:pt x="2537" y="601"/>
                    <a:pt x="2501" y="744"/>
                    <a:pt x="2454" y="922"/>
                  </a:cubicBezTo>
                  <a:cubicBezTo>
                    <a:pt x="2406" y="1101"/>
                    <a:pt x="2358" y="1279"/>
                    <a:pt x="2323" y="1482"/>
                  </a:cubicBezTo>
                  <a:cubicBezTo>
                    <a:pt x="2287" y="1672"/>
                    <a:pt x="2239" y="1863"/>
                    <a:pt x="2216" y="2041"/>
                  </a:cubicBezTo>
                  <a:cubicBezTo>
                    <a:pt x="2168" y="2232"/>
                    <a:pt x="2156" y="2399"/>
                    <a:pt x="2120" y="2553"/>
                  </a:cubicBezTo>
                  <a:cubicBezTo>
                    <a:pt x="2096" y="2696"/>
                    <a:pt x="2085" y="2815"/>
                    <a:pt x="2061" y="2911"/>
                  </a:cubicBezTo>
                  <a:cubicBezTo>
                    <a:pt x="2037" y="3030"/>
                    <a:pt x="2001" y="3161"/>
                    <a:pt x="1977" y="3292"/>
                  </a:cubicBezTo>
                  <a:cubicBezTo>
                    <a:pt x="1942" y="3422"/>
                    <a:pt x="1918" y="3565"/>
                    <a:pt x="1906" y="3696"/>
                  </a:cubicBezTo>
                  <a:cubicBezTo>
                    <a:pt x="1692" y="3268"/>
                    <a:pt x="1489" y="2827"/>
                    <a:pt x="1287" y="2399"/>
                  </a:cubicBezTo>
                  <a:cubicBezTo>
                    <a:pt x="1084" y="1970"/>
                    <a:pt x="894" y="1541"/>
                    <a:pt x="692" y="1101"/>
                  </a:cubicBezTo>
                  <a:lnTo>
                    <a:pt x="632" y="1137"/>
                  </a:lnTo>
                  <a:cubicBezTo>
                    <a:pt x="608" y="1148"/>
                    <a:pt x="572" y="1160"/>
                    <a:pt x="537" y="1184"/>
                  </a:cubicBezTo>
                  <a:cubicBezTo>
                    <a:pt x="489" y="1196"/>
                    <a:pt x="453" y="1196"/>
                    <a:pt x="430" y="1208"/>
                  </a:cubicBezTo>
                  <a:cubicBezTo>
                    <a:pt x="406" y="1208"/>
                    <a:pt x="393" y="1213"/>
                    <a:pt x="383" y="1213"/>
                  </a:cubicBezTo>
                  <a:cubicBezTo>
                    <a:pt x="378" y="1213"/>
                    <a:pt x="374" y="1212"/>
                    <a:pt x="370" y="1208"/>
                  </a:cubicBezTo>
                  <a:cubicBezTo>
                    <a:pt x="275" y="1244"/>
                    <a:pt x="191" y="1256"/>
                    <a:pt x="144" y="1279"/>
                  </a:cubicBezTo>
                  <a:cubicBezTo>
                    <a:pt x="96" y="1315"/>
                    <a:pt x="37" y="1363"/>
                    <a:pt x="1" y="1446"/>
                  </a:cubicBezTo>
                  <a:cubicBezTo>
                    <a:pt x="25" y="1601"/>
                    <a:pt x="72" y="1744"/>
                    <a:pt x="144" y="1875"/>
                  </a:cubicBezTo>
                  <a:cubicBezTo>
                    <a:pt x="215" y="2029"/>
                    <a:pt x="299" y="2160"/>
                    <a:pt x="358" y="2291"/>
                  </a:cubicBezTo>
                  <a:cubicBezTo>
                    <a:pt x="430" y="2458"/>
                    <a:pt x="501" y="2613"/>
                    <a:pt x="561" y="2768"/>
                  </a:cubicBezTo>
                  <a:cubicBezTo>
                    <a:pt x="620" y="2934"/>
                    <a:pt x="692" y="3101"/>
                    <a:pt x="775" y="3244"/>
                  </a:cubicBezTo>
                  <a:cubicBezTo>
                    <a:pt x="977" y="3684"/>
                    <a:pt x="1168" y="4113"/>
                    <a:pt x="1346" y="4542"/>
                  </a:cubicBezTo>
                  <a:lnTo>
                    <a:pt x="1346" y="4554"/>
                  </a:lnTo>
                  <a:cubicBezTo>
                    <a:pt x="1406" y="4673"/>
                    <a:pt x="1465" y="4827"/>
                    <a:pt x="1549" y="5006"/>
                  </a:cubicBezTo>
                  <a:cubicBezTo>
                    <a:pt x="1620" y="5185"/>
                    <a:pt x="1692" y="5375"/>
                    <a:pt x="1787" y="5566"/>
                  </a:cubicBezTo>
                  <a:cubicBezTo>
                    <a:pt x="1870" y="5768"/>
                    <a:pt x="1942" y="5947"/>
                    <a:pt x="2037" y="6125"/>
                  </a:cubicBezTo>
                  <a:cubicBezTo>
                    <a:pt x="2108" y="6304"/>
                    <a:pt x="2204" y="6435"/>
                    <a:pt x="2275" y="6542"/>
                  </a:cubicBezTo>
                  <a:cubicBezTo>
                    <a:pt x="2287" y="6518"/>
                    <a:pt x="2323" y="6518"/>
                    <a:pt x="2358" y="6506"/>
                  </a:cubicBezTo>
                  <a:cubicBezTo>
                    <a:pt x="2406" y="6494"/>
                    <a:pt x="2454" y="6494"/>
                    <a:pt x="2513" y="6482"/>
                  </a:cubicBezTo>
                  <a:cubicBezTo>
                    <a:pt x="2561" y="6482"/>
                    <a:pt x="2620" y="6459"/>
                    <a:pt x="2656" y="6447"/>
                  </a:cubicBezTo>
                  <a:cubicBezTo>
                    <a:pt x="2704" y="6447"/>
                    <a:pt x="2739" y="6435"/>
                    <a:pt x="2751" y="6423"/>
                  </a:cubicBezTo>
                  <a:cubicBezTo>
                    <a:pt x="2811" y="6399"/>
                    <a:pt x="2858" y="6387"/>
                    <a:pt x="2882" y="6363"/>
                  </a:cubicBezTo>
                  <a:cubicBezTo>
                    <a:pt x="2918" y="6328"/>
                    <a:pt x="2942" y="6316"/>
                    <a:pt x="2978" y="6280"/>
                  </a:cubicBezTo>
                  <a:cubicBezTo>
                    <a:pt x="2989" y="6256"/>
                    <a:pt x="3013" y="6220"/>
                    <a:pt x="3037" y="6197"/>
                  </a:cubicBezTo>
                  <a:lnTo>
                    <a:pt x="2644" y="5256"/>
                  </a:lnTo>
                  <a:lnTo>
                    <a:pt x="2477" y="4911"/>
                  </a:lnTo>
                  <a:cubicBezTo>
                    <a:pt x="2513" y="4792"/>
                    <a:pt x="2525" y="4673"/>
                    <a:pt x="2561" y="4530"/>
                  </a:cubicBezTo>
                  <a:cubicBezTo>
                    <a:pt x="2585" y="4375"/>
                    <a:pt x="2632" y="4256"/>
                    <a:pt x="2680" y="4173"/>
                  </a:cubicBezTo>
                  <a:cubicBezTo>
                    <a:pt x="2686" y="4169"/>
                    <a:pt x="2696" y="4168"/>
                    <a:pt x="2710" y="4168"/>
                  </a:cubicBezTo>
                  <a:cubicBezTo>
                    <a:pt x="2747" y="4168"/>
                    <a:pt x="2813" y="4179"/>
                    <a:pt x="2918" y="4196"/>
                  </a:cubicBezTo>
                  <a:cubicBezTo>
                    <a:pt x="3049" y="4232"/>
                    <a:pt x="3192" y="4280"/>
                    <a:pt x="3359" y="4339"/>
                  </a:cubicBezTo>
                  <a:cubicBezTo>
                    <a:pt x="3525" y="4399"/>
                    <a:pt x="3716" y="4470"/>
                    <a:pt x="3906" y="4542"/>
                  </a:cubicBezTo>
                  <a:cubicBezTo>
                    <a:pt x="4121" y="4613"/>
                    <a:pt x="4299" y="4696"/>
                    <a:pt x="4478" y="4768"/>
                  </a:cubicBezTo>
                  <a:cubicBezTo>
                    <a:pt x="4656" y="4839"/>
                    <a:pt x="4799" y="4899"/>
                    <a:pt x="4942" y="4958"/>
                  </a:cubicBezTo>
                  <a:cubicBezTo>
                    <a:pt x="5073" y="5018"/>
                    <a:pt x="5156" y="5054"/>
                    <a:pt x="5204" y="5077"/>
                  </a:cubicBezTo>
                  <a:cubicBezTo>
                    <a:pt x="5252" y="5077"/>
                    <a:pt x="5275" y="5113"/>
                    <a:pt x="5311" y="5125"/>
                  </a:cubicBezTo>
                  <a:cubicBezTo>
                    <a:pt x="5347" y="5137"/>
                    <a:pt x="5371" y="5173"/>
                    <a:pt x="5394" y="5185"/>
                  </a:cubicBezTo>
                  <a:cubicBezTo>
                    <a:pt x="5406" y="5191"/>
                    <a:pt x="5418" y="5194"/>
                    <a:pt x="5433" y="5194"/>
                  </a:cubicBezTo>
                  <a:cubicBezTo>
                    <a:pt x="5448" y="5194"/>
                    <a:pt x="5466" y="5191"/>
                    <a:pt x="5490" y="5185"/>
                  </a:cubicBezTo>
                  <a:lnTo>
                    <a:pt x="5585" y="5137"/>
                  </a:lnTo>
                  <a:cubicBezTo>
                    <a:pt x="5609" y="5125"/>
                    <a:pt x="5645" y="5077"/>
                    <a:pt x="5668" y="5030"/>
                  </a:cubicBezTo>
                  <a:cubicBezTo>
                    <a:pt x="5704" y="4970"/>
                    <a:pt x="5740" y="4935"/>
                    <a:pt x="5775" y="4875"/>
                  </a:cubicBezTo>
                  <a:cubicBezTo>
                    <a:pt x="5823" y="4816"/>
                    <a:pt x="5847" y="4768"/>
                    <a:pt x="5859" y="4708"/>
                  </a:cubicBezTo>
                  <a:cubicBezTo>
                    <a:pt x="5895" y="4649"/>
                    <a:pt x="5895" y="4601"/>
                    <a:pt x="5895" y="4577"/>
                  </a:cubicBezTo>
                  <a:cubicBezTo>
                    <a:pt x="5787" y="4482"/>
                    <a:pt x="5656" y="4399"/>
                    <a:pt x="5502" y="4315"/>
                  </a:cubicBezTo>
                  <a:cubicBezTo>
                    <a:pt x="5359" y="4244"/>
                    <a:pt x="5204" y="4173"/>
                    <a:pt x="5049" y="4113"/>
                  </a:cubicBezTo>
                  <a:cubicBezTo>
                    <a:pt x="4894" y="4054"/>
                    <a:pt x="4728" y="3994"/>
                    <a:pt x="4573" y="3934"/>
                  </a:cubicBezTo>
                  <a:cubicBezTo>
                    <a:pt x="4406" y="3887"/>
                    <a:pt x="4251" y="3827"/>
                    <a:pt x="4109" y="3768"/>
                  </a:cubicBezTo>
                  <a:cubicBezTo>
                    <a:pt x="4049" y="3756"/>
                    <a:pt x="3954" y="3708"/>
                    <a:pt x="3835" y="3661"/>
                  </a:cubicBezTo>
                  <a:cubicBezTo>
                    <a:pt x="3716" y="3601"/>
                    <a:pt x="3597" y="3565"/>
                    <a:pt x="3466" y="3506"/>
                  </a:cubicBezTo>
                  <a:lnTo>
                    <a:pt x="3108" y="3327"/>
                  </a:lnTo>
                  <a:cubicBezTo>
                    <a:pt x="3001" y="3268"/>
                    <a:pt x="2930" y="3220"/>
                    <a:pt x="2882" y="3184"/>
                  </a:cubicBezTo>
                  <a:lnTo>
                    <a:pt x="2858" y="3161"/>
                  </a:lnTo>
                  <a:cubicBezTo>
                    <a:pt x="2847" y="3137"/>
                    <a:pt x="2858" y="3065"/>
                    <a:pt x="2870" y="2934"/>
                  </a:cubicBezTo>
                  <a:cubicBezTo>
                    <a:pt x="2906" y="2791"/>
                    <a:pt x="2930" y="2625"/>
                    <a:pt x="2978" y="2410"/>
                  </a:cubicBezTo>
                  <a:cubicBezTo>
                    <a:pt x="3025" y="2208"/>
                    <a:pt x="3061" y="1982"/>
                    <a:pt x="3120" y="1744"/>
                  </a:cubicBezTo>
                  <a:cubicBezTo>
                    <a:pt x="3180" y="1506"/>
                    <a:pt x="3228" y="1279"/>
                    <a:pt x="3275" y="1053"/>
                  </a:cubicBezTo>
                  <a:cubicBezTo>
                    <a:pt x="3323" y="851"/>
                    <a:pt x="3359" y="648"/>
                    <a:pt x="3394" y="482"/>
                  </a:cubicBezTo>
                  <a:cubicBezTo>
                    <a:pt x="3418" y="303"/>
                    <a:pt x="3418" y="184"/>
                    <a:pt x="3418" y="124"/>
                  </a:cubicBezTo>
                  <a:cubicBezTo>
                    <a:pt x="3406" y="89"/>
                    <a:pt x="3382" y="65"/>
                    <a:pt x="3299" y="5"/>
                  </a:cubicBezTo>
                  <a:cubicBezTo>
                    <a:pt x="3259" y="5"/>
                    <a:pt x="3220" y="0"/>
                    <a:pt x="31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0"/>
            <p:cNvSpPr/>
            <p:nvPr/>
          </p:nvSpPr>
          <p:spPr>
            <a:xfrm>
              <a:off x="7289600" y="950423"/>
              <a:ext cx="468200" cy="515162"/>
            </a:xfrm>
            <a:custGeom>
              <a:avLst/>
              <a:gdLst/>
              <a:ahLst/>
              <a:cxnLst/>
              <a:rect l="l" t="t" r="r" b="b"/>
              <a:pathLst>
                <a:path w="6251" h="6878" extrusionOk="0">
                  <a:moveTo>
                    <a:pt x="3441" y="353"/>
                  </a:moveTo>
                  <a:cubicBezTo>
                    <a:pt x="3441" y="401"/>
                    <a:pt x="3441" y="472"/>
                    <a:pt x="3417" y="603"/>
                  </a:cubicBezTo>
                  <a:cubicBezTo>
                    <a:pt x="3382" y="770"/>
                    <a:pt x="3334" y="960"/>
                    <a:pt x="3298" y="1186"/>
                  </a:cubicBezTo>
                  <a:cubicBezTo>
                    <a:pt x="3251" y="1389"/>
                    <a:pt x="3203" y="1627"/>
                    <a:pt x="3143" y="1865"/>
                  </a:cubicBezTo>
                  <a:cubicBezTo>
                    <a:pt x="3084" y="2103"/>
                    <a:pt x="3036" y="2329"/>
                    <a:pt x="3001" y="2544"/>
                  </a:cubicBezTo>
                  <a:cubicBezTo>
                    <a:pt x="2953" y="2746"/>
                    <a:pt x="2905" y="2913"/>
                    <a:pt x="2893" y="3056"/>
                  </a:cubicBezTo>
                  <a:cubicBezTo>
                    <a:pt x="2858" y="3270"/>
                    <a:pt x="2858" y="3341"/>
                    <a:pt x="2917" y="3413"/>
                  </a:cubicBezTo>
                  <a:lnTo>
                    <a:pt x="2953" y="3449"/>
                  </a:lnTo>
                  <a:cubicBezTo>
                    <a:pt x="3001" y="3496"/>
                    <a:pt x="3084" y="3556"/>
                    <a:pt x="3203" y="3615"/>
                  </a:cubicBezTo>
                  <a:cubicBezTo>
                    <a:pt x="3322" y="3675"/>
                    <a:pt x="3441" y="3734"/>
                    <a:pt x="3572" y="3794"/>
                  </a:cubicBezTo>
                  <a:cubicBezTo>
                    <a:pt x="3691" y="3853"/>
                    <a:pt x="3834" y="3913"/>
                    <a:pt x="3953" y="3960"/>
                  </a:cubicBezTo>
                  <a:lnTo>
                    <a:pt x="4215" y="4091"/>
                  </a:lnTo>
                  <a:cubicBezTo>
                    <a:pt x="4346" y="4139"/>
                    <a:pt x="4513" y="4187"/>
                    <a:pt x="4679" y="4246"/>
                  </a:cubicBezTo>
                  <a:cubicBezTo>
                    <a:pt x="4834" y="4318"/>
                    <a:pt x="4989" y="4377"/>
                    <a:pt x="5156" y="4437"/>
                  </a:cubicBezTo>
                  <a:cubicBezTo>
                    <a:pt x="5298" y="4484"/>
                    <a:pt x="5453" y="4544"/>
                    <a:pt x="5596" y="4627"/>
                  </a:cubicBezTo>
                  <a:cubicBezTo>
                    <a:pt x="5703" y="4675"/>
                    <a:pt x="5810" y="4734"/>
                    <a:pt x="5894" y="4806"/>
                  </a:cubicBezTo>
                  <a:lnTo>
                    <a:pt x="5894" y="4818"/>
                  </a:lnTo>
                  <a:cubicBezTo>
                    <a:pt x="5882" y="4877"/>
                    <a:pt x="5846" y="4925"/>
                    <a:pt x="5822" y="4973"/>
                  </a:cubicBezTo>
                  <a:cubicBezTo>
                    <a:pt x="5799" y="5008"/>
                    <a:pt x="5751" y="5068"/>
                    <a:pt x="5715" y="5115"/>
                  </a:cubicBezTo>
                  <a:cubicBezTo>
                    <a:pt x="5691" y="5151"/>
                    <a:pt x="5679" y="5175"/>
                    <a:pt x="5656" y="5187"/>
                  </a:cubicBezTo>
                  <a:cubicBezTo>
                    <a:pt x="5644" y="5187"/>
                    <a:pt x="5632" y="5187"/>
                    <a:pt x="5620" y="5211"/>
                  </a:cubicBezTo>
                  <a:cubicBezTo>
                    <a:pt x="5596" y="5187"/>
                    <a:pt x="5584" y="5175"/>
                    <a:pt x="5584" y="5139"/>
                  </a:cubicBezTo>
                  <a:cubicBezTo>
                    <a:pt x="5537" y="5115"/>
                    <a:pt x="5501" y="5080"/>
                    <a:pt x="5453" y="5068"/>
                  </a:cubicBezTo>
                  <a:cubicBezTo>
                    <a:pt x="5406" y="5056"/>
                    <a:pt x="5322" y="5008"/>
                    <a:pt x="5179" y="4949"/>
                  </a:cubicBezTo>
                  <a:cubicBezTo>
                    <a:pt x="5048" y="4889"/>
                    <a:pt x="4906" y="4830"/>
                    <a:pt x="4727" y="4758"/>
                  </a:cubicBezTo>
                  <a:cubicBezTo>
                    <a:pt x="4548" y="4687"/>
                    <a:pt x="4346" y="4603"/>
                    <a:pt x="4155" y="4532"/>
                  </a:cubicBezTo>
                  <a:cubicBezTo>
                    <a:pt x="3965" y="4461"/>
                    <a:pt x="3786" y="4389"/>
                    <a:pt x="3608" y="4330"/>
                  </a:cubicBezTo>
                  <a:cubicBezTo>
                    <a:pt x="3429" y="4270"/>
                    <a:pt x="3274" y="4222"/>
                    <a:pt x="3143" y="4187"/>
                  </a:cubicBezTo>
                  <a:cubicBezTo>
                    <a:pt x="3045" y="4167"/>
                    <a:pt x="2972" y="4158"/>
                    <a:pt x="2914" y="4158"/>
                  </a:cubicBezTo>
                  <a:cubicBezTo>
                    <a:pt x="2867" y="4158"/>
                    <a:pt x="2830" y="4164"/>
                    <a:pt x="2798" y="4175"/>
                  </a:cubicBezTo>
                  <a:lnTo>
                    <a:pt x="2751" y="4187"/>
                  </a:lnTo>
                  <a:lnTo>
                    <a:pt x="2727" y="4234"/>
                  </a:lnTo>
                  <a:cubicBezTo>
                    <a:pt x="2667" y="4341"/>
                    <a:pt x="2620" y="4472"/>
                    <a:pt x="2596" y="4639"/>
                  </a:cubicBezTo>
                  <a:cubicBezTo>
                    <a:pt x="2572" y="4782"/>
                    <a:pt x="2548" y="4901"/>
                    <a:pt x="2512" y="5020"/>
                  </a:cubicBezTo>
                  <a:lnTo>
                    <a:pt x="2500" y="5068"/>
                  </a:lnTo>
                  <a:lnTo>
                    <a:pt x="2703" y="5461"/>
                  </a:lnTo>
                  <a:lnTo>
                    <a:pt x="3048" y="6318"/>
                  </a:lnTo>
                  <a:lnTo>
                    <a:pt x="3048" y="6330"/>
                  </a:lnTo>
                  <a:cubicBezTo>
                    <a:pt x="3036" y="6366"/>
                    <a:pt x="3024" y="6377"/>
                    <a:pt x="3001" y="6389"/>
                  </a:cubicBezTo>
                  <a:cubicBezTo>
                    <a:pt x="2977" y="6389"/>
                    <a:pt x="2953" y="6413"/>
                    <a:pt x="2905" y="6425"/>
                  </a:cubicBezTo>
                  <a:lnTo>
                    <a:pt x="2870" y="6437"/>
                  </a:lnTo>
                  <a:lnTo>
                    <a:pt x="2858" y="6449"/>
                  </a:lnTo>
                  <a:cubicBezTo>
                    <a:pt x="2858" y="6473"/>
                    <a:pt x="2846" y="6473"/>
                    <a:pt x="2834" y="6473"/>
                  </a:cubicBezTo>
                  <a:cubicBezTo>
                    <a:pt x="2786" y="6473"/>
                    <a:pt x="2739" y="6485"/>
                    <a:pt x="2679" y="6497"/>
                  </a:cubicBezTo>
                  <a:cubicBezTo>
                    <a:pt x="2631" y="6508"/>
                    <a:pt x="2572" y="6508"/>
                    <a:pt x="2536" y="6532"/>
                  </a:cubicBezTo>
                  <a:cubicBezTo>
                    <a:pt x="2489" y="6437"/>
                    <a:pt x="2429" y="6330"/>
                    <a:pt x="2370" y="6211"/>
                  </a:cubicBezTo>
                  <a:cubicBezTo>
                    <a:pt x="2274" y="6032"/>
                    <a:pt x="2191" y="5854"/>
                    <a:pt x="2119" y="5663"/>
                  </a:cubicBezTo>
                  <a:cubicBezTo>
                    <a:pt x="2024" y="5484"/>
                    <a:pt x="1953" y="5294"/>
                    <a:pt x="1881" y="5115"/>
                  </a:cubicBezTo>
                  <a:cubicBezTo>
                    <a:pt x="1798" y="4949"/>
                    <a:pt x="1738" y="4818"/>
                    <a:pt x="1703" y="4711"/>
                  </a:cubicBezTo>
                  <a:lnTo>
                    <a:pt x="1679" y="4651"/>
                  </a:lnTo>
                  <a:cubicBezTo>
                    <a:pt x="1500" y="4222"/>
                    <a:pt x="1310" y="3794"/>
                    <a:pt x="1107" y="3353"/>
                  </a:cubicBezTo>
                  <a:cubicBezTo>
                    <a:pt x="1048" y="3210"/>
                    <a:pt x="965" y="3056"/>
                    <a:pt x="905" y="2901"/>
                  </a:cubicBezTo>
                  <a:cubicBezTo>
                    <a:pt x="846" y="2734"/>
                    <a:pt x="774" y="2567"/>
                    <a:pt x="703" y="2401"/>
                  </a:cubicBezTo>
                  <a:lnTo>
                    <a:pt x="488" y="1984"/>
                  </a:lnTo>
                  <a:cubicBezTo>
                    <a:pt x="429" y="1865"/>
                    <a:pt x="393" y="1770"/>
                    <a:pt x="357" y="1651"/>
                  </a:cubicBezTo>
                  <a:lnTo>
                    <a:pt x="405" y="1603"/>
                  </a:lnTo>
                  <a:cubicBezTo>
                    <a:pt x="453" y="1591"/>
                    <a:pt x="512" y="1567"/>
                    <a:pt x="584" y="1544"/>
                  </a:cubicBezTo>
                  <a:cubicBezTo>
                    <a:pt x="619" y="1544"/>
                    <a:pt x="655" y="1532"/>
                    <a:pt x="679" y="1532"/>
                  </a:cubicBezTo>
                  <a:cubicBezTo>
                    <a:pt x="715" y="1508"/>
                    <a:pt x="750" y="1496"/>
                    <a:pt x="798" y="1484"/>
                  </a:cubicBezTo>
                  <a:cubicBezTo>
                    <a:pt x="798" y="1484"/>
                    <a:pt x="810" y="1472"/>
                    <a:pt x="822" y="1472"/>
                  </a:cubicBezTo>
                  <a:cubicBezTo>
                    <a:pt x="1000" y="1865"/>
                    <a:pt x="1179" y="2258"/>
                    <a:pt x="1357" y="2639"/>
                  </a:cubicBezTo>
                  <a:cubicBezTo>
                    <a:pt x="1572" y="3079"/>
                    <a:pt x="1762" y="3508"/>
                    <a:pt x="1965" y="3937"/>
                  </a:cubicBezTo>
                  <a:lnTo>
                    <a:pt x="2191" y="4389"/>
                  </a:lnTo>
                  <a:lnTo>
                    <a:pt x="2250" y="3889"/>
                  </a:lnTo>
                  <a:cubicBezTo>
                    <a:pt x="2262" y="3758"/>
                    <a:pt x="2298" y="3627"/>
                    <a:pt x="2322" y="3508"/>
                  </a:cubicBezTo>
                  <a:cubicBezTo>
                    <a:pt x="2370" y="3377"/>
                    <a:pt x="2405" y="3234"/>
                    <a:pt x="2417" y="3103"/>
                  </a:cubicBezTo>
                  <a:cubicBezTo>
                    <a:pt x="2429" y="3020"/>
                    <a:pt x="2441" y="2901"/>
                    <a:pt x="2477" y="2746"/>
                  </a:cubicBezTo>
                  <a:cubicBezTo>
                    <a:pt x="2500" y="2603"/>
                    <a:pt x="2536" y="2437"/>
                    <a:pt x="2560" y="2258"/>
                  </a:cubicBezTo>
                  <a:cubicBezTo>
                    <a:pt x="2596" y="2079"/>
                    <a:pt x="2620" y="1901"/>
                    <a:pt x="2667" y="1710"/>
                  </a:cubicBezTo>
                  <a:cubicBezTo>
                    <a:pt x="2703" y="1508"/>
                    <a:pt x="2739" y="1329"/>
                    <a:pt x="2786" y="1174"/>
                  </a:cubicBezTo>
                  <a:cubicBezTo>
                    <a:pt x="2834" y="1008"/>
                    <a:pt x="2881" y="853"/>
                    <a:pt x="2917" y="722"/>
                  </a:cubicBezTo>
                  <a:cubicBezTo>
                    <a:pt x="2977" y="591"/>
                    <a:pt x="3012" y="520"/>
                    <a:pt x="3036" y="472"/>
                  </a:cubicBezTo>
                  <a:cubicBezTo>
                    <a:pt x="3060" y="436"/>
                    <a:pt x="3084" y="424"/>
                    <a:pt x="3143" y="401"/>
                  </a:cubicBezTo>
                  <a:cubicBezTo>
                    <a:pt x="3203" y="377"/>
                    <a:pt x="3262" y="353"/>
                    <a:pt x="3322" y="353"/>
                  </a:cubicBezTo>
                  <a:close/>
                  <a:moveTo>
                    <a:pt x="3374" y="1"/>
                  </a:moveTo>
                  <a:cubicBezTo>
                    <a:pt x="3343" y="1"/>
                    <a:pt x="3309" y="3"/>
                    <a:pt x="3274" y="8"/>
                  </a:cubicBezTo>
                  <a:cubicBezTo>
                    <a:pt x="3191" y="31"/>
                    <a:pt x="3096" y="55"/>
                    <a:pt x="3012" y="91"/>
                  </a:cubicBezTo>
                  <a:cubicBezTo>
                    <a:pt x="2917" y="127"/>
                    <a:pt x="2846" y="174"/>
                    <a:pt x="2786" y="234"/>
                  </a:cubicBezTo>
                  <a:lnTo>
                    <a:pt x="2774" y="246"/>
                  </a:lnTo>
                  <a:cubicBezTo>
                    <a:pt x="2715" y="329"/>
                    <a:pt x="2655" y="448"/>
                    <a:pt x="2608" y="591"/>
                  </a:cubicBezTo>
                  <a:cubicBezTo>
                    <a:pt x="2560" y="746"/>
                    <a:pt x="2512" y="889"/>
                    <a:pt x="2477" y="1067"/>
                  </a:cubicBezTo>
                  <a:cubicBezTo>
                    <a:pt x="2429" y="1234"/>
                    <a:pt x="2381" y="1424"/>
                    <a:pt x="2346" y="1615"/>
                  </a:cubicBezTo>
                  <a:cubicBezTo>
                    <a:pt x="2310" y="1817"/>
                    <a:pt x="2262" y="2008"/>
                    <a:pt x="2239" y="2186"/>
                  </a:cubicBezTo>
                  <a:cubicBezTo>
                    <a:pt x="2191" y="2365"/>
                    <a:pt x="2179" y="2544"/>
                    <a:pt x="2143" y="2687"/>
                  </a:cubicBezTo>
                  <a:cubicBezTo>
                    <a:pt x="2119" y="2841"/>
                    <a:pt x="2108" y="2960"/>
                    <a:pt x="2084" y="3044"/>
                  </a:cubicBezTo>
                  <a:cubicBezTo>
                    <a:pt x="2072" y="3163"/>
                    <a:pt x="2048" y="3270"/>
                    <a:pt x="2012" y="3389"/>
                  </a:cubicBezTo>
                  <a:cubicBezTo>
                    <a:pt x="1869" y="3091"/>
                    <a:pt x="1727" y="2794"/>
                    <a:pt x="1596" y="2496"/>
                  </a:cubicBezTo>
                  <a:cubicBezTo>
                    <a:pt x="1393" y="2067"/>
                    <a:pt x="1191" y="1639"/>
                    <a:pt x="1000" y="1198"/>
                  </a:cubicBezTo>
                  <a:lnTo>
                    <a:pt x="953" y="1115"/>
                  </a:lnTo>
                  <a:lnTo>
                    <a:pt x="869" y="1115"/>
                  </a:lnTo>
                  <a:cubicBezTo>
                    <a:pt x="810" y="1115"/>
                    <a:pt x="750" y="1139"/>
                    <a:pt x="643" y="1186"/>
                  </a:cubicBezTo>
                  <a:cubicBezTo>
                    <a:pt x="631" y="1198"/>
                    <a:pt x="595" y="1222"/>
                    <a:pt x="584" y="1222"/>
                  </a:cubicBezTo>
                  <a:lnTo>
                    <a:pt x="572" y="1198"/>
                  </a:lnTo>
                  <a:lnTo>
                    <a:pt x="488" y="1234"/>
                  </a:lnTo>
                  <a:cubicBezTo>
                    <a:pt x="393" y="1258"/>
                    <a:pt x="310" y="1294"/>
                    <a:pt x="250" y="1317"/>
                  </a:cubicBezTo>
                  <a:cubicBezTo>
                    <a:pt x="167" y="1365"/>
                    <a:pt x="95" y="1424"/>
                    <a:pt x="36" y="1544"/>
                  </a:cubicBezTo>
                  <a:lnTo>
                    <a:pt x="0" y="1591"/>
                  </a:lnTo>
                  <a:lnTo>
                    <a:pt x="12" y="1651"/>
                  </a:lnTo>
                  <a:cubicBezTo>
                    <a:pt x="48" y="1817"/>
                    <a:pt x="107" y="1960"/>
                    <a:pt x="179" y="2115"/>
                  </a:cubicBezTo>
                  <a:lnTo>
                    <a:pt x="393" y="2532"/>
                  </a:lnTo>
                  <a:cubicBezTo>
                    <a:pt x="453" y="2675"/>
                    <a:pt x="524" y="2829"/>
                    <a:pt x="584" y="2984"/>
                  </a:cubicBezTo>
                  <a:cubicBezTo>
                    <a:pt x="643" y="3151"/>
                    <a:pt x="715" y="3318"/>
                    <a:pt x="786" y="3484"/>
                  </a:cubicBezTo>
                  <a:cubicBezTo>
                    <a:pt x="988" y="3901"/>
                    <a:pt x="1179" y="4294"/>
                    <a:pt x="1346" y="4711"/>
                  </a:cubicBezTo>
                  <a:lnTo>
                    <a:pt x="1346" y="4734"/>
                  </a:lnTo>
                  <a:lnTo>
                    <a:pt x="1369" y="4794"/>
                  </a:lnTo>
                  <a:cubicBezTo>
                    <a:pt x="1429" y="4889"/>
                    <a:pt x="1488" y="5044"/>
                    <a:pt x="1560" y="5223"/>
                  </a:cubicBezTo>
                  <a:cubicBezTo>
                    <a:pt x="1643" y="5401"/>
                    <a:pt x="1715" y="5592"/>
                    <a:pt x="1798" y="5782"/>
                  </a:cubicBezTo>
                  <a:cubicBezTo>
                    <a:pt x="1893" y="5985"/>
                    <a:pt x="1965" y="6163"/>
                    <a:pt x="2060" y="6342"/>
                  </a:cubicBezTo>
                  <a:cubicBezTo>
                    <a:pt x="2131" y="6532"/>
                    <a:pt x="2215" y="6675"/>
                    <a:pt x="2310" y="6782"/>
                  </a:cubicBezTo>
                  <a:lnTo>
                    <a:pt x="2381" y="6878"/>
                  </a:lnTo>
                  <a:lnTo>
                    <a:pt x="2489" y="6818"/>
                  </a:lnTo>
                  <a:cubicBezTo>
                    <a:pt x="2500" y="6818"/>
                    <a:pt x="2512" y="6794"/>
                    <a:pt x="2548" y="6794"/>
                  </a:cubicBezTo>
                  <a:cubicBezTo>
                    <a:pt x="2608" y="6794"/>
                    <a:pt x="2655" y="6782"/>
                    <a:pt x="2715" y="6770"/>
                  </a:cubicBezTo>
                  <a:cubicBezTo>
                    <a:pt x="2774" y="6770"/>
                    <a:pt x="2834" y="6758"/>
                    <a:pt x="2870" y="6735"/>
                  </a:cubicBezTo>
                  <a:cubicBezTo>
                    <a:pt x="2917" y="6723"/>
                    <a:pt x="2965" y="6711"/>
                    <a:pt x="3001" y="6699"/>
                  </a:cubicBezTo>
                  <a:cubicBezTo>
                    <a:pt x="3072" y="6675"/>
                    <a:pt x="3120" y="6651"/>
                    <a:pt x="3155" y="6616"/>
                  </a:cubicBezTo>
                  <a:cubicBezTo>
                    <a:pt x="3203" y="6592"/>
                    <a:pt x="3239" y="6556"/>
                    <a:pt x="3262" y="6532"/>
                  </a:cubicBezTo>
                  <a:lnTo>
                    <a:pt x="3274" y="6520"/>
                  </a:lnTo>
                  <a:cubicBezTo>
                    <a:pt x="3310" y="6485"/>
                    <a:pt x="3322" y="6449"/>
                    <a:pt x="3358" y="6413"/>
                  </a:cubicBezTo>
                  <a:lnTo>
                    <a:pt x="3393" y="6354"/>
                  </a:lnTo>
                  <a:lnTo>
                    <a:pt x="2965" y="5342"/>
                  </a:lnTo>
                  <a:lnTo>
                    <a:pt x="2822" y="5044"/>
                  </a:lnTo>
                  <a:cubicBezTo>
                    <a:pt x="2846" y="4937"/>
                    <a:pt x="2881" y="4818"/>
                    <a:pt x="2893" y="4699"/>
                  </a:cubicBezTo>
                  <a:cubicBezTo>
                    <a:pt x="2905" y="4615"/>
                    <a:pt x="2917" y="4520"/>
                    <a:pt x="2953" y="4461"/>
                  </a:cubicBezTo>
                  <a:cubicBezTo>
                    <a:pt x="2965" y="4472"/>
                    <a:pt x="3012" y="4472"/>
                    <a:pt x="3060" y="4496"/>
                  </a:cubicBezTo>
                  <a:cubicBezTo>
                    <a:pt x="3167" y="4520"/>
                    <a:pt x="3322" y="4568"/>
                    <a:pt x="3489" y="4627"/>
                  </a:cubicBezTo>
                  <a:cubicBezTo>
                    <a:pt x="3667" y="4675"/>
                    <a:pt x="3846" y="4746"/>
                    <a:pt x="4036" y="4818"/>
                  </a:cubicBezTo>
                  <a:cubicBezTo>
                    <a:pt x="4251" y="4889"/>
                    <a:pt x="4429" y="4973"/>
                    <a:pt x="4608" y="5044"/>
                  </a:cubicBezTo>
                  <a:cubicBezTo>
                    <a:pt x="4786" y="5115"/>
                    <a:pt x="4929" y="5175"/>
                    <a:pt x="5060" y="5234"/>
                  </a:cubicBezTo>
                  <a:cubicBezTo>
                    <a:pt x="5203" y="5294"/>
                    <a:pt x="5287" y="5318"/>
                    <a:pt x="5334" y="5354"/>
                  </a:cubicBezTo>
                  <a:lnTo>
                    <a:pt x="5346" y="5365"/>
                  </a:lnTo>
                  <a:cubicBezTo>
                    <a:pt x="5382" y="5377"/>
                    <a:pt x="5394" y="5377"/>
                    <a:pt x="5406" y="5401"/>
                  </a:cubicBezTo>
                  <a:cubicBezTo>
                    <a:pt x="5441" y="5425"/>
                    <a:pt x="5477" y="5461"/>
                    <a:pt x="5513" y="5473"/>
                  </a:cubicBezTo>
                  <a:cubicBezTo>
                    <a:pt x="5541" y="5494"/>
                    <a:pt x="5578" y="5511"/>
                    <a:pt x="5627" y="5511"/>
                  </a:cubicBezTo>
                  <a:cubicBezTo>
                    <a:pt x="5659" y="5511"/>
                    <a:pt x="5696" y="5504"/>
                    <a:pt x="5739" y="5484"/>
                  </a:cubicBezTo>
                  <a:cubicBezTo>
                    <a:pt x="5775" y="5473"/>
                    <a:pt x="5810" y="5461"/>
                    <a:pt x="5834" y="5449"/>
                  </a:cubicBezTo>
                  <a:lnTo>
                    <a:pt x="5858" y="5425"/>
                  </a:lnTo>
                  <a:lnTo>
                    <a:pt x="5894" y="5354"/>
                  </a:lnTo>
                  <a:cubicBezTo>
                    <a:pt x="5929" y="5330"/>
                    <a:pt x="5953" y="5282"/>
                    <a:pt x="6001" y="5223"/>
                  </a:cubicBezTo>
                  <a:cubicBezTo>
                    <a:pt x="6037" y="5175"/>
                    <a:pt x="6072" y="5115"/>
                    <a:pt x="6108" y="5056"/>
                  </a:cubicBezTo>
                  <a:cubicBezTo>
                    <a:pt x="6156" y="4996"/>
                    <a:pt x="6180" y="4937"/>
                    <a:pt x="6215" y="4877"/>
                  </a:cubicBezTo>
                  <a:cubicBezTo>
                    <a:pt x="6239" y="4806"/>
                    <a:pt x="6251" y="4734"/>
                    <a:pt x="6239" y="4675"/>
                  </a:cubicBezTo>
                  <a:lnTo>
                    <a:pt x="6239" y="4615"/>
                  </a:lnTo>
                  <a:lnTo>
                    <a:pt x="6191" y="4568"/>
                  </a:lnTo>
                  <a:cubicBezTo>
                    <a:pt x="6072" y="4461"/>
                    <a:pt x="5941" y="4377"/>
                    <a:pt x="5775" y="4294"/>
                  </a:cubicBezTo>
                  <a:cubicBezTo>
                    <a:pt x="5632" y="4222"/>
                    <a:pt x="5465" y="4151"/>
                    <a:pt x="5298" y="4091"/>
                  </a:cubicBezTo>
                  <a:lnTo>
                    <a:pt x="4810" y="3913"/>
                  </a:lnTo>
                  <a:cubicBezTo>
                    <a:pt x="4644" y="3853"/>
                    <a:pt x="4501" y="3806"/>
                    <a:pt x="4358" y="3746"/>
                  </a:cubicBezTo>
                  <a:lnTo>
                    <a:pt x="4096" y="3639"/>
                  </a:lnTo>
                  <a:cubicBezTo>
                    <a:pt x="3977" y="3579"/>
                    <a:pt x="3846" y="3544"/>
                    <a:pt x="3727" y="3484"/>
                  </a:cubicBezTo>
                  <a:cubicBezTo>
                    <a:pt x="3596" y="3437"/>
                    <a:pt x="3465" y="3377"/>
                    <a:pt x="3370" y="3318"/>
                  </a:cubicBezTo>
                  <a:cubicBezTo>
                    <a:pt x="3251" y="3258"/>
                    <a:pt x="3203" y="3222"/>
                    <a:pt x="3167" y="3210"/>
                  </a:cubicBezTo>
                  <a:cubicBezTo>
                    <a:pt x="3167" y="3187"/>
                    <a:pt x="3167" y="3139"/>
                    <a:pt x="3191" y="3079"/>
                  </a:cubicBezTo>
                  <a:cubicBezTo>
                    <a:pt x="3203" y="2948"/>
                    <a:pt x="3239" y="2770"/>
                    <a:pt x="3274" y="2567"/>
                  </a:cubicBezTo>
                  <a:cubicBezTo>
                    <a:pt x="3322" y="2365"/>
                    <a:pt x="3370" y="2139"/>
                    <a:pt x="3429" y="1901"/>
                  </a:cubicBezTo>
                  <a:cubicBezTo>
                    <a:pt x="3489" y="1651"/>
                    <a:pt x="3536" y="1424"/>
                    <a:pt x="3572" y="1198"/>
                  </a:cubicBezTo>
                  <a:cubicBezTo>
                    <a:pt x="3620" y="984"/>
                    <a:pt x="3667" y="782"/>
                    <a:pt x="3691" y="603"/>
                  </a:cubicBezTo>
                  <a:cubicBezTo>
                    <a:pt x="3727" y="365"/>
                    <a:pt x="3727" y="270"/>
                    <a:pt x="3727" y="222"/>
                  </a:cubicBezTo>
                  <a:cubicBezTo>
                    <a:pt x="3715" y="174"/>
                    <a:pt x="3679" y="67"/>
                    <a:pt x="3513" y="31"/>
                  </a:cubicBezTo>
                  <a:cubicBezTo>
                    <a:pt x="3475" y="9"/>
                    <a:pt x="3427" y="1"/>
                    <a:pt x="33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4" name="Picture 103"/>
          <p:cNvPicPr/>
          <p:nvPr/>
        </p:nvPicPr>
        <p:blipFill>
          <a:blip r:embed="rId3"/>
          <a:stretch>
            <a:fillRect/>
          </a:stretch>
        </p:blipFill>
        <p:spPr>
          <a:xfrm>
            <a:off x="3347720" y="1512570"/>
            <a:ext cx="2118360" cy="2118360"/>
          </a:xfrm>
          <a:prstGeom prst="rect">
            <a:avLst/>
          </a:prstGeom>
          <a:noFill/>
          <a:ln w="9525">
            <a:noFill/>
          </a:ln>
        </p:spPr>
      </p:pic>
      <p:sp>
        <p:nvSpPr>
          <p:cNvPr id="5" name="Rectangles 4"/>
          <p:cNvSpPr/>
          <p:nvPr/>
        </p:nvSpPr>
        <p:spPr>
          <a:xfrm>
            <a:off x="4009390" y="3879850"/>
            <a:ext cx="1498600" cy="52133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vi-VN" altLang="en-US" sz="2200">
                <a:latin typeface="Times New Roman" panose="02020603050405020304" charset="0"/>
                <a:cs typeface="Times New Roman" panose="02020603050405020304" charset="0"/>
              </a:rPr>
              <a:t>Việt Nam  </a:t>
            </a:r>
          </a:p>
        </p:txBody>
      </p:sp>
      <p:pic>
        <p:nvPicPr>
          <p:cNvPr id="101" name="Picture 100"/>
          <p:cNvPicPr/>
          <p:nvPr/>
        </p:nvPicPr>
        <p:blipFill>
          <a:blip r:embed="rId4"/>
          <a:srcRect t="24644" b="1137"/>
          <a:stretch>
            <a:fillRect/>
          </a:stretch>
        </p:blipFill>
        <p:spPr>
          <a:xfrm>
            <a:off x="2195830" y="1347470"/>
            <a:ext cx="4953000" cy="2446020"/>
          </a:xfrm>
          <a:prstGeom prst="rect">
            <a:avLst/>
          </a:prstGeom>
          <a:noFill/>
          <a:ln w="9525">
            <a:noFill/>
          </a:ln>
        </p:spPr>
      </p:pic>
      <p:sp>
        <p:nvSpPr>
          <p:cNvPr id="3" name="Rectangles 2"/>
          <p:cNvSpPr/>
          <p:nvPr/>
        </p:nvSpPr>
        <p:spPr>
          <a:xfrm>
            <a:off x="4010025" y="3879850"/>
            <a:ext cx="1498600" cy="52133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vi-VN" altLang="en-US" sz="2200">
                <a:latin typeface="Times New Roman" panose="02020603050405020304" charset="0"/>
                <a:cs typeface="Times New Roman" panose="02020603050405020304" charset="0"/>
              </a:rPr>
              <a:t>Hàn Quốc  </a:t>
            </a:r>
          </a:p>
        </p:txBody>
      </p:sp>
      <p:pic>
        <p:nvPicPr>
          <p:cNvPr id="100" name="Picture 99"/>
          <p:cNvPicPr/>
          <p:nvPr/>
        </p:nvPicPr>
        <p:blipFill>
          <a:blip r:embed="rId5"/>
          <a:stretch>
            <a:fillRect/>
          </a:stretch>
        </p:blipFill>
        <p:spPr>
          <a:xfrm>
            <a:off x="2136140" y="1347470"/>
            <a:ext cx="5247005" cy="2499360"/>
          </a:xfrm>
          <a:prstGeom prst="rect">
            <a:avLst/>
          </a:prstGeom>
          <a:noFill/>
          <a:ln w="9525">
            <a:noFill/>
          </a:ln>
        </p:spPr>
      </p:pic>
      <p:sp>
        <p:nvSpPr>
          <p:cNvPr id="2" name="Rectangles 1"/>
          <p:cNvSpPr/>
          <p:nvPr/>
        </p:nvSpPr>
        <p:spPr>
          <a:xfrm>
            <a:off x="4009390" y="3879850"/>
            <a:ext cx="1498600" cy="52133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vi-VN" altLang="en-US" sz="2200">
                <a:latin typeface="Times New Roman" panose="02020603050405020304" charset="0"/>
                <a:cs typeface="Times New Roman" panose="02020603050405020304" charset="0"/>
              </a:rPr>
              <a:t>Đô la Mỹ  </a:t>
            </a:r>
          </a:p>
        </p:txBody>
      </p:sp>
      <p:pic>
        <p:nvPicPr>
          <p:cNvPr id="102" name="Picture 101"/>
          <p:cNvPicPr/>
          <p:nvPr/>
        </p:nvPicPr>
        <p:blipFill>
          <a:blip r:embed="rId6"/>
          <a:srcRect b="49139"/>
          <a:stretch>
            <a:fillRect/>
          </a:stretch>
        </p:blipFill>
        <p:spPr>
          <a:xfrm>
            <a:off x="1392555" y="1345565"/>
            <a:ext cx="6560185" cy="2501265"/>
          </a:xfrm>
          <a:prstGeom prst="rect">
            <a:avLst/>
          </a:prstGeom>
          <a:noFill/>
          <a:ln w="9525">
            <a:noFill/>
          </a:ln>
        </p:spPr>
      </p:pic>
      <p:sp>
        <p:nvSpPr>
          <p:cNvPr id="4" name="Rectangles 3"/>
          <p:cNvSpPr/>
          <p:nvPr/>
        </p:nvSpPr>
        <p:spPr>
          <a:xfrm>
            <a:off x="3960495" y="3879850"/>
            <a:ext cx="1598295" cy="52133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vi-VN" altLang="en-US" sz="2200">
                <a:latin typeface="Times New Roman" panose="02020603050405020304" charset="0"/>
                <a:cs typeface="Times New Roman" panose="02020603050405020304" charset="0"/>
              </a:rPr>
              <a:t>Trung Quốc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01"/>
                                        </p:tgtEl>
                                        <p:attrNameLst>
                                          <p:attrName>style.visibility</p:attrName>
                                        </p:attrNameLst>
                                      </p:cBhvr>
                                      <p:to>
                                        <p:strVal val="visible"/>
                                      </p:to>
                                    </p:set>
                                    <p:anim calcmode="lin" valueType="num">
                                      <p:cBhvr>
                                        <p:cTn id="13" dur="500" fill="hold"/>
                                        <p:tgtEl>
                                          <p:spTgt spid="101"/>
                                        </p:tgtEl>
                                        <p:attrNameLst>
                                          <p:attrName>ppt_w</p:attrName>
                                        </p:attrNameLst>
                                      </p:cBhvr>
                                      <p:tavLst>
                                        <p:tav tm="0">
                                          <p:val>
                                            <p:fltVal val="0"/>
                                          </p:val>
                                        </p:tav>
                                        <p:tav tm="100000">
                                          <p:val>
                                            <p:strVal val="#ppt_w"/>
                                          </p:val>
                                        </p:tav>
                                      </p:tavLst>
                                    </p:anim>
                                    <p:anim calcmode="lin" valueType="num">
                                      <p:cBhvr>
                                        <p:cTn id="14" dur="500" fill="hold"/>
                                        <p:tgtEl>
                                          <p:spTgt spid="101"/>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100"/>
                                        </p:tgtEl>
                                        <p:attrNameLst>
                                          <p:attrName>style.visibility</p:attrName>
                                        </p:attrNameLst>
                                      </p:cBhvr>
                                      <p:to>
                                        <p:strVal val="visible"/>
                                      </p:to>
                                    </p:set>
                                    <p:anim calcmode="lin" valueType="num">
                                      <p:cBhvr>
                                        <p:cTn id="25" dur="500" fill="hold"/>
                                        <p:tgtEl>
                                          <p:spTgt spid="100"/>
                                        </p:tgtEl>
                                        <p:attrNameLst>
                                          <p:attrName>ppt_w</p:attrName>
                                        </p:attrNameLst>
                                      </p:cBhvr>
                                      <p:tavLst>
                                        <p:tav tm="0">
                                          <p:val>
                                            <p:fltVal val="0"/>
                                          </p:val>
                                        </p:tav>
                                        <p:tav tm="100000">
                                          <p:val>
                                            <p:strVal val="#ppt_w"/>
                                          </p:val>
                                        </p:tav>
                                      </p:tavLst>
                                    </p:anim>
                                    <p:anim calcmode="lin" valueType="num">
                                      <p:cBhvr>
                                        <p:cTn id="26" dur="500" fill="hold"/>
                                        <p:tgtEl>
                                          <p:spTgt spid="100"/>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fltVal val="0"/>
                                          </p:val>
                                        </p:tav>
                                        <p:tav tm="100000">
                                          <p:val>
                                            <p:strVal val="#ppt_w"/>
                                          </p:val>
                                        </p:tav>
                                      </p:tavLst>
                                    </p:anim>
                                    <p:anim calcmode="lin" valueType="num">
                                      <p:cBhvr>
                                        <p:cTn id="32"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p:cTn id="43" dur="500" fill="hold"/>
                                        <p:tgtEl>
                                          <p:spTgt spid="4"/>
                                        </p:tgtEl>
                                        <p:attrNameLst>
                                          <p:attrName>ppt_w</p:attrName>
                                        </p:attrNameLst>
                                      </p:cBhvr>
                                      <p:tavLst>
                                        <p:tav tm="0">
                                          <p:val>
                                            <p:fltVal val="0"/>
                                          </p:val>
                                        </p:tav>
                                        <p:tav tm="100000">
                                          <p:val>
                                            <p:strVal val="#ppt_w"/>
                                          </p:val>
                                        </p:tav>
                                      </p:tavLst>
                                    </p:anim>
                                    <p:anim calcmode="lin" valueType="num">
                                      <p:cBhvr>
                                        <p:cTn id="44"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3" grpId="0" animBg="1"/>
      <p:bldP spid="3" grpId="1" animBg="1"/>
      <p:bldP spid="2" grpId="0" bldLvl="0" animBg="1"/>
      <p:bldP spid="2" grpId="1" animBg="1"/>
      <p:bldP spid="4" grpId="0" animBg="1"/>
      <p:bldP spid="4"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396"/>
        <p:cNvGrpSpPr/>
        <p:nvPr/>
      </p:nvGrpSpPr>
      <p:grpSpPr>
        <a:xfrm>
          <a:off x="0" y="0"/>
          <a:ext cx="0" cy="0"/>
          <a:chOff x="0" y="0"/>
          <a:chExt cx="0" cy="0"/>
        </a:xfrm>
      </p:grpSpPr>
      <p:sp>
        <p:nvSpPr>
          <p:cNvPr id="2397" name="Google Shape;2397;p62"/>
          <p:cNvSpPr/>
          <p:nvPr/>
        </p:nvSpPr>
        <p:spPr>
          <a:xfrm>
            <a:off x="1064600" y="2868750"/>
            <a:ext cx="1390800" cy="388800"/>
          </a:xfrm>
          <a:prstGeom prst="roundRect">
            <a:avLst>
              <a:gd name="adj" fmla="val 50000"/>
            </a:avLst>
          </a:prstGeom>
          <a:solidFill>
            <a:srgbClr val="4D3B6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62"/>
          <p:cNvSpPr/>
          <p:nvPr/>
        </p:nvSpPr>
        <p:spPr>
          <a:xfrm>
            <a:off x="2935456" y="2868750"/>
            <a:ext cx="1390800" cy="388800"/>
          </a:xfrm>
          <a:prstGeom prst="roundRect">
            <a:avLst>
              <a:gd name="adj" fmla="val 50000"/>
            </a:avLst>
          </a:prstGeom>
          <a:solidFill>
            <a:srgbClr val="4D3B6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62"/>
          <p:cNvSpPr/>
          <p:nvPr/>
        </p:nvSpPr>
        <p:spPr>
          <a:xfrm>
            <a:off x="4813675" y="2868750"/>
            <a:ext cx="1390800" cy="388800"/>
          </a:xfrm>
          <a:prstGeom prst="roundRect">
            <a:avLst>
              <a:gd name="adj" fmla="val 50000"/>
            </a:avLst>
          </a:prstGeom>
          <a:solidFill>
            <a:srgbClr val="4D3B6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62"/>
          <p:cNvSpPr/>
          <p:nvPr/>
        </p:nvSpPr>
        <p:spPr>
          <a:xfrm>
            <a:off x="6687050" y="2868750"/>
            <a:ext cx="1390800" cy="388800"/>
          </a:xfrm>
          <a:prstGeom prst="roundRect">
            <a:avLst>
              <a:gd name="adj" fmla="val 50000"/>
            </a:avLst>
          </a:prstGeom>
          <a:solidFill>
            <a:srgbClr val="4D3B6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62"/>
          <p:cNvSpPr txBox="1">
            <a:spLocks noGrp="1"/>
          </p:cNvSpPr>
          <p:nvPr>
            <p:ph type="title"/>
          </p:nvPr>
        </p:nvSpPr>
        <p:spPr>
          <a:xfrm>
            <a:off x="713225" y="722376"/>
            <a:ext cx="7717500" cy="5727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GB"/>
              <a:t>THis is a timeline</a:t>
            </a:r>
          </a:p>
        </p:txBody>
      </p:sp>
      <p:sp>
        <p:nvSpPr>
          <p:cNvPr id="2402" name="Google Shape;2402;p62"/>
          <p:cNvSpPr txBox="1">
            <a:spLocks noGrp="1"/>
          </p:cNvSpPr>
          <p:nvPr>
            <p:ph type="subTitle" idx="4294967295"/>
          </p:nvPr>
        </p:nvSpPr>
        <p:spPr>
          <a:xfrm>
            <a:off x="1074200" y="3352529"/>
            <a:ext cx="1371600" cy="713100"/>
          </a:xfrm>
          <a:prstGeom prst="rect">
            <a:avLst/>
          </a:prstGeom>
        </p:spPr>
        <p:txBody>
          <a:bodyPr spcFirstLastPara="1" wrap="square" lIns="0" tIns="0" rIns="0" bIns="0" anchor="t" anchorCtr="0">
            <a:noAutofit/>
          </a:bodyPr>
          <a:lstStyle/>
          <a:p>
            <a:pPr marL="0" lvl="0" indent="0" algn="ctr" rtl="0">
              <a:spcBef>
                <a:spcPts val="0"/>
              </a:spcBef>
              <a:spcAft>
                <a:spcPts val="0"/>
              </a:spcAft>
              <a:buClr>
                <a:schemeClr val="hlink"/>
              </a:buClr>
              <a:buSzPts val="1100"/>
              <a:buFont typeface="Arial" panose="020B0604020202020204"/>
              <a:buNone/>
            </a:pPr>
            <a:r>
              <a:rPr lang="en-GB" sz="1400"/>
              <a:t>It has a beautiful name, but it’s terribly hot</a:t>
            </a:r>
            <a:endParaRPr sz="1400"/>
          </a:p>
        </p:txBody>
      </p:sp>
      <p:sp>
        <p:nvSpPr>
          <p:cNvPr id="2403" name="Google Shape;2403;p62"/>
          <p:cNvSpPr txBox="1">
            <a:spLocks noGrp="1"/>
          </p:cNvSpPr>
          <p:nvPr>
            <p:ph type="subTitle" idx="4294967295"/>
          </p:nvPr>
        </p:nvSpPr>
        <p:spPr>
          <a:xfrm>
            <a:off x="1243400" y="2932425"/>
            <a:ext cx="1033200" cy="383400"/>
          </a:xfrm>
          <a:prstGeom prst="rect">
            <a:avLst/>
          </a:prstGeom>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GB" b="1">
                <a:solidFill>
                  <a:schemeClr val="lt1"/>
                </a:solidFill>
              </a:rPr>
              <a:t>Venus</a:t>
            </a:r>
            <a:endParaRPr b="1">
              <a:latin typeface="Racing Sans One" panose="02000000000000000000"/>
              <a:ea typeface="Racing Sans One" panose="02000000000000000000"/>
              <a:cs typeface="Racing Sans One" panose="02000000000000000000"/>
              <a:sym typeface="Racing Sans One" panose="02000000000000000000"/>
            </a:endParaRPr>
          </a:p>
        </p:txBody>
      </p:sp>
      <p:sp>
        <p:nvSpPr>
          <p:cNvPr id="2404" name="Google Shape;2404;p62"/>
          <p:cNvSpPr txBox="1">
            <a:spLocks noGrp="1"/>
          </p:cNvSpPr>
          <p:nvPr>
            <p:ph type="subTitle" idx="4294967295"/>
          </p:nvPr>
        </p:nvSpPr>
        <p:spPr>
          <a:xfrm>
            <a:off x="2945056" y="3352524"/>
            <a:ext cx="1371600" cy="713100"/>
          </a:xfrm>
          <a:prstGeom prst="rect">
            <a:avLst/>
          </a:prstGeom>
        </p:spPr>
        <p:txBody>
          <a:bodyPr spcFirstLastPara="1" wrap="square" lIns="0" tIns="0" rIns="0" bIns="0" anchor="t" anchorCtr="0">
            <a:noAutofit/>
          </a:bodyPr>
          <a:lstStyle/>
          <a:p>
            <a:pPr marL="0" lvl="0" indent="0" algn="ctr" rtl="0">
              <a:spcBef>
                <a:spcPts val="0"/>
              </a:spcBef>
              <a:spcAft>
                <a:spcPts val="0"/>
              </a:spcAft>
              <a:buClr>
                <a:schemeClr val="hlink"/>
              </a:buClr>
              <a:buSzPts val="1100"/>
              <a:buFont typeface="Arial" panose="020B0604020202020204"/>
              <a:buNone/>
            </a:pPr>
            <a:r>
              <a:rPr lang="en-GB" sz="1400"/>
              <a:t>Despite being red, Mars is a cold place</a:t>
            </a:r>
            <a:endParaRPr sz="1400"/>
          </a:p>
        </p:txBody>
      </p:sp>
      <p:sp>
        <p:nvSpPr>
          <p:cNvPr id="2405" name="Google Shape;2405;p62"/>
          <p:cNvSpPr txBox="1">
            <a:spLocks noGrp="1"/>
          </p:cNvSpPr>
          <p:nvPr>
            <p:ph type="subTitle" idx="4294967295"/>
          </p:nvPr>
        </p:nvSpPr>
        <p:spPr>
          <a:xfrm>
            <a:off x="3068506" y="2932425"/>
            <a:ext cx="1124700" cy="383400"/>
          </a:xfrm>
          <a:prstGeom prst="rect">
            <a:avLst/>
          </a:prstGeom>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GB" b="1">
                <a:solidFill>
                  <a:schemeClr val="lt1"/>
                </a:solidFill>
              </a:rPr>
              <a:t>Mars</a:t>
            </a:r>
            <a:endParaRPr b="1">
              <a:latin typeface="Racing Sans One" panose="02000000000000000000"/>
              <a:ea typeface="Racing Sans One" panose="02000000000000000000"/>
              <a:cs typeface="Racing Sans One" panose="02000000000000000000"/>
              <a:sym typeface="Racing Sans One" panose="02000000000000000000"/>
            </a:endParaRPr>
          </a:p>
        </p:txBody>
      </p:sp>
      <p:sp>
        <p:nvSpPr>
          <p:cNvPr id="2406" name="Google Shape;2406;p62"/>
          <p:cNvSpPr txBox="1">
            <a:spLocks noGrp="1"/>
          </p:cNvSpPr>
          <p:nvPr>
            <p:ph type="subTitle" idx="4294967295"/>
          </p:nvPr>
        </p:nvSpPr>
        <p:spPr>
          <a:xfrm>
            <a:off x="4823275" y="3355646"/>
            <a:ext cx="1371600" cy="713100"/>
          </a:xfrm>
          <a:prstGeom prst="rect">
            <a:avLst/>
          </a:prstGeom>
        </p:spPr>
        <p:txBody>
          <a:bodyPr spcFirstLastPara="1" wrap="square" lIns="0" tIns="0" rIns="0" bIns="0" anchor="t" anchorCtr="0">
            <a:noAutofit/>
          </a:bodyPr>
          <a:lstStyle/>
          <a:p>
            <a:pPr marL="0" lvl="0" indent="0" algn="ctr" rtl="0">
              <a:spcBef>
                <a:spcPts val="0"/>
              </a:spcBef>
              <a:spcAft>
                <a:spcPts val="0"/>
              </a:spcAft>
              <a:buClr>
                <a:schemeClr val="hlink"/>
              </a:buClr>
              <a:buSzPts val="1100"/>
              <a:buFont typeface="Arial" panose="020B0604020202020204"/>
              <a:buNone/>
            </a:pPr>
            <a:r>
              <a:rPr lang="en-GB" sz="1400"/>
              <a:t>Jupiter is the biggest planet of them all</a:t>
            </a:r>
            <a:endParaRPr sz="1400"/>
          </a:p>
        </p:txBody>
      </p:sp>
      <p:sp>
        <p:nvSpPr>
          <p:cNvPr id="2407" name="Google Shape;2407;p62"/>
          <p:cNvSpPr txBox="1">
            <a:spLocks noGrp="1"/>
          </p:cNvSpPr>
          <p:nvPr>
            <p:ph type="subTitle" idx="4294967295"/>
          </p:nvPr>
        </p:nvSpPr>
        <p:spPr>
          <a:xfrm>
            <a:off x="4946725" y="2932425"/>
            <a:ext cx="1124700" cy="383400"/>
          </a:xfrm>
          <a:prstGeom prst="rect">
            <a:avLst/>
          </a:prstGeom>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GB" b="1">
                <a:solidFill>
                  <a:schemeClr val="lt1"/>
                </a:solidFill>
              </a:rPr>
              <a:t>Jupiter</a:t>
            </a:r>
            <a:endParaRPr b="1">
              <a:latin typeface="Racing Sans One" panose="02000000000000000000"/>
              <a:ea typeface="Racing Sans One" panose="02000000000000000000"/>
              <a:cs typeface="Racing Sans One" panose="02000000000000000000"/>
              <a:sym typeface="Racing Sans One" panose="02000000000000000000"/>
            </a:endParaRPr>
          </a:p>
        </p:txBody>
      </p:sp>
      <p:sp>
        <p:nvSpPr>
          <p:cNvPr id="2408" name="Google Shape;2408;p62"/>
          <p:cNvSpPr txBox="1">
            <a:spLocks noGrp="1"/>
          </p:cNvSpPr>
          <p:nvPr>
            <p:ph type="subTitle" idx="4294967295"/>
          </p:nvPr>
        </p:nvSpPr>
        <p:spPr>
          <a:xfrm>
            <a:off x="6696650" y="3355646"/>
            <a:ext cx="1371600" cy="713100"/>
          </a:xfrm>
          <a:prstGeom prst="rect">
            <a:avLst/>
          </a:prstGeom>
        </p:spPr>
        <p:txBody>
          <a:bodyPr spcFirstLastPara="1" wrap="square" lIns="0" tIns="0" rIns="0" bIns="0" anchor="t" anchorCtr="0">
            <a:noAutofit/>
          </a:bodyPr>
          <a:lstStyle/>
          <a:p>
            <a:pPr marL="0" lvl="0" indent="0" algn="ctr" rtl="0">
              <a:spcBef>
                <a:spcPts val="0"/>
              </a:spcBef>
              <a:spcAft>
                <a:spcPts val="0"/>
              </a:spcAft>
              <a:buClr>
                <a:schemeClr val="hlink"/>
              </a:buClr>
              <a:buSzPts val="1100"/>
              <a:buFont typeface="Arial" panose="020B0604020202020204"/>
              <a:buNone/>
            </a:pPr>
            <a:r>
              <a:rPr lang="en-GB" sz="1400"/>
              <a:t>Mercury is the closest planet to the Sun</a:t>
            </a:r>
            <a:endParaRPr sz="1400"/>
          </a:p>
        </p:txBody>
      </p:sp>
      <p:sp>
        <p:nvSpPr>
          <p:cNvPr id="2409" name="Google Shape;2409;p62"/>
          <p:cNvSpPr txBox="1">
            <a:spLocks noGrp="1"/>
          </p:cNvSpPr>
          <p:nvPr>
            <p:ph type="subTitle" idx="4294967295"/>
          </p:nvPr>
        </p:nvSpPr>
        <p:spPr>
          <a:xfrm>
            <a:off x="6822350" y="2932425"/>
            <a:ext cx="1120200" cy="383400"/>
          </a:xfrm>
          <a:prstGeom prst="rect">
            <a:avLst/>
          </a:prstGeom>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GB" b="1">
                <a:solidFill>
                  <a:schemeClr val="lt1"/>
                </a:solidFill>
              </a:rPr>
              <a:t>Mercury</a:t>
            </a:r>
            <a:endParaRPr b="1">
              <a:solidFill>
                <a:schemeClr val="lt1"/>
              </a:solidFill>
            </a:endParaRPr>
          </a:p>
        </p:txBody>
      </p:sp>
      <p:sp>
        <p:nvSpPr>
          <p:cNvPr id="2410" name="Google Shape;2410;p62"/>
          <p:cNvSpPr/>
          <p:nvPr/>
        </p:nvSpPr>
        <p:spPr>
          <a:xfrm>
            <a:off x="1320050" y="1692563"/>
            <a:ext cx="879900" cy="879900"/>
          </a:xfrm>
          <a:prstGeom prst="ellipse">
            <a:avLst/>
          </a:prstGeom>
          <a:solidFill>
            <a:schemeClr val="accent6"/>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411" name="Google Shape;2411;p62"/>
          <p:cNvSpPr txBox="1">
            <a:spLocks noGrp="1"/>
          </p:cNvSpPr>
          <p:nvPr>
            <p:ph type="title" idx="4294967295"/>
          </p:nvPr>
        </p:nvSpPr>
        <p:spPr>
          <a:xfrm>
            <a:off x="1320050" y="1887852"/>
            <a:ext cx="879900" cy="382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GB"/>
              <a:t>01</a:t>
            </a:r>
          </a:p>
        </p:txBody>
      </p:sp>
      <p:sp>
        <p:nvSpPr>
          <p:cNvPr id="2412" name="Google Shape;2412;p62"/>
          <p:cNvSpPr/>
          <p:nvPr/>
        </p:nvSpPr>
        <p:spPr>
          <a:xfrm>
            <a:off x="3190906" y="1694341"/>
            <a:ext cx="879900" cy="879900"/>
          </a:xfrm>
          <a:prstGeom prst="ellipse">
            <a:avLst/>
          </a:prstGeom>
          <a:solidFill>
            <a:schemeClr val="accent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413" name="Google Shape;2413;p62"/>
          <p:cNvSpPr txBox="1">
            <a:spLocks noGrp="1"/>
          </p:cNvSpPr>
          <p:nvPr>
            <p:ph type="title" idx="4294967295"/>
          </p:nvPr>
        </p:nvSpPr>
        <p:spPr>
          <a:xfrm>
            <a:off x="3190906" y="1888697"/>
            <a:ext cx="879900" cy="382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GB"/>
              <a:t>02</a:t>
            </a:r>
          </a:p>
        </p:txBody>
      </p:sp>
      <p:sp>
        <p:nvSpPr>
          <p:cNvPr id="2414" name="Google Shape;2414;p62"/>
          <p:cNvSpPr/>
          <p:nvPr/>
        </p:nvSpPr>
        <p:spPr>
          <a:xfrm>
            <a:off x="5069125" y="1692563"/>
            <a:ext cx="879900" cy="879900"/>
          </a:xfrm>
          <a:prstGeom prst="ellipse">
            <a:avLst/>
          </a:prstGeom>
          <a:solidFill>
            <a:schemeClr val="accent4"/>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415" name="Google Shape;2415;p62"/>
          <p:cNvSpPr txBox="1">
            <a:spLocks noGrp="1"/>
          </p:cNvSpPr>
          <p:nvPr>
            <p:ph type="title" idx="4294967295"/>
          </p:nvPr>
        </p:nvSpPr>
        <p:spPr>
          <a:xfrm>
            <a:off x="5069125" y="1887852"/>
            <a:ext cx="879900" cy="382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GB"/>
              <a:t>03</a:t>
            </a:r>
          </a:p>
        </p:txBody>
      </p:sp>
      <p:sp>
        <p:nvSpPr>
          <p:cNvPr id="2416" name="Google Shape;2416;p62"/>
          <p:cNvSpPr/>
          <p:nvPr/>
        </p:nvSpPr>
        <p:spPr>
          <a:xfrm>
            <a:off x="6942500" y="1692563"/>
            <a:ext cx="879900" cy="879900"/>
          </a:xfrm>
          <a:prstGeom prst="ellipse">
            <a:avLst/>
          </a:prstGeom>
          <a:solidFill>
            <a:schemeClr val="accent5"/>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417" name="Google Shape;2417;p62"/>
          <p:cNvSpPr txBox="1">
            <a:spLocks noGrp="1"/>
          </p:cNvSpPr>
          <p:nvPr>
            <p:ph type="title" idx="4294967295"/>
          </p:nvPr>
        </p:nvSpPr>
        <p:spPr>
          <a:xfrm>
            <a:off x="6942500" y="1887852"/>
            <a:ext cx="879900" cy="382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GB"/>
              <a:t>04</a:t>
            </a:r>
          </a:p>
        </p:txBody>
      </p:sp>
      <p:cxnSp>
        <p:nvCxnSpPr>
          <p:cNvPr id="2418" name="Google Shape;2418;p62"/>
          <p:cNvCxnSpPr>
            <a:stCxn id="2397" idx="3"/>
            <a:endCxn id="2398" idx="1"/>
          </p:cNvCxnSpPr>
          <p:nvPr/>
        </p:nvCxnSpPr>
        <p:spPr>
          <a:xfrm>
            <a:off x="2455400" y="3063150"/>
            <a:ext cx="480000" cy="0"/>
          </a:xfrm>
          <a:prstGeom prst="straightConnector1">
            <a:avLst/>
          </a:prstGeom>
          <a:noFill/>
          <a:ln w="19050" cap="flat" cmpd="sng">
            <a:solidFill>
              <a:schemeClr val="dk2"/>
            </a:solidFill>
            <a:prstDash val="solid"/>
            <a:round/>
            <a:headEnd type="none" w="med" len="med"/>
            <a:tailEnd type="none" w="med" len="med"/>
          </a:ln>
        </p:spPr>
      </p:cxnSp>
      <p:cxnSp>
        <p:nvCxnSpPr>
          <p:cNvPr id="2419" name="Google Shape;2419;p62"/>
          <p:cNvCxnSpPr>
            <a:stCxn id="2398" idx="3"/>
            <a:endCxn id="2399" idx="1"/>
          </p:cNvCxnSpPr>
          <p:nvPr/>
        </p:nvCxnSpPr>
        <p:spPr>
          <a:xfrm>
            <a:off x="4326256" y="3063150"/>
            <a:ext cx="487500" cy="0"/>
          </a:xfrm>
          <a:prstGeom prst="straightConnector1">
            <a:avLst/>
          </a:prstGeom>
          <a:noFill/>
          <a:ln w="19050" cap="flat" cmpd="sng">
            <a:solidFill>
              <a:schemeClr val="dk2"/>
            </a:solidFill>
            <a:prstDash val="solid"/>
            <a:round/>
            <a:headEnd type="none" w="med" len="med"/>
            <a:tailEnd type="none" w="med" len="med"/>
          </a:ln>
        </p:spPr>
      </p:cxnSp>
      <p:cxnSp>
        <p:nvCxnSpPr>
          <p:cNvPr id="2420" name="Google Shape;2420;p62"/>
          <p:cNvCxnSpPr>
            <a:stCxn id="2399" idx="3"/>
            <a:endCxn id="2400" idx="1"/>
          </p:cNvCxnSpPr>
          <p:nvPr/>
        </p:nvCxnSpPr>
        <p:spPr>
          <a:xfrm>
            <a:off x="6204475" y="3063150"/>
            <a:ext cx="482700" cy="0"/>
          </a:xfrm>
          <a:prstGeom prst="straightConnector1">
            <a:avLst/>
          </a:prstGeom>
          <a:noFill/>
          <a:ln w="19050" cap="flat" cmpd="sng">
            <a:solidFill>
              <a:schemeClr val="dk2"/>
            </a:solidFill>
            <a:prstDash val="solid"/>
            <a:round/>
            <a:headEnd type="none" w="med" len="med"/>
            <a:tailEnd type="none" w="med" len="med"/>
          </a:ln>
        </p:spPr>
      </p:cxnSp>
      <p:cxnSp>
        <p:nvCxnSpPr>
          <p:cNvPr id="2421" name="Google Shape;2421;p62"/>
          <p:cNvCxnSpPr>
            <a:stCxn id="2410" idx="4"/>
            <a:endCxn id="2403" idx="0"/>
          </p:cNvCxnSpPr>
          <p:nvPr/>
        </p:nvCxnSpPr>
        <p:spPr>
          <a:xfrm>
            <a:off x="1760000" y="2572463"/>
            <a:ext cx="0" cy="360000"/>
          </a:xfrm>
          <a:prstGeom prst="straightConnector1">
            <a:avLst/>
          </a:prstGeom>
          <a:noFill/>
          <a:ln w="19050" cap="flat" cmpd="sng">
            <a:solidFill>
              <a:schemeClr val="dk2"/>
            </a:solidFill>
            <a:prstDash val="solid"/>
            <a:round/>
            <a:headEnd type="none" w="med" len="med"/>
            <a:tailEnd type="none" w="med" len="med"/>
          </a:ln>
        </p:spPr>
      </p:cxnSp>
      <p:cxnSp>
        <p:nvCxnSpPr>
          <p:cNvPr id="2422" name="Google Shape;2422;p62"/>
          <p:cNvCxnSpPr>
            <a:stCxn id="2412" idx="4"/>
            <a:endCxn id="2405" idx="0"/>
          </p:cNvCxnSpPr>
          <p:nvPr/>
        </p:nvCxnSpPr>
        <p:spPr>
          <a:xfrm>
            <a:off x="3630856" y="2574241"/>
            <a:ext cx="0" cy="358200"/>
          </a:xfrm>
          <a:prstGeom prst="straightConnector1">
            <a:avLst/>
          </a:prstGeom>
          <a:noFill/>
          <a:ln w="19050" cap="flat" cmpd="sng">
            <a:solidFill>
              <a:schemeClr val="dk2"/>
            </a:solidFill>
            <a:prstDash val="solid"/>
            <a:round/>
            <a:headEnd type="none" w="med" len="med"/>
            <a:tailEnd type="none" w="med" len="med"/>
          </a:ln>
        </p:spPr>
      </p:cxnSp>
      <p:cxnSp>
        <p:nvCxnSpPr>
          <p:cNvPr id="2423" name="Google Shape;2423;p62"/>
          <p:cNvCxnSpPr>
            <a:stCxn id="2414" idx="4"/>
            <a:endCxn id="2407" idx="0"/>
          </p:cNvCxnSpPr>
          <p:nvPr/>
        </p:nvCxnSpPr>
        <p:spPr>
          <a:xfrm>
            <a:off x="5509075" y="2572463"/>
            <a:ext cx="0" cy="360000"/>
          </a:xfrm>
          <a:prstGeom prst="straightConnector1">
            <a:avLst/>
          </a:prstGeom>
          <a:noFill/>
          <a:ln w="19050" cap="flat" cmpd="sng">
            <a:solidFill>
              <a:schemeClr val="dk2"/>
            </a:solidFill>
            <a:prstDash val="solid"/>
            <a:round/>
            <a:headEnd type="none" w="med" len="med"/>
            <a:tailEnd type="none" w="med" len="med"/>
          </a:ln>
        </p:spPr>
      </p:cxnSp>
      <p:cxnSp>
        <p:nvCxnSpPr>
          <p:cNvPr id="2424" name="Google Shape;2424;p62"/>
          <p:cNvCxnSpPr>
            <a:stCxn id="2416" idx="4"/>
            <a:endCxn id="2400" idx="0"/>
          </p:cNvCxnSpPr>
          <p:nvPr/>
        </p:nvCxnSpPr>
        <p:spPr>
          <a:xfrm>
            <a:off x="7382450" y="2572463"/>
            <a:ext cx="0" cy="296400"/>
          </a:xfrm>
          <a:prstGeom prst="straightConnector1">
            <a:avLst/>
          </a:prstGeom>
          <a:noFill/>
          <a:ln w="19050" cap="flat" cmpd="sng">
            <a:solidFill>
              <a:schemeClr val="dk2"/>
            </a:solidFill>
            <a:prstDash val="solid"/>
            <a:round/>
            <a:headEnd type="none" w="med" len="med"/>
            <a:tailEnd type="none" w="med" len="med"/>
          </a:ln>
        </p:spPr>
      </p:cxnSp>
      <p:grpSp>
        <p:nvGrpSpPr>
          <p:cNvPr id="2425" name="Google Shape;2425;p62"/>
          <p:cNvGrpSpPr/>
          <p:nvPr/>
        </p:nvGrpSpPr>
        <p:grpSpPr>
          <a:xfrm>
            <a:off x="2503050" y="1346336"/>
            <a:ext cx="489733" cy="460492"/>
            <a:chOff x="1098725" y="2641086"/>
            <a:chExt cx="489733" cy="460492"/>
          </a:xfrm>
        </p:grpSpPr>
        <p:sp>
          <p:nvSpPr>
            <p:cNvPr id="2426" name="Google Shape;2426;p62"/>
            <p:cNvSpPr/>
            <p:nvPr/>
          </p:nvSpPr>
          <p:spPr>
            <a:xfrm>
              <a:off x="1111774" y="2671520"/>
              <a:ext cx="435599" cy="402362"/>
            </a:xfrm>
            <a:custGeom>
              <a:avLst/>
              <a:gdLst/>
              <a:ahLst/>
              <a:cxnLst/>
              <a:rect l="l" t="t" r="r" b="b"/>
              <a:pathLst>
                <a:path w="10348" h="9559" extrusionOk="0">
                  <a:moveTo>
                    <a:pt x="5227" y="0"/>
                  </a:moveTo>
                  <a:cubicBezTo>
                    <a:pt x="4871" y="0"/>
                    <a:pt x="4515" y="44"/>
                    <a:pt x="4156" y="141"/>
                  </a:cubicBezTo>
                  <a:cubicBezTo>
                    <a:pt x="4120" y="141"/>
                    <a:pt x="4108" y="153"/>
                    <a:pt x="4096" y="153"/>
                  </a:cubicBezTo>
                  <a:cubicBezTo>
                    <a:pt x="3822" y="236"/>
                    <a:pt x="3703" y="415"/>
                    <a:pt x="3680" y="712"/>
                  </a:cubicBezTo>
                  <a:cubicBezTo>
                    <a:pt x="3608" y="1367"/>
                    <a:pt x="3632" y="2046"/>
                    <a:pt x="3620" y="2701"/>
                  </a:cubicBezTo>
                  <a:cubicBezTo>
                    <a:pt x="3608" y="2915"/>
                    <a:pt x="3644" y="3153"/>
                    <a:pt x="3572" y="3391"/>
                  </a:cubicBezTo>
                  <a:cubicBezTo>
                    <a:pt x="3203" y="3439"/>
                    <a:pt x="2846" y="3474"/>
                    <a:pt x="2501" y="3510"/>
                  </a:cubicBezTo>
                  <a:cubicBezTo>
                    <a:pt x="1894" y="3593"/>
                    <a:pt x="1298" y="3677"/>
                    <a:pt x="715" y="3867"/>
                  </a:cubicBezTo>
                  <a:cubicBezTo>
                    <a:pt x="274" y="4022"/>
                    <a:pt x="60" y="4308"/>
                    <a:pt x="36" y="4784"/>
                  </a:cubicBezTo>
                  <a:cubicBezTo>
                    <a:pt x="1" y="5201"/>
                    <a:pt x="72" y="5594"/>
                    <a:pt x="167" y="5987"/>
                  </a:cubicBezTo>
                  <a:cubicBezTo>
                    <a:pt x="251" y="6296"/>
                    <a:pt x="370" y="6403"/>
                    <a:pt x="703" y="6415"/>
                  </a:cubicBezTo>
                  <a:cubicBezTo>
                    <a:pt x="814" y="6425"/>
                    <a:pt x="927" y="6429"/>
                    <a:pt x="1039" y="6429"/>
                  </a:cubicBezTo>
                  <a:cubicBezTo>
                    <a:pt x="1335" y="6429"/>
                    <a:pt x="1633" y="6399"/>
                    <a:pt x="1917" y="6356"/>
                  </a:cubicBezTo>
                  <a:cubicBezTo>
                    <a:pt x="2310" y="6308"/>
                    <a:pt x="2715" y="6237"/>
                    <a:pt x="3096" y="6177"/>
                  </a:cubicBezTo>
                  <a:cubicBezTo>
                    <a:pt x="3158" y="6166"/>
                    <a:pt x="3207" y="6161"/>
                    <a:pt x="3248" y="6161"/>
                  </a:cubicBezTo>
                  <a:cubicBezTo>
                    <a:pt x="3389" y="6161"/>
                    <a:pt x="3427" y="6231"/>
                    <a:pt x="3501" y="6415"/>
                  </a:cubicBezTo>
                  <a:cubicBezTo>
                    <a:pt x="3513" y="6463"/>
                    <a:pt x="3525" y="6510"/>
                    <a:pt x="3525" y="6546"/>
                  </a:cubicBezTo>
                  <a:cubicBezTo>
                    <a:pt x="3572" y="6891"/>
                    <a:pt x="3608" y="7237"/>
                    <a:pt x="3608" y="7582"/>
                  </a:cubicBezTo>
                  <a:cubicBezTo>
                    <a:pt x="3584" y="8094"/>
                    <a:pt x="3608" y="8606"/>
                    <a:pt x="3680" y="9106"/>
                  </a:cubicBezTo>
                  <a:cubicBezTo>
                    <a:pt x="3680" y="9142"/>
                    <a:pt x="3691" y="9166"/>
                    <a:pt x="3691" y="9201"/>
                  </a:cubicBezTo>
                  <a:cubicBezTo>
                    <a:pt x="3739" y="9404"/>
                    <a:pt x="3811" y="9463"/>
                    <a:pt x="4049" y="9499"/>
                  </a:cubicBezTo>
                  <a:cubicBezTo>
                    <a:pt x="4377" y="9538"/>
                    <a:pt x="4703" y="9559"/>
                    <a:pt x="5030" y="9559"/>
                  </a:cubicBezTo>
                  <a:cubicBezTo>
                    <a:pt x="5307" y="9559"/>
                    <a:pt x="5586" y="9544"/>
                    <a:pt x="5870" y="9511"/>
                  </a:cubicBezTo>
                  <a:cubicBezTo>
                    <a:pt x="6323" y="9451"/>
                    <a:pt x="6478" y="9285"/>
                    <a:pt x="6549" y="8832"/>
                  </a:cubicBezTo>
                  <a:cubicBezTo>
                    <a:pt x="6585" y="8618"/>
                    <a:pt x="6561" y="8392"/>
                    <a:pt x="6561" y="8189"/>
                  </a:cubicBezTo>
                  <a:cubicBezTo>
                    <a:pt x="6549" y="7737"/>
                    <a:pt x="6537" y="7284"/>
                    <a:pt x="6537" y="6820"/>
                  </a:cubicBezTo>
                  <a:cubicBezTo>
                    <a:pt x="6537" y="6475"/>
                    <a:pt x="6597" y="6403"/>
                    <a:pt x="6942" y="6356"/>
                  </a:cubicBezTo>
                  <a:cubicBezTo>
                    <a:pt x="7751" y="6249"/>
                    <a:pt x="8573" y="6165"/>
                    <a:pt x="9395" y="6058"/>
                  </a:cubicBezTo>
                  <a:cubicBezTo>
                    <a:pt x="10073" y="5987"/>
                    <a:pt x="10109" y="5999"/>
                    <a:pt x="10276" y="5225"/>
                  </a:cubicBezTo>
                  <a:lnTo>
                    <a:pt x="10276" y="5165"/>
                  </a:lnTo>
                  <a:cubicBezTo>
                    <a:pt x="10347" y="4677"/>
                    <a:pt x="10288" y="4189"/>
                    <a:pt x="10228" y="3689"/>
                  </a:cubicBezTo>
                  <a:cubicBezTo>
                    <a:pt x="10192" y="3427"/>
                    <a:pt x="10133" y="3379"/>
                    <a:pt x="9918" y="3343"/>
                  </a:cubicBezTo>
                  <a:cubicBezTo>
                    <a:pt x="9526" y="3289"/>
                    <a:pt x="9136" y="3266"/>
                    <a:pt x="8747" y="3266"/>
                  </a:cubicBezTo>
                  <a:cubicBezTo>
                    <a:pt x="8191" y="3266"/>
                    <a:pt x="7638" y="3314"/>
                    <a:pt x="7085" y="3391"/>
                  </a:cubicBezTo>
                  <a:cubicBezTo>
                    <a:pt x="7003" y="3399"/>
                    <a:pt x="6915" y="3413"/>
                    <a:pt x="6817" y="3413"/>
                  </a:cubicBezTo>
                  <a:cubicBezTo>
                    <a:pt x="6774" y="3413"/>
                    <a:pt x="6728" y="3410"/>
                    <a:pt x="6680" y="3403"/>
                  </a:cubicBezTo>
                  <a:cubicBezTo>
                    <a:pt x="6597" y="3093"/>
                    <a:pt x="6585" y="2772"/>
                    <a:pt x="6585" y="2439"/>
                  </a:cubicBezTo>
                  <a:cubicBezTo>
                    <a:pt x="6597" y="1879"/>
                    <a:pt x="6597" y="1307"/>
                    <a:pt x="6585" y="748"/>
                  </a:cubicBezTo>
                  <a:cubicBezTo>
                    <a:pt x="6561" y="355"/>
                    <a:pt x="6442" y="153"/>
                    <a:pt x="6144" y="93"/>
                  </a:cubicBezTo>
                  <a:cubicBezTo>
                    <a:pt x="5837" y="33"/>
                    <a:pt x="5532" y="0"/>
                    <a:pt x="5227"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62"/>
            <p:cNvSpPr/>
            <p:nvPr/>
          </p:nvSpPr>
          <p:spPr>
            <a:xfrm>
              <a:off x="1098725" y="2659860"/>
              <a:ext cx="477189" cy="441719"/>
            </a:xfrm>
            <a:custGeom>
              <a:avLst/>
              <a:gdLst/>
              <a:ahLst/>
              <a:cxnLst/>
              <a:rect l="l" t="t" r="r" b="b"/>
              <a:pathLst>
                <a:path w="11336" h="10494" extrusionOk="0">
                  <a:moveTo>
                    <a:pt x="5537" y="277"/>
                  </a:moveTo>
                  <a:cubicBezTo>
                    <a:pt x="5842" y="277"/>
                    <a:pt x="6147" y="310"/>
                    <a:pt x="6454" y="370"/>
                  </a:cubicBezTo>
                  <a:cubicBezTo>
                    <a:pt x="6752" y="430"/>
                    <a:pt x="6871" y="632"/>
                    <a:pt x="6895" y="1025"/>
                  </a:cubicBezTo>
                  <a:cubicBezTo>
                    <a:pt x="6907" y="1584"/>
                    <a:pt x="6907" y="2156"/>
                    <a:pt x="6895" y="2716"/>
                  </a:cubicBezTo>
                  <a:cubicBezTo>
                    <a:pt x="6895" y="3049"/>
                    <a:pt x="6907" y="3370"/>
                    <a:pt x="6990" y="3680"/>
                  </a:cubicBezTo>
                  <a:cubicBezTo>
                    <a:pt x="7038" y="3687"/>
                    <a:pt x="7084" y="3690"/>
                    <a:pt x="7127" y="3690"/>
                  </a:cubicBezTo>
                  <a:cubicBezTo>
                    <a:pt x="7225" y="3690"/>
                    <a:pt x="7313" y="3676"/>
                    <a:pt x="7395" y="3668"/>
                  </a:cubicBezTo>
                  <a:cubicBezTo>
                    <a:pt x="7948" y="3591"/>
                    <a:pt x="8501" y="3543"/>
                    <a:pt x="9054" y="3543"/>
                  </a:cubicBezTo>
                  <a:cubicBezTo>
                    <a:pt x="9442" y="3543"/>
                    <a:pt x="9829" y="3566"/>
                    <a:pt x="10217" y="3620"/>
                  </a:cubicBezTo>
                  <a:cubicBezTo>
                    <a:pt x="10490" y="3656"/>
                    <a:pt x="10538" y="3704"/>
                    <a:pt x="10562" y="3966"/>
                  </a:cubicBezTo>
                  <a:cubicBezTo>
                    <a:pt x="10598" y="4466"/>
                    <a:pt x="10645" y="4954"/>
                    <a:pt x="10586" y="5442"/>
                  </a:cubicBezTo>
                  <a:lnTo>
                    <a:pt x="10586" y="5502"/>
                  </a:lnTo>
                  <a:cubicBezTo>
                    <a:pt x="10419" y="6276"/>
                    <a:pt x="10383" y="6264"/>
                    <a:pt x="9705" y="6335"/>
                  </a:cubicBezTo>
                  <a:cubicBezTo>
                    <a:pt x="8883" y="6442"/>
                    <a:pt x="8061" y="6526"/>
                    <a:pt x="7252" y="6633"/>
                  </a:cubicBezTo>
                  <a:cubicBezTo>
                    <a:pt x="6907" y="6680"/>
                    <a:pt x="6847" y="6752"/>
                    <a:pt x="6847" y="7097"/>
                  </a:cubicBezTo>
                  <a:cubicBezTo>
                    <a:pt x="6847" y="7561"/>
                    <a:pt x="6859" y="8014"/>
                    <a:pt x="6871" y="8466"/>
                  </a:cubicBezTo>
                  <a:cubicBezTo>
                    <a:pt x="6871" y="8669"/>
                    <a:pt x="6895" y="8895"/>
                    <a:pt x="6859" y="9109"/>
                  </a:cubicBezTo>
                  <a:cubicBezTo>
                    <a:pt x="6788" y="9562"/>
                    <a:pt x="6633" y="9728"/>
                    <a:pt x="6168" y="9788"/>
                  </a:cubicBezTo>
                  <a:cubicBezTo>
                    <a:pt x="5890" y="9821"/>
                    <a:pt x="5614" y="9836"/>
                    <a:pt x="5338" y="9836"/>
                  </a:cubicBezTo>
                  <a:cubicBezTo>
                    <a:pt x="5013" y="9836"/>
                    <a:pt x="4687" y="9815"/>
                    <a:pt x="4359" y="9776"/>
                  </a:cubicBezTo>
                  <a:cubicBezTo>
                    <a:pt x="4121" y="9740"/>
                    <a:pt x="4049" y="9681"/>
                    <a:pt x="4001" y="9478"/>
                  </a:cubicBezTo>
                  <a:cubicBezTo>
                    <a:pt x="4001" y="9443"/>
                    <a:pt x="3990" y="9419"/>
                    <a:pt x="3990" y="9383"/>
                  </a:cubicBezTo>
                  <a:cubicBezTo>
                    <a:pt x="3918" y="8883"/>
                    <a:pt x="3894" y="8371"/>
                    <a:pt x="3918" y="7859"/>
                  </a:cubicBezTo>
                  <a:cubicBezTo>
                    <a:pt x="3918" y="7514"/>
                    <a:pt x="3882" y="7168"/>
                    <a:pt x="3835" y="6823"/>
                  </a:cubicBezTo>
                  <a:cubicBezTo>
                    <a:pt x="3835" y="6787"/>
                    <a:pt x="3823" y="6740"/>
                    <a:pt x="3811" y="6692"/>
                  </a:cubicBezTo>
                  <a:cubicBezTo>
                    <a:pt x="3737" y="6508"/>
                    <a:pt x="3699" y="6438"/>
                    <a:pt x="3558" y="6438"/>
                  </a:cubicBezTo>
                  <a:cubicBezTo>
                    <a:pt x="3517" y="6438"/>
                    <a:pt x="3468" y="6443"/>
                    <a:pt x="3406" y="6454"/>
                  </a:cubicBezTo>
                  <a:cubicBezTo>
                    <a:pt x="3025" y="6514"/>
                    <a:pt x="2620" y="6585"/>
                    <a:pt x="2227" y="6633"/>
                  </a:cubicBezTo>
                  <a:cubicBezTo>
                    <a:pt x="1943" y="6676"/>
                    <a:pt x="1645" y="6706"/>
                    <a:pt x="1349" y="6706"/>
                  </a:cubicBezTo>
                  <a:cubicBezTo>
                    <a:pt x="1237" y="6706"/>
                    <a:pt x="1124" y="6702"/>
                    <a:pt x="1013" y="6692"/>
                  </a:cubicBezTo>
                  <a:cubicBezTo>
                    <a:pt x="680" y="6680"/>
                    <a:pt x="561" y="6573"/>
                    <a:pt x="477" y="6264"/>
                  </a:cubicBezTo>
                  <a:cubicBezTo>
                    <a:pt x="382" y="5871"/>
                    <a:pt x="311" y="5478"/>
                    <a:pt x="346" y="5061"/>
                  </a:cubicBezTo>
                  <a:cubicBezTo>
                    <a:pt x="370" y="4585"/>
                    <a:pt x="584" y="4299"/>
                    <a:pt x="1025" y="4144"/>
                  </a:cubicBezTo>
                  <a:cubicBezTo>
                    <a:pt x="1608" y="3954"/>
                    <a:pt x="2204" y="3870"/>
                    <a:pt x="2811" y="3787"/>
                  </a:cubicBezTo>
                  <a:cubicBezTo>
                    <a:pt x="3156" y="3751"/>
                    <a:pt x="3513" y="3716"/>
                    <a:pt x="3882" y="3668"/>
                  </a:cubicBezTo>
                  <a:cubicBezTo>
                    <a:pt x="3954" y="3430"/>
                    <a:pt x="3918" y="3192"/>
                    <a:pt x="3930" y="2978"/>
                  </a:cubicBezTo>
                  <a:cubicBezTo>
                    <a:pt x="3942" y="2323"/>
                    <a:pt x="3918" y="1644"/>
                    <a:pt x="3990" y="989"/>
                  </a:cubicBezTo>
                  <a:cubicBezTo>
                    <a:pt x="4013" y="692"/>
                    <a:pt x="4132" y="513"/>
                    <a:pt x="4406" y="430"/>
                  </a:cubicBezTo>
                  <a:cubicBezTo>
                    <a:pt x="4418" y="430"/>
                    <a:pt x="4430" y="418"/>
                    <a:pt x="4466" y="418"/>
                  </a:cubicBezTo>
                  <a:cubicBezTo>
                    <a:pt x="4825" y="321"/>
                    <a:pt x="5181" y="277"/>
                    <a:pt x="5537" y="277"/>
                  </a:cubicBezTo>
                  <a:close/>
                  <a:moveTo>
                    <a:pt x="5591" y="1"/>
                  </a:moveTo>
                  <a:cubicBezTo>
                    <a:pt x="5168" y="1"/>
                    <a:pt x="4746" y="74"/>
                    <a:pt x="4335" y="215"/>
                  </a:cubicBezTo>
                  <a:cubicBezTo>
                    <a:pt x="4311" y="215"/>
                    <a:pt x="4299" y="239"/>
                    <a:pt x="4287" y="239"/>
                  </a:cubicBezTo>
                  <a:cubicBezTo>
                    <a:pt x="3990" y="334"/>
                    <a:pt x="3811" y="572"/>
                    <a:pt x="3751" y="882"/>
                  </a:cubicBezTo>
                  <a:cubicBezTo>
                    <a:pt x="3632" y="1442"/>
                    <a:pt x="3644" y="1989"/>
                    <a:pt x="3656" y="2537"/>
                  </a:cubicBezTo>
                  <a:cubicBezTo>
                    <a:pt x="3656" y="2835"/>
                    <a:pt x="3692" y="3132"/>
                    <a:pt x="3704" y="3418"/>
                  </a:cubicBezTo>
                  <a:cubicBezTo>
                    <a:pt x="3668" y="3442"/>
                    <a:pt x="3632" y="3448"/>
                    <a:pt x="3598" y="3448"/>
                  </a:cubicBezTo>
                  <a:cubicBezTo>
                    <a:pt x="3564" y="3448"/>
                    <a:pt x="3531" y="3442"/>
                    <a:pt x="3501" y="3442"/>
                  </a:cubicBezTo>
                  <a:cubicBezTo>
                    <a:pt x="2549" y="3478"/>
                    <a:pt x="1620" y="3620"/>
                    <a:pt x="739" y="3966"/>
                  </a:cubicBezTo>
                  <a:cubicBezTo>
                    <a:pt x="382" y="4097"/>
                    <a:pt x="168" y="4382"/>
                    <a:pt x="84" y="4752"/>
                  </a:cubicBezTo>
                  <a:cubicBezTo>
                    <a:pt x="1" y="5204"/>
                    <a:pt x="1" y="5644"/>
                    <a:pt x="84" y="6085"/>
                  </a:cubicBezTo>
                  <a:cubicBezTo>
                    <a:pt x="227" y="6799"/>
                    <a:pt x="549" y="7133"/>
                    <a:pt x="1275" y="7252"/>
                  </a:cubicBezTo>
                  <a:cubicBezTo>
                    <a:pt x="1502" y="7288"/>
                    <a:pt x="1730" y="7304"/>
                    <a:pt x="1957" y="7304"/>
                  </a:cubicBezTo>
                  <a:cubicBezTo>
                    <a:pt x="2027" y="7304"/>
                    <a:pt x="2098" y="7302"/>
                    <a:pt x="2168" y="7299"/>
                  </a:cubicBezTo>
                  <a:cubicBezTo>
                    <a:pt x="2632" y="7276"/>
                    <a:pt x="3108" y="7216"/>
                    <a:pt x="3585" y="7121"/>
                  </a:cubicBezTo>
                  <a:cubicBezTo>
                    <a:pt x="3620" y="7490"/>
                    <a:pt x="3644" y="7847"/>
                    <a:pt x="3644" y="8192"/>
                  </a:cubicBezTo>
                  <a:cubicBezTo>
                    <a:pt x="3644" y="8645"/>
                    <a:pt x="3680" y="9073"/>
                    <a:pt x="3763" y="9502"/>
                  </a:cubicBezTo>
                  <a:cubicBezTo>
                    <a:pt x="3775" y="9609"/>
                    <a:pt x="3811" y="9716"/>
                    <a:pt x="3835" y="9812"/>
                  </a:cubicBezTo>
                  <a:cubicBezTo>
                    <a:pt x="3930" y="10169"/>
                    <a:pt x="4132" y="10383"/>
                    <a:pt x="4490" y="10443"/>
                  </a:cubicBezTo>
                  <a:cubicBezTo>
                    <a:pt x="4702" y="10478"/>
                    <a:pt x="4911" y="10494"/>
                    <a:pt x="5117" y="10494"/>
                  </a:cubicBezTo>
                  <a:cubicBezTo>
                    <a:pt x="5687" y="10494"/>
                    <a:pt x="6237" y="10370"/>
                    <a:pt x="6788" y="10169"/>
                  </a:cubicBezTo>
                  <a:cubicBezTo>
                    <a:pt x="6978" y="10097"/>
                    <a:pt x="7097" y="9955"/>
                    <a:pt x="7204" y="9776"/>
                  </a:cubicBezTo>
                  <a:cubicBezTo>
                    <a:pt x="7454" y="9276"/>
                    <a:pt x="7490" y="8764"/>
                    <a:pt x="7466" y="8228"/>
                  </a:cubicBezTo>
                  <a:cubicBezTo>
                    <a:pt x="7454" y="7907"/>
                    <a:pt x="7466" y="7585"/>
                    <a:pt x="7466" y="7252"/>
                  </a:cubicBezTo>
                  <a:cubicBezTo>
                    <a:pt x="7883" y="7252"/>
                    <a:pt x="8335" y="7228"/>
                    <a:pt x="8764" y="7192"/>
                  </a:cubicBezTo>
                  <a:cubicBezTo>
                    <a:pt x="9252" y="7168"/>
                    <a:pt x="9764" y="7157"/>
                    <a:pt x="10252" y="7049"/>
                  </a:cubicBezTo>
                  <a:cubicBezTo>
                    <a:pt x="10895" y="6895"/>
                    <a:pt x="11205" y="6597"/>
                    <a:pt x="11300" y="5990"/>
                  </a:cubicBezTo>
                  <a:cubicBezTo>
                    <a:pt x="11336" y="5383"/>
                    <a:pt x="11252" y="4740"/>
                    <a:pt x="11098" y="4121"/>
                  </a:cubicBezTo>
                  <a:cubicBezTo>
                    <a:pt x="10979" y="3632"/>
                    <a:pt x="10657" y="3347"/>
                    <a:pt x="10145" y="3251"/>
                  </a:cubicBezTo>
                  <a:cubicBezTo>
                    <a:pt x="9782" y="3204"/>
                    <a:pt x="9422" y="3183"/>
                    <a:pt x="9062" y="3183"/>
                  </a:cubicBezTo>
                  <a:cubicBezTo>
                    <a:pt x="8701" y="3183"/>
                    <a:pt x="8341" y="3204"/>
                    <a:pt x="7978" y="3239"/>
                  </a:cubicBezTo>
                  <a:cubicBezTo>
                    <a:pt x="7839" y="3249"/>
                    <a:pt x="7699" y="3293"/>
                    <a:pt x="7553" y="3293"/>
                  </a:cubicBezTo>
                  <a:cubicBezTo>
                    <a:pt x="7524" y="3293"/>
                    <a:pt x="7495" y="3291"/>
                    <a:pt x="7466" y="3287"/>
                  </a:cubicBezTo>
                  <a:cubicBezTo>
                    <a:pt x="7466" y="3168"/>
                    <a:pt x="7466" y="3049"/>
                    <a:pt x="7490" y="2942"/>
                  </a:cubicBezTo>
                  <a:cubicBezTo>
                    <a:pt x="7561" y="2370"/>
                    <a:pt x="7550" y="1811"/>
                    <a:pt x="7454" y="1263"/>
                  </a:cubicBezTo>
                  <a:cubicBezTo>
                    <a:pt x="7371" y="727"/>
                    <a:pt x="7109" y="275"/>
                    <a:pt x="6561" y="132"/>
                  </a:cubicBezTo>
                  <a:cubicBezTo>
                    <a:pt x="6241" y="44"/>
                    <a:pt x="5915" y="1"/>
                    <a:pt x="55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62"/>
            <p:cNvSpPr/>
            <p:nvPr/>
          </p:nvSpPr>
          <p:spPr>
            <a:xfrm>
              <a:off x="1275140" y="2696482"/>
              <a:ext cx="22605" cy="87216"/>
            </a:xfrm>
            <a:custGeom>
              <a:avLst/>
              <a:gdLst/>
              <a:ahLst/>
              <a:cxnLst/>
              <a:rect l="l" t="t" r="r" b="b"/>
              <a:pathLst>
                <a:path w="537" h="2072" extrusionOk="0">
                  <a:moveTo>
                    <a:pt x="239" y="0"/>
                  </a:moveTo>
                  <a:cubicBezTo>
                    <a:pt x="120" y="0"/>
                    <a:pt x="37" y="143"/>
                    <a:pt x="25" y="322"/>
                  </a:cubicBezTo>
                  <a:cubicBezTo>
                    <a:pt x="1" y="584"/>
                    <a:pt x="37" y="857"/>
                    <a:pt x="60" y="1119"/>
                  </a:cubicBezTo>
                  <a:cubicBezTo>
                    <a:pt x="108" y="1429"/>
                    <a:pt x="144" y="1762"/>
                    <a:pt x="263" y="2072"/>
                  </a:cubicBezTo>
                  <a:cubicBezTo>
                    <a:pt x="322" y="2060"/>
                    <a:pt x="346" y="2024"/>
                    <a:pt x="346" y="2000"/>
                  </a:cubicBezTo>
                  <a:cubicBezTo>
                    <a:pt x="477" y="1429"/>
                    <a:pt x="537" y="869"/>
                    <a:pt x="489" y="298"/>
                  </a:cubicBezTo>
                  <a:cubicBezTo>
                    <a:pt x="477" y="107"/>
                    <a:pt x="370" y="0"/>
                    <a:pt x="239"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62"/>
            <p:cNvSpPr/>
            <p:nvPr/>
          </p:nvSpPr>
          <p:spPr>
            <a:xfrm>
              <a:off x="1445578" y="2824404"/>
              <a:ext cx="67689" cy="21341"/>
            </a:xfrm>
            <a:custGeom>
              <a:avLst/>
              <a:gdLst/>
              <a:ahLst/>
              <a:cxnLst/>
              <a:rect l="l" t="t" r="r" b="b"/>
              <a:pathLst>
                <a:path w="1608" h="507" extrusionOk="0">
                  <a:moveTo>
                    <a:pt x="736" y="0"/>
                  </a:moveTo>
                  <a:cubicBezTo>
                    <a:pt x="562" y="0"/>
                    <a:pt x="387" y="19"/>
                    <a:pt x="214" y="57"/>
                  </a:cubicBezTo>
                  <a:cubicBezTo>
                    <a:pt x="95" y="92"/>
                    <a:pt x="0" y="164"/>
                    <a:pt x="12" y="295"/>
                  </a:cubicBezTo>
                  <a:cubicBezTo>
                    <a:pt x="36" y="438"/>
                    <a:pt x="143" y="473"/>
                    <a:pt x="262" y="497"/>
                  </a:cubicBezTo>
                  <a:cubicBezTo>
                    <a:pt x="312" y="504"/>
                    <a:pt x="362" y="507"/>
                    <a:pt x="412" y="507"/>
                  </a:cubicBezTo>
                  <a:cubicBezTo>
                    <a:pt x="540" y="507"/>
                    <a:pt x="669" y="487"/>
                    <a:pt x="798" y="462"/>
                  </a:cubicBezTo>
                  <a:cubicBezTo>
                    <a:pt x="1072" y="414"/>
                    <a:pt x="1357" y="378"/>
                    <a:pt x="1607" y="223"/>
                  </a:cubicBezTo>
                  <a:cubicBezTo>
                    <a:pt x="1596" y="164"/>
                    <a:pt x="1572" y="152"/>
                    <a:pt x="1536" y="140"/>
                  </a:cubicBezTo>
                  <a:cubicBezTo>
                    <a:pt x="1275" y="46"/>
                    <a:pt x="1006" y="0"/>
                    <a:pt x="736"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62"/>
            <p:cNvSpPr/>
            <p:nvPr/>
          </p:nvSpPr>
          <p:spPr>
            <a:xfrm>
              <a:off x="1133326" y="2845199"/>
              <a:ext cx="54176" cy="27108"/>
            </a:xfrm>
            <a:custGeom>
              <a:avLst/>
              <a:gdLst/>
              <a:ahLst/>
              <a:cxnLst/>
              <a:rect l="l" t="t" r="r" b="b"/>
              <a:pathLst>
                <a:path w="1287" h="644" extrusionOk="0">
                  <a:moveTo>
                    <a:pt x="751" y="1"/>
                  </a:moveTo>
                  <a:cubicBezTo>
                    <a:pt x="515" y="1"/>
                    <a:pt x="272" y="55"/>
                    <a:pt x="143" y="158"/>
                  </a:cubicBezTo>
                  <a:cubicBezTo>
                    <a:pt x="24" y="253"/>
                    <a:pt x="0" y="432"/>
                    <a:pt x="84" y="539"/>
                  </a:cubicBezTo>
                  <a:cubicBezTo>
                    <a:pt x="145" y="616"/>
                    <a:pt x="222" y="643"/>
                    <a:pt x="304" y="643"/>
                  </a:cubicBezTo>
                  <a:cubicBezTo>
                    <a:pt x="348" y="643"/>
                    <a:pt x="395" y="635"/>
                    <a:pt x="441" y="622"/>
                  </a:cubicBezTo>
                  <a:cubicBezTo>
                    <a:pt x="691" y="551"/>
                    <a:pt x="929" y="456"/>
                    <a:pt x="1155" y="313"/>
                  </a:cubicBezTo>
                  <a:cubicBezTo>
                    <a:pt x="1215" y="265"/>
                    <a:pt x="1274" y="241"/>
                    <a:pt x="1286" y="146"/>
                  </a:cubicBezTo>
                  <a:cubicBezTo>
                    <a:pt x="1286" y="137"/>
                    <a:pt x="1279" y="114"/>
                    <a:pt x="1271" y="114"/>
                  </a:cubicBezTo>
                  <a:cubicBezTo>
                    <a:pt x="1268" y="114"/>
                    <a:pt x="1265" y="117"/>
                    <a:pt x="1263" y="122"/>
                  </a:cubicBezTo>
                  <a:cubicBezTo>
                    <a:pt x="1148" y="40"/>
                    <a:pt x="952" y="1"/>
                    <a:pt x="751"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62"/>
            <p:cNvSpPr/>
            <p:nvPr/>
          </p:nvSpPr>
          <p:spPr>
            <a:xfrm>
              <a:off x="1124318" y="2652452"/>
              <a:ext cx="435557" cy="402867"/>
            </a:xfrm>
            <a:custGeom>
              <a:avLst/>
              <a:gdLst/>
              <a:ahLst/>
              <a:cxnLst/>
              <a:rect l="l" t="t" r="r" b="b"/>
              <a:pathLst>
                <a:path w="10347" h="9571" extrusionOk="0">
                  <a:moveTo>
                    <a:pt x="5226" y="1"/>
                  </a:moveTo>
                  <a:cubicBezTo>
                    <a:pt x="4870" y="1"/>
                    <a:pt x="4515" y="45"/>
                    <a:pt x="4155" y="141"/>
                  </a:cubicBezTo>
                  <a:cubicBezTo>
                    <a:pt x="4120" y="141"/>
                    <a:pt x="4108" y="153"/>
                    <a:pt x="4096" y="153"/>
                  </a:cubicBezTo>
                  <a:cubicBezTo>
                    <a:pt x="3822" y="248"/>
                    <a:pt x="3703" y="427"/>
                    <a:pt x="3679" y="725"/>
                  </a:cubicBezTo>
                  <a:cubicBezTo>
                    <a:pt x="3608" y="1379"/>
                    <a:pt x="3632" y="2046"/>
                    <a:pt x="3620" y="2701"/>
                  </a:cubicBezTo>
                  <a:cubicBezTo>
                    <a:pt x="3608" y="2927"/>
                    <a:pt x="3643" y="3165"/>
                    <a:pt x="3572" y="3404"/>
                  </a:cubicBezTo>
                  <a:cubicBezTo>
                    <a:pt x="3203" y="3451"/>
                    <a:pt x="2846" y="3475"/>
                    <a:pt x="2500" y="3523"/>
                  </a:cubicBezTo>
                  <a:cubicBezTo>
                    <a:pt x="1893" y="3594"/>
                    <a:pt x="1298" y="3689"/>
                    <a:pt x="715" y="3880"/>
                  </a:cubicBezTo>
                  <a:cubicBezTo>
                    <a:pt x="274" y="4023"/>
                    <a:pt x="60" y="4308"/>
                    <a:pt x="36" y="4785"/>
                  </a:cubicBezTo>
                  <a:cubicBezTo>
                    <a:pt x="0" y="5201"/>
                    <a:pt x="72" y="5606"/>
                    <a:pt x="167" y="5987"/>
                  </a:cubicBezTo>
                  <a:cubicBezTo>
                    <a:pt x="250" y="6309"/>
                    <a:pt x="369" y="6404"/>
                    <a:pt x="703" y="6428"/>
                  </a:cubicBezTo>
                  <a:cubicBezTo>
                    <a:pt x="807" y="6434"/>
                    <a:pt x="913" y="6437"/>
                    <a:pt x="1018" y="6437"/>
                  </a:cubicBezTo>
                  <a:cubicBezTo>
                    <a:pt x="1321" y="6437"/>
                    <a:pt x="1626" y="6412"/>
                    <a:pt x="1917" y="6368"/>
                  </a:cubicBezTo>
                  <a:cubicBezTo>
                    <a:pt x="2310" y="6321"/>
                    <a:pt x="2715" y="6249"/>
                    <a:pt x="3096" y="6190"/>
                  </a:cubicBezTo>
                  <a:cubicBezTo>
                    <a:pt x="3157" y="6179"/>
                    <a:pt x="3207" y="6173"/>
                    <a:pt x="3248" y="6173"/>
                  </a:cubicBezTo>
                  <a:cubicBezTo>
                    <a:pt x="3389" y="6173"/>
                    <a:pt x="3427" y="6243"/>
                    <a:pt x="3501" y="6428"/>
                  </a:cubicBezTo>
                  <a:cubicBezTo>
                    <a:pt x="3513" y="6463"/>
                    <a:pt x="3524" y="6511"/>
                    <a:pt x="3524" y="6559"/>
                  </a:cubicBezTo>
                  <a:cubicBezTo>
                    <a:pt x="3572" y="6904"/>
                    <a:pt x="3608" y="7237"/>
                    <a:pt x="3608" y="7583"/>
                  </a:cubicBezTo>
                  <a:cubicBezTo>
                    <a:pt x="3584" y="8106"/>
                    <a:pt x="3608" y="8607"/>
                    <a:pt x="3679" y="9119"/>
                  </a:cubicBezTo>
                  <a:cubicBezTo>
                    <a:pt x="3679" y="9142"/>
                    <a:pt x="3691" y="9178"/>
                    <a:pt x="3691" y="9202"/>
                  </a:cubicBezTo>
                  <a:cubicBezTo>
                    <a:pt x="3739" y="9416"/>
                    <a:pt x="3810" y="9476"/>
                    <a:pt x="4048" y="9500"/>
                  </a:cubicBezTo>
                  <a:cubicBezTo>
                    <a:pt x="4387" y="9546"/>
                    <a:pt x="4722" y="9570"/>
                    <a:pt x="5059" y="9570"/>
                  </a:cubicBezTo>
                  <a:cubicBezTo>
                    <a:pt x="5327" y="9570"/>
                    <a:pt x="5596" y="9555"/>
                    <a:pt x="5870" y="9523"/>
                  </a:cubicBezTo>
                  <a:cubicBezTo>
                    <a:pt x="6322" y="9464"/>
                    <a:pt x="6477" y="9297"/>
                    <a:pt x="6549" y="8833"/>
                  </a:cubicBezTo>
                  <a:cubicBezTo>
                    <a:pt x="6584" y="8630"/>
                    <a:pt x="6561" y="8404"/>
                    <a:pt x="6561" y="8190"/>
                  </a:cubicBezTo>
                  <a:cubicBezTo>
                    <a:pt x="6549" y="7749"/>
                    <a:pt x="6537" y="7285"/>
                    <a:pt x="6537" y="6821"/>
                  </a:cubicBezTo>
                  <a:cubicBezTo>
                    <a:pt x="6537" y="6487"/>
                    <a:pt x="6596" y="6404"/>
                    <a:pt x="6942" y="6368"/>
                  </a:cubicBezTo>
                  <a:cubicBezTo>
                    <a:pt x="7751" y="6261"/>
                    <a:pt x="8573" y="6166"/>
                    <a:pt x="9394" y="6071"/>
                  </a:cubicBezTo>
                  <a:cubicBezTo>
                    <a:pt x="10073" y="5987"/>
                    <a:pt x="10109" y="5999"/>
                    <a:pt x="10275" y="5225"/>
                  </a:cubicBezTo>
                  <a:lnTo>
                    <a:pt x="10275" y="5178"/>
                  </a:lnTo>
                  <a:cubicBezTo>
                    <a:pt x="10347" y="4678"/>
                    <a:pt x="10287" y="4189"/>
                    <a:pt x="10228" y="3701"/>
                  </a:cubicBezTo>
                  <a:cubicBezTo>
                    <a:pt x="10192" y="3427"/>
                    <a:pt x="10132" y="3392"/>
                    <a:pt x="9918" y="3356"/>
                  </a:cubicBezTo>
                  <a:cubicBezTo>
                    <a:pt x="9513" y="3300"/>
                    <a:pt x="9110" y="3275"/>
                    <a:pt x="8709" y="3275"/>
                  </a:cubicBezTo>
                  <a:cubicBezTo>
                    <a:pt x="8166" y="3275"/>
                    <a:pt x="7625" y="3321"/>
                    <a:pt x="7084" y="3404"/>
                  </a:cubicBezTo>
                  <a:cubicBezTo>
                    <a:pt x="7000" y="3412"/>
                    <a:pt x="6910" y="3420"/>
                    <a:pt x="6810" y="3420"/>
                  </a:cubicBezTo>
                  <a:cubicBezTo>
                    <a:pt x="6768" y="3420"/>
                    <a:pt x="6725" y="3419"/>
                    <a:pt x="6680" y="3415"/>
                  </a:cubicBezTo>
                  <a:cubicBezTo>
                    <a:pt x="6596" y="3106"/>
                    <a:pt x="6584" y="2773"/>
                    <a:pt x="6584" y="2451"/>
                  </a:cubicBezTo>
                  <a:cubicBezTo>
                    <a:pt x="6596" y="1880"/>
                    <a:pt x="6596" y="1320"/>
                    <a:pt x="6584" y="748"/>
                  </a:cubicBezTo>
                  <a:cubicBezTo>
                    <a:pt x="6561" y="367"/>
                    <a:pt x="6441" y="153"/>
                    <a:pt x="6144" y="94"/>
                  </a:cubicBezTo>
                  <a:cubicBezTo>
                    <a:pt x="5836" y="33"/>
                    <a:pt x="5531" y="1"/>
                    <a:pt x="52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62"/>
            <p:cNvSpPr/>
            <p:nvPr/>
          </p:nvSpPr>
          <p:spPr>
            <a:xfrm>
              <a:off x="1111269" y="2641086"/>
              <a:ext cx="477189" cy="441971"/>
            </a:xfrm>
            <a:custGeom>
              <a:avLst/>
              <a:gdLst/>
              <a:ahLst/>
              <a:cxnLst/>
              <a:rect l="l" t="t" r="r" b="b"/>
              <a:pathLst>
                <a:path w="11336" h="10500" extrusionOk="0">
                  <a:moveTo>
                    <a:pt x="5536" y="271"/>
                  </a:moveTo>
                  <a:cubicBezTo>
                    <a:pt x="5841" y="271"/>
                    <a:pt x="6146" y="303"/>
                    <a:pt x="6454" y="364"/>
                  </a:cubicBezTo>
                  <a:cubicBezTo>
                    <a:pt x="6751" y="423"/>
                    <a:pt x="6871" y="637"/>
                    <a:pt x="6894" y="1018"/>
                  </a:cubicBezTo>
                  <a:cubicBezTo>
                    <a:pt x="6906" y="1590"/>
                    <a:pt x="6906" y="2150"/>
                    <a:pt x="6894" y="2721"/>
                  </a:cubicBezTo>
                  <a:cubicBezTo>
                    <a:pt x="6894" y="3043"/>
                    <a:pt x="6906" y="3376"/>
                    <a:pt x="6990" y="3685"/>
                  </a:cubicBezTo>
                  <a:cubicBezTo>
                    <a:pt x="7035" y="3689"/>
                    <a:pt x="7078" y="3690"/>
                    <a:pt x="7120" y="3690"/>
                  </a:cubicBezTo>
                  <a:cubicBezTo>
                    <a:pt x="7220" y="3690"/>
                    <a:pt x="7310" y="3682"/>
                    <a:pt x="7394" y="3674"/>
                  </a:cubicBezTo>
                  <a:cubicBezTo>
                    <a:pt x="7935" y="3591"/>
                    <a:pt x="8476" y="3545"/>
                    <a:pt x="9017" y="3545"/>
                  </a:cubicBezTo>
                  <a:cubicBezTo>
                    <a:pt x="9416" y="3545"/>
                    <a:pt x="9816" y="3570"/>
                    <a:pt x="10216" y="3626"/>
                  </a:cubicBezTo>
                  <a:cubicBezTo>
                    <a:pt x="10490" y="3650"/>
                    <a:pt x="10538" y="3697"/>
                    <a:pt x="10561" y="3971"/>
                  </a:cubicBezTo>
                  <a:cubicBezTo>
                    <a:pt x="10597" y="4459"/>
                    <a:pt x="10645" y="4948"/>
                    <a:pt x="10585" y="5448"/>
                  </a:cubicBezTo>
                  <a:lnTo>
                    <a:pt x="10585" y="5495"/>
                  </a:lnTo>
                  <a:cubicBezTo>
                    <a:pt x="10419" y="6269"/>
                    <a:pt x="10383" y="6257"/>
                    <a:pt x="9704" y="6341"/>
                  </a:cubicBezTo>
                  <a:cubicBezTo>
                    <a:pt x="8883" y="6436"/>
                    <a:pt x="8061" y="6531"/>
                    <a:pt x="7252" y="6638"/>
                  </a:cubicBezTo>
                  <a:cubicBezTo>
                    <a:pt x="6906" y="6674"/>
                    <a:pt x="6847" y="6757"/>
                    <a:pt x="6847" y="7091"/>
                  </a:cubicBezTo>
                  <a:cubicBezTo>
                    <a:pt x="6847" y="7555"/>
                    <a:pt x="6859" y="8019"/>
                    <a:pt x="6871" y="8460"/>
                  </a:cubicBezTo>
                  <a:cubicBezTo>
                    <a:pt x="6871" y="8674"/>
                    <a:pt x="6894" y="8900"/>
                    <a:pt x="6859" y="9103"/>
                  </a:cubicBezTo>
                  <a:cubicBezTo>
                    <a:pt x="6787" y="9567"/>
                    <a:pt x="6632" y="9734"/>
                    <a:pt x="6168" y="9793"/>
                  </a:cubicBezTo>
                  <a:cubicBezTo>
                    <a:pt x="5899" y="9825"/>
                    <a:pt x="5633" y="9840"/>
                    <a:pt x="5367" y="9840"/>
                  </a:cubicBezTo>
                  <a:cubicBezTo>
                    <a:pt x="5032" y="9840"/>
                    <a:pt x="4697" y="9816"/>
                    <a:pt x="4358" y="9770"/>
                  </a:cubicBezTo>
                  <a:cubicBezTo>
                    <a:pt x="4120" y="9746"/>
                    <a:pt x="4049" y="9686"/>
                    <a:pt x="4001" y="9472"/>
                  </a:cubicBezTo>
                  <a:cubicBezTo>
                    <a:pt x="4001" y="9448"/>
                    <a:pt x="3989" y="9412"/>
                    <a:pt x="3989" y="9389"/>
                  </a:cubicBezTo>
                  <a:cubicBezTo>
                    <a:pt x="3918" y="8877"/>
                    <a:pt x="3894" y="8376"/>
                    <a:pt x="3918" y="7853"/>
                  </a:cubicBezTo>
                  <a:cubicBezTo>
                    <a:pt x="3918" y="7507"/>
                    <a:pt x="3882" y="7174"/>
                    <a:pt x="3834" y="6829"/>
                  </a:cubicBezTo>
                  <a:cubicBezTo>
                    <a:pt x="3834" y="6781"/>
                    <a:pt x="3823" y="6733"/>
                    <a:pt x="3811" y="6698"/>
                  </a:cubicBezTo>
                  <a:cubicBezTo>
                    <a:pt x="3737" y="6513"/>
                    <a:pt x="3699" y="6443"/>
                    <a:pt x="3558" y="6443"/>
                  </a:cubicBezTo>
                  <a:cubicBezTo>
                    <a:pt x="3517" y="6443"/>
                    <a:pt x="3467" y="6449"/>
                    <a:pt x="3406" y="6460"/>
                  </a:cubicBezTo>
                  <a:cubicBezTo>
                    <a:pt x="3025" y="6519"/>
                    <a:pt x="2620" y="6591"/>
                    <a:pt x="2227" y="6638"/>
                  </a:cubicBezTo>
                  <a:cubicBezTo>
                    <a:pt x="1936" y="6682"/>
                    <a:pt x="1631" y="6707"/>
                    <a:pt x="1328" y="6707"/>
                  </a:cubicBezTo>
                  <a:cubicBezTo>
                    <a:pt x="1223" y="6707"/>
                    <a:pt x="1117" y="6704"/>
                    <a:pt x="1013" y="6698"/>
                  </a:cubicBezTo>
                  <a:cubicBezTo>
                    <a:pt x="679" y="6674"/>
                    <a:pt x="560" y="6579"/>
                    <a:pt x="477" y="6257"/>
                  </a:cubicBezTo>
                  <a:cubicBezTo>
                    <a:pt x="382" y="5876"/>
                    <a:pt x="310" y="5471"/>
                    <a:pt x="346" y="5055"/>
                  </a:cubicBezTo>
                  <a:cubicBezTo>
                    <a:pt x="370" y="4578"/>
                    <a:pt x="584" y="4293"/>
                    <a:pt x="1025" y="4150"/>
                  </a:cubicBezTo>
                  <a:cubicBezTo>
                    <a:pt x="1608" y="3959"/>
                    <a:pt x="2203" y="3864"/>
                    <a:pt x="2810" y="3793"/>
                  </a:cubicBezTo>
                  <a:cubicBezTo>
                    <a:pt x="3156" y="3745"/>
                    <a:pt x="3513" y="3721"/>
                    <a:pt x="3882" y="3674"/>
                  </a:cubicBezTo>
                  <a:cubicBezTo>
                    <a:pt x="3953" y="3435"/>
                    <a:pt x="3918" y="3197"/>
                    <a:pt x="3930" y="2971"/>
                  </a:cubicBezTo>
                  <a:cubicBezTo>
                    <a:pt x="3942" y="2316"/>
                    <a:pt x="3918" y="1649"/>
                    <a:pt x="3989" y="995"/>
                  </a:cubicBezTo>
                  <a:cubicBezTo>
                    <a:pt x="4013" y="697"/>
                    <a:pt x="4132" y="518"/>
                    <a:pt x="4406" y="423"/>
                  </a:cubicBezTo>
                  <a:cubicBezTo>
                    <a:pt x="4418" y="423"/>
                    <a:pt x="4430" y="411"/>
                    <a:pt x="4465" y="411"/>
                  </a:cubicBezTo>
                  <a:cubicBezTo>
                    <a:pt x="4825" y="315"/>
                    <a:pt x="5180" y="271"/>
                    <a:pt x="5536" y="271"/>
                  </a:cubicBezTo>
                  <a:close/>
                  <a:moveTo>
                    <a:pt x="5591" y="0"/>
                  </a:moveTo>
                  <a:cubicBezTo>
                    <a:pt x="5168" y="0"/>
                    <a:pt x="4746" y="72"/>
                    <a:pt x="4334" y="221"/>
                  </a:cubicBezTo>
                  <a:cubicBezTo>
                    <a:pt x="4311" y="221"/>
                    <a:pt x="4299" y="233"/>
                    <a:pt x="4287" y="233"/>
                  </a:cubicBezTo>
                  <a:cubicBezTo>
                    <a:pt x="3989" y="340"/>
                    <a:pt x="3811" y="578"/>
                    <a:pt x="3751" y="887"/>
                  </a:cubicBezTo>
                  <a:cubicBezTo>
                    <a:pt x="3632" y="1435"/>
                    <a:pt x="3644" y="1983"/>
                    <a:pt x="3656" y="2542"/>
                  </a:cubicBezTo>
                  <a:cubicBezTo>
                    <a:pt x="3656" y="2840"/>
                    <a:pt x="3692" y="3138"/>
                    <a:pt x="3703" y="3412"/>
                  </a:cubicBezTo>
                  <a:cubicBezTo>
                    <a:pt x="3656" y="3443"/>
                    <a:pt x="3608" y="3449"/>
                    <a:pt x="3564" y="3449"/>
                  </a:cubicBezTo>
                  <a:cubicBezTo>
                    <a:pt x="3542" y="3449"/>
                    <a:pt x="3521" y="3447"/>
                    <a:pt x="3501" y="3447"/>
                  </a:cubicBezTo>
                  <a:cubicBezTo>
                    <a:pt x="2549" y="3471"/>
                    <a:pt x="1620" y="3626"/>
                    <a:pt x="739" y="3971"/>
                  </a:cubicBezTo>
                  <a:cubicBezTo>
                    <a:pt x="382" y="4102"/>
                    <a:pt x="167" y="4388"/>
                    <a:pt x="84" y="4757"/>
                  </a:cubicBezTo>
                  <a:cubicBezTo>
                    <a:pt x="1" y="5198"/>
                    <a:pt x="1" y="5650"/>
                    <a:pt x="84" y="6079"/>
                  </a:cubicBezTo>
                  <a:cubicBezTo>
                    <a:pt x="227" y="6793"/>
                    <a:pt x="548" y="7138"/>
                    <a:pt x="1275" y="7257"/>
                  </a:cubicBezTo>
                  <a:cubicBezTo>
                    <a:pt x="1502" y="7294"/>
                    <a:pt x="1729" y="7309"/>
                    <a:pt x="1957" y="7309"/>
                  </a:cubicBezTo>
                  <a:cubicBezTo>
                    <a:pt x="2027" y="7309"/>
                    <a:pt x="2097" y="7308"/>
                    <a:pt x="2168" y="7305"/>
                  </a:cubicBezTo>
                  <a:cubicBezTo>
                    <a:pt x="2632" y="7269"/>
                    <a:pt x="3108" y="7210"/>
                    <a:pt x="3584" y="7126"/>
                  </a:cubicBezTo>
                  <a:cubicBezTo>
                    <a:pt x="3620" y="7495"/>
                    <a:pt x="3644" y="7853"/>
                    <a:pt x="3644" y="8198"/>
                  </a:cubicBezTo>
                  <a:cubicBezTo>
                    <a:pt x="3644" y="8638"/>
                    <a:pt x="3680" y="9067"/>
                    <a:pt x="3763" y="9508"/>
                  </a:cubicBezTo>
                  <a:cubicBezTo>
                    <a:pt x="3775" y="9615"/>
                    <a:pt x="3811" y="9710"/>
                    <a:pt x="3834" y="9817"/>
                  </a:cubicBezTo>
                  <a:cubicBezTo>
                    <a:pt x="3930" y="10174"/>
                    <a:pt x="4132" y="10377"/>
                    <a:pt x="4489" y="10448"/>
                  </a:cubicBezTo>
                  <a:cubicBezTo>
                    <a:pt x="4702" y="10483"/>
                    <a:pt x="4910" y="10499"/>
                    <a:pt x="5117" y="10499"/>
                  </a:cubicBezTo>
                  <a:cubicBezTo>
                    <a:pt x="5686" y="10499"/>
                    <a:pt x="6237" y="10375"/>
                    <a:pt x="6787" y="10174"/>
                  </a:cubicBezTo>
                  <a:cubicBezTo>
                    <a:pt x="6978" y="10103"/>
                    <a:pt x="7097" y="9948"/>
                    <a:pt x="7204" y="9770"/>
                  </a:cubicBezTo>
                  <a:cubicBezTo>
                    <a:pt x="7454" y="9281"/>
                    <a:pt x="7490" y="8757"/>
                    <a:pt x="7466" y="8222"/>
                  </a:cubicBezTo>
                  <a:cubicBezTo>
                    <a:pt x="7454" y="7912"/>
                    <a:pt x="7466" y="7591"/>
                    <a:pt x="7466" y="7257"/>
                  </a:cubicBezTo>
                  <a:cubicBezTo>
                    <a:pt x="7883" y="7257"/>
                    <a:pt x="8335" y="7233"/>
                    <a:pt x="8764" y="7198"/>
                  </a:cubicBezTo>
                  <a:cubicBezTo>
                    <a:pt x="9252" y="7174"/>
                    <a:pt x="9764" y="7150"/>
                    <a:pt x="10252" y="7055"/>
                  </a:cubicBezTo>
                  <a:cubicBezTo>
                    <a:pt x="10895" y="6900"/>
                    <a:pt x="11204" y="6602"/>
                    <a:pt x="11300" y="5995"/>
                  </a:cubicBezTo>
                  <a:cubicBezTo>
                    <a:pt x="11335" y="5388"/>
                    <a:pt x="11252" y="4745"/>
                    <a:pt x="11097" y="4114"/>
                  </a:cubicBezTo>
                  <a:cubicBezTo>
                    <a:pt x="10978" y="3626"/>
                    <a:pt x="10657" y="3340"/>
                    <a:pt x="10145" y="3257"/>
                  </a:cubicBezTo>
                  <a:cubicBezTo>
                    <a:pt x="9782" y="3203"/>
                    <a:pt x="9421" y="3179"/>
                    <a:pt x="9061" y="3179"/>
                  </a:cubicBezTo>
                  <a:cubicBezTo>
                    <a:pt x="8701" y="3179"/>
                    <a:pt x="8341" y="3203"/>
                    <a:pt x="7978" y="3245"/>
                  </a:cubicBezTo>
                  <a:cubicBezTo>
                    <a:pt x="7849" y="3254"/>
                    <a:pt x="7720" y="3292"/>
                    <a:pt x="7585" y="3292"/>
                  </a:cubicBezTo>
                  <a:cubicBezTo>
                    <a:pt x="7546" y="3292"/>
                    <a:pt x="7506" y="3289"/>
                    <a:pt x="7466" y="3281"/>
                  </a:cubicBezTo>
                  <a:cubicBezTo>
                    <a:pt x="7466" y="3162"/>
                    <a:pt x="7466" y="3043"/>
                    <a:pt x="7490" y="2947"/>
                  </a:cubicBezTo>
                  <a:cubicBezTo>
                    <a:pt x="7561" y="2376"/>
                    <a:pt x="7549" y="1804"/>
                    <a:pt x="7454" y="1257"/>
                  </a:cubicBezTo>
                  <a:cubicBezTo>
                    <a:pt x="7371" y="721"/>
                    <a:pt x="7109" y="280"/>
                    <a:pt x="6561" y="125"/>
                  </a:cubicBezTo>
                  <a:cubicBezTo>
                    <a:pt x="6241" y="43"/>
                    <a:pt x="5916" y="0"/>
                    <a:pt x="55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3" name="Google Shape;2433;p62"/>
          <p:cNvGrpSpPr/>
          <p:nvPr/>
        </p:nvGrpSpPr>
        <p:grpSpPr>
          <a:xfrm rot="352965">
            <a:off x="6348357" y="1125601"/>
            <a:ext cx="456171" cy="343587"/>
            <a:chOff x="1197477" y="3245257"/>
            <a:chExt cx="456141" cy="343564"/>
          </a:xfrm>
        </p:grpSpPr>
        <p:sp>
          <p:nvSpPr>
            <p:cNvPr id="2434" name="Google Shape;2434;p62"/>
            <p:cNvSpPr/>
            <p:nvPr/>
          </p:nvSpPr>
          <p:spPr>
            <a:xfrm>
              <a:off x="1197477" y="3264283"/>
              <a:ext cx="443597" cy="151365"/>
            </a:xfrm>
            <a:custGeom>
              <a:avLst/>
              <a:gdLst/>
              <a:ahLst/>
              <a:cxnLst/>
              <a:rect l="l" t="t" r="r" b="b"/>
              <a:pathLst>
                <a:path w="10538" h="3596" extrusionOk="0">
                  <a:moveTo>
                    <a:pt x="5359" y="318"/>
                  </a:moveTo>
                  <a:cubicBezTo>
                    <a:pt x="6108" y="318"/>
                    <a:pt x="6849" y="336"/>
                    <a:pt x="7597" y="382"/>
                  </a:cubicBezTo>
                  <a:cubicBezTo>
                    <a:pt x="8252" y="429"/>
                    <a:pt x="8918" y="477"/>
                    <a:pt x="9549" y="656"/>
                  </a:cubicBezTo>
                  <a:cubicBezTo>
                    <a:pt x="9883" y="775"/>
                    <a:pt x="9942" y="834"/>
                    <a:pt x="9930" y="1180"/>
                  </a:cubicBezTo>
                  <a:cubicBezTo>
                    <a:pt x="9918" y="1561"/>
                    <a:pt x="9918" y="1965"/>
                    <a:pt x="9847" y="2346"/>
                  </a:cubicBezTo>
                  <a:cubicBezTo>
                    <a:pt x="9799" y="2585"/>
                    <a:pt x="9668" y="2727"/>
                    <a:pt x="9430" y="2787"/>
                  </a:cubicBezTo>
                  <a:cubicBezTo>
                    <a:pt x="9050" y="2875"/>
                    <a:pt x="8662" y="2883"/>
                    <a:pt x="8280" y="2883"/>
                  </a:cubicBezTo>
                  <a:cubicBezTo>
                    <a:pt x="8195" y="2883"/>
                    <a:pt x="8110" y="2882"/>
                    <a:pt x="8025" y="2882"/>
                  </a:cubicBezTo>
                  <a:lnTo>
                    <a:pt x="1417" y="2882"/>
                  </a:lnTo>
                  <a:cubicBezTo>
                    <a:pt x="1239" y="2882"/>
                    <a:pt x="1072" y="2870"/>
                    <a:pt x="893" y="2858"/>
                  </a:cubicBezTo>
                  <a:cubicBezTo>
                    <a:pt x="632" y="2811"/>
                    <a:pt x="465" y="2692"/>
                    <a:pt x="417" y="2430"/>
                  </a:cubicBezTo>
                  <a:cubicBezTo>
                    <a:pt x="334" y="1953"/>
                    <a:pt x="358" y="1477"/>
                    <a:pt x="560" y="1025"/>
                  </a:cubicBezTo>
                  <a:cubicBezTo>
                    <a:pt x="632" y="834"/>
                    <a:pt x="774" y="727"/>
                    <a:pt x="977" y="656"/>
                  </a:cubicBezTo>
                  <a:cubicBezTo>
                    <a:pt x="1358" y="525"/>
                    <a:pt x="1775" y="489"/>
                    <a:pt x="2179" y="465"/>
                  </a:cubicBezTo>
                  <a:cubicBezTo>
                    <a:pt x="3013" y="382"/>
                    <a:pt x="3858" y="322"/>
                    <a:pt x="4703" y="322"/>
                  </a:cubicBezTo>
                  <a:cubicBezTo>
                    <a:pt x="4923" y="320"/>
                    <a:pt x="5141" y="318"/>
                    <a:pt x="5359" y="318"/>
                  </a:cubicBezTo>
                  <a:close/>
                  <a:moveTo>
                    <a:pt x="5049" y="1"/>
                  </a:moveTo>
                  <a:cubicBezTo>
                    <a:pt x="4144" y="1"/>
                    <a:pt x="3525" y="25"/>
                    <a:pt x="2906" y="84"/>
                  </a:cubicBezTo>
                  <a:cubicBezTo>
                    <a:pt x="2263" y="132"/>
                    <a:pt x="1608" y="191"/>
                    <a:pt x="989" y="358"/>
                  </a:cubicBezTo>
                  <a:cubicBezTo>
                    <a:pt x="441" y="501"/>
                    <a:pt x="155" y="858"/>
                    <a:pt x="60" y="1406"/>
                  </a:cubicBezTo>
                  <a:cubicBezTo>
                    <a:pt x="0" y="1823"/>
                    <a:pt x="48" y="2239"/>
                    <a:pt x="143" y="2644"/>
                  </a:cubicBezTo>
                  <a:cubicBezTo>
                    <a:pt x="274" y="3192"/>
                    <a:pt x="572" y="3418"/>
                    <a:pt x="1132" y="3466"/>
                  </a:cubicBezTo>
                  <a:cubicBezTo>
                    <a:pt x="1179" y="3468"/>
                    <a:pt x="1227" y="3469"/>
                    <a:pt x="1275" y="3469"/>
                  </a:cubicBezTo>
                  <a:cubicBezTo>
                    <a:pt x="1405" y="3469"/>
                    <a:pt x="1533" y="3462"/>
                    <a:pt x="1655" y="3462"/>
                  </a:cubicBezTo>
                  <a:cubicBezTo>
                    <a:pt x="1700" y="3462"/>
                    <a:pt x="1744" y="3463"/>
                    <a:pt x="1786" y="3466"/>
                  </a:cubicBezTo>
                  <a:cubicBezTo>
                    <a:pt x="2882" y="3525"/>
                    <a:pt x="3965" y="3489"/>
                    <a:pt x="5049" y="3513"/>
                  </a:cubicBezTo>
                  <a:cubicBezTo>
                    <a:pt x="5188" y="3515"/>
                    <a:pt x="5327" y="3516"/>
                    <a:pt x="5465" y="3516"/>
                  </a:cubicBezTo>
                  <a:cubicBezTo>
                    <a:pt x="5743" y="3516"/>
                    <a:pt x="6021" y="3513"/>
                    <a:pt x="6299" y="3513"/>
                  </a:cubicBezTo>
                  <a:cubicBezTo>
                    <a:pt x="6716" y="3513"/>
                    <a:pt x="7132" y="3519"/>
                    <a:pt x="7549" y="3549"/>
                  </a:cubicBezTo>
                  <a:cubicBezTo>
                    <a:pt x="7895" y="3574"/>
                    <a:pt x="8241" y="3595"/>
                    <a:pt x="8589" y="3595"/>
                  </a:cubicBezTo>
                  <a:cubicBezTo>
                    <a:pt x="8911" y="3595"/>
                    <a:pt x="9235" y="3577"/>
                    <a:pt x="9561" y="3525"/>
                  </a:cubicBezTo>
                  <a:cubicBezTo>
                    <a:pt x="10037" y="3454"/>
                    <a:pt x="10299" y="3180"/>
                    <a:pt x="10407" y="2739"/>
                  </a:cubicBezTo>
                  <a:cubicBezTo>
                    <a:pt x="10538" y="2299"/>
                    <a:pt x="10526" y="1858"/>
                    <a:pt x="10478" y="1406"/>
                  </a:cubicBezTo>
                  <a:cubicBezTo>
                    <a:pt x="10442" y="906"/>
                    <a:pt x="10121" y="513"/>
                    <a:pt x="9645" y="358"/>
                  </a:cubicBezTo>
                  <a:cubicBezTo>
                    <a:pt x="9347" y="263"/>
                    <a:pt x="9049" y="203"/>
                    <a:pt x="8740" y="179"/>
                  </a:cubicBezTo>
                  <a:cubicBezTo>
                    <a:pt x="7418" y="13"/>
                    <a:pt x="6085" y="37"/>
                    <a:pt x="50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62"/>
            <p:cNvSpPr/>
            <p:nvPr/>
          </p:nvSpPr>
          <p:spPr>
            <a:xfrm>
              <a:off x="1203496" y="3432447"/>
              <a:ext cx="431558" cy="156374"/>
            </a:xfrm>
            <a:custGeom>
              <a:avLst/>
              <a:gdLst/>
              <a:ahLst/>
              <a:cxnLst/>
              <a:rect l="l" t="t" r="r" b="b"/>
              <a:pathLst>
                <a:path w="10252" h="3715" extrusionOk="0">
                  <a:moveTo>
                    <a:pt x="5557" y="298"/>
                  </a:moveTo>
                  <a:cubicBezTo>
                    <a:pt x="6740" y="298"/>
                    <a:pt x="7916" y="419"/>
                    <a:pt x="9085" y="554"/>
                  </a:cubicBezTo>
                  <a:cubicBezTo>
                    <a:pt x="9382" y="590"/>
                    <a:pt x="9430" y="649"/>
                    <a:pt x="9466" y="935"/>
                  </a:cubicBezTo>
                  <a:cubicBezTo>
                    <a:pt x="9549" y="1364"/>
                    <a:pt x="9585" y="1792"/>
                    <a:pt x="9537" y="2221"/>
                  </a:cubicBezTo>
                  <a:cubicBezTo>
                    <a:pt x="9490" y="2578"/>
                    <a:pt x="9382" y="2697"/>
                    <a:pt x="9025" y="2780"/>
                  </a:cubicBezTo>
                  <a:cubicBezTo>
                    <a:pt x="8513" y="2900"/>
                    <a:pt x="7978" y="2900"/>
                    <a:pt x="7442" y="2923"/>
                  </a:cubicBezTo>
                  <a:cubicBezTo>
                    <a:pt x="6108" y="2983"/>
                    <a:pt x="4775" y="3031"/>
                    <a:pt x="3453" y="3078"/>
                  </a:cubicBezTo>
                  <a:cubicBezTo>
                    <a:pt x="2764" y="3099"/>
                    <a:pt x="2075" y="3177"/>
                    <a:pt x="1369" y="3177"/>
                  </a:cubicBezTo>
                  <a:cubicBezTo>
                    <a:pt x="1282" y="3177"/>
                    <a:pt x="1195" y="3176"/>
                    <a:pt x="1108" y="3173"/>
                  </a:cubicBezTo>
                  <a:cubicBezTo>
                    <a:pt x="631" y="3173"/>
                    <a:pt x="512" y="3102"/>
                    <a:pt x="441" y="2626"/>
                  </a:cubicBezTo>
                  <a:cubicBezTo>
                    <a:pt x="381" y="2221"/>
                    <a:pt x="334" y="1840"/>
                    <a:pt x="393" y="1435"/>
                  </a:cubicBezTo>
                  <a:cubicBezTo>
                    <a:pt x="453" y="995"/>
                    <a:pt x="739" y="578"/>
                    <a:pt x="1262" y="495"/>
                  </a:cubicBezTo>
                  <a:cubicBezTo>
                    <a:pt x="2084" y="364"/>
                    <a:pt x="2917" y="364"/>
                    <a:pt x="3751" y="340"/>
                  </a:cubicBezTo>
                  <a:lnTo>
                    <a:pt x="4406" y="340"/>
                  </a:lnTo>
                  <a:cubicBezTo>
                    <a:pt x="4790" y="311"/>
                    <a:pt x="5174" y="298"/>
                    <a:pt x="5557" y="298"/>
                  </a:cubicBezTo>
                  <a:close/>
                  <a:moveTo>
                    <a:pt x="6128" y="0"/>
                  </a:moveTo>
                  <a:cubicBezTo>
                    <a:pt x="5919" y="0"/>
                    <a:pt x="5710" y="6"/>
                    <a:pt x="5501" y="18"/>
                  </a:cubicBezTo>
                  <a:cubicBezTo>
                    <a:pt x="4179" y="114"/>
                    <a:pt x="2858" y="137"/>
                    <a:pt x="1524" y="244"/>
                  </a:cubicBezTo>
                  <a:cubicBezTo>
                    <a:pt x="1108" y="280"/>
                    <a:pt x="715" y="340"/>
                    <a:pt x="429" y="697"/>
                  </a:cubicBezTo>
                  <a:cubicBezTo>
                    <a:pt x="203" y="971"/>
                    <a:pt x="119" y="1304"/>
                    <a:pt x="72" y="1649"/>
                  </a:cubicBezTo>
                  <a:cubicBezTo>
                    <a:pt x="0" y="2138"/>
                    <a:pt x="24" y="2626"/>
                    <a:pt x="215" y="3102"/>
                  </a:cubicBezTo>
                  <a:cubicBezTo>
                    <a:pt x="334" y="3388"/>
                    <a:pt x="500" y="3638"/>
                    <a:pt x="858" y="3662"/>
                  </a:cubicBezTo>
                  <a:cubicBezTo>
                    <a:pt x="1285" y="3699"/>
                    <a:pt x="1711" y="3714"/>
                    <a:pt x="2137" y="3714"/>
                  </a:cubicBezTo>
                  <a:cubicBezTo>
                    <a:pt x="2672" y="3714"/>
                    <a:pt x="3208" y="3689"/>
                    <a:pt x="3751" y="3650"/>
                  </a:cubicBezTo>
                  <a:cubicBezTo>
                    <a:pt x="5096" y="3542"/>
                    <a:pt x="6442" y="3566"/>
                    <a:pt x="7799" y="3471"/>
                  </a:cubicBezTo>
                  <a:lnTo>
                    <a:pt x="7882" y="3471"/>
                  </a:lnTo>
                  <a:cubicBezTo>
                    <a:pt x="8311" y="3459"/>
                    <a:pt x="8763" y="3483"/>
                    <a:pt x="9192" y="3352"/>
                  </a:cubicBezTo>
                  <a:cubicBezTo>
                    <a:pt x="9549" y="3245"/>
                    <a:pt x="9894" y="3090"/>
                    <a:pt x="10014" y="2697"/>
                  </a:cubicBezTo>
                  <a:cubicBezTo>
                    <a:pt x="10180" y="2197"/>
                    <a:pt x="10252" y="1685"/>
                    <a:pt x="10085" y="1173"/>
                  </a:cubicBezTo>
                  <a:cubicBezTo>
                    <a:pt x="9918" y="649"/>
                    <a:pt x="9621" y="280"/>
                    <a:pt x="9049" y="221"/>
                  </a:cubicBezTo>
                  <a:cubicBezTo>
                    <a:pt x="8078" y="123"/>
                    <a:pt x="7106" y="0"/>
                    <a:pt x="61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62"/>
            <p:cNvSpPr/>
            <p:nvPr/>
          </p:nvSpPr>
          <p:spPr>
            <a:xfrm>
              <a:off x="1211494" y="3277669"/>
              <a:ext cx="404533" cy="107967"/>
            </a:xfrm>
            <a:custGeom>
              <a:avLst/>
              <a:gdLst/>
              <a:ahLst/>
              <a:cxnLst/>
              <a:rect l="l" t="t" r="r" b="b"/>
              <a:pathLst>
                <a:path w="9610" h="2565" extrusionOk="0">
                  <a:moveTo>
                    <a:pt x="5026" y="0"/>
                  </a:moveTo>
                  <a:cubicBezTo>
                    <a:pt x="4808" y="0"/>
                    <a:pt x="4590" y="2"/>
                    <a:pt x="4370" y="4"/>
                  </a:cubicBezTo>
                  <a:cubicBezTo>
                    <a:pt x="3525" y="4"/>
                    <a:pt x="2680" y="64"/>
                    <a:pt x="1846" y="147"/>
                  </a:cubicBezTo>
                  <a:cubicBezTo>
                    <a:pt x="1442" y="171"/>
                    <a:pt x="1025" y="195"/>
                    <a:pt x="644" y="338"/>
                  </a:cubicBezTo>
                  <a:cubicBezTo>
                    <a:pt x="441" y="409"/>
                    <a:pt x="299" y="516"/>
                    <a:pt x="227" y="707"/>
                  </a:cubicBezTo>
                  <a:cubicBezTo>
                    <a:pt x="25" y="1147"/>
                    <a:pt x="1" y="1624"/>
                    <a:pt x="84" y="2100"/>
                  </a:cubicBezTo>
                  <a:cubicBezTo>
                    <a:pt x="132" y="2374"/>
                    <a:pt x="299" y="2493"/>
                    <a:pt x="560" y="2540"/>
                  </a:cubicBezTo>
                  <a:cubicBezTo>
                    <a:pt x="739" y="2552"/>
                    <a:pt x="906" y="2564"/>
                    <a:pt x="1084" y="2564"/>
                  </a:cubicBezTo>
                  <a:lnTo>
                    <a:pt x="7692" y="2564"/>
                  </a:lnTo>
                  <a:cubicBezTo>
                    <a:pt x="7770" y="2564"/>
                    <a:pt x="7847" y="2564"/>
                    <a:pt x="7925" y="2564"/>
                  </a:cubicBezTo>
                  <a:cubicBezTo>
                    <a:pt x="8315" y="2564"/>
                    <a:pt x="8710" y="2556"/>
                    <a:pt x="9097" y="2457"/>
                  </a:cubicBezTo>
                  <a:cubicBezTo>
                    <a:pt x="9335" y="2397"/>
                    <a:pt x="9466" y="2267"/>
                    <a:pt x="9514" y="2028"/>
                  </a:cubicBezTo>
                  <a:cubicBezTo>
                    <a:pt x="9585" y="1647"/>
                    <a:pt x="9585" y="1243"/>
                    <a:pt x="9597" y="850"/>
                  </a:cubicBezTo>
                  <a:cubicBezTo>
                    <a:pt x="9609" y="516"/>
                    <a:pt x="9550" y="457"/>
                    <a:pt x="9216" y="350"/>
                  </a:cubicBezTo>
                  <a:cubicBezTo>
                    <a:pt x="8573" y="171"/>
                    <a:pt x="7907" y="111"/>
                    <a:pt x="7264" y="64"/>
                  </a:cubicBezTo>
                  <a:cubicBezTo>
                    <a:pt x="6516" y="18"/>
                    <a:pt x="5775" y="0"/>
                    <a:pt x="5026"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62"/>
            <p:cNvSpPr/>
            <p:nvPr/>
          </p:nvSpPr>
          <p:spPr>
            <a:xfrm>
              <a:off x="1217514" y="3445538"/>
              <a:ext cx="389968" cy="121563"/>
            </a:xfrm>
            <a:custGeom>
              <a:avLst/>
              <a:gdLst/>
              <a:ahLst/>
              <a:cxnLst/>
              <a:rect l="l" t="t" r="r" b="b"/>
              <a:pathLst>
                <a:path w="9264" h="2888" extrusionOk="0">
                  <a:moveTo>
                    <a:pt x="5177" y="0"/>
                  </a:moveTo>
                  <a:cubicBezTo>
                    <a:pt x="4810" y="0"/>
                    <a:pt x="4442" y="13"/>
                    <a:pt x="4073" y="41"/>
                  </a:cubicBezTo>
                  <a:lnTo>
                    <a:pt x="3418" y="41"/>
                  </a:lnTo>
                  <a:cubicBezTo>
                    <a:pt x="2584" y="64"/>
                    <a:pt x="1751" y="64"/>
                    <a:pt x="929" y="207"/>
                  </a:cubicBezTo>
                  <a:cubicBezTo>
                    <a:pt x="406" y="279"/>
                    <a:pt x="120" y="695"/>
                    <a:pt x="60" y="1136"/>
                  </a:cubicBezTo>
                  <a:cubicBezTo>
                    <a:pt x="1" y="1541"/>
                    <a:pt x="48" y="1934"/>
                    <a:pt x="108" y="2327"/>
                  </a:cubicBezTo>
                  <a:cubicBezTo>
                    <a:pt x="179" y="2803"/>
                    <a:pt x="298" y="2886"/>
                    <a:pt x="775" y="2886"/>
                  </a:cubicBezTo>
                  <a:cubicBezTo>
                    <a:pt x="821" y="2887"/>
                    <a:pt x="868" y="2887"/>
                    <a:pt x="914" y="2887"/>
                  </a:cubicBezTo>
                  <a:cubicBezTo>
                    <a:pt x="1663" y="2887"/>
                    <a:pt x="2391" y="2801"/>
                    <a:pt x="3120" y="2779"/>
                  </a:cubicBezTo>
                  <a:cubicBezTo>
                    <a:pt x="4442" y="2731"/>
                    <a:pt x="5775" y="2684"/>
                    <a:pt x="7109" y="2624"/>
                  </a:cubicBezTo>
                  <a:cubicBezTo>
                    <a:pt x="7645" y="2600"/>
                    <a:pt x="8180" y="2600"/>
                    <a:pt x="8692" y="2481"/>
                  </a:cubicBezTo>
                  <a:cubicBezTo>
                    <a:pt x="9049" y="2410"/>
                    <a:pt x="9157" y="2291"/>
                    <a:pt x="9204" y="1934"/>
                  </a:cubicBezTo>
                  <a:cubicBezTo>
                    <a:pt x="9264" y="1493"/>
                    <a:pt x="9216" y="1065"/>
                    <a:pt x="9157" y="636"/>
                  </a:cubicBezTo>
                  <a:cubicBezTo>
                    <a:pt x="9109" y="338"/>
                    <a:pt x="9073" y="291"/>
                    <a:pt x="8752" y="267"/>
                  </a:cubicBezTo>
                  <a:cubicBezTo>
                    <a:pt x="7567" y="130"/>
                    <a:pt x="6376" y="0"/>
                    <a:pt x="5177"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62"/>
            <p:cNvSpPr/>
            <p:nvPr/>
          </p:nvSpPr>
          <p:spPr>
            <a:xfrm>
              <a:off x="1243570" y="3297200"/>
              <a:ext cx="161434" cy="25466"/>
            </a:xfrm>
            <a:custGeom>
              <a:avLst/>
              <a:gdLst/>
              <a:ahLst/>
              <a:cxnLst/>
              <a:rect l="l" t="t" r="r" b="b"/>
              <a:pathLst>
                <a:path w="3835" h="605" extrusionOk="0">
                  <a:moveTo>
                    <a:pt x="1994" y="0"/>
                  </a:moveTo>
                  <a:cubicBezTo>
                    <a:pt x="1469" y="0"/>
                    <a:pt x="943" y="23"/>
                    <a:pt x="418" y="40"/>
                  </a:cubicBezTo>
                  <a:cubicBezTo>
                    <a:pt x="322" y="40"/>
                    <a:pt x="215" y="64"/>
                    <a:pt x="132" y="112"/>
                  </a:cubicBezTo>
                  <a:cubicBezTo>
                    <a:pt x="37" y="159"/>
                    <a:pt x="1" y="231"/>
                    <a:pt x="1" y="338"/>
                  </a:cubicBezTo>
                  <a:cubicBezTo>
                    <a:pt x="1" y="433"/>
                    <a:pt x="60" y="493"/>
                    <a:pt x="144" y="540"/>
                  </a:cubicBezTo>
                  <a:cubicBezTo>
                    <a:pt x="245" y="587"/>
                    <a:pt x="354" y="604"/>
                    <a:pt x="459" y="604"/>
                  </a:cubicBezTo>
                  <a:cubicBezTo>
                    <a:pt x="489" y="604"/>
                    <a:pt x="519" y="603"/>
                    <a:pt x="549" y="600"/>
                  </a:cubicBezTo>
                  <a:cubicBezTo>
                    <a:pt x="1382" y="529"/>
                    <a:pt x="2215" y="481"/>
                    <a:pt x="3037" y="350"/>
                  </a:cubicBezTo>
                  <a:cubicBezTo>
                    <a:pt x="3287" y="302"/>
                    <a:pt x="3549" y="290"/>
                    <a:pt x="3835" y="183"/>
                  </a:cubicBezTo>
                  <a:cubicBezTo>
                    <a:pt x="3728" y="112"/>
                    <a:pt x="3728" y="112"/>
                    <a:pt x="3668" y="112"/>
                  </a:cubicBezTo>
                  <a:cubicBezTo>
                    <a:pt x="3110" y="26"/>
                    <a:pt x="2552" y="0"/>
                    <a:pt x="1994"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62"/>
            <p:cNvSpPr/>
            <p:nvPr/>
          </p:nvSpPr>
          <p:spPr>
            <a:xfrm>
              <a:off x="1252115" y="3468942"/>
              <a:ext cx="77707" cy="24414"/>
            </a:xfrm>
            <a:custGeom>
              <a:avLst/>
              <a:gdLst/>
              <a:ahLst/>
              <a:cxnLst/>
              <a:rect l="l" t="t" r="r" b="b"/>
              <a:pathLst>
                <a:path w="1846" h="580" extrusionOk="0">
                  <a:moveTo>
                    <a:pt x="948" y="1"/>
                  </a:moveTo>
                  <a:cubicBezTo>
                    <a:pt x="777" y="1"/>
                    <a:pt x="605" y="14"/>
                    <a:pt x="429" y="32"/>
                  </a:cubicBezTo>
                  <a:cubicBezTo>
                    <a:pt x="346" y="44"/>
                    <a:pt x="250" y="68"/>
                    <a:pt x="167" y="104"/>
                  </a:cubicBezTo>
                  <a:cubicBezTo>
                    <a:pt x="60" y="163"/>
                    <a:pt x="0" y="259"/>
                    <a:pt x="12" y="378"/>
                  </a:cubicBezTo>
                  <a:cubicBezTo>
                    <a:pt x="48" y="497"/>
                    <a:pt x="119" y="556"/>
                    <a:pt x="238" y="580"/>
                  </a:cubicBezTo>
                  <a:lnTo>
                    <a:pt x="417" y="580"/>
                  </a:lnTo>
                  <a:cubicBezTo>
                    <a:pt x="846" y="544"/>
                    <a:pt x="1262" y="437"/>
                    <a:pt x="1679" y="306"/>
                  </a:cubicBezTo>
                  <a:cubicBezTo>
                    <a:pt x="1739" y="282"/>
                    <a:pt x="1798" y="282"/>
                    <a:pt x="1846" y="199"/>
                  </a:cubicBezTo>
                  <a:cubicBezTo>
                    <a:pt x="1846" y="187"/>
                    <a:pt x="1834" y="163"/>
                    <a:pt x="1822" y="151"/>
                  </a:cubicBezTo>
                  <a:cubicBezTo>
                    <a:pt x="1798" y="139"/>
                    <a:pt x="1774" y="139"/>
                    <a:pt x="1739" y="128"/>
                  </a:cubicBezTo>
                  <a:cubicBezTo>
                    <a:pt x="1477" y="33"/>
                    <a:pt x="1215" y="1"/>
                    <a:pt x="948"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62"/>
            <p:cNvSpPr/>
            <p:nvPr/>
          </p:nvSpPr>
          <p:spPr>
            <a:xfrm>
              <a:off x="1210021" y="3245257"/>
              <a:ext cx="443597" cy="151575"/>
            </a:xfrm>
            <a:custGeom>
              <a:avLst/>
              <a:gdLst/>
              <a:ahLst/>
              <a:cxnLst/>
              <a:rect l="l" t="t" r="r" b="b"/>
              <a:pathLst>
                <a:path w="10538" h="3601" extrusionOk="0">
                  <a:moveTo>
                    <a:pt x="5358" y="330"/>
                  </a:moveTo>
                  <a:cubicBezTo>
                    <a:pt x="6108" y="330"/>
                    <a:pt x="6849" y="347"/>
                    <a:pt x="7596" y="393"/>
                  </a:cubicBezTo>
                  <a:cubicBezTo>
                    <a:pt x="8251" y="441"/>
                    <a:pt x="8918" y="477"/>
                    <a:pt x="9549" y="655"/>
                  </a:cubicBezTo>
                  <a:cubicBezTo>
                    <a:pt x="9882" y="774"/>
                    <a:pt x="9942" y="834"/>
                    <a:pt x="9930" y="1179"/>
                  </a:cubicBezTo>
                  <a:cubicBezTo>
                    <a:pt x="9918" y="1572"/>
                    <a:pt x="9918" y="1965"/>
                    <a:pt x="9847" y="2358"/>
                  </a:cubicBezTo>
                  <a:cubicBezTo>
                    <a:pt x="9799" y="2596"/>
                    <a:pt x="9668" y="2727"/>
                    <a:pt x="9430" y="2786"/>
                  </a:cubicBezTo>
                  <a:cubicBezTo>
                    <a:pt x="9043" y="2886"/>
                    <a:pt x="8648" y="2894"/>
                    <a:pt x="8258" y="2894"/>
                  </a:cubicBezTo>
                  <a:cubicBezTo>
                    <a:pt x="8180" y="2894"/>
                    <a:pt x="8102" y="2894"/>
                    <a:pt x="8025" y="2894"/>
                  </a:cubicBezTo>
                  <a:lnTo>
                    <a:pt x="1417" y="2894"/>
                  </a:lnTo>
                  <a:cubicBezTo>
                    <a:pt x="1238" y="2894"/>
                    <a:pt x="1072" y="2882"/>
                    <a:pt x="893" y="2858"/>
                  </a:cubicBezTo>
                  <a:cubicBezTo>
                    <a:pt x="631" y="2822"/>
                    <a:pt x="464" y="2703"/>
                    <a:pt x="417" y="2429"/>
                  </a:cubicBezTo>
                  <a:cubicBezTo>
                    <a:pt x="334" y="1953"/>
                    <a:pt x="357" y="1477"/>
                    <a:pt x="560" y="1036"/>
                  </a:cubicBezTo>
                  <a:cubicBezTo>
                    <a:pt x="631" y="834"/>
                    <a:pt x="774" y="739"/>
                    <a:pt x="976" y="655"/>
                  </a:cubicBezTo>
                  <a:cubicBezTo>
                    <a:pt x="1357" y="524"/>
                    <a:pt x="1774" y="500"/>
                    <a:pt x="2179" y="465"/>
                  </a:cubicBezTo>
                  <a:cubicBezTo>
                    <a:pt x="3012" y="393"/>
                    <a:pt x="3858" y="334"/>
                    <a:pt x="4703" y="334"/>
                  </a:cubicBezTo>
                  <a:cubicBezTo>
                    <a:pt x="4923" y="331"/>
                    <a:pt x="5141" y="330"/>
                    <a:pt x="5358" y="330"/>
                  </a:cubicBezTo>
                  <a:close/>
                  <a:moveTo>
                    <a:pt x="5048" y="0"/>
                  </a:moveTo>
                  <a:cubicBezTo>
                    <a:pt x="4144" y="0"/>
                    <a:pt x="3524" y="36"/>
                    <a:pt x="2905" y="96"/>
                  </a:cubicBezTo>
                  <a:cubicBezTo>
                    <a:pt x="2262" y="131"/>
                    <a:pt x="1607" y="191"/>
                    <a:pt x="988" y="358"/>
                  </a:cubicBezTo>
                  <a:cubicBezTo>
                    <a:pt x="441" y="512"/>
                    <a:pt x="155" y="870"/>
                    <a:pt x="60" y="1417"/>
                  </a:cubicBezTo>
                  <a:cubicBezTo>
                    <a:pt x="0" y="1834"/>
                    <a:pt x="48" y="2251"/>
                    <a:pt x="143" y="2656"/>
                  </a:cubicBezTo>
                  <a:cubicBezTo>
                    <a:pt x="274" y="3203"/>
                    <a:pt x="572" y="3429"/>
                    <a:pt x="1131" y="3465"/>
                  </a:cubicBezTo>
                  <a:cubicBezTo>
                    <a:pt x="1190" y="3471"/>
                    <a:pt x="1250" y="3474"/>
                    <a:pt x="1308" y="3474"/>
                  </a:cubicBezTo>
                  <a:cubicBezTo>
                    <a:pt x="1440" y="3474"/>
                    <a:pt x="1570" y="3463"/>
                    <a:pt x="1693" y="3463"/>
                  </a:cubicBezTo>
                  <a:cubicBezTo>
                    <a:pt x="1725" y="3463"/>
                    <a:pt x="1756" y="3463"/>
                    <a:pt x="1786" y="3465"/>
                  </a:cubicBezTo>
                  <a:cubicBezTo>
                    <a:pt x="2881" y="3525"/>
                    <a:pt x="3965" y="3501"/>
                    <a:pt x="5048" y="3513"/>
                  </a:cubicBezTo>
                  <a:cubicBezTo>
                    <a:pt x="5882" y="3525"/>
                    <a:pt x="6715" y="3501"/>
                    <a:pt x="7549" y="3560"/>
                  </a:cubicBezTo>
                  <a:cubicBezTo>
                    <a:pt x="7869" y="3583"/>
                    <a:pt x="8189" y="3601"/>
                    <a:pt x="8511" y="3601"/>
                  </a:cubicBezTo>
                  <a:cubicBezTo>
                    <a:pt x="8859" y="3601"/>
                    <a:pt x="9208" y="3580"/>
                    <a:pt x="9561" y="3525"/>
                  </a:cubicBezTo>
                  <a:cubicBezTo>
                    <a:pt x="10037" y="3453"/>
                    <a:pt x="10299" y="3191"/>
                    <a:pt x="10406" y="2739"/>
                  </a:cubicBezTo>
                  <a:cubicBezTo>
                    <a:pt x="10537" y="2310"/>
                    <a:pt x="10525" y="1858"/>
                    <a:pt x="10478" y="1417"/>
                  </a:cubicBezTo>
                  <a:cubicBezTo>
                    <a:pt x="10442" y="917"/>
                    <a:pt x="10120" y="524"/>
                    <a:pt x="9644" y="358"/>
                  </a:cubicBezTo>
                  <a:cubicBezTo>
                    <a:pt x="9347" y="274"/>
                    <a:pt x="9049" y="215"/>
                    <a:pt x="8739" y="179"/>
                  </a:cubicBezTo>
                  <a:cubicBezTo>
                    <a:pt x="7418" y="12"/>
                    <a:pt x="6084" y="48"/>
                    <a:pt x="50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62"/>
            <p:cNvSpPr/>
            <p:nvPr/>
          </p:nvSpPr>
          <p:spPr>
            <a:xfrm>
              <a:off x="1216040" y="3413842"/>
              <a:ext cx="431558" cy="156247"/>
            </a:xfrm>
            <a:custGeom>
              <a:avLst/>
              <a:gdLst/>
              <a:ahLst/>
              <a:cxnLst/>
              <a:rect l="l" t="t" r="r" b="b"/>
              <a:pathLst>
                <a:path w="10252" h="3712" extrusionOk="0">
                  <a:moveTo>
                    <a:pt x="5510" y="289"/>
                  </a:moveTo>
                  <a:cubicBezTo>
                    <a:pt x="6709" y="289"/>
                    <a:pt x="7900" y="419"/>
                    <a:pt x="9084" y="556"/>
                  </a:cubicBezTo>
                  <a:cubicBezTo>
                    <a:pt x="9382" y="579"/>
                    <a:pt x="9430" y="639"/>
                    <a:pt x="9465" y="925"/>
                  </a:cubicBezTo>
                  <a:cubicBezTo>
                    <a:pt x="9549" y="1353"/>
                    <a:pt x="9585" y="1794"/>
                    <a:pt x="9537" y="2222"/>
                  </a:cubicBezTo>
                  <a:cubicBezTo>
                    <a:pt x="9489" y="2580"/>
                    <a:pt x="9382" y="2699"/>
                    <a:pt x="9025" y="2770"/>
                  </a:cubicBezTo>
                  <a:cubicBezTo>
                    <a:pt x="8513" y="2889"/>
                    <a:pt x="7977" y="2889"/>
                    <a:pt x="7441" y="2925"/>
                  </a:cubicBezTo>
                  <a:cubicBezTo>
                    <a:pt x="6108" y="2984"/>
                    <a:pt x="4774" y="3020"/>
                    <a:pt x="3453" y="3068"/>
                  </a:cubicBezTo>
                  <a:cubicBezTo>
                    <a:pt x="2730" y="3101"/>
                    <a:pt x="2007" y="3176"/>
                    <a:pt x="1264" y="3176"/>
                  </a:cubicBezTo>
                  <a:cubicBezTo>
                    <a:pt x="1212" y="3176"/>
                    <a:pt x="1160" y="3176"/>
                    <a:pt x="1107" y="3175"/>
                  </a:cubicBezTo>
                  <a:cubicBezTo>
                    <a:pt x="631" y="3175"/>
                    <a:pt x="512" y="3103"/>
                    <a:pt x="441" y="2627"/>
                  </a:cubicBezTo>
                  <a:cubicBezTo>
                    <a:pt x="381" y="2222"/>
                    <a:pt x="333" y="1829"/>
                    <a:pt x="393" y="1437"/>
                  </a:cubicBezTo>
                  <a:cubicBezTo>
                    <a:pt x="452" y="984"/>
                    <a:pt x="738" y="567"/>
                    <a:pt x="1262" y="496"/>
                  </a:cubicBezTo>
                  <a:cubicBezTo>
                    <a:pt x="2084" y="365"/>
                    <a:pt x="2917" y="365"/>
                    <a:pt x="3750" y="329"/>
                  </a:cubicBezTo>
                  <a:lnTo>
                    <a:pt x="4405" y="329"/>
                  </a:lnTo>
                  <a:cubicBezTo>
                    <a:pt x="4774" y="301"/>
                    <a:pt x="5142" y="289"/>
                    <a:pt x="5510" y="289"/>
                  </a:cubicBezTo>
                  <a:close/>
                  <a:moveTo>
                    <a:pt x="6163" y="1"/>
                  </a:moveTo>
                  <a:cubicBezTo>
                    <a:pt x="5943" y="1"/>
                    <a:pt x="5722" y="6"/>
                    <a:pt x="5501" y="20"/>
                  </a:cubicBezTo>
                  <a:cubicBezTo>
                    <a:pt x="4179" y="103"/>
                    <a:pt x="2858" y="139"/>
                    <a:pt x="1524" y="246"/>
                  </a:cubicBezTo>
                  <a:cubicBezTo>
                    <a:pt x="1107" y="270"/>
                    <a:pt x="714" y="329"/>
                    <a:pt x="429" y="686"/>
                  </a:cubicBezTo>
                  <a:cubicBezTo>
                    <a:pt x="202" y="972"/>
                    <a:pt x="119" y="1294"/>
                    <a:pt x="71" y="1639"/>
                  </a:cubicBezTo>
                  <a:cubicBezTo>
                    <a:pt x="0" y="2127"/>
                    <a:pt x="24" y="2627"/>
                    <a:pt x="214" y="3103"/>
                  </a:cubicBezTo>
                  <a:cubicBezTo>
                    <a:pt x="333" y="3377"/>
                    <a:pt x="500" y="3639"/>
                    <a:pt x="857" y="3663"/>
                  </a:cubicBezTo>
                  <a:cubicBezTo>
                    <a:pt x="1300" y="3696"/>
                    <a:pt x="1739" y="3711"/>
                    <a:pt x="2180" y="3711"/>
                  </a:cubicBezTo>
                  <a:cubicBezTo>
                    <a:pt x="2700" y="3711"/>
                    <a:pt x="3222" y="3690"/>
                    <a:pt x="3750" y="3651"/>
                  </a:cubicBezTo>
                  <a:cubicBezTo>
                    <a:pt x="5096" y="3544"/>
                    <a:pt x="6441" y="3556"/>
                    <a:pt x="7799" y="3473"/>
                  </a:cubicBezTo>
                  <a:lnTo>
                    <a:pt x="7882" y="3473"/>
                  </a:lnTo>
                  <a:cubicBezTo>
                    <a:pt x="8311" y="3449"/>
                    <a:pt x="8763" y="3484"/>
                    <a:pt x="9192" y="3353"/>
                  </a:cubicBezTo>
                  <a:cubicBezTo>
                    <a:pt x="9549" y="3246"/>
                    <a:pt x="9894" y="3080"/>
                    <a:pt x="10013" y="2699"/>
                  </a:cubicBezTo>
                  <a:cubicBezTo>
                    <a:pt x="10180" y="2187"/>
                    <a:pt x="10251" y="1687"/>
                    <a:pt x="10085" y="1163"/>
                  </a:cubicBezTo>
                  <a:cubicBezTo>
                    <a:pt x="9918" y="639"/>
                    <a:pt x="9620" y="270"/>
                    <a:pt x="9049" y="210"/>
                  </a:cubicBezTo>
                  <a:cubicBezTo>
                    <a:pt x="8089" y="113"/>
                    <a:pt x="7129" y="1"/>
                    <a:pt x="61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62"/>
            <p:cNvSpPr/>
            <p:nvPr/>
          </p:nvSpPr>
          <p:spPr>
            <a:xfrm>
              <a:off x="1224038" y="3259105"/>
              <a:ext cx="404491" cy="107967"/>
            </a:xfrm>
            <a:custGeom>
              <a:avLst/>
              <a:gdLst/>
              <a:ahLst/>
              <a:cxnLst/>
              <a:rect l="l" t="t" r="r" b="b"/>
              <a:pathLst>
                <a:path w="9609" h="2565" extrusionOk="0">
                  <a:moveTo>
                    <a:pt x="5025" y="1"/>
                  </a:moveTo>
                  <a:cubicBezTo>
                    <a:pt x="4808" y="1"/>
                    <a:pt x="4590" y="2"/>
                    <a:pt x="4370" y="5"/>
                  </a:cubicBezTo>
                  <a:cubicBezTo>
                    <a:pt x="3525" y="5"/>
                    <a:pt x="2679" y="64"/>
                    <a:pt x="1846" y="136"/>
                  </a:cubicBezTo>
                  <a:cubicBezTo>
                    <a:pt x="1441" y="160"/>
                    <a:pt x="1024" y="195"/>
                    <a:pt x="643" y="326"/>
                  </a:cubicBezTo>
                  <a:cubicBezTo>
                    <a:pt x="441" y="398"/>
                    <a:pt x="298" y="505"/>
                    <a:pt x="227" y="695"/>
                  </a:cubicBezTo>
                  <a:cubicBezTo>
                    <a:pt x="24" y="1148"/>
                    <a:pt x="1" y="1624"/>
                    <a:pt x="84" y="2100"/>
                  </a:cubicBezTo>
                  <a:cubicBezTo>
                    <a:pt x="131" y="2362"/>
                    <a:pt x="298" y="2481"/>
                    <a:pt x="560" y="2529"/>
                  </a:cubicBezTo>
                  <a:cubicBezTo>
                    <a:pt x="739" y="2541"/>
                    <a:pt x="905" y="2565"/>
                    <a:pt x="1084" y="2565"/>
                  </a:cubicBezTo>
                  <a:lnTo>
                    <a:pt x="7692" y="2565"/>
                  </a:lnTo>
                  <a:cubicBezTo>
                    <a:pt x="7769" y="2565"/>
                    <a:pt x="7847" y="2565"/>
                    <a:pt x="7925" y="2565"/>
                  </a:cubicBezTo>
                  <a:cubicBezTo>
                    <a:pt x="8315" y="2565"/>
                    <a:pt x="8710" y="2557"/>
                    <a:pt x="9097" y="2457"/>
                  </a:cubicBezTo>
                  <a:cubicBezTo>
                    <a:pt x="9335" y="2398"/>
                    <a:pt x="9466" y="2267"/>
                    <a:pt x="9514" y="2029"/>
                  </a:cubicBezTo>
                  <a:cubicBezTo>
                    <a:pt x="9585" y="1636"/>
                    <a:pt x="9585" y="1231"/>
                    <a:pt x="9597" y="850"/>
                  </a:cubicBezTo>
                  <a:cubicBezTo>
                    <a:pt x="9609" y="505"/>
                    <a:pt x="9549" y="445"/>
                    <a:pt x="9216" y="338"/>
                  </a:cubicBezTo>
                  <a:cubicBezTo>
                    <a:pt x="8573" y="171"/>
                    <a:pt x="7906" y="112"/>
                    <a:pt x="7263" y="64"/>
                  </a:cubicBezTo>
                  <a:cubicBezTo>
                    <a:pt x="6516" y="18"/>
                    <a:pt x="5775" y="1"/>
                    <a:pt x="50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62"/>
            <p:cNvSpPr/>
            <p:nvPr/>
          </p:nvSpPr>
          <p:spPr>
            <a:xfrm>
              <a:off x="1230058" y="3426512"/>
              <a:ext cx="389968" cy="121521"/>
            </a:xfrm>
            <a:custGeom>
              <a:avLst/>
              <a:gdLst/>
              <a:ahLst/>
              <a:cxnLst/>
              <a:rect l="l" t="t" r="r" b="b"/>
              <a:pathLst>
                <a:path w="9264" h="2887" extrusionOk="0">
                  <a:moveTo>
                    <a:pt x="5177" y="0"/>
                  </a:moveTo>
                  <a:cubicBezTo>
                    <a:pt x="4809" y="0"/>
                    <a:pt x="4441" y="12"/>
                    <a:pt x="4072" y="40"/>
                  </a:cubicBezTo>
                  <a:lnTo>
                    <a:pt x="3417" y="40"/>
                  </a:lnTo>
                  <a:cubicBezTo>
                    <a:pt x="2584" y="76"/>
                    <a:pt x="1751" y="76"/>
                    <a:pt x="929" y="207"/>
                  </a:cubicBezTo>
                  <a:cubicBezTo>
                    <a:pt x="405" y="278"/>
                    <a:pt x="119" y="695"/>
                    <a:pt x="60" y="1147"/>
                  </a:cubicBezTo>
                  <a:cubicBezTo>
                    <a:pt x="0" y="1552"/>
                    <a:pt x="48" y="1933"/>
                    <a:pt x="108" y="2338"/>
                  </a:cubicBezTo>
                  <a:cubicBezTo>
                    <a:pt x="179" y="2814"/>
                    <a:pt x="298" y="2886"/>
                    <a:pt x="774" y="2886"/>
                  </a:cubicBezTo>
                  <a:cubicBezTo>
                    <a:pt x="827" y="2887"/>
                    <a:pt x="879" y="2887"/>
                    <a:pt x="931" y="2887"/>
                  </a:cubicBezTo>
                  <a:cubicBezTo>
                    <a:pt x="1674" y="2887"/>
                    <a:pt x="2397" y="2812"/>
                    <a:pt x="3120" y="2779"/>
                  </a:cubicBezTo>
                  <a:cubicBezTo>
                    <a:pt x="4441" y="2743"/>
                    <a:pt x="5775" y="2695"/>
                    <a:pt x="7108" y="2636"/>
                  </a:cubicBezTo>
                  <a:cubicBezTo>
                    <a:pt x="7644" y="2600"/>
                    <a:pt x="8180" y="2600"/>
                    <a:pt x="8692" y="2481"/>
                  </a:cubicBezTo>
                  <a:cubicBezTo>
                    <a:pt x="9049" y="2410"/>
                    <a:pt x="9156" y="2290"/>
                    <a:pt x="9204" y="1933"/>
                  </a:cubicBezTo>
                  <a:cubicBezTo>
                    <a:pt x="9263" y="1505"/>
                    <a:pt x="9216" y="1076"/>
                    <a:pt x="9156" y="636"/>
                  </a:cubicBezTo>
                  <a:cubicBezTo>
                    <a:pt x="9109" y="338"/>
                    <a:pt x="9073" y="302"/>
                    <a:pt x="8751" y="266"/>
                  </a:cubicBezTo>
                  <a:cubicBezTo>
                    <a:pt x="7567" y="130"/>
                    <a:pt x="6376" y="0"/>
                    <a:pt x="51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44" name="Google Shape;2444;p62"/>
          <p:cNvGrpSpPr/>
          <p:nvPr/>
        </p:nvGrpSpPr>
        <p:grpSpPr>
          <a:xfrm>
            <a:off x="4282071" y="1989186"/>
            <a:ext cx="582819" cy="598285"/>
            <a:chOff x="5138008" y="3831274"/>
            <a:chExt cx="582819" cy="598285"/>
          </a:xfrm>
        </p:grpSpPr>
        <p:grpSp>
          <p:nvGrpSpPr>
            <p:cNvPr id="2445" name="Google Shape;2445;p62"/>
            <p:cNvGrpSpPr/>
            <p:nvPr/>
          </p:nvGrpSpPr>
          <p:grpSpPr>
            <a:xfrm rot="-1328856">
              <a:off x="5225576" y="3892061"/>
              <a:ext cx="407674" cy="435428"/>
              <a:chOff x="4295376" y="5920844"/>
              <a:chExt cx="301472" cy="321996"/>
            </a:xfrm>
          </p:grpSpPr>
          <p:sp>
            <p:nvSpPr>
              <p:cNvPr id="2446" name="Google Shape;2446;p62"/>
              <p:cNvSpPr/>
              <p:nvPr/>
            </p:nvSpPr>
            <p:spPr>
              <a:xfrm>
                <a:off x="4397615" y="5920844"/>
                <a:ext cx="90479" cy="90554"/>
              </a:xfrm>
              <a:custGeom>
                <a:avLst/>
                <a:gdLst/>
                <a:ahLst/>
                <a:cxnLst/>
                <a:rect l="l" t="t" r="r" b="b"/>
                <a:pathLst>
                  <a:path w="1208" h="1209" extrusionOk="0">
                    <a:moveTo>
                      <a:pt x="590" y="0"/>
                    </a:moveTo>
                    <a:cubicBezTo>
                      <a:pt x="255" y="0"/>
                      <a:pt x="1" y="573"/>
                      <a:pt x="136" y="874"/>
                    </a:cubicBezTo>
                    <a:cubicBezTo>
                      <a:pt x="227" y="1082"/>
                      <a:pt x="459" y="1209"/>
                      <a:pt x="688" y="1209"/>
                    </a:cubicBezTo>
                    <a:cubicBezTo>
                      <a:pt x="786" y="1209"/>
                      <a:pt x="883" y="1185"/>
                      <a:pt x="969" y="1136"/>
                    </a:cubicBezTo>
                    <a:cubicBezTo>
                      <a:pt x="1017" y="1100"/>
                      <a:pt x="1053" y="1076"/>
                      <a:pt x="1088" y="1028"/>
                    </a:cubicBezTo>
                    <a:cubicBezTo>
                      <a:pt x="1136" y="969"/>
                      <a:pt x="1148" y="897"/>
                      <a:pt x="1160" y="826"/>
                    </a:cubicBezTo>
                    <a:cubicBezTo>
                      <a:pt x="1207" y="504"/>
                      <a:pt x="1029" y="171"/>
                      <a:pt x="743" y="40"/>
                    </a:cubicBezTo>
                    <a:cubicBezTo>
                      <a:pt x="691" y="13"/>
                      <a:pt x="640" y="0"/>
                      <a:pt x="5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62"/>
              <p:cNvSpPr/>
              <p:nvPr/>
            </p:nvSpPr>
            <p:spPr>
              <a:xfrm>
                <a:off x="4394394" y="6162698"/>
                <a:ext cx="106433" cy="80143"/>
              </a:xfrm>
              <a:custGeom>
                <a:avLst/>
                <a:gdLst/>
                <a:ahLst/>
                <a:cxnLst/>
                <a:rect l="l" t="t" r="r" b="b"/>
                <a:pathLst>
                  <a:path w="1421" h="1070" extrusionOk="0">
                    <a:moveTo>
                      <a:pt x="604" y="0"/>
                    </a:moveTo>
                    <a:cubicBezTo>
                      <a:pt x="535" y="0"/>
                      <a:pt x="470" y="12"/>
                      <a:pt x="417" y="38"/>
                    </a:cubicBezTo>
                    <a:cubicBezTo>
                      <a:pt x="119" y="169"/>
                      <a:pt x="0" y="585"/>
                      <a:pt x="167" y="871"/>
                    </a:cubicBezTo>
                    <a:cubicBezTo>
                      <a:pt x="191" y="919"/>
                      <a:pt x="226" y="954"/>
                      <a:pt x="262" y="990"/>
                    </a:cubicBezTo>
                    <a:cubicBezTo>
                      <a:pt x="322" y="1026"/>
                      <a:pt x="405" y="1050"/>
                      <a:pt x="476" y="1062"/>
                    </a:cubicBezTo>
                    <a:cubicBezTo>
                      <a:pt x="510" y="1067"/>
                      <a:pt x="544" y="1069"/>
                      <a:pt x="578" y="1069"/>
                    </a:cubicBezTo>
                    <a:cubicBezTo>
                      <a:pt x="858" y="1069"/>
                      <a:pt x="1145" y="900"/>
                      <a:pt x="1262" y="645"/>
                    </a:cubicBezTo>
                    <a:cubicBezTo>
                      <a:pt x="1421" y="298"/>
                      <a:pt x="951" y="0"/>
                      <a:pt x="6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62"/>
              <p:cNvSpPr/>
              <p:nvPr/>
            </p:nvSpPr>
            <p:spPr>
              <a:xfrm>
                <a:off x="4295376" y="6045404"/>
                <a:ext cx="301472" cy="81791"/>
              </a:xfrm>
              <a:custGeom>
                <a:avLst/>
                <a:gdLst/>
                <a:ahLst/>
                <a:cxnLst/>
                <a:rect l="l" t="t" r="r" b="b"/>
                <a:pathLst>
                  <a:path w="4025" h="1092" extrusionOk="0">
                    <a:moveTo>
                      <a:pt x="2986" y="0"/>
                    </a:moveTo>
                    <a:cubicBezTo>
                      <a:pt x="2517" y="0"/>
                      <a:pt x="2044" y="55"/>
                      <a:pt x="1572" y="115"/>
                    </a:cubicBezTo>
                    <a:cubicBezTo>
                      <a:pt x="1167" y="163"/>
                      <a:pt x="596" y="127"/>
                      <a:pt x="239" y="282"/>
                    </a:cubicBezTo>
                    <a:cubicBezTo>
                      <a:pt x="84" y="342"/>
                      <a:pt x="84" y="354"/>
                      <a:pt x="36" y="520"/>
                    </a:cubicBezTo>
                    <a:cubicBezTo>
                      <a:pt x="36" y="580"/>
                      <a:pt x="12" y="1092"/>
                      <a:pt x="1" y="1092"/>
                    </a:cubicBezTo>
                    <a:cubicBezTo>
                      <a:pt x="1334" y="1056"/>
                      <a:pt x="2691" y="973"/>
                      <a:pt x="4025" y="889"/>
                    </a:cubicBezTo>
                    <a:cubicBezTo>
                      <a:pt x="4025" y="663"/>
                      <a:pt x="4013" y="437"/>
                      <a:pt x="3953" y="223"/>
                    </a:cubicBezTo>
                    <a:cubicBezTo>
                      <a:pt x="3942" y="175"/>
                      <a:pt x="3942" y="139"/>
                      <a:pt x="3906" y="115"/>
                    </a:cubicBezTo>
                    <a:cubicBezTo>
                      <a:pt x="3882" y="80"/>
                      <a:pt x="3846" y="80"/>
                      <a:pt x="3811" y="68"/>
                    </a:cubicBezTo>
                    <a:cubicBezTo>
                      <a:pt x="3537" y="19"/>
                      <a:pt x="3262" y="0"/>
                      <a:pt x="29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49" name="Google Shape;2449;p62"/>
            <p:cNvGrpSpPr/>
            <p:nvPr/>
          </p:nvGrpSpPr>
          <p:grpSpPr>
            <a:xfrm rot="-1328856">
              <a:off x="5209882" y="3896800"/>
              <a:ext cx="439073" cy="467231"/>
              <a:chOff x="4283765" y="5909097"/>
              <a:chExt cx="324692" cy="345515"/>
            </a:xfrm>
          </p:grpSpPr>
          <p:sp>
            <p:nvSpPr>
              <p:cNvPr id="2450" name="Google Shape;2450;p62"/>
              <p:cNvSpPr/>
              <p:nvPr/>
            </p:nvSpPr>
            <p:spPr>
              <a:xfrm>
                <a:off x="4388101" y="5909097"/>
                <a:ext cx="112425" cy="113623"/>
              </a:xfrm>
              <a:custGeom>
                <a:avLst/>
                <a:gdLst/>
                <a:ahLst/>
                <a:cxnLst/>
                <a:rect l="l" t="t" r="r" b="b"/>
                <a:pathLst>
                  <a:path w="1501" h="1517" extrusionOk="0">
                    <a:moveTo>
                      <a:pt x="721" y="319"/>
                    </a:moveTo>
                    <a:cubicBezTo>
                      <a:pt x="760" y="319"/>
                      <a:pt x="787" y="332"/>
                      <a:pt x="798" y="338"/>
                    </a:cubicBezTo>
                    <a:cubicBezTo>
                      <a:pt x="1025" y="445"/>
                      <a:pt x="1156" y="707"/>
                      <a:pt x="1132" y="969"/>
                    </a:cubicBezTo>
                    <a:cubicBezTo>
                      <a:pt x="1132" y="1029"/>
                      <a:pt x="1108" y="1064"/>
                      <a:pt x="1084" y="1100"/>
                    </a:cubicBezTo>
                    <a:cubicBezTo>
                      <a:pt x="1072" y="1112"/>
                      <a:pt x="1037" y="1136"/>
                      <a:pt x="1013" y="1160"/>
                    </a:cubicBezTo>
                    <a:cubicBezTo>
                      <a:pt x="957" y="1194"/>
                      <a:pt x="890" y="1213"/>
                      <a:pt x="819" y="1213"/>
                    </a:cubicBezTo>
                    <a:cubicBezTo>
                      <a:pt x="769" y="1213"/>
                      <a:pt x="717" y="1203"/>
                      <a:pt x="667" y="1183"/>
                    </a:cubicBezTo>
                    <a:cubicBezTo>
                      <a:pt x="548" y="1148"/>
                      <a:pt x="441" y="1064"/>
                      <a:pt x="394" y="969"/>
                    </a:cubicBezTo>
                    <a:cubicBezTo>
                      <a:pt x="334" y="814"/>
                      <a:pt x="417" y="529"/>
                      <a:pt x="560" y="398"/>
                    </a:cubicBezTo>
                    <a:cubicBezTo>
                      <a:pt x="623" y="335"/>
                      <a:pt x="678" y="319"/>
                      <a:pt x="721" y="319"/>
                    </a:cubicBezTo>
                    <a:close/>
                    <a:moveTo>
                      <a:pt x="730" y="0"/>
                    </a:moveTo>
                    <a:cubicBezTo>
                      <a:pt x="607" y="0"/>
                      <a:pt x="483" y="53"/>
                      <a:pt x="370" y="159"/>
                    </a:cubicBezTo>
                    <a:cubicBezTo>
                      <a:pt x="144" y="374"/>
                      <a:pt x="1" y="790"/>
                      <a:pt x="132" y="1088"/>
                    </a:cubicBezTo>
                    <a:cubicBezTo>
                      <a:pt x="203" y="1267"/>
                      <a:pt x="370" y="1410"/>
                      <a:pt x="572" y="1469"/>
                    </a:cubicBezTo>
                    <a:cubicBezTo>
                      <a:pt x="644" y="1505"/>
                      <a:pt x="739" y="1517"/>
                      <a:pt x="810" y="1517"/>
                    </a:cubicBezTo>
                    <a:cubicBezTo>
                      <a:pt x="929" y="1517"/>
                      <a:pt x="1048" y="1481"/>
                      <a:pt x="1168" y="1421"/>
                    </a:cubicBezTo>
                    <a:cubicBezTo>
                      <a:pt x="1227" y="1386"/>
                      <a:pt x="1287" y="1338"/>
                      <a:pt x="1334" y="1279"/>
                    </a:cubicBezTo>
                    <a:cubicBezTo>
                      <a:pt x="1394" y="1219"/>
                      <a:pt x="1418" y="1112"/>
                      <a:pt x="1441" y="1005"/>
                    </a:cubicBezTo>
                    <a:cubicBezTo>
                      <a:pt x="1501" y="624"/>
                      <a:pt x="1287" y="231"/>
                      <a:pt x="941" y="52"/>
                    </a:cubicBezTo>
                    <a:cubicBezTo>
                      <a:pt x="872" y="18"/>
                      <a:pt x="801" y="0"/>
                      <a:pt x="7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62"/>
              <p:cNvSpPr/>
              <p:nvPr/>
            </p:nvSpPr>
            <p:spPr>
              <a:xfrm>
                <a:off x="4384581" y="6149827"/>
                <a:ext cx="117743" cy="104785"/>
              </a:xfrm>
              <a:custGeom>
                <a:avLst/>
                <a:gdLst/>
                <a:ahLst/>
                <a:cxnLst/>
                <a:rect l="l" t="t" r="r" b="b"/>
                <a:pathLst>
                  <a:path w="1572" h="1399" extrusionOk="0">
                    <a:moveTo>
                      <a:pt x="717" y="326"/>
                    </a:moveTo>
                    <a:cubicBezTo>
                      <a:pt x="865" y="326"/>
                      <a:pt x="1055" y="405"/>
                      <a:pt x="1155" y="505"/>
                    </a:cubicBezTo>
                    <a:cubicBezTo>
                      <a:pt x="1274" y="624"/>
                      <a:pt x="1226" y="708"/>
                      <a:pt x="1215" y="743"/>
                    </a:cubicBezTo>
                    <a:cubicBezTo>
                      <a:pt x="1119" y="956"/>
                      <a:pt x="901" y="1083"/>
                      <a:pt x="678" y="1083"/>
                    </a:cubicBezTo>
                    <a:cubicBezTo>
                      <a:pt x="650" y="1083"/>
                      <a:pt x="623" y="1081"/>
                      <a:pt x="595" y="1077"/>
                    </a:cubicBezTo>
                    <a:cubicBezTo>
                      <a:pt x="536" y="1077"/>
                      <a:pt x="488" y="1065"/>
                      <a:pt x="453" y="1041"/>
                    </a:cubicBezTo>
                    <a:cubicBezTo>
                      <a:pt x="441" y="1017"/>
                      <a:pt x="417" y="994"/>
                      <a:pt x="393" y="958"/>
                    </a:cubicBezTo>
                    <a:cubicBezTo>
                      <a:pt x="345" y="874"/>
                      <a:pt x="322" y="743"/>
                      <a:pt x="369" y="624"/>
                    </a:cubicBezTo>
                    <a:cubicBezTo>
                      <a:pt x="417" y="505"/>
                      <a:pt x="488" y="398"/>
                      <a:pt x="595" y="351"/>
                    </a:cubicBezTo>
                    <a:cubicBezTo>
                      <a:pt x="629" y="334"/>
                      <a:pt x="671" y="326"/>
                      <a:pt x="717" y="326"/>
                    </a:cubicBezTo>
                    <a:close/>
                    <a:moveTo>
                      <a:pt x="700" y="1"/>
                    </a:moveTo>
                    <a:cubicBezTo>
                      <a:pt x="608" y="1"/>
                      <a:pt x="519" y="17"/>
                      <a:pt x="441" y="53"/>
                    </a:cubicBezTo>
                    <a:cubicBezTo>
                      <a:pt x="262" y="148"/>
                      <a:pt x="119" y="303"/>
                      <a:pt x="60" y="517"/>
                    </a:cubicBezTo>
                    <a:cubicBezTo>
                      <a:pt x="0" y="720"/>
                      <a:pt x="12" y="946"/>
                      <a:pt x="119" y="1113"/>
                    </a:cubicBezTo>
                    <a:cubicBezTo>
                      <a:pt x="167" y="1184"/>
                      <a:pt x="202" y="1232"/>
                      <a:pt x="262" y="1279"/>
                    </a:cubicBezTo>
                    <a:cubicBezTo>
                      <a:pt x="345" y="1339"/>
                      <a:pt x="429" y="1363"/>
                      <a:pt x="548" y="1386"/>
                    </a:cubicBezTo>
                    <a:cubicBezTo>
                      <a:pt x="595" y="1398"/>
                      <a:pt x="619" y="1398"/>
                      <a:pt x="667" y="1398"/>
                    </a:cubicBezTo>
                    <a:cubicBezTo>
                      <a:pt x="1024" y="1398"/>
                      <a:pt x="1357" y="1184"/>
                      <a:pt x="1488" y="863"/>
                    </a:cubicBezTo>
                    <a:cubicBezTo>
                      <a:pt x="1572" y="660"/>
                      <a:pt x="1536" y="458"/>
                      <a:pt x="1369" y="279"/>
                    </a:cubicBezTo>
                    <a:cubicBezTo>
                      <a:pt x="1214" y="115"/>
                      <a:pt x="945" y="1"/>
                      <a:pt x="7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62"/>
              <p:cNvSpPr/>
              <p:nvPr/>
            </p:nvSpPr>
            <p:spPr>
              <a:xfrm>
                <a:off x="4283765" y="6035005"/>
                <a:ext cx="324692" cy="105459"/>
              </a:xfrm>
              <a:custGeom>
                <a:avLst/>
                <a:gdLst/>
                <a:ahLst/>
                <a:cxnLst/>
                <a:rect l="l" t="t" r="r" b="b"/>
                <a:pathLst>
                  <a:path w="4335" h="1408" extrusionOk="0">
                    <a:moveTo>
                      <a:pt x="3144" y="300"/>
                    </a:moveTo>
                    <a:cubicBezTo>
                      <a:pt x="3418" y="300"/>
                      <a:pt x="3668" y="324"/>
                      <a:pt x="3954" y="372"/>
                    </a:cubicBezTo>
                    <a:lnTo>
                      <a:pt x="3965" y="372"/>
                    </a:lnTo>
                    <a:lnTo>
                      <a:pt x="3965" y="383"/>
                    </a:lnTo>
                    <a:cubicBezTo>
                      <a:pt x="3989" y="550"/>
                      <a:pt x="4025" y="717"/>
                      <a:pt x="4025" y="872"/>
                    </a:cubicBezTo>
                    <a:cubicBezTo>
                      <a:pt x="2799" y="967"/>
                      <a:pt x="1548" y="1026"/>
                      <a:pt x="334" y="1074"/>
                    </a:cubicBezTo>
                    <a:cubicBezTo>
                      <a:pt x="334" y="1026"/>
                      <a:pt x="346" y="955"/>
                      <a:pt x="346" y="872"/>
                    </a:cubicBezTo>
                    <a:cubicBezTo>
                      <a:pt x="346" y="788"/>
                      <a:pt x="358" y="717"/>
                      <a:pt x="358" y="693"/>
                    </a:cubicBezTo>
                    <a:lnTo>
                      <a:pt x="358" y="669"/>
                    </a:lnTo>
                    <a:cubicBezTo>
                      <a:pt x="358" y="633"/>
                      <a:pt x="382" y="598"/>
                      <a:pt x="382" y="598"/>
                    </a:cubicBezTo>
                    <a:cubicBezTo>
                      <a:pt x="382" y="598"/>
                      <a:pt x="394" y="598"/>
                      <a:pt x="453" y="562"/>
                    </a:cubicBezTo>
                    <a:cubicBezTo>
                      <a:pt x="679" y="479"/>
                      <a:pt x="1013" y="455"/>
                      <a:pt x="1310" y="443"/>
                    </a:cubicBezTo>
                    <a:cubicBezTo>
                      <a:pt x="1465" y="431"/>
                      <a:pt x="1608" y="431"/>
                      <a:pt x="1751" y="419"/>
                    </a:cubicBezTo>
                    <a:cubicBezTo>
                      <a:pt x="2203" y="360"/>
                      <a:pt x="2668" y="300"/>
                      <a:pt x="3144" y="300"/>
                    </a:cubicBezTo>
                    <a:close/>
                    <a:moveTo>
                      <a:pt x="13" y="1153"/>
                    </a:moveTo>
                    <a:lnTo>
                      <a:pt x="13" y="1153"/>
                    </a:lnTo>
                    <a:cubicBezTo>
                      <a:pt x="5" y="1167"/>
                      <a:pt x="1" y="1180"/>
                      <a:pt x="1" y="1193"/>
                    </a:cubicBezTo>
                    <a:cubicBezTo>
                      <a:pt x="5" y="1184"/>
                      <a:pt x="9" y="1170"/>
                      <a:pt x="13" y="1153"/>
                    </a:cubicBezTo>
                    <a:close/>
                    <a:moveTo>
                      <a:pt x="3132" y="0"/>
                    </a:moveTo>
                    <a:cubicBezTo>
                      <a:pt x="2656" y="0"/>
                      <a:pt x="2185" y="57"/>
                      <a:pt x="1715" y="110"/>
                    </a:cubicBezTo>
                    <a:cubicBezTo>
                      <a:pt x="1596" y="133"/>
                      <a:pt x="1453" y="145"/>
                      <a:pt x="1298" y="145"/>
                    </a:cubicBezTo>
                    <a:cubicBezTo>
                      <a:pt x="977" y="157"/>
                      <a:pt x="596" y="181"/>
                      <a:pt x="334" y="300"/>
                    </a:cubicBezTo>
                    <a:cubicBezTo>
                      <a:pt x="144" y="372"/>
                      <a:pt x="108" y="431"/>
                      <a:pt x="60" y="610"/>
                    </a:cubicBezTo>
                    <a:lnTo>
                      <a:pt x="60" y="633"/>
                    </a:lnTo>
                    <a:cubicBezTo>
                      <a:pt x="48" y="669"/>
                      <a:pt x="48" y="717"/>
                      <a:pt x="36" y="860"/>
                    </a:cubicBezTo>
                    <a:cubicBezTo>
                      <a:pt x="36" y="947"/>
                      <a:pt x="29" y="1081"/>
                      <a:pt x="13" y="1153"/>
                    </a:cubicBezTo>
                    <a:lnTo>
                      <a:pt x="13" y="1153"/>
                    </a:lnTo>
                    <a:cubicBezTo>
                      <a:pt x="34" y="1118"/>
                      <a:pt x="83" y="1086"/>
                      <a:pt x="144" y="1086"/>
                    </a:cubicBezTo>
                    <a:lnTo>
                      <a:pt x="144" y="1395"/>
                    </a:lnTo>
                    <a:cubicBezTo>
                      <a:pt x="144" y="1395"/>
                      <a:pt x="155" y="1395"/>
                      <a:pt x="179" y="1407"/>
                    </a:cubicBezTo>
                    <a:cubicBezTo>
                      <a:pt x="1525" y="1372"/>
                      <a:pt x="2858" y="1312"/>
                      <a:pt x="4204" y="1205"/>
                    </a:cubicBezTo>
                    <a:lnTo>
                      <a:pt x="4335" y="1193"/>
                    </a:lnTo>
                    <a:lnTo>
                      <a:pt x="4335" y="1038"/>
                    </a:lnTo>
                    <a:cubicBezTo>
                      <a:pt x="4335" y="800"/>
                      <a:pt x="4311" y="562"/>
                      <a:pt x="4263" y="336"/>
                    </a:cubicBezTo>
                    <a:cubicBezTo>
                      <a:pt x="4263" y="300"/>
                      <a:pt x="4251" y="205"/>
                      <a:pt x="4168" y="145"/>
                    </a:cubicBezTo>
                    <a:cubicBezTo>
                      <a:pt x="4108" y="86"/>
                      <a:pt x="4037" y="74"/>
                      <a:pt x="3989" y="74"/>
                    </a:cubicBezTo>
                    <a:cubicBezTo>
                      <a:pt x="3701" y="21"/>
                      <a:pt x="3415" y="0"/>
                      <a:pt x="31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478"/>
        <p:cNvGrpSpPr/>
        <p:nvPr/>
      </p:nvGrpSpPr>
      <p:grpSpPr>
        <a:xfrm>
          <a:off x="0" y="0"/>
          <a:ext cx="0" cy="0"/>
          <a:chOff x="0" y="0"/>
          <a:chExt cx="0" cy="0"/>
        </a:xfrm>
      </p:grpSpPr>
      <p:sp>
        <p:nvSpPr>
          <p:cNvPr id="2479" name="Google Shape;2479;p64"/>
          <p:cNvSpPr/>
          <p:nvPr/>
        </p:nvSpPr>
        <p:spPr>
          <a:xfrm>
            <a:off x="6633450" y="3182112"/>
            <a:ext cx="1390800" cy="388800"/>
          </a:xfrm>
          <a:prstGeom prst="roundRect">
            <a:avLst>
              <a:gd name="adj" fmla="val 50000"/>
            </a:avLst>
          </a:prstGeom>
          <a:solidFill>
            <a:schemeClr val="accent4"/>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64"/>
          <p:cNvSpPr/>
          <p:nvPr/>
        </p:nvSpPr>
        <p:spPr>
          <a:xfrm>
            <a:off x="6633450" y="1783080"/>
            <a:ext cx="1390800" cy="388800"/>
          </a:xfrm>
          <a:prstGeom prst="roundRect">
            <a:avLst>
              <a:gd name="adj" fmla="val 50000"/>
            </a:avLst>
          </a:prstGeom>
          <a:solidFill>
            <a:schemeClr val="accent6"/>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64"/>
          <p:cNvSpPr/>
          <p:nvPr/>
        </p:nvSpPr>
        <p:spPr>
          <a:xfrm>
            <a:off x="1077297" y="3180025"/>
            <a:ext cx="1390800" cy="388800"/>
          </a:xfrm>
          <a:prstGeom prst="roundRect">
            <a:avLst>
              <a:gd name="adj" fmla="val 50000"/>
            </a:avLst>
          </a:prstGeom>
          <a:solidFill>
            <a:schemeClr val="accent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2100" b="1">
              <a:solidFill>
                <a:schemeClr val="lt1"/>
              </a:solidFill>
              <a:latin typeface="Lato" panose="020F0502020204030203"/>
              <a:ea typeface="Lato" panose="020F0502020204030203"/>
              <a:cs typeface="Lato" panose="020F0502020204030203"/>
              <a:sym typeface="Lato" panose="020F0502020204030203"/>
            </a:endParaRPr>
          </a:p>
        </p:txBody>
      </p:sp>
      <p:sp>
        <p:nvSpPr>
          <p:cNvPr id="2482" name="Google Shape;2482;p64"/>
          <p:cNvSpPr/>
          <p:nvPr/>
        </p:nvSpPr>
        <p:spPr>
          <a:xfrm>
            <a:off x="1077297" y="1781200"/>
            <a:ext cx="1390800" cy="388800"/>
          </a:xfrm>
          <a:prstGeom prst="roundRect">
            <a:avLst>
              <a:gd name="adj" fmla="val 50000"/>
            </a:avLst>
          </a:prstGeom>
          <a:solidFill>
            <a:srgbClr val="4D3B6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64"/>
          <p:cNvSpPr txBox="1">
            <a:spLocks noGrp="1"/>
          </p:cNvSpPr>
          <p:nvPr>
            <p:ph type="title"/>
          </p:nvPr>
        </p:nvSpPr>
        <p:spPr>
          <a:xfrm>
            <a:off x="713225" y="722376"/>
            <a:ext cx="7717500" cy="5727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GB"/>
              <a:t>Infographic</a:t>
            </a:r>
          </a:p>
        </p:txBody>
      </p:sp>
      <p:grpSp>
        <p:nvGrpSpPr>
          <p:cNvPr id="2484" name="Google Shape;2484;p64"/>
          <p:cNvGrpSpPr/>
          <p:nvPr/>
        </p:nvGrpSpPr>
        <p:grpSpPr>
          <a:xfrm>
            <a:off x="1329774" y="847428"/>
            <a:ext cx="636963" cy="700442"/>
            <a:chOff x="891396" y="1748610"/>
            <a:chExt cx="510756" cy="561657"/>
          </a:xfrm>
        </p:grpSpPr>
        <p:sp>
          <p:nvSpPr>
            <p:cNvPr id="2485" name="Google Shape;2485;p64"/>
            <p:cNvSpPr/>
            <p:nvPr/>
          </p:nvSpPr>
          <p:spPr>
            <a:xfrm rot="-1800044">
              <a:off x="1000624" y="1814490"/>
              <a:ext cx="292319" cy="429891"/>
            </a:xfrm>
            <a:custGeom>
              <a:avLst/>
              <a:gdLst/>
              <a:ahLst/>
              <a:cxnLst/>
              <a:rect l="l" t="t" r="r" b="b"/>
              <a:pathLst>
                <a:path w="11693" h="17196" extrusionOk="0">
                  <a:moveTo>
                    <a:pt x="6419" y="0"/>
                  </a:moveTo>
                  <a:cubicBezTo>
                    <a:pt x="5376" y="0"/>
                    <a:pt x="4373" y="264"/>
                    <a:pt x="3417" y="746"/>
                  </a:cubicBezTo>
                  <a:cubicBezTo>
                    <a:pt x="2441" y="1234"/>
                    <a:pt x="1667" y="1961"/>
                    <a:pt x="1012" y="2830"/>
                  </a:cubicBezTo>
                  <a:cubicBezTo>
                    <a:pt x="834" y="3068"/>
                    <a:pt x="655" y="3318"/>
                    <a:pt x="500" y="3580"/>
                  </a:cubicBezTo>
                  <a:cubicBezTo>
                    <a:pt x="358" y="3842"/>
                    <a:pt x="215" y="4116"/>
                    <a:pt x="131" y="4413"/>
                  </a:cubicBezTo>
                  <a:cubicBezTo>
                    <a:pt x="60" y="4651"/>
                    <a:pt x="0" y="4913"/>
                    <a:pt x="131" y="5128"/>
                  </a:cubicBezTo>
                  <a:cubicBezTo>
                    <a:pt x="608" y="5985"/>
                    <a:pt x="1215" y="6723"/>
                    <a:pt x="2096" y="7211"/>
                  </a:cubicBezTo>
                  <a:cubicBezTo>
                    <a:pt x="2197" y="7269"/>
                    <a:pt x="2267" y="7300"/>
                    <a:pt x="2326" y="7300"/>
                  </a:cubicBezTo>
                  <a:cubicBezTo>
                    <a:pt x="2412" y="7300"/>
                    <a:pt x="2473" y="7234"/>
                    <a:pt x="2572" y="7092"/>
                  </a:cubicBezTo>
                  <a:cubicBezTo>
                    <a:pt x="2775" y="6771"/>
                    <a:pt x="3013" y="6461"/>
                    <a:pt x="3275" y="6164"/>
                  </a:cubicBezTo>
                  <a:cubicBezTo>
                    <a:pt x="3644" y="5711"/>
                    <a:pt x="4048" y="5330"/>
                    <a:pt x="4560" y="5068"/>
                  </a:cubicBezTo>
                  <a:cubicBezTo>
                    <a:pt x="4777" y="4964"/>
                    <a:pt x="4989" y="4912"/>
                    <a:pt x="5188" y="4912"/>
                  </a:cubicBezTo>
                  <a:cubicBezTo>
                    <a:pt x="5582" y="4912"/>
                    <a:pt x="5927" y="5114"/>
                    <a:pt x="6156" y="5509"/>
                  </a:cubicBezTo>
                  <a:cubicBezTo>
                    <a:pt x="6489" y="6068"/>
                    <a:pt x="6501" y="6675"/>
                    <a:pt x="6263" y="7295"/>
                  </a:cubicBezTo>
                  <a:cubicBezTo>
                    <a:pt x="6013" y="7973"/>
                    <a:pt x="5596" y="8557"/>
                    <a:pt x="5132" y="9116"/>
                  </a:cubicBezTo>
                  <a:cubicBezTo>
                    <a:pt x="4560" y="9831"/>
                    <a:pt x="3953" y="10521"/>
                    <a:pt x="3406" y="11247"/>
                  </a:cubicBezTo>
                  <a:cubicBezTo>
                    <a:pt x="2703" y="12188"/>
                    <a:pt x="2096" y="13164"/>
                    <a:pt x="1727" y="14284"/>
                  </a:cubicBezTo>
                  <a:cubicBezTo>
                    <a:pt x="1489" y="15046"/>
                    <a:pt x="1429" y="15819"/>
                    <a:pt x="1548" y="16593"/>
                  </a:cubicBezTo>
                  <a:cubicBezTo>
                    <a:pt x="1620" y="17034"/>
                    <a:pt x="1632" y="17058"/>
                    <a:pt x="2096" y="17058"/>
                  </a:cubicBezTo>
                  <a:cubicBezTo>
                    <a:pt x="3548" y="17070"/>
                    <a:pt x="5013" y="17070"/>
                    <a:pt x="6465" y="17141"/>
                  </a:cubicBezTo>
                  <a:cubicBezTo>
                    <a:pt x="6712" y="17141"/>
                    <a:pt x="6952" y="17136"/>
                    <a:pt x="7198" y="17136"/>
                  </a:cubicBezTo>
                  <a:cubicBezTo>
                    <a:pt x="7321" y="17136"/>
                    <a:pt x="7446" y="17137"/>
                    <a:pt x="7573" y="17141"/>
                  </a:cubicBezTo>
                  <a:cubicBezTo>
                    <a:pt x="8290" y="17163"/>
                    <a:pt x="9007" y="17195"/>
                    <a:pt x="9724" y="17195"/>
                  </a:cubicBezTo>
                  <a:cubicBezTo>
                    <a:pt x="10150" y="17195"/>
                    <a:pt x="10576" y="17184"/>
                    <a:pt x="11002" y="17153"/>
                  </a:cubicBezTo>
                  <a:cubicBezTo>
                    <a:pt x="11335" y="17129"/>
                    <a:pt x="11442" y="17034"/>
                    <a:pt x="11502" y="16712"/>
                  </a:cubicBezTo>
                  <a:cubicBezTo>
                    <a:pt x="11561" y="16403"/>
                    <a:pt x="11573" y="16081"/>
                    <a:pt x="11585" y="15760"/>
                  </a:cubicBezTo>
                  <a:cubicBezTo>
                    <a:pt x="11621" y="15046"/>
                    <a:pt x="11668" y="14331"/>
                    <a:pt x="11680" y="13617"/>
                  </a:cubicBezTo>
                  <a:cubicBezTo>
                    <a:pt x="11692" y="13152"/>
                    <a:pt x="11502" y="12914"/>
                    <a:pt x="11049" y="12891"/>
                  </a:cubicBezTo>
                  <a:cubicBezTo>
                    <a:pt x="10480" y="12848"/>
                    <a:pt x="9898" y="12812"/>
                    <a:pt x="9325" y="12812"/>
                  </a:cubicBezTo>
                  <a:cubicBezTo>
                    <a:pt x="9096" y="12812"/>
                    <a:pt x="8869" y="12817"/>
                    <a:pt x="8644" y="12831"/>
                  </a:cubicBezTo>
                  <a:lnTo>
                    <a:pt x="8168" y="12831"/>
                  </a:lnTo>
                  <a:cubicBezTo>
                    <a:pt x="7775" y="12843"/>
                    <a:pt x="7382" y="12855"/>
                    <a:pt x="6989" y="12855"/>
                  </a:cubicBezTo>
                  <a:cubicBezTo>
                    <a:pt x="6763" y="12855"/>
                    <a:pt x="6644" y="12664"/>
                    <a:pt x="6763" y="12486"/>
                  </a:cubicBezTo>
                  <a:cubicBezTo>
                    <a:pt x="7216" y="11831"/>
                    <a:pt x="7620" y="11128"/>
                    <a:pt x="7989" y="10426"/>
                  </a:cubicBezTo>
                  <a:cubicBezTo>
                    <a:pt x="8609" y="9235"/>
                    <a:pt x="9252" y="8045"/>
                    <a:pt x="9740" y="6795"/>
                  </a:cubicBezTo>
                  <a:cubicBezTo>
                    <a:pt x="10156" y="5711"/>
                    <a:pt x="10454" y="4592"/>
                    <a:pt x="10383" y="3401"/>
                  </a:cubicBezTo>
                  <a:cubicBezTo>
                    <a:pt x="10335" y="2735"/>
                    <a:pt x="10204" y="2080"/>
                    <a:pt x="9823" y="1520"/>
                  </a:cubicBezTo>
                  <a:cubicBezTo>
                    <a:pt x="9168" y="591"/>
                    <a:pt x="8228" y="163"/>
                    <a:pt x="7156" y="44"/>
                  </a:cubicBezTo>
                  <a:cubicBezTo>
                    <a:pt x="6908" y="14"/>
                    <a:pt x="6662" y="0"/>
                    <a:pt x="64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64"/>
            <p:cNvSpPr/>
            <p:nvPr/>
          </p:nvSpPr>
          <p:spPr>
            <a:xfrm rot="-1800044">
              <a:off x="985277" y="1798406"/>
              <a:ext cx="322993" cy="462065"/>
            </a:xfrm>
            <a:custGeom>
              <a:avLst/>
              <a:gdLst/>
              <a:ahLst/>
              <a:cxnLst/>
              <a:rect l="l" t="t" r="r" b="b"/>
              <a:pathLst>
                <a:path w="12920" h="18483" extrusionOk="0">
                  <a:moveTo>
                    <a:pt x="6872" y="527"/>
                  </a:moveTo>
                  <a:cubicBezTo>
                    <a:pt x="7115" y="527"/>
                    <a:pt x="7361" y="541"/>
                    <a:pt x="7609" y="571"/>
                  </a:cubicBezTo>
                  <a:cubicBezTo>
                    <a:pt x="8680" y="690"/>
                    <a:pt x="9621" y="1118"/>
                    <a:pt x="10276" y="2047"/>
                  </a:cubicBezTo>
                  <a:cubicBezTo>
                    <a:pt x="10657" y="2607"/>
                    <a:pt x="10800" y="3262"/>
                    <a:pt x="10836" y="3928"/>
                  </a:cubicBezTo>
                  <a:cubicBezTo>
                    <a:pt x="10919" y="5119"/>
                    <a:pt x="10621" y="6238"/>
                    <a:pt x="10204" y="7322"/>
                  </a:cubicBezTo>
                  <a:cubicBezTo>
                    <a:pt x="9704" y="8572"/>
                    <a:pt x="9073" y="9762"/>
                    <a:pt x="8442" y="10953"/>
                  </a:cubicBezTo>
                  <a:cubicBezTo>
                    <a:pt x="8073" y="11655"/>
                    <a:pt x="7668" y="12358"/>
                    <a:pt x="7228" y="13013"/>
                  </a:cubicBezTo>
                  <a:cubicBezTo>
                    <a:pt x="7109" y="13191"/>
                    <a:pt x="7228" y="13382"/>
                    <a:pt x="7442" y="13382"/>
                  </a:cubicBezTo>
                  <a:cubicBezTo>
                    <a:pt x="7835" y="13382"/>
                    <a:pt x="8240" y="13370"/>
                    <a:pt x="8621" y="13358"/>
                  </a:cubicBezTo>
                  <a:lnTo>
                    <a:pt x="9097" y="13358"/>
                  </a:lnTo>
                  <a:cubicBezTo>
                    <a:pt x="9919" y="13358"/>
                    <a:pt x="10716" y="13394"/>
                    <a:pt x="11526" y="13441"/>
                  </a:cubicBezTo>
                  <a:cubicBezTo>
                    <a:pt x="11967" y="13477"/>
                    <a:pt x="12169" y="13715"/>
                    <a:pt x="12145" y="14168"/>
                  </a:cubicBezTo>
                  <a:cubicBezTo>
                    <a:pt x="12109" y="14858"/>
                    <a:pt x="12062" y="15573"/>
                    <a:pt x="12050" y="16287"/>
                  </a:cubicBezTo>
                  <a:cubicBezTo>
                    <a:pt x="12026" y="16608"/>
                    <a:pt x="12014" y="16930"/>
                    <a:pt x="11955" y="17239"/>
                  </a:cubicBezTo>
                  <a:cubicBezTo>
                    <a:pt x="11895" y="17561"/>
                    <a:pt x="11788" y="17656"/>
                    <a:pt x="11467" y="17680"/>
                  </a:cubicBezTo>
                  <a:cubicBezTo>
                    <a:pt x="11041" y="17711"/>
                    <a:pt x="10613" y="17722"/>
                    <a:pt x="10185" y="17722"/>
                  </a:cubicBezTo>
                  <a:cubicBezTo>
                    <a:pt x="9464" y="17722"/>
                    <a:pt x="8743" y="17690"/>
                    <a:pt x="8026" y="17668"/>
                  </a:cubicBezTo>
                  <a:cubicBezTo>
                    <a:pt x="7903" y="17664"/>
                    <a:pt x="7781" y="17663"/>
                    <a:pt x="7660" y="17663"/>
                  </a:cubicBezTo>
                  <a:cubicBezTo>
                    <a:pt x="7417" y="17663"/>
                    <a:pt x="7176" y="17668"/>
                    <a:pt x="6930" y="17668"/>
                  </a:cubicBezTo>
                  <a:cubicBezTo>
                    <a:pt x="5466" y="17597"/>
                    <a:pt x="4001" y="17597"/>
                    <a:pt x="2549" y="17585"/>
                  </a:cubicBezTo>
                  <a:cubicBezTo>
                    <a:pt x="2084" y="17585"/>
                    <a:pt x="2073" y="17561"/>
                    <a:pt x="2001" y="17120"/>
                  </a:cubicBezTo>
                  <a:cubicBezTo>
                    <a:pt x="1882" y="16346"/>
                    <a:pt x="1942" y="15573"/>
                    <a:pt x="2180" y="14811"/>
                  </a:cubicBezTo>
                  <a:cubicBezTo>
                    <a:pt x="2549" y="13691"/>
                    <a:pt x="3156" y="12715"/>
                    <a:pt x="3858" y="11774"/>
                  </a:cubicBezTo>
                  <a:cubicBezTo>
                    <a:pt x="4406" y="11048"/>
                    <a:pt x="5025" y="10358"/>
                    <a:pt x="5585" y="9643"/>
                  </a:cubicBezTo>
                  <a:cubicBezTo>
                    <a:pt x="6049" y="9084"/>
                    <a:pt x="6466" y="8500"/>
                    <a:pt x="6716" y="7822"/>
                  </a:cubicBezTo>
                  <a:cubicBezTo>
                    <a:pt x="6954" y="7202"/>
                    <a:pt x="6942" y="6595"/>
                    <a:pt x="6609" y="6036"/>
                  </a:cubicBezTo>
                  <a:cubicBezTo>
                    <a:pt x="6388" y="5641"/>
                    <a:pt x="6040" y="5439"/>
                    <a:pt x="5647" y="5439"/>
                  </a:cubicBezTo>
                  <a:cubicBezTo>
                    <a:pt x="5448" y="5439"/>
                    <a:pt x="5237" y="5491"/>
                    <a:pt x="5025" y="5595"/>
                  </a:cubicBezTo>
                  <a:cubicBezTo>
                    <a:pt x="4501" y="5857"/>
                    <a:pt x="4097" y="6238"/>
                    <a:pt x="3727" y="6691"/>
                  </a:cubicBezTo>
                  <a:cubicBezTo>
                    <a:pt x="3477" y="6988"/>
                    <a:pt x="3239" y="7298"/>
                    <a:pt x="3025" y="7619"/>
                  </a:cubicBezTo>
                  <a:cubicBezTo>
                    <a:pt x="2926" y="7761"/>
                    <a:pt x="2865" y="7827"/>
                    <a:pt x="2779" y="7827"/>
                  </a:cubicBezTo>
                  <a:cubicBezTo>
                    <a:pt x="2720" y="7827"/>
                    <a:pt x="2650" y="7796"/>
                    <a:pt x="2549" y="7738"/>
                  </a:cubicBezTo>
                  <a:cubicBezTo>
                    <a:pt x="1668" y="7250"/>
                    <a:pt x="1060" y="6512"/>
                    <a:pt x="584" y="5655"/>
                  </a:cubicBezTo>
                  <a:cubicBezTo>
                    <a:pt x="453" y="5440"/>
                    <a:pt x="513" y="5178"/>
                    <a:pt x="584" y="4940"/>
                  </a:cubicBezTo>
                  <a:cubicBezTo>
                    <a:pt x="679" y="4643"/>
                    <a:pt x="810" y="4369"/>
                    <a:pt x="953" y="4107"/>
                  </a:cubicBezTo>
                  <a:cubicBezTo>
                    <a:pt x="1108" y="3845"/>
                    <a:pt x="1287" y="3595"/>
                    <a:pt x="1465" y="3357"/>
                  </a:cubicBezTo>
                  <a:cubicBezTo>
                    <a:pt x="2120" y="2488"/>
                    <a:pt x="2894" y="1761"/>
                    <a:pt x="3870" y="1273"/>
                  </a:cubicBezTo>
                  <a:cubicBezTo>
                    <a:pt x="4826" y="791"/>
                    <a:pt x="5828" y="527"/>
                    <a:pt x="6872" y="527"/>
                  </a:cubicBezTo>
                  <a:close/>
                  <a:moveTo>
                    <a:pt x="7061" y="1"/>
                  </a:moveTo>
                  <a:cubicBezTo>
                    <a:pt x="6559" y="1"/>
                    <a:pt x="6056" y="66"/>
                    <a:pt x="5561" y="166"/>
                  </a:cubicBezTo>
                  <a:cubicBezTo>
                    <a:pt x="4013" y="499"/>
                    <a:pt x="2704" y="1237"/>
                    <a:pt x="1644" y="2416"/>
                  </a:cubicBezTo>
                  <a:cubicBezTo>
                    <a:pt x="1227" y="2892"/>
                    <a:pt x="834" y="3381"/>
                    <a:pt x="537" y="3928"/>
                  </a:cubicBezTo>
                  <a:cubicBezTo>
                    <a:pt x="406" y="4190"/>
                    <a:pt x="287" y="4440"/>
                    <a:pt x="179" y="4726"/>
                  </a:cubicBezTo>
                  <a:cubicBezTo>
                    <a:pt x="60" y="5047"/>
                    <a:pt x="1" y="5381"/>
                    <a:pt x="108" y="5702"/>
                  </a:cubicBezTo>
                  <a:cubicBezTo>
                    <a:pt x="322" y="6405"/>
                    <a:pt x="632" y="7048"/>
                    <a:pt x="1120" y="7595"/>
                  </a:cubicBezTo>
                  <a:cubicBezTo>
                    <a:pt x="1477" y="8000"/>
                    <a:pt x="1894" y="8334"/>
                    <a:pt x="2406" y="8536"/>
                  </a:cubicBezTo>
                  <a:cubicBezTo>
                    <a:pt x="2575" y="8594"/>
                    <a:pt x="2748" y="8634"/>
                    <a:pt x="2915" y="8634"/>
                  </a:cubicBezTo>
                  <a:cubicBezTo>
                    <a:pt x="3195" y="8634"/>
                    <a:pt x="3459" y="8523"/>
                    <a:pt x="3668" y="8203"/>
                  </a:cubicBezTo>
                  <a:cubicBezTo>
                    <a:pt x="3775" y="8060"/>
                    <a:pt x="3870" y="7905"/>
                    <a:pt x="3978" y="7738"/>
                  </a:cubicBezTo>
                  <a:cubicBezTo>
                    <a:pt x="4287" y="7262"/>
                    <a:pt x="4644" y="6833"/>
                    <a:pt x="5097" y="6512"/>
                  </a:cubicBezTo>
                  <a:cubicBezTo>
                    <a:pt x="5348" y="6318"/>
                    <a:pt x="5620" y="6190"/>
                    <a:pt x="5946" y="6190"/>
                  </a:cubicBezTo>
                  <a:cubicBezTo>
                    <a:pt x="5961" y="6190"/>
                    <a:pt x="5975" y="6190"/>
                    <a:pt x="5990" y="6190"/>
                  </a:cubicBezTo>
                  <a:cubicBezTo>
                    <a:pt x="6216" y="6214"/>
                    <a:pt x="6299" y="6286"/>
                    <a:pt x="6347" y="6524"/>
                  </a:cubicBezTo>
                  <a:cubicBezTo>
                    <a:pt x="6418" y="6869"/>
                    <a:pt x="6371" y="7202"/>
                    <a:pt x="6252" y="7536"/>
                  </a:cubicBezTo>
                  <a:cubicBezTo>
                    <a:pt x="6049" y="8119"/>
                    <a:pt x="5704" y="8607"/>
                    <a:pt x="5335" y="9096"/>
                  </a:cubicBezTo>
                  <a:cubicBezTo>
                    <a:pt x="4680" y="9977"/>
                    <a:pt x="3954" y="10810"/>
                    <a:pt x="3311" y="11703"/>
                  </a:cubicBezTo>
                  <a:cubicBezTo>
                    <a:pt x="2668" y="12596"/>
                    <a:pt x="2108" y="13513"/>
                    <a:pt x="1751" y="14572"/>
                  </a:cubicBezTo>
                  <a:cubicBezTo>
                    <a:pt x="1370" y="15644"/>
                    <a:pt x="1299" y="16739"/>
                    <a:pt x="1715" y="17823"/>
                  </a:cubicBezTo>
                  <a:cubicBezTo>
                    <a:pt x="1834" y="18132"/>
                    <a:pt x="2025" y="18311"/>
                    <a:pt x="2358" y="18382"/>
                  </a:cubicBezTo>
                  <a:cubicBezTo>
                    <a:pt x="2711" y="18459"/>
                    <a:pt x="3078" y="18466"/>
                    <a:pt x="3449" y="18466"/>
                  </a:cubicBezTo>
                  <a:cubicBezTo>
                    <a:pt x="3542" y="18466"/>
                    <a:pt x="3635" y="18466"/>
                    <a:pt x="3727" y="18466"/>
                  </a:cubicBezTo>
                  <a:cubicBezTo>
                    <a:pt x="4668" y="18466"/>
                    <a:pt x="5597" y="18430"/>
                    <a:pt x="6537" y="18430"/>
                  </a:cubicBezTo>
                  <a:cubicBezTo>
                    <a:pt x="7502" y="18430"/>
                    <a:pt x="8478" y="18478"/>
                    <a:pt x="9431" y="18478"/>
                  </a:cubicBezTo>
                  <a:cubicBezTo>
                    <a:pt x="9611" y="18481"/>
                    <a:pt x="9792" y="18483"/>
                    <a:pt x="9973" y="18483"/>
                  </a:cubicBezTo>
                  <a:cubicBezTo>
                    <a:pt x="10547" y="18483"/>
                    <a:pt x="11126" y="18461"/>
                    <a:pt x="11705" y="18371"/>
                  </a:cubicBezTo>
                  <a:cubicBezTo>
                    <a:pt x="12074" y="18311"/>
                    <a:pt x="12407" y="18204"/>
                    <a:pt x="12586" y="17823"/>
                  </a:cubicBezTo>
                  <a:cubicBezTo>
                    <a:pt x="12657" y="17656"/>
                    <a:pt x="12657" y="17489"/>
                    <a:pt x="12681" y="17311"/>
                  </a:cubicBezTo>
                  <a:cubicBezTo>
                    <a:pt x="12812" y="16466"/>
                    <a:pt x="12895" y="15608"/>
                    <a:pt x="12919" y="14739"/>
                  </a:cubicBezTo>
                  <a:cubicBezTo>
                    <a:pt x="12919" y="14299"/>
                    <a:pt x="12788" y="13882"/>
                    <a:pt x="12562" y="13489"/>
                  </a:cubicBezTo>
                  <a:cubicBezTo>
                    <a:pt x="12407" y="13215"/>
                    <a:pt x="12181" y="13072"/>
                    <a:pt x="11871" y="13037"/>
                  </a:cubicBezTo>
                  <a:cubicBezTo>
                    <a:pt x="11047" y="12953"/>
                    <a:pt x="10231" y="12915"/>
                    <a:pt x="9416" y="12915"/>
                  </a:cubicBezTo>
                  <a:cubicBezTo>
                    <a:pt x="9302" y="12915"/>
                    <a:pt x="9188" y="12916"/>
                    <a:pt x="9073" y="12917"/>
                  </a:cubicBezTo>
                  <a:lnTo>
                    <a:pt x="8145" y="12917"/>
                  </a:lnTo>
                  <a:cubicBezTo>
                    <a:pt x="8240" y="12739"/>
                    <a:pt x="8323" y="12572"/>
                    <a:pt x="8430" y="12406"/>
                  </a:cubicBezTo>
                  <a:cubicBezTo>
                    <a:pt x="9097" y="11215"/>
                    <a:pt x="9800" y="10036"/>
                    <a:pt x="10419" y="8810"/>
                  </a:cubicBezTo>
                  <a:cubicBezTo>
                    <a:pt x="11002" y="7655"/>
                    <a:pt x="11490" y="6476"/>
                    <a:pt x="11562" y="5167"/>
                  </a:cubicBezTo>
                  <a:cubicBezTo>
                    <a:pt x="11609" y="4321"/>
                    <a:pt x="11586" y="3476"/>
                    <a:pt x="11264" y="2666"/>
                  </a:cubicBezTo>
                  <a:cubicBezTo>
                    <a:pt x="10800" y="1404"/>
                    <a:pt x="9823" y="654"/>
                    <a:pt x="8585" y="237"/>
                  </a:cubicBezTo>
                  <a:cubicBezTo>
                    <a:pt x="8086" y="69"/>
                    <a:pt x="7574" y="1"/>
                    <a:pt x="70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7" name="Google Shape;2487;p64"/>
          <p:cNvGrpSpPr/>
          <p:nvPr/>
        </p:nvGrpSpPr>
        <p:grpSpPr>
          <a:xfrm>
            <a:off x="2578311" y="2688566"/>
            <a:ext cx="440965" cy="489752"/>
            <a:chOff x="2960338" y="3767686"/>
            <a:chExt cx="344315" cy="382439"/>
          </a:xfrm>
        </p:grpSpPr>
        <p:sp>
          <p:nvSpPr>
            <p:cNvPr id="2488" name="Google Shape;2488;p64"/>
            <p:cNvSpPr/>
            <p:nvPr/>
          </p:nvSpPr>
          <p:spPr>
            <a:xfrm>
              <a:off x="2971962" y="3780643"/>
              <a:ext cx="321096" cy="357872"/>
            </a:xfrm>
            <a:custGeom>
              <a:avLst/>
              <a:gdLst/>
              <a:ahLst/>
              <a:cxnLst/>
              <a:rect l="l" t="t" r="r" b="b"/>
              <a:pathLst>
                <a:path w="4287" h="4778" extrusionOk="0">
                  <a:moveTo>
                    <a:pt x="2374" y="0"/>
                  </a:moveTo>
                  <a:cubicBezTo>
                    <a:pt x="2007" y="0"/>
                    <a:pt x="1632" y="39"/>
                    <a:pt x="1632" y="39"/>
                  </a:cubicBezTo>
                  <a:cubicBezTo>
                    <a:pt x="1632" y="39"/>
                    <a:pt x="1691" y="1670"/>
                    <a:pt x="1501" y="1670"/>
                  </a:cubicBezTo>
                  <a:cubicBezTo>
                    <a:pt x="1001" y="1670"/>
                    <a:pt x="501" y="1706"/>
                    <a:pt x="1" y="1778"/>
                  </a:cubicBezTo>
                  <a:cubicBezTo>
                    <a:pt x="72" y="2099"/>
                    <a:pt x="72" y="2444"/>
                    <a:pt x="13" y="2778"/>
                  </a:cubicBezTo>
                  <a:cubicBezTo>
                    <a:pt x="205" y="2764"/>
                    <a:pt x="393" y="2758"/>
                    <a:pt x="580" y="2758"/>
                  </a:cubicBezTo>
                  <a:cubicBezTo>
                    <a:pt x="892" y="2758"/>
                    <a:pt x="1200" y="2776"/>
                    <a:pt x="1513" y="2813"/>
                  </a:cubicBezTo>
                  <a:cubicBezTo>
                    <a:pt x="1429" y="3456"/>
                    <a:pt x="1441" y="4123"/>
                    <a:pt x="1560" y="4766"/>
                  </a:cubicBezTo>
                  <a:cubicBezTo>
                    <a:pt x="1752" y="4743"/>
                    <a:pt x="1943" y="4732"/>
                    <a:pt x="2131" y="4732"/>
                  </a:cubicBezTo>
                  <a:cubicBezTo>
                    <a:pt x="2342" y="4732"/>
                    <a:pt x="2550" y="4746"/>
                    <a:pt x="2751" y="4778"/>
                  </a:cubicBezTo>
                  <a:cubicBezTo>
                    <a:pt x="2870" y="4147"/>
                    <a:pt x="2858" y="3468"/>
                    <a:pt x="2680" y="2849"/>
                  </a:cubicBezTo>
                  <a:cubicBezTo>
                    <a:pt x="2982" y="2775"/>
                    <a:pt x="3269" y="2747"/>
                    <a:pt x="3567" y="2747"/>
                  </a:cubicBezTo>
                  <a:cubicBezTo>
                    <a:pt x="3797" y="2747"/>
                    <a:pt x="4033" y="2764"/>
                    <a:pt x="4287" y="2790"/>
                  </a:cubicBezTo>
                  <a:cubicBezTo>
                    <a:pt x="4275" y="2492"/>
                    <a:pt x="4287" y="1670"/>
                    <a:pt x="4287" y="1670"/>
                  </a:cubicBezTo>
                  <a:lnTo>
                    <a:pt x="4287" y="1670"/>
                  </a:lnTo>
                  <a:cubicBezTo>
                    <a:pt x="4287" y="1670"/>
                    <a:pt x="4108" y="1682"/>
                    <a:pt x="4061" y="1682"/>
                  </a:cubicBezTo>
                  <a:cubicBezTo>
                    <a:pt x="3715" y="1670"/>
                    <a:pt x="3323" y="1647"/>
                    <a:pt x="2989" y="1623"/>
                  </a:cubicBezTo>
                  <a:cubicBezTo>
                    <a:pt x="2906" y="1087"/>
                    <a:pt x="3084" y="575"/>
                    <a:pt x="2918" y="51"/>
                  </a:cubicBezTo>
                  <a:cubicBezTo>
                    <a:pt x="2785" y="13"/>
                    <a:pt x="2581" y="0"/>
                    <a:pt x="23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64"/>
            <p:cNvSpPr/>
            <p:nvPr/>
          </p:nvSpPr>
          <p:spPr>
            <a:xfrm>
              <a:off x="2960338" y="3767686"/>
              <a:ext cx="344315" cy="382439"/>
            </a:xfrm>
            <a:custGeom>
              <a:avLst/>
              <a:gdLst/>
              <a:ahLst/>
              <a:cxnLst/>
              <a:rect l="l" t="t" r="r" b="b"/>
              <a:pathLst>
                <a:path w="4597" h="5106" extrusionOk="0">
                  <a:moveTo>
                    <a:pt x="2469" y="303"/>
                  </a:moveTo>
                  <a:cubicBezTo>
                    <a:pt x="2535" y="303"/>
                    <a:pt x="2601" y="304"/>
                    <a:pt x="2668" y="307"/>
                  </a:cubicBezTo>
                  <a:cubicBezTo>
                    <a:pt x="2688" y="307"/>
                    <a:pt x="2719" y="306"/>
                    <a:pt x="2755" y="306"/>
                  </a:cubicBezTo>
                  <a:cubicBezTo>
                    <a:pt x="2825" y="306"/>
                    <a:pt x="2910" y="311"/>
                    <a:pt x="2942" y="343"/>
                  </a:cubicBezTo>
                  <a:cubicBezTo>
                    <a:pt x="2989" y="391"/>
                    <a:pt x="2965" y="772"/>
                    <a:pt x="2965" y="867"/>
                  </a:cubicBezTo>
                  <a:cubicBezTo>
                    <a:pt x="2965" y="1177"/>
                    <a:pt x="2930" y="1474"/>
                    <a:pt x="2965" y="1784"/>
                  </a:cubicBezTo>
                  <a:cubicBezTo>
                    <a:pt x="2989" y="1879"/>
                    <a:pt x="3025" y="1939"/>
                    <a:pt x="3120" y="1939"/>
                  </a:cubicBezTo>
                  <a:cubicBezTo>
                    <a:pt x="3501" y="1951"/>
                    <a:pt x="3882" y="1998"/>
                    <a:pt x="4263" y="1998"/>
                  </a:cubicBezTo>
                  <a:lnTo>
                    <a:pt x="4263" y="2796"/>
                  </a:lnTo>
                  <a:cubicBezTo>
                    <a:pt x="4074" y="2777"/>
                    <a:pt x="3883" y="2766"/>
                    <a:pt x="3691" y="2766"/>
                  </a:cubicBezTo>
                  <a:cubicBezTo>
                    <a:pt x="3387" y="2766"/>
                    <a:pt x="3081" y="2794"/>
                    <a:pt x="2775" y="2867"/>
                  </a:cubicBezTo>
                  <a:cubicBezTo>
                    <a:pt x="2703" y="2891"/>
                    <a:pt x="2656" y="2974"/>
                    <a:pt x="2680" y="3046"/>
                  </a:cubicBezTo>
                  <a:cubicBezTo>
                    <a:pt x="2822" y="3629"/>
                    <a:pt x="2858" y="4201"/>
                    <a:pt x="2763" y="4772"/>
                  </a:cubicBezTo>
                  <a:cubicBezTo>
                    <a:pt x="2608" y="4760"/>
                    <a:pt x="2453" y="4754"/>
                    <a:pt x="2297" y="4754"/>
                  </a:cubicBezTo>
                  <a:cubicBezTo>
                    <a:pt x="2141" y="4754"/>
                    <a:pt x="1983" y="4760"/>
                    <a:pt x="1822" y="4772"/>
                  </a:cubicBezTo>
                  <a:cubicBezTo>
                    <a:pt x="1739" y="4177"/>
                    <a:pt x="1739" y="3582"/>
                    <a:pt x="1810" y="2974"/>
                  </a:cubicBezTo>
                  <a:cubicBezTo>
                    <a:pt x="1822" y="2891"/>
                    <a:pt x="1739" y="2843"/>
                    <a:pt x="1656" y="2832"/>
                  </a:cubicBezTo>
                  <a:cubicBezTo>
                    <a:pt x="1329" y="2787"/>
                    <a:pt x="996" y="2763"/>
                    <a:pt x="666" y="2763"/>
                  </a:cubicBezTo>
                  <a:cubicBezTo>
                    <a:pt x="551" y="2763"/>
                    <a:pt x="436" y="2766"/>
                    <a:pt x="322" y="2772"/>
                  </a:cubicBezTo>
                  <a:cubicBezTo>
                    <a:pt x="334" y="2534"/>
                    <a:pt x="334" y="2296"/>
                    <a:pt x="310" y="2070"/>
                  </a:cubicBezTo>
                  <a:cubicBezTo>
                    <a:pt x="751" y="2022"/>
                    <a:pt x="1191" y="1998"/>
                    <a:pt x="1632" y="1998"/>
                  </a:cubicBezTo>
                  <a:lnTo>
                    <a:pt x="1691" y="1998"/>
                  </a:lnTo>
                  <a:cubicBezTo>
                    <a:pt x="1930" y="1891"/>
                    <a:pt x="1894" y="1403"/>
                    <a:pt x="1918" y="1200"/>
                  </a:cubicBezTo>
                  <a:cubicBezTo>
                    <a:pt x="1930" y="903"/>
                    <a:pt x="1930" y="629"/>
                    <a:pt x="1930" y="331"/>
                  </a:cubicBezTo>
                  <a:cubicBezTo>
                    <a:pt x="2113" y="314"/>
                    <a:pt x="2289" y="303"/>
                    <a:pt x="2469" y="303"/>
                  </a:cubicBezTo>
                  <a:close/>
                  <a:moveTo>
                    <a:pt x="2458" y="1"/>
                  </a:moveTo>
                  <a:cubicBezTo>
                    <a:pt x="2236" y="1"/>
                    <a:pt x="2013" y="16"/>
                    <a:pt x="1799" y="34"/>
                  </a:cubicBezTo>
                  <a:cubicBezTo>
                    <a:pt x="1727" y="34"/>
                    <a:pt x="1644" y="93"/>
                    <a:pt x="1644" y="176"/>
                  </a:cubicBezTo>
                  <a:lnTo>
                    <a:pt x="1644" y="867"/>
                  </a:lnTo>
                  <a:cubicBezTo>
                    <a:pt x="1644" y="1022"/>
                    <a:pt x="1632" y="1200"/>
                    <a:pt x="1620" y="1367"/>
                  </a:cubicBezTo>
                  <a:cubicBezTo>
                    <a:pt x="1620" y="1462"/>
                    <a:pt x="1584" y="1534"/>
                    <a:pt x="1584" y="1617"/>
                  </a:cubicBezTo>
                  <a:cubicBezTo>
                    <a:pt x="1584" y="1665"/>
                    <a:pt x="1572" y="1677"/>
                    <a:pt x="1572" y="1700"/>
                  </a:cubicBezTo>
                  <a:cubicBezTo>
                    <a:pt x="1096" y="1712"/>
                    <a:pt x="620" y="1736"/>
                    <a:pt x="155" y="1796"/>
                  </a:cubicBezTo>
                  <a:cubicBezTo>
                    <a:pt x="60" y="1820"/>
                    <a:pt x="1" y="1891"/>
                    <a:pt x="13" y="1998"/>
                  </a:cubicBezTo>
                  <a:cubicBezTo>
                    <a:pt x="72" y="2308"/>
                    <a:pt x="72" y="2593"/>
                    <a:pt x="25" y="2903"/>
                  </a:cubicBezTo>
                  <a:cubicBezTo>
                    <a:pt x="13" y="2986"/>
                    <a:pt x="60" y="3093"/>
                    <a:pt x="179" y="3093"/>
                  </a:cubicBezTo>
                  <a:cubicBezTo>
                    <a:pt x="326" y="3086"/>
                    <a:pt x="474" y="3082"/>
                    <a:pt x="623" y="3082"/>
                  </a:cubicBezTo>
                  <a:cubicBezTo>
                    <a:pt x="920" y="3082"/>
                    <a:pt x="1219" y="3097"/>
                    <a:pt x="1513" y="3129"/>
                  </a:cubicBezTo>
                  <a:cubicBezTo>
                    <a:pt x="1453" y="3748"/>
                    <a:pt x="1465" y="4356"/>
                    <a:pt x="1572" y="4987"/>
                  </a:cubicBezTo>
                  <a:cubicBezTo>
                    <a:pt x="1583" y="5041"/>
                    <a:pt x="1654" y="5095"/>
                    <a:pt x="1711" y="5095"/>
                  </a:cubicBezTo>
                  <a:cubicBezTo>
                    <a:pt x="1717" y="5095"/>
                    <a:pt x="1722" y="5095"/>
                    <a:pt x="1727" y="5094"/>
                  </a:cubicBezTo>
                  <a:cubicBezTo>
                    <a:pt x="1899" y="5073"/>
                    <a:pt x="2072" y="5063"/>
                    <a:pt x="2245" y="5063"/>
                  </a:cubicBezTo>
                  <a:cubicBezTo>
                    <a:pt x="2467" y="5063"/>
                    <a:pt x="2690" y="5079"/>
                    <a:pt x="2918" y="5106"/>
                  </a:cubicBezTo>
                  <a:cubicBezTo>
                    <a:pt x="2977" y="5106"/>
                    <a:pt x="3049" y="5058"/>
                    <a:pt x="3061" y="4998"/>
                  </a:cubicBezTo>
                  <a:cubicBezTo>
                    <a:pt x="3168" y="4379"/>
                    <a:pt x="3168" y="3760"/>
                    <a:pt x="3013" y="3141"/>
                  </a:cubicBezTo>
                  <a:cubicBezTo>
                    <a:pt x="3262" y="3091"/>
                    <a:pt x="3511" y="3074"/>
                    <a:pt x="3760" y="3074"/>
                  </a:cubicBezTo>
                  <a:cubicBezTo>
                    <a:pt x="3988" y="3074"/>
                    <a:pt x="4215" y="3088"/>
                    <a:pt x="4442" y="3105"/>
                  </a:cubicBezTo>
                  <a:cubicBezTo>
                    <a:pt x="4451" y="3108"/>
                    <a:pt x="4459" y="3109"/>
                    <a:pt x="4468" y="3109"/>
                  </a:cubicBezTo>
                  <a:cubicBezTo>
                    <a:pt x="4540" y="3109"/>
                    <a:pt x="4597" y="3026"/>
                    <a:pt x="4597" y="2963"/>
                  </a:cubicBezTo>
                  <a:cubicBezTo>
                    <a:pt x="4561" y="2570"/>
                    <a:pt x="4561" y="2201"/>
                    <a:pt x="4585" y="1831"/>
                  </a:cubicBezTo>
                  <a:cubicBezTo>
                    <a:pt x="4585" y="1760"/>
                    <a:pt x="4501" y="1677"/>
                    <a:pt x="4430" y="1677"/>
                  </a:cubicBezTo>
                  <a:cubicBezTo>
                    <a:pt x="4332" y="1686"/>
                    <a:pt x="4233" y="1690"/>
                    <a:pt x="4135" y="1690"/>
                  </a:cubicBezTo>
                  <a:cubicBezTo>
                    <a:pt x="3848" y="1690"/>
                    <a:pt x="3558" y="1659"/>
                    <a:pt x="3275" y="1641"/>
                  </a:cubicBezTo>
                  <a:cubicBezTo>
                    <a:pt x="3239" y="1141"/>
                    <a:pt x="3334" y="653"/>
                    <a:pt x="3215" y="165"/>
                  </a:cubicBezTo>
                  <a:cubicBezTo>
                    <a:pt x="3192" y="117"/>
                    <a:pt x="3156" y="69"/>
                    <a:pt x="3108" y="57"/>
                  </a:cubicBezTo>
                  <a:cubicBezTo>
                    <a:pt x="2900" y="16"/>
                    <a:pt x="2680" y="1"/>
                    <a:pt x="24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0" name="Google Shape;2490;p64"/>
          <p:cNvGrpSpPr/>
          <p:nvPr/>
        </p:nvGrpSpPr>
        <p:grpSpPr>
          <a:xfrm>
            <a:off x="6063047" y="763841"/>
            <a:ext cx="521181" cy="489757"/>
            <a:chOff x="6276222" y="5478184"/>
            <a:chExt cx="335402" cy="315179"/>
          </a:xfrm>
        </p:grpSpPr>
        <p:sp>
          <p:nvSpPr>
            <p:cNvPr id="2491" name="Google Shape;2491;p64"/>
            <p:cNvSpPr/>
            <p:nvPr/>
          </p:nvSpPr>
          <p:spPr>
            <a:xfrm>
              <a:off x="6286484" y="5487174"/>
              <a:ext cx="314880" cy="297203"/>
            </a:xfrm>
            <a:custGeom>
              <a:avLst/>
              <a:gdLst/>
              <a:ahLst/>
              <a:cxnLst/>
              <a:rect l="l" t="t" r="r" b="b"/>
              <a:pathLst>
                <a:path w="4204" h="3968" extrusionOk="0">
                  <a:moveTo>
                    <a:pt x="762" y="1"/>
                  </a:moveTo>
                  <a:cubicBezTo>
                    <a:pt x="758" y="1"/>
                    <a:pt x="754" y="1"/>
                    <a:pt x="751" y="3"/>
                  </a:cubicBezTo>
                  <a:cubicBezTo>
                    <a:pt x="549" y="158"/>
                    <a:pt x="1" y="634"/>
                    <a:pt x="1" y="634"/>
                  </a:cubicBezTo>
                  <a:cubicBezTo>
                    <a:pt x="1" y="634"/>
                    <a:pt x="358" y="1039"/>
                    <a:pt x="1132" y="1837"/>
                  </a:cubicBezTo>
                  <a:cubicBezTo>
                    <a:pt x="822" y="2122"/>
                    <a:pt x="394" y="2492"/>
                    <a:pt x="72" y="2789"/>
                  </a:cubicBezTo>
                  <a:cubicBezTo>
                    <a:pt x="358" y="3135"/>
                    <a:pt x="727" y="3420"/>
                    <a:pt x="1013" y="3777"/>
                  </a:cubicBezTo>
                  <a:cubicBezTo>
                    <a:pt x="1430" y="3504"/>
                    <a:pt x="1608" y="3135"/>
                    <a:pt x="1954" y="2825"/>
                  </a:cubicBezTo>
                  <a:cubicBezTo>
                    <a:pt x="2311" y="3135"/>
                    <a:pt x="2870" y="3563"/>
                    <a:pt x="3156" y="3968"/>
                  </a:cubicBezTo>
                  <a:cubicBezTo>
                    <a:pt x="3585" y="3718"/>
                    <a:pt x="3728" y="3420"/>
                    <a:pt x="4204" y="3289"/>
                  </a:cubicBezTo>
                  <a:cubicBezTo>
                    <a:pt x="3811" y="2813"/>
                    <a:pt x="3227" y="2313"/>
                    <a:pt x="2751" y="1920"/>
                  </a:cubicBezTo>
                  <a:cubicBezTo>
                    <a:pt x="3251" y="1515"/>
                    <a:pt x="3323" y="1349"/>
                    <a:pt x="3847" y="979"/>
                  </a:cubicBezTo>
                  <a:cubicBezTo>
                    <a:pt x="3513" y="670"/>
                    <a:pt x="3382" y="503"/>
                    <a:pt x="3049" y="194"/>
                  </a:cubicBezTo>
                  <a:cubicBezTo>
                    <a:pt x="2668" y="682"/>
                    <a:pt x="2477" y="944"/>
                    <a:pt x="2001" y="1301"/>
                  </a:cubicBezTo>
                  <a:cubicBezTo>
                    <a:pt x="1999" y="1302"/>
                    <a:pt x="1997" y="1303"/>
                    <a:pt x="1995" y="1303"/>
                  </a:cubicBezTo>
                  <a:cubicBezTo>
                    <a:pt x="1879" y="1303"/>
                    <a:pt x="928" y="1"/>
                    <a:pt x="7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64"/>
            <p:cNvSpPr/>
            <p:nvPr/>
          </p:nvSpPr>
          <p:spPr>
            <a:xfrm>
              <a:off x="6276222" y="5478184"/>
              <a:ext cx="335402" cy="315179"/>
            </a:xfrm>
            <a:custGeom>
              <a:avLst/>
              <a:gdLst/>
              <a:ahLst/>
              <a:cxnLst/>
              <a:rect l="l" t="t" r="r" b="b"/>
              <a:pathLst>
                <a:path w="4478" h="4208" extrusionOk="0">
                  <a:moveTo>
                    <a:pt x="906" y="259"/>
                  </a:moveTo>
                  <a:cubicBezTo>
                    <a:pt x="906" y="259"/>
                    <a:pt x="918" y="271"/>
                    <a:pt x="942" y="271"/>
                  </a:cubicBezTo>
                  <a:cubicBezTo>
                    <a:pt x="977" y="295"/>
                    <a:pt x="1025" y="366"/>
                    <a:pt x="1061" y="378"/>
                  </a:cubicBezTo>
                  <a:cubicBezTo>
                    <a:pt x="1144" y="473"/>
                    <a:pt x="1215" y="557"/>
                    <a:pt x="1311" y="664"/>
                  </a:cubicBezTo>
                  <a:cubicBezTo>
                    <a:pt x="1489" y="866"/>
                    <a:pt x="1668" y="1092"/>
                    <a:pt x="1858" y="1307"/>
                  </a:cubicBezTo>
                  <a:cubicBezTo>
                    <a:pt x="1918" y="1378"/>
                    <a:pt x="2013" y="1485"/>
                    <a:pt x="2096" y="1509"/>
                  </a:cubicBezTo>
                  <a:cubicBezTo>
                    <a:pt x="2114" y="1527"/>
                    <a:pt x="2132" y="1536"/>
                    <a:pt x="2151" y="1536"/>
                  </a:cubicBezTo>
                  <a:cubicBezTo>
                    <a:pt x="2171" y="1536"/>
                    <a:pt x="2192" y="1527"/>
                    <a:pt x="2215" y="1509"/>
                  </a:cubicBezTo>
                  <a:cubicBezTo>
                    <a:pt x="2227" y="1509"/>
                    <a:pt x="2227" y="1497"/>
                    <a:pt x="2251" y="1497"/>
                  </a:cubicBezTo>
                  <a:cubicBezTo>
                    <a:pt x="2620" y="1200"/>
                    <a:pt x="2930" y="854"/>
                    <a:pt x="3228" y="485"/>
                  </a:cubicBezTo>
                  <a:cubicBezTo>
                    <a:pt x="3418" y="676"/>
                    <a:pt x="3620" y="890"/>
                    <a:pt x="3823" y="1080"/>
                  </a:cubicBezTo>
                  <a:cubicBezTo>
                    <a:pt x="3478" y="1342"/>
                    <a:pt x="3180" y="1664"/>
                    <a:pt x="2847" y="1938"/>
                  </a:cubicBezTo>
                  <a:cubicBezTo>
                    <a:pt x="2799" y="1985"/>
                    <a:pt x="2799" y="2081"/>
                    <a:pt x="2847" y="2116"/>
                  </a:cubicBezTo>
                  <a:cubicBezTo>
                    <a:pt x="3299" y="2509"/>
                    <a:pt x="3763" y="2914"/>
                    <a:pt x="4168" y="3355"/>
                  </a:cubicBezTo>
                  <a:cubicBezTo>
                    <a:pt x="3870" y="3509"/>
                    <a:pt x="3632" y="3724"/>
                    <a:pt x="3358" y="3914"/>
                  </a:cubicBezTo>
                  <a:cubicBezTo>
                    <a:pt x="2989" y="3509"/>
                    <a:pt x="2573" y="3188"/>
                    <a:pt x="2168" y="2855"/>
                  </a:cubicBezTo>
                  <a:cubicBezTo>
                    <a:pt x="2150" y="2831"/>
                    <a:pt x="2120" y="2819"/>
                    <a:pt x="2087" y="2819"/>
                  </a:cubicBezTo>
                  <a:cubicBezTo>
                    <a:pt x="2055" y="2819"/>
                    <a:pt x="2019" y="2831"/>
                    <a:pt x="1989" y="2855"/>
                  </a:cubicBezTo>
                  <a:cubicBezTo>
                    <a:pt x="1692" y="3128"/>
                    <a:pt x="1477" y="3474"/>
                    <a:pt x="1156" y="3724"/>
                  </a:cubicBezTo>
                  <a:cubicBezTo>
                    <a:pt x="906" y="3450"/>
                    <a:pt x="644" y="3188"/>
                    <a:pt x="382" y="2926"/>
                  </a:cubicBezTo>
                  <a:cubicBezTo>
                    <a:pt x="715" y="2628"/>
                    <a:pt x="1037" y="2343"/>
                    <a:pt x="1370" y="2045"/>
                  </a:cubicBezTo>
                  <a:cubicBezTo>
                    <a:pt x="1418" y="1997"/>
                    <a:pt x="1418" y="1914"/>
                    <a:pt x="1370" y="1866"/>
                  </a:cubicBezTo>
                  <a:cubicBezTo>
                    <a:pt x="1013" y="1497"/>
                    <a:pt x="668" y="1140"/>
                    <a:pt x="322" y="747"/>
                  </a:cubicBezTo>
                  <a:cubicBezTo>
                    <a:pt x="501" y="604"/>
                    <a:pt x="668" y="438"/>
                    <a:pt x="858" y="307"/>
                  </a:cubicBezTo>
                  <a:lnTo>
                    <a:pt x="906" y="259"/>
                  </a:lnTo>
                  <a:close/>
                  <a:moveTo>
                    <a:pt x="910" y="0"/>
                  </a:moveTo>
                  <a:cubicBezTo>
                    <a:pt x="860" y="0"/>
                    <a:pt x="805" y="21"/>
                    <a:pt x="739" y="68"/>
                  </a:cubicBezTo>
                  <a:cubicBezTo>
                    <a:pt x="501" y="247"/>
                    <a:pt x="275" y="449"/>
                    <a:pt x="60" y="652"/>
                  </a:cubicBezTo>
                  <a:cubicBezTo>
                    <a:pt x="1" y="688"/>
                    <a:pt x="13" y="771"/>
                    <a:pt x="60" y="830"/>
                  </a:cubicBezTo>
                  <a:cubicBezTo>
                    <a:pt x="382" y="1211"/>
                    <a:pt x="739" y="1581"/>
                    <a:pt x="1096" y="1938"/>
                  </a:cubicBezTo>
                  <a:cubicBezTo>
                    <a:pt x="775" y="2235"/>
                    <a:pt x="441" y="2521"/>
                    <a:pt x="132" y="2819"/>
                  </a:cubicBezTo>
                  <a:cubicBezTo>
                    <a:pt x="84" y="2866"/>
                    <a:pt x="84" y="2938"/>
                    <a:pt x="132" y="2997"/>
                  </a:cubicBezTo>
                  <a:cubicBezTo>
                    <a:pt x="430" y="3343"/>
                    <a:pt x="775" y="3640"/>
                    <a:pt x="1072" y="3986"/>
                  </a:cubicBezTo>
                  <a:cubicBezTo>
                    <a:pt x="1086" y="4005"/>
                    <a:pt x="1113" y="4014"/>
                    <a:pt x="1143" y="4014"/>
                  </a:cubicBezTo>
                  <a:cubicBezTo>
                    <a:pt x="1168" y="4014"/>
                    <a:pt x="1194" y="4008"/>
                    <a:pt x="1215" y="3998"/>
                  </a:cubicBezTo>
                  <a:cubicBezTo>
                    <a:pt x="1561" y="3747"/>
                    <a:pt x="1799" y="3402"/>
                    <a:pt x="2096" y="3105"/>
                  </a:cubicBezTo>
                  <a:cubicBezTo>
                    <a:pt x="2477" y="3426"/>
                    <a:pt x="2894" y="3747"/>
                    <a:pt x="3192" y="4140"/>
                  </a:cubicBezTo>
                  <a:cubicBezTo>
                    <a:pt x="3225" y="4174"/>
                    <a:pt x="3265" y="4208"/>
                    <a:pt x="3306" y="4208"/>
                  </a:cubicBezTo>
                  <a:cubicBezTo>
                    <a:pt x="3324" y="4208"/>
                    <a:pt x="3341" y="4202"/>
                    <a:pt x="3358" y="4188"/>
                  </a:cubicBezTo>
                  <a:cubicBezTo>
                    <a:pt x="3704" y="3962"/>
                    <a:pt x="3966" y="3652"/>
                    <a:pt x="4371" y="3521"/>
                  </a:cubicBezTo>
                  <a:cubicBezTo>
                    <a:pt x="4466" y="3474"/>
                    <a:pt x="4478" y="3366"/>
                    <a:pt x="4418" y="3307"/>
                  </a:cubicBezTo>
                  <a:cubicBezTo>
                    <a:pt x="4013" y="2831"/>
                    <a:pt x="3561" y="2414"/>
                    <a:pt x="3085" y="2021"/>
                  </a:cubicBezTo>
                  <a:cubicBezTo>
                    <a:pt x="3394" y="1735"/>
                    <a:pt x="3692" y="1438"/>
                    <a:pt x="4037" y="1188"/>
                  </a:cubicBezTo>
                  <a:cubicBezTo>
                    <a:pt x="4085" y="1140"/>
                    <a:pt x="4120" y="1045"/>
                    <a:pt x="4061" y="985"/>
                  </a:cubicBezTo>
                  <a:cubicBezTo>
                    <a:pt x="3787" y="735"/>
                    <a:pt x="3537" y="473"/>
                    <a:pt x="3275" y="199"/>
                  </a:cubicBezTo>
                  <a:cubicBezTo>
                    <a:pt x="3250" y="174"/>
                    <a:pt x="3215" y="159"/>
                    <a:pt x="3180" y="159"/>
                  </a:cubicBezTo>
                  <a:cubicBezTo>
                    <a:pt x="3150" y="159"/>
                    <a:pt x="3119" y="171"/>
                    <a:pt x="3097" y="199"/>
                  </a:cubicBezTo>
                  <a:cubicBezTo>
                    <a:pt x="2799" y="592"/>
                    <a:pt x="2501" y="950"/>
                    <a:pt x="2108" y="1259"/>
                  </a:cubicBezTo>
                  <a:lnTo>
                    <a:pt x="2108" y="1247"/>
                  </a:lnTo>
                  <a:cubicBezTo>
                    <a:pt x="2096" y="1200"/>
                    <a:pt x="2037" y="1164"/>
                    <a:pt x="2001" y="1128"/>
                  </a:cubicBezTo>
                  <a:cubicBezTo>
                    <a:pt x="1918" y="1021"/>
                    <a:pt x="1811" y="902"/>
                    <a:pt x="1727" y="795"/>
                  </a:cubicBezTo>
                  <a:cubicBezTo>
                    <a:pt x="1525" y="569"/>
                    <a:pt x="1358" y="318"/>
                    <a:pt x="1132" y="128"/>
                  </a:cubicBezTo>
                  <a:cubicBezTo>
                    <a:pt x="1053" y="49"/>
                    <a:pt x="987" y="0"/>
                    <a:pt x="9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93" name="Google Shape;2493;p64"/>
          <p:cNvSpPr txBox="1">
            <a:spLocks noGrp="1"/>
          </p:cNvSpPr>
          <p:nvPr>
            <p:ph type="subTitle" idx="4294967295"/>
          </p:nvPr>
        </p:nvSpPr>
        <p:spPr>
          <a:xfrm>
            <a:off x="1077297" y="2247823"/>
            <a:ext cx="1892700" cy="4974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sz="1400"/>
              <a:t>Mars is actually a very cold place</a:t>
            </a:r>
            <a:endParaRPr sz="1400"/>
          </a:p>
        </p:txBody>
      </p:sp>
      <p:sp>
        <p:nvSpPr>
          <p:cNvPr id="2494" name="Google Shape;2494;p64"/>
          <p:cNvSpPr txBox="1">
            <a:spLocks noGrp="1"/>
          </p:cNvSpPr>
          <p:nvPr>
            <p:ph type="subTitle" idx="4294967295"/>
          </p:nvPr>
        </p:nvSpPr>
        <p:spPr>
          <a:xfrm>
            <a:off x="1223497" y="1825922"/>
            <a:ext cx="1170300" cy="383400"/>
          </a:xfrm>
          <a:prstGeom prst="rect">
            <a:avLst/>
          </a:prstGeom>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GB" b="1">
                <a:solidFill>
                  <a:schemeClr val="lt1"/>
                </a:solidFill>
              </a:rPr>
              <a:t>Mars</a:t>
            </a:r>
            <a:endParaRPr b="1">
              <a:solidFill>
                <a:schemeClr val="accent2"/>
              </a:solidFill>
              <a:latin typeface="Racing Sans One" panose="02000000000000000000"/>
              <a:ea typeface="Racing Sans One" panose="02000000000000000000"/>
              <a:cs typeface="Racing Sans One" panose="02000000000000000000"/>
              <a:sym typeface="Racing Sans One" panose="02000000000000000000"/>
            </a:endParaRPr>
          </a:p>
        </p:txBody>
      </p:sp>
      <p:sp>
        <p:nvSpPr>
          <p:cNvPr id="2495" name="Google Shape;2495;p64"/>
          <p:cNvSpPr txBox="1">
            <a:spLocks noGrp="1"/>
          </p:cNvSpPr>
          <p:nvPr>
            <p:ph type="subTitle" idx="4294967295"/>
          </p:nvPr>
        </p:nvSpPr>
        <p:spPr>
          <a:xfrm>
            <a:off x="6129750" y="2261280"/>
            <a:ext cx="1894500" cy="497400"/>
          </a:xfrm>
          <a:prstGeom prst="rect">
            <a:avLst/>
          </a:prstGeom>
        </p:spPr>
        <p:txBody>
          <a:bodyPr spcFirstLastPara="1" wrap="square" lIns="0" tIns="0" rIns="0" bIns="0" anchor="t" anchorCtr="0">
            <a:noAutofit/>
          </a:bodyPr>
          <a:lstStyle/>
          <a:p>
            <a:pPr marL="0" lvl="0" indent="0" algn="r" rtl="0">
              <a:spcBef>
                <a:spcPts val="0"/>
              </a:spcBef>
              <a:spcAft>
                <a:spcPts val="0"/>
              </a:spcAft>
              <a:buNone/>
            </a:pPr>
            <a:r>
              <a:rPr lang="en-GB" sz="1400"/>
              <a:t>It’s composed of hydrogen and helium</a:t>
            </a:r>
            <a:endParaRPr sz="1400"/>
          </a:p>
        </p:txBody>
      </p:sp>
      <p:sp>
        <p:nvSpPr>
          <p:cNvPr id="2496" name="Google Shape;2496;p64"/>
          <p:cNvSpPr txBox="1">
            <a:spLocks noGrp="1"/>
          </p:cNvSpPr>
          <p:nvPr>
            <p:ph type="subTitle" idx="4294967295"/>
          </p:nvPr>
        </p:nvSpPr>
        <p:spPr>
          <a:xfrm>
            <a:off x="6757416" y="1839375"/>
            <a:ext cx="1170300" cy="383400"/>
          </a:xfrm>
          <a:prstGeom prst="rect">
            <a:avLst/>
          </a:prstGeom>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GB" b="1">
                <a:solidFill>
                  <a:schemeClr val="lt1"/>
                </a:solidFill>
              </a:rPr>
              <a:t>Saturn</a:t>
            </a:r>
            <a:endParaRPr b="1">
              <a:solidFill>
                <a:schemeClr val="lt2"/>
              </a:solidFill>
              <a:latin typeface="Racing Sans One" panose="02000000000000000000"/>
              <a:ea typeface="Racing Sans One" panose="02000000000000000000"/>
              <a:cs typeface="Racing Sans One" panose="02000000000000000000"/>
              <a:sym typeface="Racing Sans One" panose="02000000000000000000"/>
            </a:endParaRPr>
          </a:p>
        </p:txBody>
      </p:sp>
      <p:sp>
        <p:nvSpPr>
          <p:cNvPr id="2497" name="Google Shape;2497;p64"/>
          <p:cNvSpPr txBox="1">
            <a:spLocks noGrp="1"/>
          </p:cNvSpPr>
          <p:nvPr>
            <p:ph type="subTitle" idx="4294967295"/>
          </p:nvPr>
        </p:nvSpPr>
        <p:spPr>
          <a:xfrm>
            <a:off x="1077297" y="3649223"/>
            <a:ext cx="1892700" cy="4974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sz="1400"/>
              <a:t>Jupiter is the biggest planet of them all</a:t>
            </a:r>
            <a:endParaRPr sz="1400"/>
          </a:p>
        </p:txBody>
      </p:sp>
      <p:sp>
        <p:nvSpPr>
          <p:cNvPr id="2498" name="Google Shape;2498;p64"/>
          <p:cNvSpPr txBox="1">
            <a:spLocks noGrp="1"/>
          </p:cNvSpPr>
          <p:nvPr>
            <p:ph type="subTitle" idx="4294967295"/>
          </p:nvPr>
        </p:nvSpPr>
        <p:spPr>
          <a:xfrm>
            <a:off x="1223497" y="3227322"/>
            <a:ext cx="1170300" cy="383400"/>
          </a:xfrm>
          <a:prstGeom prst="rect">
            <a:avLst/>
          </a:prstGeom>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GB" b="1">
                <a:solidFill>
                  <a:schemeClr val="lt1"/>
                </a:solidFill>
              </a:rPr>
              <a:t>Jupiter</a:t>
            </a:r>
            <a:endParaRPr b="1">
              <a:solidFill>
                <a:schemeClr val="lt1"/>
              </a:solidFill>
            </a:endParaRPr>
          </a:p>
        </p:txBody>
      </p:sp>
      <p:sp>
        <p:nvSpPr>
          <p:cNvPr id="2499" name="Google Shape;2499;p64"/>
          <p:cNvSpPr txBox="1">
            <a:spLocks noGrp="1"/>
          </p:cNvSpPr>
          <p:nvPr>
            <p:ph type="subTitle" idx="4294967295"/>
          </p:nvPr>
        </p:nvSpPr>
        <p:spPr>
          <a:xfrm>
            <a:off x="6129750" y="3668200"/>
            <a:ext cx="1894500" cy="497400"/>
          </a:xfrm>
          <a:prstGeom prst="rect">
            <a:avLst/>
          </a:prstGeom>
        </p:spPr>
        <p:txBody>
          <a:bodyPr spcFirstLastPara="1" wrap="square" lIns="0" tIns="0" rIns="0" bIns="0" anchor="t" anchorCtr="0">
            <a:noAutofit/>
          </a:bodyPr>
          <a:lstStyle/>
          <a:p>
            <a:pPr marL="0" lvl="0" indent="0" algn="r" rtl="0">
              <a:spcBef>
                <a:spcPts val="0"/>
              </a:spcBef>
              <a:spcAft>
                <a:spcPts val="0"/>
              </a:spcAft>
              <a:buNone/>
            </a:pPr>
            <a:r>
              <a:rPr lang="en-GB" sz="1400"/>
              <a:t>Venus is the second planet from the Sun</a:t>
            </a:r>
            <a:endParaRPr sz="1400"/>
          </a:p>
          <a:p>
            <a:pPr marL="0" lvl="0" indent="0" algn="r" rtl="0">
              <a:spcBef>
                <a:spcPts val="0"/>
              </a:spcBef>
              <a:spcAft>
                <a:spcPts val="0"/>
              </a:spcAft>
              <a:buNone/>
            </a:pPr>
            <a:endParaRPr sz="1400"/>
          </a:p>
        </p:txBody>
      </p:sp>
      <p:sp>
        <p:nvSpPr>
          <p:cNvPr id="2500" name="Google Shape;2500;p64"/>
          <p:cNvSpPr txBox="1">
            <a:spLocks noGrp="1"/>
          </p:cNvSpPr>
          <p:nvPr>
            <p:ph type="subTitle" idx="4294967295"/>
          </p:nvPr>
        </p:nvSpPr>
        <p:spPr>
          <a:xfrm>
            <a:off x="6755200" y="3246297"/>
            <a:ext cx="1173900" cy="383400"/>
          </a:xfrm>
          <a:prstGeom prst="rect">
            <a:avLst/>
          </a:prstGeom>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GB" b="1">
                <a:solidFill>
                  <a:schemeClr val="lt1"/>
                </a:solidFill>
              </a:rPr>
              <a:t>Venus</a:t>
            </a:r>
            <a:endParaRPr b="1">
              <a:solidFill>
                <a:schemeClr val="accent3"/>
              </a:solidFill>
              <a:latin typeface="Racing Sans One" panose="02000000000000000000"/>
              <a:ea typeface="Racing Sans One" panose="02000000000000000000"/>
              <a:cs typeface="Racing Sans One" panose="02000000000000000000"/>
              <a:sym typeface="Racing Sans One" panose="02000000000000000000"/>
            </a:endParaRPr>
          </a:p>
        </p:txBody>
      </p:sp>
      <p:sp>
        <p:nvSpPr>
          <p:cNvPr id="2501" name="Google Shape;2501;p64"/>
          <p:cNvSpPr/>
          <p:nvPr/>
        </p:nvSpPr>
        <p:spPr>
          <a:xfrm rot="-5400000">
            <a:off x="3512525" y="2030551"/>
            <a:ext cx="2046000" cy="2046000"/>
          </a:xfrm>
          <a:prstGeom prst="blockArc">
            <a:avLst>
              <a:gd name="adj1" fmla="val 10800000"/>
              <a:gd name="adj2" fmla="val 16182476"/>
              <a:gd name="adj3" fmla="val 27715"/>
            </a:avLst>
          </a:prstGeom>
          <a:solidFill>
            <a:schemeClr val="accent3"/>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64"/>
          <p:cNvSpPr/>
          <p:nvPr/>
        </p:nvSpPr>
        <p:spPr>
          <a:xfrm>
            <a:off x="3509363" y="1910451"/>
            <a:ext cx="2046000" cy="2046000"/>
          </a:xfrm>
          <a:prstGeom prst="blockArc">
            <a:avLst>
              <a:gd name="adj1" fmla="val 10800000"/>
              <a:gd name="adj2" fmla="val 16182476"/>
              <a:gd name="adj3" fmla="val 27715"/>
            </a:avLst>
          </a:prstGeom>
          <a:solidFill>
            <a:schemeClr val="accent5"/>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64"/>
          <p:cNvSpPr/>
          <p:nvPr/>
        </p:nvSpPr>
        <p:spPr>
          <a:xfrm rot="5400000">
            <a:off x="3585475" y="1910451"/>
            <a:ext cx="2046000" cy="2046000"/>
          </a:xfrm>
          <a:prstGeom prst="blockArc">
            <a:avLst>
              <a:gd name="adj1" fmla="val 10800000"/>
              <a:gd name="adj2" fmla="val 16182476"/>
              <a:gd name="adj3" fmla="val 27715"/>
            </a:avLst>
          </a:prstGeom>
          <a:solidFill>
            <a:schemeClr val="accent6"/>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64"/>
          <p:cNvSpPr/>
          <p:nvPr/>
        </p:nvSpPr>
        <p:spPr>
          <a:xfrm rot="10800000">
            <a:off x="3588638" y="2030551"/>
            <a:ext cx="2046000" cy="2046000"/>
          </a:xfrm>
          <a:prstGeom prst="blockArc">
            <a:avLst>
              <a:gd name="adj1" fmla="val 10800000"/>
              <a:gd name="adj2" fmla="val 16182476"/>
              <a:gd name="adj3" fmla="val 27715"/>
            </a:avLst>
          </a:prstGeom>
          <a:solidFill>
            <a:schemeClr val="accent4"/>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05" name="Google Shape;2505;p64"/>
          <p:cNvGrpSpPr/>
          <p:nvPr/>
        </p:nvGrpSpPr>
        <p:grpSpPr>
          <a:xfrm>
            <a:off x="3713340" y="3620113"/>
            <a:ext cx="222050" cy="282850"/>
            <a:chOff x="4345700" y="2290575"/>
            <a:chExt cx="222050" cy="282850"/>
          </a:xfrm>
        </p:grpSpPr>
        <p:sp>
          <p:nvSpPr>
            <p:cNvPr id="2506" name="Google Shape;2506;p64"/>
            <p:cNvSpPr/>
            <p:nvPr/>
          </p:nvSpPr>
          <p:spPr>
            <a:xfrm>
              <a:off x="4345700" y="2320250"/>
              <a:ext cx="193825" cy="253175"/>
            </a:xfrm>
            <a:custGeom>
              <a:avLst/>
              <a:gdLst/>
              <a:ahLst/>
              <a:cxnLst/>
              <a:rect l="l" t="t" r="r" b="b"/>
              <a:pathLst>
                <a:path w="7753" h="10127" extrusionOk="0">
                  <a:moveTo>
                    <a:pt x="6967" y="556"/>
                  </a:moveTo>
                  <a:cubicBezTo>
                    <a:pt x="7063" y="556"/>
                    <a:pt x="7159" y="632"/>
                    <a:pt x="7159" y="747"/>
                  </a:cubicBezTo>
                  <a:lnTo>
                    <a:pt x="7159" y="7906"/>
                  </a:lnTo>
                  <a:lnTo>
                    <a:pt x="5551" y="9514"/>
                  </a:lnTo>
                  <a:lnTo>
                    <a:pt x="785" y="9514"/>
                  </a:lnTo>
                  <a:cubicBezTo>
                    <a:pt x="689" y="9514"/>
                    <a:pt x="594" y="9437"/>
                    <a:pt x="594" y="9322"/>
                  </a:cubicBezTo>
                  <a:lnTo>
                    <a:pt x="594" y="785"/>
                  </a:lnTo>
                  <a:cubicBezTo>
                    <a:pt x="594" y="690"/>
                    <a:pt x="670" y="594"/>
                    <a:pt x="785" y="594"/>
                  </a:cubicBezTo>
                  <a:lnTo>
                    <a:pt x="785" y="556"/>
                  </a:lnTo>
                  <a:close/>
                  <a:moveTo>
                    <a:pt x="785" y="1"/>
                  </a:moveTo>
                  <a:cubicBezTo>
                    <a:pt x="364" y="1"/>
                    <a:pt x="0" y="364"/>
                    <a:pt x="0" y="805"/>
                  </a:cubicBezTo>
                  <a:lnTo>
                    <a:pt x="0" y="9341"/>
                  </a:lnTo>
                  <a:cubicBezTo>
                    <a:pt x="0" y="9781"/>
                    <a:pt x="364" y="10126"/>
                    <a:pt x="785" y="10126"/>
                  </a:cubicBezTo>
                  <a:lnTo>
                    <a:pt x="5800" y="10126"/>
                  </a:lnTo>
                  <a:lnTo>
                    <a:pt x="7752" y="8193"/>
                  </a:lnTo>
                  <a:lnTo>
                    <a:pt x="7752" y="805"/>
                  </a:lnTo>
                  <a:cubicBezTo>
                    <a:pt x="7752" y="364"/>
                    <a:pt x="7389" y="1"/>
                    <a:pt x="69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64"/>
            <p:cNvSpPr/>
            <p:nvPr/>
          </p:nvSpPr>
          <p:spPr>
            <a:xfrm>
              <a:off x="4382050" y="2390600"/>
              <a:ext cx="121100" cy="45950"/>
            </a:xfrm>
            <a:custGeom>
              <a:avLst/>
              <a:gdLst/>
              <a:ahLst/>
              <a:cxnLst/>
              <a:rect l="l" t="t" r="r" b="b"/>
              <a:pathLst>
                <a:path w="4844" h="1838" extrusionOk="0">
                  <a:moveTo>
                    <a:pt x="537" y="0"/>
                  </a:moveTo>
                  <a:cubicBezTo>
                    <a:pt x="250" y="0"/>
                    <a:pt x="1" y="230"/>
                    <a:pt x="1" y="517"/>
                  </a:cubicBezTo>
                  <a:lnTo>
                    <a:pt x="1" y="1838"/>
                  </a:lnTo>
                  <a:lnTo>
                    <a:pt x="594" y="1838"/>
                  </a:lnTo>
                  <a:lnTo>
                    <a:pt x="594" y="613"/>
                  </a:lnTo>
                  <a:lnTo>
                    <a:pt x="4212" y="613"/>
                  </a:lnTo>
                  <a:lnTo>
                    <a:pt x="4212" y="1838"/>
                  </a:lnTo>
                  <a:lnTo>
                    <a:pt x="4844" y="1838"/>
                  </a:lnTo>
                  <a:lnTo>
                    <a:pt x="4844" y="517"/>
                  </a:lnTo>
                  <a:cubicBezTo>
                    <a:pt x="4844" y="230"/>
                    <a:pt x="4595" y="0"/>
                    <a:pt x="43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64"/>
            <p:cNvSpPr/>
            <p:nvPr/>
          </p:nvSpPr>
          <p:spPr>
            <a:xfrm>
              <a:off x="4384450" y="2456150"/>
              <a:ext cx="115825" cy="15350"/>
            </a:xfrm>
            <a:custGeom>
              <a:avLst/>
              <a:gdLst/>
              <a:ahLst/>
              <a:cxnLst/>
              <a:rect l="l" t="t" r="r" b="b"/>
              <a:pathLst>
                <a:path w="4633" h="614" extrusionOk="0">
                  <a:moveTo>
                    <a:pt x="1" y="1"/>
                  </a:moveTo>
                  <a:lnTo>
                    <a:pt x="1" y="613"/>
                  </a:lnTo>
                  <a:lnTo>
                    <a:pt x="4633" y="613"/>
                  </a:lnTo>
                  <a:lnTo>
                    <a:pt x="463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64"/>
            <p:cNvSpPr/>
            <p:nvPr/>
          </p:nvSpPr>
          <p:spPr>
            <a:xfrm>
              <a:off x="4384450" y="2487725"/>
              <a:ext cx="115825" cy="15350"/>
            </a:xfrm>
            <a:custGeom>
              <a:avLst/>
              <a:gdLst/>
              <a:ahLst/>
              <a:cxnLst/>
              <a:rect l="l" t="t" r="r" b="b"/>
              <a:pathLst>
                <a:path w="4633" h="614" extrusionOk="0">
                  <a:moveTo>
                    <a:pt x="1" y="1"/>
                  </a:moveTo>
                  <a:lnTo>
                    <a:pt x="1" y="613"/>
                  </a:lnTo>
                  <a:lnTo>
                    <a:pt x="4633" y="613"/>
                  </a:lnTo>
                  <a:lnTo>
                    <a:pt x="463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64"/>
            <p:cNvSpPr/>
            <p:nvPr/>
          </p:nvSpPr>
          <p:spPr>
            <a:xfrm>
              <a:off x="4384450" y="2520275"/>
              <a:ext cx="67975" cy="14850"/>
            </a:xfrm>
            <a:custGeom>
              <a:avLst/>
              <a:gdLst/>
              <a:ahLst/>
              <a:cxnLst/>
              <a:rect l="l" t="t" r="r" b="b"/>
              <a:pathLst>
                <a:path w="2719" h="594" extrusionOk="0">
                  <a:moveTo>
                    <a:pt x="1" y="0"/>
                  </a:moveTo>
                  <a:lnTo>
                    <a:pt x="1" y="594"/>
                  </a:lnTo>
                  <a:lnTo>
                    <a:pt x="2719" y="594"/>
                  </a:lnTo>
                  <a:lnTo>
                    <a:pt x="27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64"/>
            <p:cNvSpPr/>
            <p:nvPr/>
          </p:nvSpPr>
          <p:spPr>
            <a:xfrm>
              <a:off x="4410300" y="2290575"/>
              <a:ext cx="64625" cy="89525"/>
            </a:xfrm>
            <a:custGeom>
              <a:avLst/>
              <a:gdLst/>
              <a:ahLst/>
              <a:cxnLst/>
              <a:rect l="l" t="t" r="r" b="b"/>
              <a:pathLst>
                <a:path w="2585" h="3581" extrusionOk="0">
                  <a:moveTo>
                    <a:pt x="1302" y="1"/>
                  </a:moveTo>
                  <a:cubicBezTo>
                    <a:pt x="574" y="1"/>
                    <a:pt x="0" y="575"/>
                    <a:pt x="0" y="1283"/>
                  </a:cubicBezTo>
                  <a:lnTo>
                    <a:pt x="632" y="1283"/>
                  </a:lnTo>
                  <a:cubicBezTo>
                    <a:pt x="632" y="920"/>
                    <a:pt x="938" y="594"/>
                    <a:pt x="1321" y="594"/>
                  </a:cubicBezTo>
                  <a:cubicBezTo>
                    <a:pt x="1704" y="594"/>
                    <a:pt x="2010" y="901"/>
                    <a:pt x="2010" y="1283"/>
                  </a:cubicBezTo>
                  <a:lnTo>
                    <a:pt x="2010" y="2604"/>
                  </a:lnTo>
                  <a:cubicBezTo>
                    <a:pt x="2010" y="2853"/>
                    <a:pt x="1819" y="3006"/>
                    <a:pt x="1608" y="3006"/>
                  </a:cubicBezTo>
                  <a:cubicBezTo>
                    <a:pt x="1359" y="3006"/>
                    <a:pt x="1206" y="2815"/>
                    <a:pt x="1206" y="2604"/>
                  </a:cubicBezTo>
                  <a:lnTo>
                    <a:pt x="1206" y="2145"/>
                  </a:lnTo>
                  <a:lnTo>
                    <a:pt x="594" y="2145"/>
                  </a:lnTo>
                  <a:lnTo>
                    <a:pt x="594" y="2604"/>
                  </a:lnTo>
                  <a:cubicBezTo>
                    <a:pt x="594" y="3140"/>
                    <a:pt x="1034" y="3580"/>
                    <a:pt x="1589" y="3580"/>
                  </a:cubicBezTo>
                  <a:cubicBezTo>
                    <a:pt x="2125" y="3580"/>
                    <a:pt x="2565" y="3159"/>
                    <a:pt x="2584" y="2604"/>
                  </a:cubicBezTo>
                  <a:lnTo>
                    <a:pt x="2584" y="1283"/>
                  </a:lnTo>
                  <a:cubicBezTo>
                    <a:pt x="2584" y="575"/>
                    <a:pt x="2010" y="1"/>
                    <a:pt x="13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64"/>
            <p:cNvSpPr/>
            <p:nvPr/>
          </p:nvSpPr>
          <p:spPr>
            <a:xfrm>
              <a:off x="4487325" y="2327900"/>
              <a:ext cx="72775" cy="238325"/>
            </a:xfrm>
            <a:custGeom>
              <a:avLst/>
              <a:gdLst/>
              <a:ahLst/>
              <a:cxnLst/>
              <a:rect l="l" t="t" r="r" b="b"/>
              <a:pathLst>
                <a:path w="2911" h="9533" extrusionOk="0">
                  <a:moveTo>
                    <a:pt x="1264" y="1"/>
                  </a:moveTo>
                  <a:cubicBezTo>
                    <a:pt x="1532" y="1"/>
                    <a:pt x="1781" y="211"/>
                    <a:pt x="1781" y="499"/>
                  </a:cubicBezTo>
                  <a:lnTo>
                    <a:pt x="1781" y="7772"/>
                  </a:lnTo>
                  <a:lnTo>
                    <a:pt x="1" y="9533"/>
                  </a:lnTo>
                  <a:lnTo>
                    <a:pt x="1130" y="9533"/>
                  </a:lnTo>
                  <a:lnTo>
                    <a:pt x="2910" y="7772"/>
                  </a:lnTo>
                  <a:lnTo>
                    <a:pt x="2910" y="499"/>
                  </a:lnTo>
                  <a:cubicBezTo>
                    <a:pt x="2910" y="211"/>
                    <a:pt x="2661" y="1"/>
                    <a:pt x="23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64"/>
            <p:cNvSpPr/>
            <p:nvPr/>
          </p:nvSpPr>
          <p:spPr>
            <a:xfrm>
              <a:off x="4469625" y="2319775"/>
              <a:ext cx="98125" cy="253650"/>
            </a:xfrm>
            <a:custGeom>
              <a:avLst/>
              <a:gdLst/>
              <a:ahLst/>
              <a:cxnLst/>
              <a:rect l="l" t="t" r="r" b="b"/>
              <a:pathLst>
                <a:path w="3925" h="10146" extrusionOk="0">
                  <a:moveTo>
                    <a:pt x="3101" y="613"/>
                  </a:moveTo>
                  <a:cubicBezTo>
                    <a:pt x="3197" y="613"/>
                    <a:pt x="3293" y="670"/>
                    <a:pt x="3293" y="804"/>
                  </a:cubicBezTo>
                  <a:lnTo>
                    <a:pt x="3293" y="7944"/>
                  </a:lnTo>
                  <a:lnTo>
                    <a:pt x="1704" y="9552"/>
                  </a:lnTo>
                  <a:lnTo>
                    <a:pt x="1398" y="9552"/>
                  </a:lnTo>
                  <a:lnTo>
                    <a:pt x="2776" y="8193"/>
                  </a:lnTo>
                  <a:lnTo>
                    <a:pt x="2776" y="804"/>
                  </a:lnTo>
                  <a:cubicBezTo>
                    <a:pt x="2776" y="728"/>
                    <a:pt x="2776" y="670"/>
                    <a:pt x="2757" y="613"/>
                  </a:cubicBezTo>
                  <a:close/>
                  <a:moveTo>
                    <a:pt x="2010" y="1"/>
                  </a:moveTo>
                  <a:lnTo>
                    <a:pt x="2010" y="613"/>
                  </a:lnTo>
                  <a:cubicBezTo>
                    <a:pt x="2106" y="613"/>
                    <a:pt x="2202" y="670"/>
                    <a:pt x="2202" y="804"/>
                  </a:cubicBezTo>
                  <a:lnTo>
                    <a:pt x="2202" y="7944"/>
                  </a:lnTo>
                  <a:lnTo>
                    <a:pt x="1" y="10145"/>
                  </a:lnTo>
                  <a:lnTo>
                    <a:pt x="1953" y="10145"/>
                  </a:lnTo>
                  <a:lnTo>
                    <a:pt x="3925" y="8193"/>
                  </a:lnTo>
                  <a:lnTo>
                    <a:pt x="3925" y="804"/>
                  </a:lnTo>
                  <a:cubicBezTo>
                    <a:pt x="3925" y="364"/>
                    <a:pt x="3561" y="1"/>
                    <a:pt x="31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14" name="Google Shape;2514;p64"/>
          <p:cNvSpPr/>
          <p:nvPr/>
        </p:nvSpPr>
        <p:spPr>
          <a:xfrm>
            <a:off x="3509375" y="1890850"/>
            <a:ext cx="630000" cy="630000"/>
          </a:xfrm>
          <a:prstGeom prst="ellipse">
            <a:avLst/>
          </a:prstGeom>
          <a:solidFill>
            <a:schemeClr val="accent5"/>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grpSp>
        <p:nvGrpSpPr>
          <p:cNvPr id="2515" name="Google Shape;2515;p64"/>
          <p:cNvGrpSpPr/>
          <p:nvPr/>
        </p:nvGrpSpPr>
        <p:grpSpPr>
          <a:xfrm>
            <a:off x="3683206" y="2065863"/>
            <a:ext cx="282350" cy="279950"/>
            <a:chOff x="2773300" y="3206475"/>
            <a:chExt cx="282350" cy="279950"/>
          </a:xfrm>
        </p:grpSpPr>
        <p:sp>
          <p:nvSpPr>
            <p:cNvPr id="2516" name="Google Shape;2516;p64"/>
            <p:cNvSpPr/>
            <p:nvPr/>
          </p:nvSpPr>
          <p:spPr>
            <a:xfrm>
              <a:off x="2783825" y="3253425"/>
              <a:ext cx="262250" cy="185150"/>
            </a:xfrm>
            <a:custGeom>
              <a:avLst/>
              <a:gdLst/>
              <a:ahLst/>
              <a:cxnLst/>
              <a:rect l="l" t="t" r="r" b="b"/>
              <a:pathLst>
                <a:path w="10490" h="7406" extrusionOk="0">
                  <a:moveTo>
                    <a:pt x="8065" y="1"/>
                  </a:moveTo>
                  <a:cubicBezTo>
                    <a:pt x="7933" y="1"/>
                    <a:pt x="7797" y="6"/>
                    <a:pt x="7657" y="17"/>
                  </a:cubicBezTo>
                  <a:cubicBezTo>
                    <a:pt x="6508" y="113"/>
                    <a:pt x="5168" y="534"/>
                    <a:pt x="3905" y="1261"/>
                  </a:cubicBezTo>
                  <a:cubicBezTo>
                    <a:pt x="2642" y="1969"/>
                    <a:pt x="1570" y="2888"/>
                    <a:pt x="900" y="3807"/>
                  </a:cubicBezTo>
                  <a:cubicBezTo>
                    <a:pt x="173" y="4821"/>
                    <a:pt x="0" y="5759"/>
                    <a:pt x="383" y="6448"/>
                  </a:cubicBezTo>
                  <a:cubicBezTo>
                    <a:pt x="728" y="7042"/>
                    <a:pt x="1417" y="7386"/>
                    <a:pt x="2431" y="7405"/>
                  </a:cubicBezTo>
                  <a:lnTo>
                    <a:pt x="2527" y="7405"/>
                  </a:lnTo>
                  <a:cubicBezTo>
                    <a:pt x="3407" y="7405"/>
                    <a:pt x="4460" y="7156"/>
                    <a:pt x="5494" y="6659"/>
                  </a:cubicBezTo>
                  <a:lnTo>
                    <a:pt x="5245" y="6085"/>
                  </a:lnTo>
                  <a:cubicBezTo>
                    <a:pt x="4288" y="6508"/>
                    <a:pt x="3313" y="6736"/>
                    <a:pt x="2525" y="6736"/>
                  </a:cubicBezTo>
                  <a:cubicBezTo>
                    <a:pt x="2494" y="6736"/>
                    <a:pt x="2462" y="6736"/>
                    <a:pt x="2431" y="6735"/>
                  </a:cubicBezTo>
                  <a:cubicBezTo>
                    <a:pt x="1685" y="6735"/>
                    <a:pt x="1130" y="6486"/>
                    <a:pt x="919" y="6104"/>
                  </a:cubicBezTo>
                  <a:cubicBezTo>
                    <a:pt x="651" y="5644"/>
                    <a:pt x="843" y="4936"/>
                    <a:pt x="1398" y="4151"/>
                  </a:cubicBezTo>
                  <a:cubicBezTo>
                    <a:pt x="1991" y="3290"/>
                    <a:pt x="3005" y="2448"/>
                    <a:pt x="4192" y="1778"/>
                  </a:cubicBezTo>
                  <a:cubicBezTo>
                    <a:pt x="5398" y="1108"/>
                    <a:pt x="6642" y="706"/>
                    <a:pt x="7695" y="629"/>
                  </a:cubicBezTo>
                  <a:cubicBezTo>
                    <a:pt x="7810" y="620"/>
                    <a:pt x="7921" y="616"/>
                    <a:pt x="8028" y="616"/>
                  </a:cubicBezTo>
                  <a:cubicBezTo>
                    <a:pt x="8811" y="616"/>
                    <a:pt x="9373" y="857"/>
                    <a:pt x="9609" y="1261"/>
                  </a:cubicBezTo>
                  <a:cubicBezTo>
                    <a:pt x="9858" y="1701"/>
                    <a:pt x="9647" y="2295"/>
                    <a:pt x="9437" y="2735"/>
                  </a:cubicBezTo>
                  <a:cubicBezTo>
                    <a:pt x="9092" y="3386"/>
                    <a:pt x="8480" y="4075"/>
                    <a:pt x="7695" y="4687"/>
                  </a:cubicBezTo>
                  <a:cubicBezTo>
                    <a:pt x="7637" y="4745"/>
                    <a:pt x="7561" y="4802"/>
                    <a:pt x="7503" y="4840"/>
                  </a:cubicBezTo>
                  <a:lnTo>
                    <a:pt x="7886" y="5338"/>
                  </a:lnTo>
                  <a:cubicBezTo>
                    <a:pt x="7944" y="5300"/>
                    <a:pt x="8020" y="5223"/>
                    <a:pt x="8097" y="5185"/>
                  </a:cubicBezTo>
                  <a:cubicBezTo>
                    <a:pt x="8958" y="4477"/>
                    <a:pt x="9628" y="3749"/>
                    <a:pt x="10011" y="3022"/>
                  </a:cubicBezTo>
                  <a:cubicBezTo>
                    <a:pt x="10432" y="2237"/>
                    <a:pt x="10489" y="1510"/>
                    <a:pt x="10183" y="936"/>
                  </a:cubicBezTo>
                  <a:cubicBezTo>
                    <a:pt x="9844" y="326"/>
                    <a:pt x="9085" y="1"/>
                    <a:pt x="80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64"/>
            <p:cNvSpPr/>
            <p:nvPr/>
          </p:nvSpPr>
          <p:spPr>
            <a:xfrm>
              <a:off x="2783825" y="3253825"/>
              <a:ext cx="263200" cy="184750"/>
            </a:xfrm>
            <a:custGeom>
              <a:avLst/>
              <a:gdLst/>
              <a:ahLst/>
              <a:cxnLst/>
              <a:rect l="l" t="t" r="r" b="b"/>
              <a:pathLst>
                <a:path w="10528" h="7390" extrusionOk="0">
                  <a:moveTo>
                    <a:pt x="2125" y="1"/>
                  </a:moveTo>
                  <a:cubicBezTo>
                    <a:pt x="1302" y="58"/>
                    <a:pt x="689" y="403"/>
                    <a:pt x="383" y="920"/>
                  </a:cubicBezTo>
                  <a:cubicBezTo>
                    <a:pt x="0" y="1628"/>
                    <a:pt x="173" y="2547"/>
                    <a:pt x="881" y="3561"/>
                  </a:cubicBezTo>
                  <a:cubicBezTo>
                    <a:pt x="1551" y="4499"/>
                    <a:pt x="2642" y="5399"/>
                    <a:pt x="3905" y="6126"/>
                  </a:cubicBezTo>
                  <a:cubicBezTo>
                    <a:pt x="5168" y="6834"/>
                    <a:pt x="6508" y="7294"/>
                    <a:pt x="7657" y="7370"/>
                  </a:cubicBezTo>
                  <a:cubicBezTo>
                    <a:pt x="7810" y="7389"/>
                    <a:pt x="7925" y="7389"/>
                    <a:pt x="8039" y="7389"/>
                  </a:cubicBezTo>
                  <a:cubicBezTo>
                    <a:pt x="9073" y="7389"/>
                    <a:pt x="9819" y="7045"/>
                    <a:pt x="10145" y="6413"/>
                  </a:cubicBezTo>
                  <a:cubicBezTo>
                    <a:pt x="10528" y="5705"/>
                    <a:pt x="10375" y="4786"/>
                    <a:pt x="9647" y="3772"/>
                  </a:cubicBezTo>
                  <a:cubicBezTo>
                    <a:pt x="8977" y="2834"/>
                    <a:pt x="7905" y="1934"/>
                    <a:pt x="6623" y="1207"/>
                  </a:cubicBezTo>
                  <a:lnTo>
                    <a:pt x="6317" y="1762"/>
                  </a:lnTo>
                  <a:cubicBezTo>
                    <a:pt x="7523" y="2432"/>
                    <a:pt x="8499" y="3274"/>
                    <a:pt x="9111" y="4135"/>
                  </a:cubicBezTo>
                  <a:cubicBezTo>
                    <a:pt x="9686" y="4920"/>
                    <a:pt x="9858" y="5647"/>
                    <a:pt x="9590" y="6088"/>
                  </a:cubicBezTo>
                  <a:cubicBezTo>
                    <a:pt x="9371" y="6492"/>
                    <a:pt x="8796" y="6733"/>
                    <a:pt x="8010" y="6733"/>
                  </a:cubicBezTo>
                  <a:cubicBezTo>
                    <a:pt x="7902" y="6733"/>
                    <a:pt x="7791" y="6728"/>
                    <a:pt x="7676" y="6719"/>
                  </a:cubicBezTo>
                  <a:cubicBezTo>
                    <a:pt x="6623" y="6643"/>
                    <a:pt x="5379" y="6241"/>
                    <a:pt x="4192" y="5571"/>
                  </a:cubicBezTo>
                  <a:cubicBezTo>
                    <a:pt x="2986" y="4901"/>
                    <a:pt x="2010" y="4059"/>
                    <a:pt x="1398" y="3197"/>
                  </a:cubicBezTo>
                  <a:cubicBezTo>
                    <a:pt x="823" y="2413"/>
                    <a:pt x="651" y="1685"/>
                    <a:pt x="919" y="1245"/>
                  </a:cubicBezTo>
                  <a:cubicBezTo>
                    <a:pt x="1168" y="786"/>
                    <a:pt x="1742" y="671"/>
                    <a:pt x="2182" y="613"/>
                  </a:cubicBezTo>
                  <a:lnTo>
                    <a:pt x="21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64"/>
            <p:cNvSpPr/>
            <p:nvPr/>
          </p:nvSpPr>
          <p:spPr>
            <a:xfrm>
              <a:off x="2845550" y="3206475"/>
              <a:ext cx="140225" cy="279950"/>
            </a:xfrm>
            <a:custGeom>
              <a:avLst/>
              <a:gdLst/>
              <a:ahLst/>
              <a:cxnLst/>
              <a:rect l="l" t="t" r="r" b="b"/>
              <a:pathLst>
                <a:path w="5609" h="11198" extrusionOk="0">
                  <a:moveTo>
                    <a:pt x="2795" y="593"/>
                  </a:moveTo>
                  <a:cubicBezTo>
                    <a:pt x="3350" y="593"/>
                    <a:pt x="3886" y="1091"/>
                    <a:pt x="4288" y="1952"/>
                  </a:cubicBezTo>
                  <a:cubicBezTo>
                    <a:pt x="4747" y="2909"/>
                    <a:pt x="4977" y="4211"/>
                    <a:pt x="4977" y="5570"/>
                  </a:cubicBezTo>
                  <a:cubicBezTo>
                    <a:pt x="4977" y="6929"/>
                    <a:pt x="4747" y="8230"/>
                    <a:pt x="4288" y="9188"/>
                  </a:cubicBezTo>
                  <a:cubicBezTo>
                    <a:pt x="3886" y="10049"/>
                    <a:pt x="3331" y="10546"/>
                    <a:pt x="2795" y="10546"/>
                  </a:cubicBezTo>
                  <a:cubicBezTo>
                    <a:pt x="2278" y="10546"/>
                    <a:pt x="1723" y="10049"/>
                    <a:pt x="1321" y="9188"/>
                  </a:cubicBezTo>
                  <a:cubicBezTo>
                    <a:pt x="862" y="8230"/>
                    <a:pt x="632" y="6929"/>
                    <a:pt x="632" y="5570"/>
                  </a:cubicBezTo>
                  <a:cubicBezTo>
                    <a:pt x="632" y="4211"/>
                    <a:pt x="862" y="2909"/>
                    <a:pt x="1321" y="1952"/>
                  </a:cubicBezTo>
                  <a:cubicBezTo>
                    <a:pt x="1723" y="1091"/>
                    <a:pt x="2278" y="593"/>
                    <a:pt x="2795" y="593"/>
                  </a:cubicBezTo>
                  <a:close/>
                  <a:moveTo>
                    <a:pt x="2795" y="0"/>
                  </a:moveTo>
                  <a:cubicBezTo>
                    <a:pt x="2010" y="0"/>
                    <a:pt x="1302" y="593"/>
                    <a:pt x="766" y="1723"/>
                  </a:cubicBezTo>
                  <a:cubicBezTo>
                    <a:pt x="268" y="2756"/>
                    <a:pt x="0" y="4134"/>
                    <a:pt x="0" y="5589"/>
                  </a:cubicBezTo>
                  <a:cubicBezTo>
                    <a:pt x="0" y="7063"/>
                    <a:pt x="288" y="8422"/>
                    <a:pt x="766" y="9475"/>
                  </a:cubicBezTo>
                  <a:cubicBezTo>
                    <a:pt x="1264" y="10566"/>
                    <a:pt x="2010" y="11197"/>
                    <a:pt x="2795" y="11197"/>
                  </a:cubicBezTo>
                  <a:cubicBezTo>
                    <a:pt x="3618" y="11197"/>
                    <a:pt x="4326" y="10604"/>
                    <a:pt x="4843" y="9475"/>
                  </a:cubicBezTo>
                  <a:cubicBezTo>
                    <a:pt x="5341" y="8441"/>
                    <a:pt x="5609" y="7063"/>
                    <a:pt x="5609" y="5589"/>
                  </a:cubicBezTo>
                  <a:cubicBezTo>
                    <a:pt x="5609" y="4134"/>
                    <a:pt x="5322" y="2775"/>
                    <a:pt x="4843" y="1723"/>
                  </a:cubicBezTo>
                  <a:cubicBezTo>
                    <a:pt x="4326" y="613"/>
                    <a:pt x="3599" y="0"/>
                    <a:pt x="27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64"/>
            <p:cNvSpPr/>
            <p:nvPr/>
          </p:nvSpPr>
          <p:spPr>
            <a:xfrm>
              <a:off x="2888625" y="3318925"/>
              <a:ext cx="55050" cy="55050"/>
            </a:xfrm>
            <a:custGeom>
              <a:avLst/>
              <a:gdLst/>
              <a:ahLst/>
              <a:cxnLst/>
              <a:rect l="l" t="t" r="r" b="b"/>
              <a:pathLst>
                <a:path w="2202" h="2202" extrusionOk="0">
                  <a:moveTo>
                    <a:pt x="1110" y="0"/>
                  </a:moveTo>
                  <a:cubicBezTo>
                    <a:pt x="498" y="0"/>
                    <a:pt x="0" y="498"/>
                    <a:pt x="0" y="1091"/>
                  </a:cubicBezTo>
                  <a:cubicBezTo>
                    <a:pt x="0" y="1704"/>
                    <a:pt x="498" y="2201"/>
                    <a:pt x="1110" y="2201"/>
                  </a:cubicBezTo>
                  <a:cubicBezTo>
                    <a:pt x="1704" y="2201"/>
                    <a:pt x="2201" y="1704"/>
                    <a:pt x="2201" y="1091"/>
                  </a:cubicBezTo>
                  <a:cubicBezTo>
                    <a:pt x="2201" y="479"/>
                    <a:pt x="1704" y="0"/>
                    <a:pt x="11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64"/>
            <p:cNvSpPr/>
            <p:nvPr/>
          </p:nvSpPr>
          <p:spPr>
            <a:xfrm>
              <a:off x="2880475" y="3311250"/>
              <a:ext cx="70850" cy="70375"/>
            </a:xfrm>
            <a:custGeom>
              <a:avLst/>
              <a:gdLst/>
              <a:ahLst/>
              <a:cxnLst/>
              <a:rect l="l" t="t" r="r" b="b"/>
              <a:pathLst>
                <a:path w="2834" h="2815" extrusionOk="0">
                  <a:moveTo>
                    <a:pt x="1398" y="613"/>
                  </a:moveTo>
                  <a:cubicBezTo>
                    <a:pt x="1857" y="613"/>
                    <a:pt x="2221" y="977"/>
                    <a:pt x="2202" y="1398"/>
                  </a:cubicBezTo>
                  <a:cubicBezTo>
                    <a:pt x="2202" y="1838"/>
                    <a:pt x="1838" y="2202"/>
                    <a:pt x="1398" y="2202"/>
                  </a:cubicBezTo>
                  <a:cubicBezTo>
                    <a:pt x="977" y="2202"/>
                    <a:pt x="613" y="1838"/>
                    <a:pt x="613" y="1398"/>
                  </a:cubicBezTo>
                  <a:cubicBezTo>
                    <a:pt x="613" y="977"/>
                    <a:pt x="977" y="613"/>
                    <a:pt x="1398" y="613"/>
                  </a:cubicBezTo>
                  <a:close/>
                  <a:moveTo>
                    <a:pt x="1398" y="1"/>
                  </a:moveTo>
                  <a:cubicBezTo>
                    <a:pt x="632" y="1"/>
                    <a:pt x="1" y="613"/>
                    <a:pt x="1" y="1398"/>
                  </a:cubicBezTo>
                  <a:cubicBezTo>
                    <a:pt x="1" y="2164"/>
                    <a:pt x="613" y="2814"/>
                    <a:pt x="1398" y="2814"/>
                  </a:cubicBezTo>
                  <a:cubicBezTo>
                    <a:pt x="2183" y="2814"/>
                    <a:pt x="2834" y="2164"/>
                    <a:pt x="2814" y="1398"/>
                  </a:cubicBezTo>
                  <a:cubicBezTo>
                    <a:pt x="2814" y="632"/>
                    <a:pt x="2202" y="1"/>
                    <a:pt x="13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64"/>
            <p:cNvSpPr/>
            <p:nvPr/>
          </p:nvSpPr>
          <p:spPr>
            <a:xfrm>
              <a:off x="3016375" y="3268650"/>
              <a:ext cx="31600" cy="31150"/>
            </a:xfrm>
            <a:custGeom>
              <a:avLst/>
              <a:gdLst/>
              <a:ahLst/>
              <a:cxnLst/>
              <a:rect l="l" t="t" r="r" b="b"/>
              <a:pathLst>
                <a:path w="1264" h="1246" extrusionOk="0">
                  <a:moveTo>
                    <a:pt x="665" y="0"/>
                  </a:moveTo>
                  <a:cubicBezTo>
                    <a:pt x="654" y="0"/>
                    <a:pt x="643" y="1"/>
                    <a:pt x="632" y="1"/>
                  </a:cubicBezTo>
                  <a:cubicBezTo>
                    <a:pt x="288" y="1"/>
                    <a:pt x="1" y="269"/>
                    <a:pt x="1" y="614"/>
                  </a:cubicBezTo>
                  <a:cubicBezTo>
                    <a:pt x="1" y="958"/>
                    <a:pt x="269" y="1245"/>
                    <a:pt x="632" y="1245"/>
                  </a:cubicBezTo>
                  <a:cubicBezTo>
                    <a:pt x="977" y="1245"/>
                    <a:pt x="1264" y="977"/>
                    <a:pt x="1264" y="614"/>
                  </a:cubicBezTo>
                  <a:cubicBezTo>
                    <a:pt x="1264" y="280"/>
                    <a:pt x="995" y="0"/>
                    <a:pt x="6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64"/>
            <p:cNvSpPr/>
            <p:nvPr/>
          </p:nvSpPr>
          <p:spPr>
            <a:xfrm>
              <a:off x="3008725" y="3259813"/>
              <a:ext cx="46925" cy="46425"/>
            </a:xfrm>
            <a:custGeom>
              <a:avLst/>
              <a:gdLst/>
              <a:ahLst/>
              <a:cxnLst/>
              <a:rect l="l" t="t" r="r" b="b"/>
              <a:pathLst>
                <a:path w="1877" h="1857" extrusionOk="0">
                  <a:moveTo>
                    <a:pt x="938" y="593"/>
                  </a:moveTo>
                  <a:cubicBezTo>
                    <a:pt x="1111" y="593"/>
                    <a:pt x="1245" y="727"/>
                    <a:pt x="1245" y="900"/>
                  </a:cubicBezTo>
                  <a:cubicBezTo>
                    <a:pt x="1245" y="1072"/>
                    <a:pt x="1111" y="1206"/>
                    <a:pt x="938" y="1206"/>
                  </a:cubicBezTo>
                  <a:cubicBezTo>
                    <a:pt x="766" y="1206"/>
                    <a:pt x="632" y="1072"/>
                    <a:pt x="632" y="900"/>
                  </a:cubicBezTo>
                  <a:cubicBezTo>
                    <a:pt x="632" y="727"/>
                    <a:pt x="766" y="593"/>
                    <a:pt x="938" y="593"/>
                  </a:cubicBezTo>
                  <a:close/>
                  <a:moveTo>
                    <a:pt x="938" y="0"/>
                  </a:moveTo>
                  <a:cubicBezTo>
                    <a:pt x="441" y="0"/>
                    <a:pt x="0" y="402"/>
                    <a:pt x="0" y="919"/>
                  </a:cubicBezTo>
                  <a:cubicBezTo>
                    <a:pt x="0" y="1436"/>
                    <a:pt x="422" y="1857"/>
                    <a:pt x="938" y="1857"/>
                  </a:cubicBezTo>
                  <a:cubicBezTo>
                    <a:pt x="1436" y="1857"/>
                    <a:pt x="1876" y="1436"/>
                    <a:pt x="1876" y="919"/>
                  </a:cubicBezTo>
                  <a:cubicBezTo>
                    <a:pt x="1876" y="421"/>
                    <a:pt x="1474" y="0"/>
                    <a:pt x="9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64"/>
            <p:cNvSpPr/>
            <p:nvPr/>
          </p:nvSpPr>
          <p:spPr>
            <a:xfrm>
              <a:off x="2780950" y="3400250"/>
              <a:ext cx="31125" cy="31150"/>
            </a:xfrm>
            <a:custGeom>
              <a:avLst/>
              <a:gdLst/>
              <a:ahLst/>
              <a:cxnLst/>
              <a:rect l="l" t="t" r="r" b="b"/>
              <a:pathLst>
                <a:path w="1245" h="1246" extrusionOk="0">
                  <a:moveTo>
                    <a:pt x="663" y="0"/>
                  </a:moveTo>
                  <a:cubicBezTo>
                    <a:pt x="653" y="0"/>
                    <a:pt x="642" y="0"/>
                    <a:pt x="632" y="1"/>
                  </a:cubicBezTo>
                  <a:cubicBezTo>
                    <a:pt x="288" y="1"/>
                    <a:pt x="1" y="288"/>
                    <a:pt x="1" y="613"/>
                  </a:cubicBezTo>
                  <a:cubicBezTo>
                    <a:pt x="1" y="958"/>
                    <a:pt x="268" y="1245"/>
                    <a:pt x="632" y="1245"/>
                  </a:cubicBezTo>
                  <a:cubicBezTo>
                    <a:pt x="958" y="1245"/>
                    <a:pt x="1245" y="977"/>
                    <a:pt x="1245" y="613"/>
                  </a:cubicBezTo>
                  <a:cubicBezTo>
                    <a:pt x="1245" y="280"/>
                    <a:pt x="975" y="0"/>
                    <a:pt x="6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64"/>
            <p:cNvSpPr/>
            <p:nvPr/>
          </p:nvSpPr>
          <p:spPr>
            <a:xfrm>
              <a:off x="2773300" y="3391388"/>
              <a:ext cx="46425" cy="46450"/>
            </a:xfrm>
            <a:custGeom>
              <a:avLst/>
              <a:gdLst/>
              <a:ahLst/>
              <a:cxnLst/>
              <a:rect l="l" t="t" r="r" b="b"/>
              <a:pathLst>
                <a:path w="1857" h="1858" extrusionOk="0">
                  <a:moveTo>
                    <a:pt x="938" y="594"/>
                  </a:moveTo>
                  <a:cubicBezTo>
                    <a:pt x="1091" y="594"/>
                    <a:pt x="1244" y="728"/>
                    <a:pt x="1244" y="900"/>
                  </a:cubicBezTo>
                  <a:cubicBezTo>
                    <a:pt x="1244" y="1073"/>
                    <a:pt x="1091" y="1207"/>
                    <a:pt x="938" y="1207"/>
                  </a:cubicBezTo>
                  <a:cubicBezTo>
                    <a:pt x="766" y="1207"/>
                    <a:pt x="613" y="1073"/>
                    <a:pt x="613" y="900"/>
                  </a:cubicBezTo>
                  <a:cubicBezTo>
                    <a:pt x="613" y="728"/>
                    <a:pt x="766" y="594"/>
                    <a:pt x="938" y="594"/>
                  </a:cubicBezTo>
                  <a:close/>
                  <a:moveTo>
                    <a:pt x="938" y="1"/>
                  </a:moveTo>
                  <a:cubicBezTo>
                    <a:pt x="421" y="1"/>
                    <a:pt x="0" y="403"/>
                    <a:pt x="0" y="919"/>
                  </a:cubicBezTo>
                  <a:cubicBezTo>
                    <a:pt x="0" y="1436"/>
                    <a:pt x="402" y="1857"/>
                    <a:pt x="938" y="1857"/>
                  </a:cubicBezTo>
                  <a:cubicBezTo>
                    <a:pt x="1436" y="1857"/>
                    <a:pt x="1857" y="1436"/>
                    <a:pt x="1857" y="919"/>
                  </a:cubicBezTo>
                  <a:cubicBezTo>
                    <a:pt x="1857" y="422"/>
                    <a:pt x="1455" y="1"/>
                    <a:pt x="9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25" name="Google Shape;2525;p64"/>
          <p:cNvSpPr/>
          <p:nvPr/>
        </p:nvSpPr>
        <p:spPr>
          <a:xfrm>
            <a:off x="3509375" y="3446550"/>
            <a:ext cx="630000" cy="630000"/>
          </a:xfrm>
          <a:prstGeom prst="ellipse">
            <a:avLst/>
          </a:prstGeom>
          <a:solidFill>
            <a:schemeClr val="accent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grpSp>
        <p:nvGrpSpPr>
          <p:cNvPr id="2526" name="Google Shape;2526;p64"/>
          <p:cNvGrpSpPr/>
          <p:nvPr/>
        </p:nvGrpSpPr>
        <p:grpSpPr>
          <a:xfrm>
            <a:off x="3683191" y="3620363"/>
            <a:ext cx="235925" cy="282350"/>
            <a:chOff x="4356700" y="3220825"/>
            <a:chExt cx="235925" cy="282350"/>
          </a:xfrm>
        </p:grpSpPr>
        <p:sp>
          <p:nvSpPr>
            <p:cNvPr id="2527" name="Google Shape;2527;p64"/>
            <p:cNvSpPr/>
            <p:nvPr/>
          </p:nvSpPr>
          <p:spPr>
            <a:xfrm>
              <a:off x="4356700" y="3220825"/>
              <a:ext cx="235925" cy="282350"/>
            </a:xfrm>
            <a:custGeom>
              <a:avLst/>
              <a:gdLst/>
              <a:ahLst/>
              <a:cxnLst/>
              <a:rect l="l" t="t" r="r" b="b"/>
              <a:pathLst>
                <a:path w="9437" h="11294" extrusionOk="0">
                  <a:moveTo>
                    <a:pt x="8174" y="594"/>
                  </a:moveTo>
                  <a:cubicBezTo>
                    <a:pt x="8537" y="594"/>
                    <a:pt x="8824" y="881"/>
                    <a:pt x="8824" y="1244"/>
                  </a:cubicBezTo>
                  <a:lnTo>
                    <a:pt x="8824" y="10049"/>
                  </a:lnTo>
                  <a:cubicBezTo>
                    <a:pt x="8824" y="10413"/>
                    <a:pt x="8537" y="10700"/>
                    <a:pt x="8174" y="10700"/>
                  </a:cubicBezTo>
                  <a:lnTo>
                    <a:pt x="1245" y="10700"/>
                  </a:lnTo>
                  <a:cubicBezTo>
                    <a:pt x="881" y="10700"/>
                    <a:pt x="594" y="10413"/>
                    <a:pt x="594" y="10049"/>
                  </a:cubicBezTo>
                  <a:lnTo>
                    <a:pt x="594" y="1244"/>
                  </a:lnTo>
                  <a:cubicBezTo>
                    <a:pt x="594" y="881"/>
                    <a:pt x="881" y="594"/>
                    <a:pt x="1245" y="594"/>
                  </a:cubicBezTo>
                  <a:close/>
                  <a:moveTo>
                    <a:pt x="1245" y="0"/>
                  </a:moveTo>
                  <a:cubicBezTo>
                    <a:pt x="575" y="0"/>
                    <a:pt x="1" y="555"/>
                    <a:pt x="1" y="1244"/>
                  </a:cubicBezTo>
                  <a:lnTo>
                    <a:pt x="1" y="10049"/>
                  </a:lnTo>
                  <a:cubicBezTo>
                    <a:pt x="1" y="10719"/>
                    <a:pt x="536" y="11293"/>
                    <a:pt x="1245" y="11293"/>
                  </a:cubicBezTo>
                  <a:lnTo>
                    <a:pt x="8174" y="11293"/>
                  </a:lnTo>
                  <a:cubicBezTo>
                    <a:pt x="8863" y="11293"/>
                    <a:pt x="9437" y="10738"/>
                    <a:pt x="9418" y="10049"/>
                  </a:cubicBezTo>
                  <a:lnTo>
                    <a:pt x="9418" y="1244"/>
                  </a:lnTo>
                  <a:cubicBezTo>
                    <a:pt x="9418" y="574"/>
                    <a:pt x="8863" y="0"/>
                    <a:pt x="8174" y="0"/>
                  </a:cubicBezTo>
                  <a:close/>
                </a:path>
              </a:pathLst>
            </a:custGeom>
            <a:solidFill>
              <a:srgbClr val="507C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64"/>
            <p:cNvSpPr/>
            <p:nvPr/>
          </p:nvSpPr>
          <p:spPr>
            <a:xfrm>
              <a:off x="4386850" y="3250975"/>
              <a:ext cx="174675" cy="194300"/>
            </a:xfrm>
            <a:custGeom>
              <a:avLst/>
              <a:gdLst/>
              <a:ahLst/>
              <a:cxnLst/>
              <a:rect l="l" t="t" r="r" b="b"/>
              <a:pathLst>
                <a:path w="6987" h="7772" extrusionOk="0">
                  <a:moveTo>
                    <a:pt x="6259" y="555"/>
                  </a:moveTo>
                  <a:cubicBezTo>
                    <a:pt x="6317" y="555"/>
                    <a:pt x="6355" y="593"/>
                    <a:pt x="6355" y="613"/>
                  </a:cubicBezTo>
                  <a:cubicBezTo>
                    <a:pt x="6374" y="689"/>
                    <a:pt x="6393" y="804"/>
                    <a:pt x="6393" y="976"/>
                  </a:cubicBezTo>
                  <a:lnTo>
                    <a:pt x="6393" y="6757"/>
                  </a:lnTo>
                  <a:cubicBezTo>
                    <a:pt x="6393" y="6948"/>
                    <a:pt x="6374" y="7044"/>
                    <a:pt x="6355" y="7120"/>
                  </a:cubicBezTo>
                  <a:cubicBezTo>
                    <a:pt x="6355" y="7140"/>
                    <a:pt x="6317" y="7159"/>
                    <a:pt x="6259" y="7159"/>
                  </a:cubicBezTo>
                  <a:lnTo>
                    <a:pt x="996" y="7159"/>
                  </a:lnTo>
                  <a:cubicBezTo>
                    <a:pt x="766" y="7159"/>
                    <a:pt x="613" y="7006"/>
                    <a:pt x="613" y="6776"/>
                  </a:cubicBezTo>
                  <a:lnTo>
                    <a:pt x="613" y="995"/>
                  </a:lnTo>
                  <a:cubicBezTo>
                    <a:pt x="613" y="785"/>
                    <a:pt x="766" y="613"/>
                    <a:pt x="996" y="613"/>
                  </a:cubicBezTo>
                  <a:lnTo>
                    <a:pt x="6259" y="555"/>
                  </a:lnTo>
                  <a:close/>
                  <a:moveTo>
                    <a:pt x="996" y="0"/>
                  </a:moveTo>
                  <a:cubicBezTo>
                    <a:pt x="460" y="0"/>
                    <a:pt x="0" y="440"/>
                    <a:pt x="0" y="995"/>
                  </a:cubicBezTo>
                  <a:lnTo>
                    <a:pt x="0" y="6776"/>
                  </a:lnTo>
                  <a:cubicBezTo>
                    <a:pt x="0" y="7312"/>
                    <a:pt x="441" y="7771"/>
                    <a:pt x="996" y="7771"/>
                  </a:cubicBezTo>
                  <a:lnTo>
                    <a:pt x="6259" y="7771"/>
                  </a:lnTo>
                  <a:cubicBezTo>
                    <a:pt x="6546" y="7771"/>
                    <a:pt x="6776" y="7618"/>
                    <a:pt x="6872" y="7408"/>
                  </a:cubicBezTo>
                  <a:cubicBezTo>
                    <a:pt x="6968" y="7216"/>
                    <a:pt x="6987" y="6967"/>
                    <a:pt x="6987" y="6776"/>
                  </a:cubicBezTo>
                  <a:lnTo>
                    <a:pt x="6987" y="995"/>
                  </a:lnTo>
                  <a:cubicBezTo>
                    <a:pt x="6987" y="804"/>
                    <a:pt x="6968" y="555"/>
                    <a:pt x="6872" y="364"/>
                  </a:cubicBezTo>
                  <a:cubicBezTo>
                    <a:pt x="6757" y="134"/>
                    <a:pt x="6546" y="0"/>
                    <a:pt x="6259" y="0"/>
                  </a:cubicBezTo>
                  <a:close/>
                </a:path>
              </a:pathLst>
            </a:custGeom>
            <a:solidFill>
              <a:srgbClr val="507C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64"/>
            <p:cNvSpPr/>
            <p:nvPr/>
          </p:nvSpPr>
          <p:spPr>
            <a:xfrm>
              <a:off x="4363875" y="3228000"/>
              <a:ext cx="221100" cy="268000"/>
            </a:xfrm>
            <a:custGeom>
              <a:avLst/>
              <a:gdLst/>
              <a:ahLst/>
              <a:cxnLst/>
              <a:rect l="l" t="t" r="r" b="b"/>
              <a:pathLst>
                <a:path w="8844" h="10720" extrusionOk="0">
                  <a:moveTo>
                    <a:pt x="7178" y="1187"/>
                  </a:moveTo>
                  <a:cubicBezTo>
                    <a:pt x="7561" y="1187"/>
                    <a:pt x="7619" y="1512"/>
                    <a:pt x="7619" y="1895"/>
                  </a:cubicBezTo>
                  <a:lnTo>
                    <a:pt x="7619" y="7676"/>
                  </a:lnTo>
                  <a:cubicBezTo>
                    <a:pt x="7619" y="8059"/>
                    <a:pt x="7561" y="8365"/>
                    <a:pt x="7178" y="8365"/>
                  </a:cubicBezTo>
                  <a:lnTo>
                    <a:pt x="1915" y="8365"/>
                  </a:lnTo>
                  <a:cubicBezTo>
                    <a:pt x="1532" y="8365"/>
                    <a:pt x="1206" y="8059"/>
                    <a:pt x="1206" y="7676"/>
                  </a:cubicBezTo>
                  <a:lnTo>
                    <a:pt x="1206" y="1895"/>
                  </a:lnTo>
                  <a:cubicBezTo>
                    <a:pt x="1206" y="1512"/>
                    <a:pt x="1532" y="1187"/>
                    <a:pt x="1915" y="1187"/>
                  </a:cubicBezTo>
                  <a:close/>
                  <a:moveTo>
                    <a:pt x="958" y="0"/>
                  </a:moveTo>
                  <a:cubicBezTo>
                    <a:pt x="422" y="0"/>
                    <a:pt x="1" y="421"/>
                    <a:pt x="1" y="957"/>
                  </a:cubicBezTo>
                  <a:lnTo>
                    <a:pt x="1" y="9762"/>
                  </a:lnTo>
                  <a:cubicBezTo>
                    <a:pt x="1" y="10279"/>
                    <a:pt x="422" y="10719"/>
                    <a:pt x="958" y="10719"/>
                  </a:cubicBezTo>
                  <a:lnTo>
                    <a:pt x="7887" y="10719"/>
                  </a:lnTo>
                  <a:cubicBezTo>
                    <a:pt x="8422" y="10719"/>
                    <a:pt x="8844" y="10279"/>
                    <a:pt x="8844" y="9762"/>
                  </a:cubicBezTo>
                  <a:lnTo>
                    <a:pt x="8844" y="957"/>
                  </a:lnTo>
                  <a:cubicBezTo>
                    <a:pt x="8844" y="421"/>
                    <a:pt x="8422" y="0"/>
                    <a:pt x="78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64"/>
            <p:cNvSpPr/>
            <p:nvPr/>
          </p:nvSpPr>
          <p:spPr>
            <a:xfrm>
              <a:off x="4356700" y="3220825"/>
              <a:ext cx="235925" cy="282350"/>
            </a:xfrm>
            <a:custGeom>
              <a:avLst/>
              <a:gdLst/>
              <a:ahLst/>
              <a:cxnLst/>
              <a:rect l="l" t="t" r="r" b="b"/>
              <a:pathLst>
                <a:path w="9437" h="11294" extrusionOk="0">
                  <a:moveTo>
                    <a:pt x="7465" y="1761"/>
                  </a:moveTo>
                  <a:cubicBezTo>
                    <a:pt x="7523" y="1761"/>
                    <a:pt x="7561" y="1799"/>
                    <a:pt x="7561" y="1819"/>
                  </a:cubicBezTo>
                  <a:cubicBezTo>
                    <a:pt x="7580" y="1895"/>
                    <a:pt x="7599" y="2010"/>
                    <a:pt x="7599" y="2182"/>
                  </a:cubicBezTo>
                  <a:lnTo>
                    <a:pt x="7599" y="7963"/>
                  </a:lnTo>
                  <a:cubicBezTo>
                    <a:pt x="7599" y="8154"/>
                    <a:pt x="7580" y="8250"/>
                    <a:pt x="7561" y="8326"/>
                  </a:cubicBezTo>
                  <a:cubicBezTo>
                    <a:pt x="7561" y="8346"/>
                    <a:pt x="7523" y="8365"/>
                    <a:pt x="7465" y="8365"/>
                  </a:cubicBezTo>
                  <a:lnTo>
                    <a:pt x="2202" y="8365"/>
                  </a:lnTo>
                  <a:cubicBezTo>
                    <a:pt x="1972" y="8365"/>
                    <a:pt x="1819" y="8212"/>
                    <a:pt x="1819" y="7982"/>
                  </a:cubicBezTo>
                  <a:lnTo>
                    <a:pt x="1819" y="2201"/>
                  </a:lnTo>
                  <a:cubicBezTo>
                    <a:pt x="1819" y="1991"/>
                    <a:pt x="1972" y="1819"/>
                    <a:pt x="2202" y="1819"/>
                  </a:cubicBezTo>
                  <a:lnTo>
                    <a:pt x="7465" y="1761"/>
                  </a:lnTo>
                  <a:close/>
                  <a:moveTo>
                    <a:pt x="2202" y="1206"/>
                  </a:moveTo>
                  <a:cubicBezTo>
                    <a:pt x="1666" y="1206"/>
                    <a:pt x="1206" y="1646"/>
                    <a:pt x="1206" y="2201"/>
                  </a:cubicBezTo>
                  <a:lnTo>
                    <a:pt x="1206" y="7982"/>
                  </a:lnTo>
                  <a:cubicBezTo>
                    <a:pt x="1206" y="8518"/>
                    <a:pt x="1647" y="8977"/>
                    <a:pt x="2202" y="8977"/>
                  </a:cubicBezTo>
                  <a:lnTo>
                    <a:pt x="7465" y="8977"/>
                  </a:lnTo>
                  <a:cubicBezTo>
                    <a:pt x="7752" y="8977"/>
                    <a:pt x="7982" y="8824"/>
                    <a:pt x="8078" y="8614"/>
                  </a:cubicBezTo>
                  <a:cubicBezTo>
                    <a:pt x="8174" y="8422"/>
                    <a:pt x="8193" y="8173"/>
                    <a:pt x="8193" y="7982"/>
                  </a:cubicBezTo>
                  <a:lnTo>
                    <a:pt x="8193" y="2201"/>
                  </a:lnTo>
                  <a:cubicBezTo>
                    <a:pt x="8193" y="2010"/>
                    <a:pt x="8174" y="1761"/>
                    <a:pt x="8078" y="1570"/>
                  </a:cubicBezTo>
                  <a:cubicBezTo>
                    <a:pt x="7963" y="1340"/>
                    <a:pt x="7752" y="1206"/>
                    <a:pt x="7465" y="1206"/>
                  </a:cubicBezTo>
                  <a:close/>
                  <a:moveTo>
                    <a:pt x="8174" y="594"/>
                  </a:moveTo>
                  <a:cubicBezTo>
                    <a:pt x="8537" y="594"/>
                    <a:pt x="8824" y="881"/>
                    <a:pt x="8824" y="1244"/>
                  </a:cubicBezTo>
                  <a:lnTo>
                    <a:pt x="8824" y="10049"/>
                  </a:lnTo>
                  <a:cubicBezTo>
                    <a:pt x="8824" y="10413"/>
                    <a:pt x="8537" y="10700"/>
                    <a:pt x="8174" y="10700"/>
                  </a:cubicBezTo>
                  <a:lnTo>
                    <a:pt x="1245" y="10700"/>
                  </a:lnTo>
                  <a:cubicBezTo>
                    <a:pt x="881" y="10700"/>
                    <a:pt x="594" y="10413"/>
                    <a:pt x="594" y="10049"/>
                  </a:cubicBezTo>
                  <a:lnTo>
                    <a:pt x="594" y="1244"/>
                  </a:lnTo>
                  <a:cubicBezTo>
                    <a:pt x="594" y="881"/>
                    <a:pt x="881" y="594"/>
                    <a:pt x="1245" y="594"/>
                  </a:cubicBezTo>
                  <a:close/>
                  <a:moveTo>
                    <a:pt x="1245" y="0"/>
                  </a:moveTo>
                  <a:cubicBezTo>
                    <a:pt x="575" y="0"/>
                    <a:pt x="1" y="555"/>
                    <a:pt x="1" y="1244"/>
                  </a:cubicBezTo>
                  <a:lnTo>
                    <a:pt x="1" y="10049"/>
                  </a:lnTo>
                  <a:cubicBezTo>
                    <a:pt x="1" y="10719"/>
                    <a:pt x="536" y="11293"/>
                    <a:pt x="1245" y="11293"/>
                  </a:cubicBezTo>
                  <a:lnTo>
                    <a:pt x="8174" y="11293"/>
                  </a:lnTo>
                  <a:cubicBezTo>
                    <a:pt x="8863" y="11293"/>
                    <a:pt x="9437" y="10738"/>
                    <a:pt x="9418" y="10049"/>
                  </a:cubicBezTo>
                  <a:lnTo>
                    <a:pt x="9418" y="1244"/>
                  </a:lnTo>
                  <a:cubicBezTo>
                    <a:pt x="9418" y="574"/>
                    <a:pt x="8863" y="0"/>
                    <a:pt x="81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64"/>
            <p:cNvSpPr/>
            <p:nvPr/>
          </p:nvSpPr>
          <p:spPr>
            <a:xfrm>
              <a:off x="4420825" y="3288300"/>
              <a:ext cx="76575" cy="14850"/>
            </a:xfrm>
            <a:custGeom>
              <a:avLst/>
              <a:gdLst/>
              <a:ahLst/>
              <a:cxnLst/>
              <a:rect l="l" t="t" r="r" b="b"/>
              <a:pathLst>
                <a:path w="3063" h="594" extrusionOk="0">
                  <a:moveTo>
                    <a:pt x="0" y="0"/>
                  </a:moveTo>
                  <a:lnTo>
                    <a:pt x="0" y="593"/>
                  </a:lnTo>
                  <a:lnTo>
                    <a:pt x="3063" y="593"/>
                  </a:lnTo>
                  <a:lnTo>
                    <a:pt x="30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64"/>
            <p:cNvSpPr/>
            <p:nvPr/>
          </p:nvSpPr>
          <p:spPr>
            <a:xfrm>
              <a:off x="4420825" y="3323700"/>
              <a:ext cx="107200" cy="14850"/>
            </a:xfrm>
            <a:custGeom>
              <a:avLst/>
              <a:gdLst/>
              <a:ahLst/>
              <a:cxnLst/>
              <a:rect l="l" t="t" r="r" b="b"/>
              <a:pathLst>
                <a:path w="4288" h="594" extrusionOk="0">
                  <a:moveTo>
                    <a:pt x="0" y="0"/>
                  </a:moveTo>
                  <a:lnTo>
                    <a:pt x="0" y="594"/>
                  </a:lnTo>
                  <a:lnTo>
                    <a:pt x="4288" y="594"/>
                  </a:lnTo>
                  <a:lnTo>
                    <a:pt x="428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64"/>
            <p:cNvSpPr/>
            <p:nvPr/>
          </p:nvSpPr>
          <p:spPr>
            <a:xfrm>
              <a:off x="4420825" y="3394050"/>
              <a:ext cx="107200" cy="14850"/>
            </a:xfrm>
            <a:custGeom>
              <a:avLst/>
              <a:gdLst/>
              <a:ahLst/>
              <a:cxnLst/>
              <a:rect l="l" t="t" r="r" b="b"/>
              <a:pathLst>
                <a:path w="4288" h="594" extrusionOk="0">
                  <a:moveTo>
                    <a:pt x="0" y="0"/>
                  </a:moveTo>
                  <a:lnTo>
                    <a:pt x="0" y="593"/>
                  </a:lnTo>
                  <a:lnTo>
                    <a:pt x="4288" y="593"/>
                  </a:lnTo>
                  <a:lnTo>
                    <a:pt x="428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64"/>
            <p:cNvSpPr/>
            <p:nvPr/>
          </p:nvSpPr>
          <p:spPr>
            <a:xfrm>
              <a:off x="4420825" y="3359100"/>
              <a:ext cx="76575" cy="14875"/>
            </a:xfrm>
            <a:custGeom>
              <a:avLst/>
              <a:gdLst/>
              <a:ahLst/>
              <a:cxnLst/>
              <a:rect l="l" t="t" r="r" b="b"/>
              <a:pathLst>
                <a:path w="3063" h="595" extrusionOk="0">
                  <a:moveTo>
                    <a:pt x="0" y="1"/>
                  </a:moveTo>
                  <a:lnTo>
                    <a:pt x="0" y="594"/>
                  </a:lnTo>
                  <a:lnTo>
                    <a:pt x="3063" y="594"/>
                  </a:lnTo>
                  <a:lnTo>
                    <a:pt x="306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64"/>
            <p:cNvSpPr/>
            <p:nvPr/>
          </p:nvSpPr>
          <p:spPr>
            <a:xfrm>
              <a:off x="4450500" y="3453850"/>
              <a:ext cx="48825" cy="25875"/>
            </a:xfrm>
            <a:custGeom>
              <a:avLst/>
              <a:gdLst/>
              <a:ahLst/>
              <a:cxnLst/>
              <a:rect l="l" t="t" r="r" b="b"/>
              <a:pathLst>
                <a:path w="1953" h="1035" extrusionOk="0">
                  <a:moveTo>
                    <a:pt x="574" y="1"/>
                  </a:moveTo>
                  <a:cubicBezTo>
                    <a:pt x="249" y="1"/>
                    <a:pt x="0" y="269"/>
                    <a:pt x="0" y="575"/>
                  </a:cubicBezTo>
                  <a:lnTo>
                    <a:pt x="0" y="1034"/>
                  </a:lnTo>
                  <a:lnTo>
                    <a:pt x="593" y="1034"/>
                  </a:lnTo>
                  <a:lnTo>
                    <a:pt x="593" y="613"/>
                  </a:lnTo>
                  <a:lnTo>
                    <a:pt x="1340" y="613"/>
                  </a:lnTo>
                  <a:lnTo>
                    <a:pt x="1340" y="1034"/>
                  </a:lnTo>
                  <a:lnTo>
                    <a:pt x="1952" y="1034"/>
                  </a:lnTo>
                  <a:lnTo>
                    <a:pt x="1952" y="575"/>
                  </a:lnTo>
                  <a:cubicBezTo>
                    <a:pt x="1952" y="269"/>
                    <a:pt x="1684" y="1"/>
                    <a:pt x="13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6" name="Google Shape;2536;p64"/>
          <p:cNvSpPr/>
          <p:nvPr/>
        </p:nvSpPr>
        <p:spPr>
          <a:xfrm>
            <a:off x="5071412" y="1941750"/>
            <a:ext cx="630000" cy="630000"/>
          </a:xfrm>
          <a:prstGeom prst="ellipse">
            <a:avLst/>
          </a:prstGeom>
          <a:solidFill>
            <a:schemeClr val="accent6"/>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grpSp>
        <p:nvGrpSpPr>
          <p:cNvPr id="2537" name="Google Shape;2537;p64"/>
          <p:cNvGrpSpPr/>
          <p:nvPr/>
        </p:nvGrpSpPr>
        <p:grpSpPr>
          <a:xfrm>
            <a:off x="5264132" y="2099788"/>
            <a:ext cx="244550" cy="283300"/>
            <a:chOff x="6127675" y="3183500"/>
            <a:chExt cx="244550" cy="283300"/>
          </a:xfrm>
        </p:grpSpPr>
        <p:sp>
          <p:nvSpPr>
            <p:cNvPr id="2538" name="Google Shape;2538;p64"/>
            <p:cNvSpPr/>
            <p:nvPr/>
          </p:nvSpPr>
          <p:spPr>
            <a:xfrm>
              <a:off x="6127675" y="3199275"/>
              <a:ext cx="244550" cy="267525"/>
            </a:xfrm>
            <a:custGeom>
              <a:avLst/>
              <a:gdLst/>
              <a:ahLst/>
              <a:cxnLst/>
              <a:rect l="l" t="t" r="r" b="b"/>
              <a:pathLst>
                <a:path w="9782" h="10701" extrusionOk="0">
                  <a:moveTo>
                    <a:pt x="8404" y="671"/>
                  </a:moveTo>
                  <a:cubicBezTo>
                    <a:pt x="8806" y="671"/>
                    <a:pt x="9112" y="996"/>
                    <a:pt x="9112" y="1379"/>
                  </a:cubicBezTo>
                  <a:lnTo>
                    <a:pt x="9112" y="9361"/>
                  </a:lnTo>
                  <a:cubicBezTo>
                    <a:pt x="9112" y="9763"/>
                    <a:pt x="8786" y="10069"/>
                    <a:pt x="8404" y="10069"/>
                  </a:cubicBezTo>
                  <a:lnTo>
                    <a:pt x="1341" y="10069"/>
                  </a:lnTo>
                  <a:cubicBezTo>
                    <a:pt x="939" y="10069"/>
                    <a:pt x="613" y="9743"/>
                    <a:pt x="613" y="9361"/>
                  </a:cubicBezTo>
                  <a:lnTo>
                    <a:pt x="613" y="1379"/>
                  </a:lnTo>
                  <a:cubicBezTo>
                    <a:pt x="613" y="977"/>
                    <a:pt x="958" y="671"/>
                    <a:pt x="1341" y="671"/>
                  </a:cubicBezTo>
                  <a:close/>
                  <a:moveTo>
                    <a:pt x="1360" y="1"/>
                  </a:moveTo>
                  <a:cubicBezTo>
                    <a:pt x="594" y="1"/>
                    <a:pt x="1" y="613"/>
                    <a:pt x="1" y="1360"/>
                  </a:cubicBezTo>
                  <a:lnTo>
                    <a:pt x="1" y="9322"/>
                  </a:lnTo>
                  <a:cubicBezTo>
                    <a:pt x="1" y="10088"/>
                    <a:pt x="613" y="10701"/>
                    <a:pt x="1360" y="10701"/>
                  </a:cubicBezTo>
                  <a:lnTo>
                    <a:pt x="8423" y="10701"/>
                  </a:lnTo>
                  <a:cubicBezTo>
                    <a:pt x="9169" y="10701"/>
                    <a:pt x="9763" y="10069"/>
                    <a:pt x="9782" y="9322"/>
                  </a:cubicBezTo>
                  <a:lnTo>
                    <a:pt x="9782" y="1360"/>
                  </a:lnTo>
                  <a:cubicBezTo>
                    <a:pt x="9782" y="594"/>
                    <a:pt x="9169" y="1"/>
                    <a:pt x="84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64"/>
            <p:cNvSpPr/>
            <p:nvPr/>
          </p:nvSpPr>
          <p:spPr>
            <a:xfrm>
              <a:off x="6312400" y="3183500"/>
              <a:ext cx="16275" cy="48825"/>
            </a:xfrm>
            <a:custGeom>
              <a:avLst/>
              <a:gdLst/>
              <a:ahLst/>
              <a:cxnLst/>
              <a:rect l="l" t="t" r="r" b="b"/>
              <a:pathLst>
                <a:path w="651" h="1953" extrusionOk="0">
                  <a:moveTo>
                    <a:pt x="0" y="0"/>
                  </a:moveTo>
                  <a:lnTo>
                    <a:pt x="0" y="1953"/>
                  </a:lnTo>
                  <a:lnTo>
                    <a:pt x="651" y="1953"/>
                  </a:lnTo>
                  <a:lnTo>
                    <a:pt x="6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64"/>
            <p:cNvSpPr/>
            <p:nvPr/>
          </p:nvSpPr>
          <p:spPr>
            <a:xfrm>
              <a:off x="6265025" y="3183500"/>
              <a:ext cx="16275" cy="48825"/>
            </a:xfrm>
            <a:custGeom>
              <a:avLst/>
              <a:gdLst/>
              <a:ahLst/>
              <a:cxnLst/>
              <a:rect l="l" t="t" r="r" b="b"/>
              <a:pathLst>
                <a:path w="651" h="1953" extrusionOk="0">
                  <a:moveTo>
                    <a:pt x="0" y="0"/>
                  </a:moveTo>
                  <a:lnTo>
                    <a:pt x="0" y="1953"/>
                  </a:lnTo>
                  <a:lnTo>
                    <a:pt x="651" y="1953"/>
                  </a:lnTo>
                  <a:lnTo>
                    <a:pt x="6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64"/>
            <p:cNvSpPr/>
            <p:nvPr/>
          </p:nvSpPr>
          <p:spPr>
            <a:xfrm>
              <a:off x="6218125" y="3183500"/>
              <a:ext cx="15825" cy="48825"/>
            </a:xfrm>
            <a:custGeom>
              <a:avLst/>
              <a:gdLst/>
              <a:ahLst/>
              <a:cxnLst/>
              <a:rect l="l" t="t" r="r" b="b"/>
              <a:pathLst>
                <a:path w="633" h="1953" extrusionOk="0">
                  <a:moveTo>
                    <a:pt x="0" y="0"/>
                  </a:moveTo>
                  <a:lnTo>
                    <a:pt x="0" y="1953"/>
                  </a:lnTo>
                  <a:lnTo>
                    <a:pt x="632" y="1953"/>
                  </a:lnTo>
                  <a:lnTo>
                    <a:pt x="6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64"/>
            <p:cNvSpPr/>
            <p:nvPr/>
          </p:nvSpPr>
          <p:spPr>
            <a:xfrm>
              <a:off x="6170275" y="3183500"/>
              <a:ext cx="15825" cy="48825"/>
            </a:xfrm>
            <a:custGeom>
              <a:avLst/>
              <a:gdLst/>
              <a:ahLst/>
              <a:cxnLst/>
              <a:rect l="l" t="t" r="r" b="b"/>
              <a:pathLst>
                <a:path w="633" h="1953" extrusionOk="0">
                  <a:moveTo>
                    <a:pt x="0" y="0"/>
                  </a:moveTo>
                  <a:lnTo>
                    <a:pt x="0" y="1953"/>
                  </a:lnTo>
                  <a:lnTo>
                    <a:pt x="632" y="1953"/>
                  </a:lnTo>
                  <a:lnTo>
                    <a:pt x="6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64"/>
            <p:cNvSpPr/>
            <p:nvPr/>
          </p:nvSpPr>
          <p:spPr>
            <a:xfrm>
              <a:off x="6168350" y="3262450"/>
              <a:ext cx="69425" cy="49300"/>
            </a:xfrm>
            <a:custGeom>
              <a:avLst/>
              <a:gdLst/>
              <a:ahLst/>
              <a:cxnLst/>
              <a:rect l="l" t="t" r="r" b="b"/>
              <a:pathLst>
                <a:path w="2777" h="1972" extrusionOk="0">
                  <a:moveTo>
                    <a:pt x="403" y="0"/>
                  </a:moveTo>
                  <a:cubicBezTo>
                    <a:pt x="154" y="0"/>
                    <a:pt x="1" y="192"/>
                    <a:pt x="1" y="422"/>
                  </a:cubicBezTo>
                  <a:lnTo>
                    <a:pt x="1" y="1570"/>
                  </a:lnTo>
                  <a:cubicBezTo>
                    <a:pt x="1" y="1800"/>
                    <a:pt x="192" y="1972"/>
                    <a:pt x="403" y="1972"/>
                  </a:cubicBezTo>
                  <a:lnTo>
                    <a:pt x="2374" y="1972"/>
                  </a:lnTo>
                  <a:cubicBezTo>
                    <a:pt x="2585" y="1972"/>
                    <a:pt x="2776" y="1781"/>
                    <a:pt x="2776" y="1570"/>
                  </a:cubicBezTo>
                  <a:lnTo>
                    <a:pt x="2776" y="422"/>
                  </a:lnTo>
                  <a:cubicBezTo>
                    <a:pt x="2776" y="173"/>
                    <a:pt x="2585" y="0"/>
                    <a:pt x="23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64"/>
            <p:cNvSpPr/>
            <p:nvPr/>
          </p:nvSpPr>
          <p:spPr>
            <a:xfrm>
              <a:off x="6160225" y="3254800"/>
              <a:ext cx="85200" cy="64625"/>
            </a:xfrm>
            <a:custGeom>
              <a:avLst/>
              <a:gdLst/>
              <a:ahLst/>
              <a:cxnLst/>
              <a:rect l="l" t="t" r="r" b="b"/>
              <a:pathLst>
                <a:path w="3408" h="2585" extrusionOk="0">
                  <a:moveTo>
                    <a:pt x="2699" y="651"/>
                  </a:moveTo>
                  <a:cubicBezTo>
                    <a:pt x="2738" y="651"/>
                    <a:pt x="2757" y="670"/>
                    <a:pt x="2757" y="728"/>
                  </a:cubicBezTo>
                  <a:lnTo>
                    <a:pt x="2757" y="1876"/>
                  </a:lnTo>
                  <a:cubicBezTo>
                    <a:pt x="2757" y="1914"/>
                    <a:pt x="2738" y="1933"/>
                    <a:pt x="2699" y="1933"/>
                  </a:cubicBezTo>
                  <a:lnTo>
                    <a:pt x="728" y="1933"/>
                  </a:lnTo>
                  <a:cubicBezTo>
                    <a:pt x="689" y="1933"/>
                    <a:pt x="651" y="1914"/>
                    <a:pt x="651" y="1876"/>
                  </a:cubicBezTo>
                  <a:lnTo>
                    <a:pt x="651" y="728"/>
                  </a:lnTo>
                  <a:cubicBezTo>
                    <a:pt x="651" y="670"/>
                    <a:pt x="689" y="651"/>
                    <a:pt x="728" y="651"/>
                  </a:cubicBezTo>
                  <a:close/>
                  <a:moveTo>
                    <a:pt x="728" y="0"/>
                  </a:moveTo>
                  <a:cubicBezTo>
                    <a:pt x="345" y="0"/>
                    <a:pt x="0" y="306"/>
                    <a:pt x="0" y="728"/>
                  </a:cubicBezTo>
                  <a:lnTo>
                    <a:pt x="0" y="1876"/>
                  </a:lnTo>
                  <a:cubicBezTo>
                    <a:pt x="0" y="2259"/>
                    <a:pt x="326" y="2584"/>
                    <a:pt x="728" y="2584"/>
                  </a:cubicBezTo>
                  <a:lnTo>
                    <a:pt x="2699" y="2584"/>
                  </a:lnTo>
                  <a:cubicBezTo>
                    <a:pt x="3101" y="2584"/>
                    <a:pt x="3407" y="2278"/>
                    <a:pt x="3407" y="1876"/>
                  </a:cubicBezTo>
                  <a:lnTo>
                    <a:pt x="3407" y="728"/>
                  </a:lnTo>
                  <a:cubicBezTo>
                    <a:pt x="3407" y="326"/>
                    <a:pt x="3101" y="0"/>
                    <a:pt x="26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64"/>
            <p:cNvSpPr/>
            <p:nvPr/>
          </p:nvSpPr>
          <p:spPr>
            <a:xfrm>
              <a:off x="6270750" y="3264850"/>
              <a:ext cx="67500" cy="46425"/>
            </a:xfrm>
            <a:custGeom>
              <a:avLst/>
              <a:gdLst/>
              <a:ahLst/>
              <a:cxnLst/>
              <a:rect l="l" t="t" r="r" b="b"/>
              <a:pathLst>
                <a:path w="2700" h="1857" extrusionOk="0">
                  <a:moveTo>
                    <a:pt x="2240" y="0"/>
                  </a:moveTo>
                  <a:lnTo>
                    <a:pt x="1092" y="1149"/>
                  </a:lnTo>
                  <a:lnTo>
                    <a:pt x="441" y="517"/>
                  </a:lnTo>
                  <a:lnTo>
                    <a:pt x="1" y="957"/>
                  </a:lnTo>
                  <a:lnTo>
                    <a:pt x="709" y="1685"/>
                  </a:lnTo>
                  <a:cubicBezTo>
                    <a:pt x="805" y="1799"/>
                    <a:pt x="958" y="1857"/>
                    <a:pt x="1092" y="1857"/>
                  </a:cubicBezTo>
                  <a:cubicBezTo>
                    <a:pt x="1245" y="1857"/>
                    <a:pt x="1360" y="1799"/>
                    <a:pt x="1456" y="1704"/>
                  </a:cubicBezTo>
                  <a:lnTo>
                    <a:pt x="2700" y="460"/>
                  </a:lnTo>
                  <a:lnTo>
                    <a:pt x="22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64"/>
            <p:cNvSpPr/>
            <p:nvPr/>
          </p:nvSpPr>
          <p:spPr>
            <a:xfrm>
              <a:off x="6168350" y="3354800"/>
              <a:ext cx="69425" cy="48825"/>
            </a:xfrm>
            <a:custGeom>
              <a:avLst/>
              <a:gdLst/>
              <a:ahLst/>
              <a:cxnLst/>
              <a:rect l="l" t="t" r="r" b="b"/>
              <a:pathLst>
                <a:path w="2777" h="1953" extrusionOk="0">
                  <a:moveTo>
                    <a:pt x="403" y="1"/>
                  </a:moveTo>
                  <a:cubicBezTo>
                    <a:pt x="154" y="1"/>
                    <a:pt x="1" y="192"/>
                    <a:pt x="1" y="403"/>
                  </a:cubicBezTo>
                  <a:lnTo>
                    <a:pt x="1" y="1551"/>
                  </a:lnTo>
                  <a:cubicBezTo>
                    <a:pt x="1" y="1800"/>
                    <a:pt x="192" y="1953"/>
                    <a:pt x="403" y="1953"/>
                  </a:cubicBezTo>
                  <a:lnTo>
                    <a:pt x="2374" y="1953"/>
                  </a:lnTo>
                  <a:cubicBezTo>
                    <a:pt x="2585" y="1953"/>
                    <a:pt x="2776" y="1762"/>
                    <a:pt x="2776" y="1551"/>
                  </a:cubicBezTo>
                  <a:lnTo>
                    <a:pt x="2776" y="403"/>
                  </a:lnTo>
                  <a:cubicBezTo>
                    <a:pt x="2776" y="173"/>
                    <a:pt x="2585" y="1"/>
                    <a:pt x="23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64"/>
            <p:cNvSpPr/>
            <p:nvPr/>
          </p:nvSpPr>
          <p:spPr>
            <a:xfrm>
              <a:off x="6160225" y="3347150"/>
              <a:ext cx="85200" cy="64625"/>
            </a:xfrm>
            <a:custGeom>
              <a:avLst/>
              <a:gdLst/>
              <a:ahLst/>
              <a:cxnLst/>
              <a:rect l="l" t="t" r="r" b="b"/>
              <a:pathLst>
                <a:path w="3408" h="2585" extrusionOk="0">
                  <a:moveTo>
                    <a:pt x="2699" y="632"/>
                  </a:moveTo>
                  <a:cubicBezTo>
                    <a:pt x="2738" y="632"/>
                    <a:pt x="2757" y="670"/>
                    <a:pt x="2757" y="709"/>
                  </a:cubicBezTo>
                  <a:lnTo>
                    <a:pt x="2757" y="1857"/>
                  </a:lnTo>
                  <a:cubicBezTo>
                    <a:pt x="2757" y="1914"/>
                    <a:pt x="2738" y="1934"/>
                    <a:pt x="2699" y="1934"/>
                  </a:cubicBezTo>
                  <a:lnTo>
                    <a:pt x="728" y="1934"/>
                  </a:lnTo>
                  <a:cubicBezTo>
                    <a:pt x="689" y="1934"/>
                    <a:pt x="651" y="1914"/>
                    <a:pt x="651" y="1857"/>
                  </a:cubicBezTo>
                  <a:lnTo>
                    <a:pt x="651" y="709"/>
                  </a:lnTo>
                  <a:cubicBezTo>
                    <a:pt x="651" y="670"/>
                    <a:pt x="689" y="632"/>
                    <a:pt x="728" y="632"/>
                  </a:cubicBezTo>
                  <a:close/>
                  <a:moveTo>
                    <a:pt x="728" y="0"/>
                  </a:moveTo>
                  <a:cubicBezTo>
                    <a:pt x="345" y="0"/>
                    <a:pt x="0" y="307"/>
                    <a:pt x="0" y="709"/>
                  </a:cubicBezTo>
                  <a:lnTo>
                    <a:pt x="0" y="1857"/>
                  </a:lnTo>
                  <a:cubicBezTo>
                    <a:pt x="0" y="2240"/>
                    <a:pt x="326" y="2584"/>
                    <a:pt x="728" y="2584"/>
                  </a:cubicBezTo>
                  <a:lnTo>
                    <a:pt x="2699" y="2584"/>
                  </a:lnTo>
                  <a:cubicBezTo>
                    <a:pt x="3101" y="2584"/>
                    <a:pt x="3407" y="2259"/>
                    <a:pt x="3407" y="1857"/>
                  </a:cubicBezTo>
                  <a:lnTo>
                    <a:pt x="3407" y="709"/>
                  </a:lnTo>
                  <a:cubicBezTo>
                    <a:pt x="3407" y="326"/>
                    <a:pt x="3101" y="0"/>
                    <a:pt x="26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64"/>
            <p:cNvSpPr/>
            <p:nvPr/>
          </p:nvSpPr>
          <p:spPr>
            <a:xfrm>
              <a:off x="6270750" y="3357675"/>
              <a:ext cx="67500" cy="45950"/>
            </a:xfrm>
            <a:custGeom>
              <a:avLst/>
              <a:gdLst/>
              <a:ahLst/>
              <a:cxnLst/>
              <a:rect l="l" t="t" r="r" b="b"/>
              <a:pathLst>
                <a:path w="2700" h="1838" extrusionOk="0">
                  <a:moveTo>
                    <a:pt x="2240" y="0"/>
                  </a:moveTo>
                  <a:lnTo>
                    <a:pt x="1092" y="1149"/>
                  </a:lnTo>
                  <a:lnTo>
                    <a:pt x="441" y="498"/>
                  </a:lnTo>
                  <a:lnTo>
                    <a:pt x="1" y="957"/>
                  </a:lnTo>
                  <a:lnTo>
                    <a:pt x="709" y="1685"/>
                  </a:lnTo>
                  <a:cubicBezTo>
                    <a:pt x="805" y="1800"/>
                    <a:pt x="958" y="1838"/>
                    <a:pt x="1092" y="1838"/>
                  </a:cubicBezTo>
                  <a:cubicBezTo>
                    <a:pt x="1245" y="1838"/>
                    <a:pt x="1360" y="1781"/>
                    <a:pt x="1456" y="1704"/>
                  </a:cubicBezTo>
                  <a:lnTo>
                    <a:pt x="2700" y="460"/>
                  </a:lnTo>
                  <a:lnTo>
                    <a:pt x="22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49" name="Google Shape;2549;p64"/>
          <p:cNvSpPr/>
          <p:nvPr/>
        </p:nvSpPr>
        <p:spPr>
          <a:xfrm>
            <a:off x="5033375" y="3395750"/>
            <a:ext cx="630000" cy="630000"/>
          </a:xfrm>
          <a:prstGeom prst="ellipse">
            <a:avLst/>
          </a:prstGeom>
          <a:solidFill>
            <a:schemeClr val="accent4"/>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grpSp>
        <p:nvGrpSpPr>
          <p:cNvPr id="2550" name="Google Shape;2550;p64"/>
          <p:cNvGrpSpPr/>
          <p:nvPr/>
        </p:nvGrpSpPr>
        <p:grpSpPr>
          <a:xfrm>
            <a:off x="5207191" y="3569563"/>
            <a:ext cx="235925" cy="282350"/>
            <a:chOff x="4356700" y="3220825"/>
            <a:chExt cx="235925" cy="282350"/>
          </a:xfrm>
        </p:grpSpPr>
        <p:sp>
          <p:nvSpPr>
            <p:cNvPr id="2551" name="Google Shape;2551;p64"/>
            <p:cNvSpPr/>
            <p:nvPr/>
          </p:nvSpPr>
          <p:spPr>
            <a:xfrm>
              <a:off x="4356700" y="3220825"/>
              <a:ext cx="235925" cy="282350"/>
            </a:xfrm>
            <a:custGeom>
              <a:avLst/>
              <a:gdLst/>
              <a:ahLst/>
              <a:cxnLst/>
              <a:rect l="l" t="t" r="r" b="b"/>
              <a:pathLst>
                <a:path w="9437" h="11294" extrusionOk="0">
                  <a:moveTo>
                    <a:pt x="8174" y="594"/>
                  </a:moveTo>
                  <a:cubicBezTo>
                    <a:pt x="8537" y="594"/>
                    <a:pt x="8824" y="881"/>
                    <a:pt x="8824" y="1244"/>
                  </a:cubicBezTo>
                  <a:lnTo>
                    <a:pt x="8824" y="10049"/>
                  </a:lnTo>
                  <a:cubicBezTo>
                    <a:pt x="8824" y="10413"/>
                    <a:pt x="8537" y="10700"/>
                    <a:pt x="8174" y="10700"/>
                  </a:cubicBezTo>
                  <a:lnTo>
                    <a:pt x="1245" y="10700"/>
                  </a:lnTo>
                  <a:cubicBezTo>
                    <a:pt x="881" y="10700"/>
                    <a:pt x="594" y="10413"/>
                    <a:pt x="594" y="10049"/>
                  </a:cubicBezTo>
                  <a:lnTo>
                    <a:pt x="594" y="1244"/>
                  </a:lnTo>
                  <a:cubicBezTo>
                    <a:pt x="594" y="881"/>
                    <a:pt x="881" y="594"/>
                    <a:pt x="1245" y="594"/>
                  </a:cubicBezTo>
                  <a:close/>
                  <a:moveTo>
                    <a:pt x="1245" y="0"/>
                  </a:moveTo>
                  <a:cubicBezTo>
                    <a:pt x="575" y="0"/>
                    <a:pt x="1" y="555"/>
                    <a:pt x="1" y="1244"/>
                  </a:cubicBezTo>
                  <a:lnTo>
                    <a:pt x="1" y="10049"/>
                  </a:lnTo>
                  <a:cubicBezTo>
                    <a:pt x="1" y="10719"/>
                    <a:pt x="536" y="11293"/>
                    <a:pt x="1245" y="11293"/>
                  </a:cubicBezTo>
                  <a:lnTo>
                    <a:pt x="8174" y="11293"/>
                  </a:lnTo>
                  <a:cubicBezTo>
                    <a:pt x="8863" y="11293"/>
                    <a:pt x="9437" y="10738"/>
                    <a:pt x="9418" y="10049"/>
                  </a:cubicBezTo>
                  <a:lnTo>
                    <a:pt x="9418" y="1244"/>
                  </a:lnTo>
                  <a:cubicBezTo>
                    <a:pt x="9418" y="574"/>
                    <a:pt x="8863" y="0"/>
                    <a:pt x="8174" y="0"/>
                  </a:cubicBezTo>
                  <a:close/>
                </a:path>
              </a:pathLst>
            </a:custGeom>
            <a:solidFill>
              <a:srgbClr val="507C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64"/>
            <p:cNvSpPr/>
            <p:nvPr/>
          </p:nvSpPr>
          <p:spPr>
            <a:xfrm>
              <a:off x="4386850" y="3250975"/>
              <a:ext cx="174675" cy="194300"/>
            </a:xfrm>
            <a:custGeom>
              <a:avLst/>
              <a:gdLst/>
              <a:ahLst/>
              <a:cxnLst/>
              <a:rect l="l" t="t" r="r" b="b"/>
              <a:pathLst>
                <a:path w="6987" h="7772" extrusionOk="0">
                  <a:moveTo>
                    <a:pt x="6259" y="555"/>
                  </a:moveTo>
                  <a:cubicBezTo>
                    <a:pt x="6317" y="555"/>
                    <a:pt x="6355" y="593"/>
                    <a:pt x="6355" y="613"/>
                  </a:cubicBezTo>
                  <a:cubicBezTo>
                    <a:pt x="6374" y="689"/>
                    <a:pt x="6393" y="804"/>
                    <a:pt x="6393" y="976"/>
                  </a:cubicBezTo>
                  <a:lnTo>
                    <a:pt x="6393" y="6757"/>
                  </a:lnTo>
                  <a:cubicBezTo>
                    <a:pt x="6393" y="6948"/>
                    <a:pt x="6374" y="7044"/>
                    <a:pt x="6355" y="7120"/>
                  </a:cubicBezTo>
                  <a:cubicBezTo>
                    <a:pt x="6355" y="7140"/>
                    <a:pt x="6317" y="7159"/>
                    <a:pt x="6259" y="7159"/>
                  </a:cubicBezTo>
                  <a:lnTo>
                    <a:pt x="996" y="7159"/>
                  </a:lnTo>
                  <a:cubicBezTo>
                    <a:pt x="766" y="7159"/>
                    <a:pt x="613" y="7006"/>
                    <a:pt x="613" y="6776"/>
                  </a:cubicBezTo>
                  <a:lnTo>
                    <a:pt x="613" y="995"/>
                  </a:lnTo>
                  <a:cubicBezTo>
                    <a:pt x="613" y="785"/>
                    <a:pt x="766" y="613"/>
                    <a:pt x="996" y="613"/>
                  </a:cubicBezTo>
                  <a:lnTo>
                    <a:pt x="6259" y="555"/>
                  </a:lnTo>
                  <a:close/>
                  <a:moveTo>
                    <a:pt x="996" y="0"/>
                  </a:moveTo>
                  <a:cubicBezTo>
                    <a:pt x="460" y="0"/>
                    <a:pt x="0" y="440"/>
                    <a:pt x="0" y="995"/>
                  </a:cubicBezTo>
                  <a:lnTo>
                    <a:pt x="0" y="6776"/>
                  </a:lnTo>
                  <a:cubicBezTo>
                    <a:pt x="0" y="7312"/>
                    <a:pt x="441" y="7771"/>
                    <a:pt x="996" y="7771"/>
                  </a:cubicBezTo>
                  <a:lnTo>
                    <a:pt x="6259" y="7771"/>
                  </a:lnTo>
                  <a:cubicBezTo>
                    <a:pt x="6546" y="7771"/>
                    <a:pt x="6776" y="7618"/>
                    <a:pt x="6872" y="7408"/>
                  </a:cubicBezTo>
                  <a:cubicBezTo>
                    <a:pt x="6968" y="7216"/>
                    <a:pt x="6987" y="6967"/>
                    <a:pt x="6987" y="6776"/>
                  </a:cubicBezTo>
                  <a:lnTo>
                    <a:pt x="6987" y="995"/>
                  </a:lnTo>
                  <a:cubicBezTo>
                    <a:pt x="6987" y="804"/>
                    <a:pt x="6968" y="555"/>
                    <a:pt x="6872" y="364"/>
                  </a:cubicBezTo>
                  <a:cubicBezTo>
                    <a:pt x="6757" y="134"/>
                    <a:pt x="6546" y="0"/>
                    <a:pt x="6259" y="0"/>
                  </a:cubicBezTo>
                  <a:close/>
                </a:path>
              </a:pathLst>
            </a:custGeom>
            <a:solidFill>
              <a:srgbClr val="507C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64"/>
            <p:cNvSpPr/>
            <p:nvPr/>
          </p:nvSpPr>
          <p:spPr>
            <a:xfrm>
              <a:off x="4363875" y="3228000"/>
              <a:ext cx="221100" cy="268000"/>
            </a:xfrm>
            <a:custGeom>
              <a:avLst/>
              <a:gdLst/>
              <a:ahLst/>
              <a:cxnLst/>
              <a:rect l="l" t="t" r="r" b="b"/>
              <a:pathLst>
                <a:path w="8844" h="10720" extrusionOk="0">
                  <a:moveTo>
                    <a:pt x="7178" y="1187"/>
                  </a:moveTo>
                  <a:cubicBezTo>
                    <a:pt x="7561" y="1187"/>
                    <a:pt x="7619" y="1512"/>
                    <a:pt x="7619" y="1895"/>
                  </a:cubicBezTo>
                  <a:lnTo>
                    <a:pt x="7619" y="7676"/>
                  </a:lnTo>
                  <a:cubicBezTo>
                    <a:pt x="7619" y="8059"/>
                    <a:pt x="7561" y="8365"/>
                    <a:pt x="7178" y="8365"/>
                  </a:cubicBezTo>
                  <a:lnTo>
                    <a:pt x="1915" y="8365"/>
                  </a:lnTo>
                  <a:cubicBezTo>
                    <a:pt x="1532" y="8365"/>
                    <a:pt x="1206" y="8059"/>
                    <a:pt x="1206" y="7676"/>
                  </a:cubicBezTo>
                  <a:lnTo>
                    <a:pt x="1206" y="1895"/>
                  </a:lnTo>
                  <a:cubicBezTo>
                    <a:pt x="1206" y="1512"/>
                    <a:pt x="1532" y="1187"/>
                    <a:pt x="1915" y="1187"/>
                  </a:cubicBezTo>
                  <a:close/>
                  <a:moveTo>
                    <a:pt x="958" y="0"/>
                  </a:moveTo>
                  <a:cubicBezTo>
                    <a:pt x="422" y="0"/>
                    <a:pt x="1" y="421"/>
                    <a:pt x="1" y="957"/>
                  </a:cubicBezTo>
                  <a:lnTo>
                    <a:pt x="1" y="9762"/>
                  </a:lnTo>
                  <a:cubicBezTo>
                    <a:pt x="1" y="10279"/>
                    <a:pt x="422" y="10719"/>
                    <a:pt x="958" y="10719"/>
                  </a:cubicBezTo>
                  <a:lnTo>
                    <a:pt x="7887" y="10719"/>
                  </a:lnTo>
                  <a:cubicBezTo>
                    <a:pt x="8422" y="10719"/>
                    <a:pt x="8844" y="10279"/>
                    <a:pt x="8844" y="9762"/>
                  </a:cubicBezTo>
                  <a:lnTo>
                    <a:pt x="8844" y="957"/>
                  </a:lnTo>
                  <a:cubicBezTo>
                    <a:pt x="8844" y="421"/>
                    <a:pt x="8422" y="0"/>
                    <a:pt x="78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64"/>
            <p:cNvSpPr/>
            <p:nvPr/>
          </p:nvSpPr>
          <p:spPr>
            <a:xfrm>
              <a:off x="4356700" y="3220825"/>
              <a:ext cx="235925" cy="282350"/>
            </a:xfrm>
            <a:custGeom>
              <a:avLst/>
              <a:gdLst/>
              <a:ahLst/>
              <a:cxnLst/>
              <a:rect l="l" t="t" r="r" b="b"/>
              <a:pathLst>
                <a:path w="9437" h="11294" extrusionOk="0">
                  <a:moveTo>
                    <a:pt x="7465" y="1761"/>
                  </a:moveTo>
                  <a:cubicBezTo>
                    <a:pt x="7523" y="1761"/>
                    <a:pt x="7561" y="1799"/>
                    <a:pt x="7561" y="1819"/>
                  </a:cubicBezTo>
                  <a:cubicBezTo>
                    <a:pt x="7580" y="1895"/>
                    <a:pt x="7599" y="2010"/>
                    <a:pt x="7599" y="2182"/>
                  </a:cubicBezTo>
                  <a:lnTo>
                    <a:pt x="7599" y="7963"/>
                  </a:lnTo>
                  <a:cubicBezTo>
                    <a:pt x="7599" y="8154"/>
                    <a:pt x="7580" y="8250"/>
                    <a:pt x="7561" y="8326"/>
                  </a:cubicBezTo>
                  <a:cubicBezTo>
                    <a:pt x="7561" y="8346"/>
                    <a:pt x="7523" y="8365"/>
                    <a:pt x="7465" y="8365"/>
                  </a:cubicBezTo>
                  <a:lnTo>
                    <a:pt x="2202" y="8365"/>
                  </a:lnTo>
                  <a:cubicBezTo>
                    <a:pt x="1972" y="8365"/>
                    <a:pt x="1819" y="8212"/>
                    <a:pt x="1819" y="7982"/>
                  </a:cubicBezTo>
                  <a:lnTo>
                    <a:pt x="1819" y="2201"/>
                  </a:lnTo>
                  <a:cubicBezTo>
                    <a:pt x="1819" y="1991"/>
                    <a:pt x="1972" y="1819"/>
                    <a:pt x="2202" y="1819"/>
                  </a:cubicBezTo>
                  <a:lnTo>
                    <a:pt x="7465" y="1761"/>
                  </a:lnTo>
                  <a:close/>
                  <a:moveTo>
                    <a:pt x="2202" y="1206"/>
                  </a:moveTo>
                  <a:cubicBezTo>
                    <a:pt x="1666" y="1206"/>
                    <a:pt x="1206" y="1646"/>
                    <a:pt x="1206" y="2201"/>
                  </a:cubicBezTo>
                  <a:lnTo>
                    <a:pt x="1206" y="7982"/>
                  </a:lnTo>
                  <a:cubicBezTo>
                    <a:pt x="1206" y="8518"/>
                    <a:pt x="1647" y="8977"/>
                    <a:pt x="2202" y="8977"/>
                  </a:cubicBezTo>
                  <a:lnTo>
                    <a:pt x="7465" y="8977"/>
                  </a:lnTo>
                  <a:cubicBezTo>
                    <a:pt x="7752" y="8977"/>
                    <a:pt x="7982" y="8824"/>
                    <a:pt x="8078" y="8614"/>
                  </a:cubicBezTo>
                  <a:cubicBezTo>
                    <a:pt x="8174" y="8422"/>
                    <a:pt x="8193" y="8173"/>
                    <a:pt x="8193" y="7982"/>
                  </a:cubicBezTo>
                  <a:lnTo>
                    <a:pt x="8193" y="2201"/>
                  </a:lnTo>
                  <a:cubicBezTo>
                    <a:pt x="8193" y="2010"/>
                    <a:pt x="8174" y="1761"/>
                    <a:pt x="8078" y="1570"/>
                  </a:cubicBezTo>
                  <a:cubicBezTo>
                    <a:pt x="7963" y="1340"/>
                    <a:pt x="7752" y="1206"/>
                    <a:pt x="7465" y="1206"/>
                  </a:cubicBezTo>
                  <a:close/>
                  <a:moveTo>
                    <a:pt x="8174" y="594"/>
                  </a:moveTo>
                  <a:cubicBezTo>
                    <a:pt x="8537" y="594"/>
                    <a:pt x="8824" y="881"/>
                    <a:pt x="8824" y="1244"/>
                  </a:cubicBezTo>
                  <a:lnTo>
                    <a:pt x="8824" y="10049"/>
                  </a:lnTo>
                  <a:cubicBezTo>
                    <a:pt x="8824" y="10413"/>
                    <a:pt x="8537" y="10700"/>
                    <a:pt x="8174" y="10700"/>
                  </a:cubicBezTo>
                  <a:lnTo>
                    <a:pt x="1245" y="10700"/>
                  </a:lnTo>
                  <a:cubicBezTo>
                    <a:pt x="881" y="10700"/>
                    <a:pt x="594" y="10413"/>
                    <a:pt x="594" y="10049"/>
                  </a:cubicBezTo>
                  <a:lnTo>
                    <a:pt x="594" y="1244"/>
                  </a:lnTo>
                  <a:cubicBezTo>
                    <a:pt x="594" y="881"/>
                    <a:pt x="881" y="594"/>
                    <a:pt x="1245" y="594"/>
                  </a:cubicBezTo>
                  <a:close/>
                  <a:moveTo>
                    <a:pt x="1245" y="0"/>
                  </a:moveTo>
                  <a:cubicBezTo>
                    <a:pt x="575" y="0"/>
                    <a:pt x="1" y="555"/>
                    <a:pt x="1" y="1244"/>
                  </a:cubicBezTo>
                  <a:lnTo>
                    <a:pt x="1" y="10049"/>
                  </a:lnTo>
                  <a:cubicBezTo>
                    <a:pt x="1" y="10719"/>
                    <a:pt x="536" y="11293"/>
                    <a:pt x="1245" y="11293"/>
                  </a:cubicBezTo>
                  <a:lnTo>
                    <a:pt x="8174" y="11293"/>
                  </a:lnTo>
                  <a:cubicBezTo>
                    <a:pt x="8863" y="11293"/>
                    <a:pt x="9437" y="10738"/>
                    <a:pt x="9418" y="10049"/>
                  </a:cubicBezTo>
                  <a:lnTo>
                    <a:pt x="9418" y="1244"/>
                  </a:lnTo>
                  <a:cubicBezTo>
                    <a:pt x="9418" y="574"/>
                    <a:pt x="8863" y="0"/>
                    <a:pt x="81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64"/>
            <p:cNvSpPr/>
            <p:nvPr/>
          </p:nvSpPr>
          <p:spPr>
            <a:xfrm>
              <a:off x="4420825" y="3288300"/>
              <a:ext cx="76575" cy="14850"/>
            </a:xfrm>
            <a:custGeom>
              <a:avLst/>
              <a:gdLst/>
              <a:ahLst/>
              <a:cxnLst/>
              <a:rect l="l" t="t" r="r" b="b"/>
              <a:pathLst>
                <a:path w="3063" h="594" extrusionOk="0">
                  <a:moveTo>
                    <a:pt x="0" y="0"/>
                  </a:moveTo>
                  <a:lnTo>
                    <a:pt x="0" y="593"/>
                  </a:lnTo>
                  <a:lnTo>
                    <a:pt x="3063" y="593"/>
                  </a:lnTo>
                  <a:lnTo>
                    <a:pt x="30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64"/>
            <p:cNvSpPr/>
            <p:nvPr/>
          </p:nvSpPr>
          <p:spPr>
            <a:xfrm>
              <a:off x="4420825" y="3323700"/>
              <a:ext cx="107200" cy="14850"/>
            </a:xfrm>
            <a:custGeom>
              <a:avLst/>
              <a:gdLst/>
              <a:ahLst/>
              <a:cxnLst/>
              <a:rect l="l" t="t" r="r" b="b"/>
              <a:pathLst>
                <a:path w="4288" h="594" extrusionOk="0">
                  <a:moveTo>
                    <a:pt x="0" y="0"/>
                  </a:moveTo>
                  <a:lnTo>
                    <a:pt x="0" y="594"/>
                  </a:lnTo>
                  <a:lnTo>
                    <a:pt x="4288" y="594"/>
                  </a:lnTo>
                  <a:lnTo>
                    <a:pt x="428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64"/>
            <p:cNvSpPr/>
            <p:nvPr/>
          </p:nvSpPr>
          <p:spPr>
            <a:xfrm>
              <a:off x="4420825" y="3394050"/>
              <a:ext cx="107200" cy="14850"/>
            </a:xfrm>
            <a:custGeom>
              <a:avLst/>
              <a:gdLst/>
              <a:ahLst/>
              <a:cxnLst/>
              <a:rect l="l" t="t" r="r" b="b"/>
              <a:pathLst>
                <a:path w="4288" h="594" extrusionOk="0">
                  <a:moveTo>
                    <a:pt x="0" y="0"/>
                  </a:moveTo>
                  <a:lnTo>
                    <a:pt x="0" y="593"/>
                  </a:lnTo>
                  <a:lnTo>
                    <a:pt x="4288" y="593"/>
                  </a:lnTo>
                  <a:lnTo>
                    <a:pt x="428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64"/>
            <p:cNvSpPr/>
            <p:nvPr/>
          </p:nvSpPr>
          <p:spPr>
            <a:xfrm>
              <a:off x="4420825" y="3359100"/>
              <a:ext cx="76575" cy="14875"/>
            </a:xfrm>
            <a:custGeom>
              <a:avLst/>
              <a:gdLst/>
              <a:ahLst/>
              <a:cxnLst/>
              <a:rect l="l" t="t" r="r" b="b"/>
              <a:pathLst>
                <a:path w="3063" h="595" extrusionOk="0">
                  <a:moveTo>
                    <a:pt x="0" y="1"/>
                  </a:moveTo>
                  <a:lnTo>
                    <a:pt x="0" y="594"/>
                  </a:lnTo>
                  <a:lnTo>
                    <a:pt x="3063" y="594"/>
                  </a:lnTo>
                  <a:lnTo>
                    <a:pt x="306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64"/>
            <p:cNvSpPr/>
            <p:nvPr/>
          </p:nvSpPr>
          <p:spPr>
            <a:xfrm>
              <a:off x="4450500" y="3453850"/>
              <a:ext cx="48825" cy="25875"/>
            </a:xfrm>
            <a:custGeom>
              <a:avLst/>
              <a:gdLst/>
              <a:ahLst/>
              <a:cxnLst/>
              <a:rect l="l" t="t" r="r" b="b"/>
              <a:pathLst>
                <a:path w="1953" h="1035" extrusionOk="0">
                  <a:moveTo>
                    <a:pt x="574" y="1"/>
                  </a:moveTo>
                  <a:cubicBezTo>
                    <a:pt x="249" y="1"/>
                    <a:pt x="0" y="269"/>
                    <a:pt x="0" y="575"/>
                  </a:cubicBezTo>
                  <a:lnTo>
                    <a:pt x="0" y="1034"/>
                  </a:lnTo>
                  <a:lnTo>
                    <a:pt x="593" y="1034"/>
                  </a:lnTo>
                  <a:lnTo>
                    <a:pt x="593" y="613"/>
                  </a:lnTo>
                  <a:lnTo>
                    <a:pt x="1340" y="613"/>
                  </a:lnTo>
                  <a:lnTo>
                    <a:pt x="1340" y="1034"/>
                  </a:lnTo>
                  <a:lnTo>
                    <a:pt x="1952" y="1034"/>
                  </a:lnTo>
                  <a:lnTo>
                    <a:pt x="1952" y="575"/>
                  </a:lnTo>
                  <a:cubicBezTo>
                    <a:pt x="1952" y="269"/>
                    <a:pt x="1684" y="1"/>
                    <a:pt x="13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60" name="Google Shape;2560;p64"/>
          <p:cNvSpPr/>
          <p:nvPr/>
        </p:nvSpPr>
        <p:spPr>
          <a:xfrm>
            <a:off x="4259512" y="2661325"/>
            <a:ext cx="630000" cy="630000"/>
          </a:xfrm>
          <a:prstGeom prst="ellipse">
            <a:avLst/>
          </a:prstGeom>
          <a:solidFill>
            <a:schemeClr val="accent5"/>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grpSp>
        <p:nvGrpSpPr>
          <p:cNvPr id="2561" name="Google Shape;2561;p64"/>
          <p:cNvGrpSpPr/>
          <p:nvPr/>
        </p:nvGrpSpPr>
        <p:grpSpPr>
          <a:xfrm>
            <a:off x="4429370" y="2837069"/>
            <a:ext cx="285225" cy="278525"/>
            <a:chOff x="5692225" y="1900125"/>
            <a:chExt cx="285225" cy="278525"/>
          </a:xfrm>
        </p:grpSpPr>
        <p:sp>
          <p:nvSpPr>
            <p:cNvPr id="2562" name="Google Shape;2562;p64"/>
            <p:cNvSpPr/>
            <p:nvPr/>
          </p:nvSpPr>
          <p:spPr>
            <a:xfrm>
              <a:off x="5692225" y="1900125"/>
              <a:ext cx="285225" cy="125400"/>
            </a:xfrm>
            <a:custGeom>
              <a:avLst/>
              <a:gdLst/>
              <a:ahLst/>
              <a:cxnLst/>
              <a:rect l="l" t="t" r="r" b="b"/>
              <a:pathLst>
                <a:path w="11409" h="5016" extrusionOk="0">
                  <a:moveTo>
                    <a:pt x="5724" y="594"/>
                  </a:moveTo>
                  <a:cubicBezTo>
                    <a:pt x="5724" y="594"/>
                    <a:pt x="5762" y="594"/>
                    <a:pt x="5839" y="613"/>
                  </a:cubicBezTo>
                  <a:lnTo>
                    <a:pt x="10739" y="4135"/>
                  </a:lnTo>
                  <a:cubicBezTo>
                    <a:pt x="10815" y="4211"/>
                    <a:pt x="10796" y="4249"/>
                    <a:pt x="10796" y="4307"/>
                  </a:cubicBezTo>
                  <a:cubicBezTo>
                    <a:pt x="10758" y="4326"/>
                    <a:pt x="10739" y="4403"/>
                    <a:pt x="10643" y="4403"/>
                  </a:cubicBezTo>
                  <a:lnTo>
                    <a:pt x="843" y="4403"/>
                  </a:lnTo>
                  <a:cubicBezTo>
                    <a:pt x="747" y="4403"/>
                    <a:pt x="690" y="4345"/>
                    <a:pt x="690" y="4307"/>
                  </a:cubicBezTo>
                  <a:cubicBezTo>
                    <a:pt x="671" y="4249"/>
                    <a:pt x="671" y="4173"/>
                    <a:pt x="747" y="4135"/>
                  </a:cubicBezTo>
                  <a:lnTo>
                    <a:pt x="5647" y="613"/>
                  </a:lnTo>
                  <a:cubicBezTo>
                    <a:pt x="5667" y="594"/>
                    <a:pt x="5686" y="594"/>
                    <a:pt x="5724" y="594"/>
                  </a:cubicBezTo>
                  <a:close/>
                  <a:moveTo>
                    <a:pt x="5686" y="0"/>
                  </a:moveTo>
                  <a:cubicBezTo>
                    <a:pt x="5552" y="0"/>
                    <a:pt x="5379" y="38"/>
                    <a:pt x="5265" y="134"/>
                  </a:cubicBezTo>
                  <a:lnTo>
                    <a:pt x="365" y="3656"/>
                  </a:lnTo>
                  <a:cubicBezTo>
                    <a:pt x="97" y="3847"/>
                    <a:pt x="1" y="4192"/>
                    <a:pt x="97" y="4498"/>
                  </a:cubicBezTo>
                  <a:cubicBezTo>
                    <a:pt x="211" y="4824"/>
                    <a:pt x="479" y="5015"/>
                    <a:pt x="805" y="5015"/>
                  </a:cubicBezTo>
                  <a:lnTo>
                    <a:pt x="10624" y="5015"/>
                  </a:lnTo>
                  <a:cubicBezTo>
                    <a:pt x="10949" y="5015"/>
                    <a:pt x="11217" y="4804"/>
                    <a:pt x="11294" y="4498"/>
                  </a:cubicBezTo>
                  <a:cubicBezTo>
                    <a:pt x="11409" y="4192"/>
                    <a:pt x="11294" y="3847"/>
                    <a:pt x="11026" y="3656"/>
                  </a:cubicBezTo>
                  <a:lnTo>
                    <a:pt x="6126" y="134"/>
                  </a:lnTo>
                  <a:cubicBezTo>
                    <a:pt x="6011" y="38"/>
                    <a:pt x="5858" y="0"/>
                    <a:pt x="56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64"/>
            <p:cNvSpPr/>
            <p:nvPr/>
          </p:nvSpPr>
          <p:spPr>
            <a:xfrm>
              <a:off x="5725725" y="2019275"/>
              <a:ext cx="45500" cy="113425"/>
            </a:xfrm>
            <a:custGeom>
              <a:avLst/>
              <a:gdLst/>
              <a:ahLst/>
              <a:cxnLst/>
              <a:rect l="l" t="t" r="r" b="b"/>
              <a:pathLst>
                <a:path w="1820" h="4537" extrusionOk="0">
                  <a:moveTo>
                    <a:pt x="1" y="0"/>
                  </a:moveTo>
                  <a:lnTo>
                    <a:pt x="1" y="4537"/>
                  </a:lnTo>
                  <a:lnTo>
                    <a:pt x="1819" y="4537"/>
                  </a:lnTo>
                  <a:lnTo>
                    <a:pt x="181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64"/>
            <p:cNvSpPr/>
            <p:nvPr/>
          </p:nvSpPr>
          <p:spPr>
            <a:xfrm>
              <a:off x="5718075" y="2012100"/>
              <a:ext cx="60325" cy="128250"/>
            </a:xfrm>
            <a:custGeom>
              <a:avLst/>
              <a:gdLst/>
              <a:ahLst/>
              <a:cxnLst/>
              <a:rect l="l" t="t" r="r" b="b"/>
              <a:pathLst>
                <a:path w="2413" h="5130" extrusionOk="0">
                  <a:moveTo>
                    <a:pt x="1819" y="593"/>
                  </a:moveTo>
                  <a:lnTo>
                    <a:pt x="1819" y="4536"/>
                  </a:lnTo>
                  <a:lnTo>
                    <a:pt x="613" y="4536"/>
                  </a:lnTo>
                  <a:lnTo>
                    <a:pt x="613" y="593"/>
                  </a:lnTo>
                  <a:close/>
                  <a:moveTo>
                    <a:pt x="1" y="0"/>
                  </a:moveTo>
                  <a:lnTo>
                    <a:pt x="1" y="5130"/>
                  </a:lnTo>
                  <a:lnTo>
                    <a:pt x="2412" y="5130"/>
                  </a:lnTo>
                  <a:lnTo>
                    <a:pt x="24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64"/>
            <p:cNvSpPr/>
            <p:nvPr/>
          </p:nvSpPr>
          <p:spPr>
            <a:xfrm>
              <a:off x="5812350" y="2019275"/>
              <a:ext cx="45475" cy="113425"/>
            </a:xfrm>
            <a:custGeom>
              <a:avLst/>
              <a:gdLst/>
              <a:ahLst/>
              <a:cxnLst/>
              <a:rect l="l" t="t" r="r" b="b"/>
              <a:pathLst>
                <a:path w="1819" h="4537" extrusionOk="0">
                  <a:moveTo>
                    <a:pt x="0" y="0"/>
                  </a:moveTo>
                  <a:lnTo>
                    <a:pt x="0" y="4537"/>
                  </a:lnTo>
                  <a:lnTo>
                    <a:pt x="1819" y="4537"/>
                  </a:lnTo>
                  <a:lnTo>
                    <a:pt x="181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64"/>
            <p:cNvSpPr/>
            <p:nvPr/>
          </p:nvSpPr>
          <p:spPr>
            <a:xfrm>
              <a:off x="5804675" y="2012100"/>
              <a:ext cx="60325" cy="128250"/>
            </a:xfrm>
            <a:custGeom>
              <a:avLst/>
              <a:gdLst/>
              <a:ahLst/>
              <a:cxnLst/>
              <a:rect l="l" t="t" r="r" b="b"/>
              <a:pathLst>
                <a:path w="2413" h="5130" extrusionOk="0">
                  <a:moveTo>
                    <a:pt x="1800" y="593"/>
                  </a:moveTo>
                  <a:lnTo>
                    <a:pt x="1800" y="4536"/>
                  </a:lnTo>
                  <a:lnTo>
                    <a:pt x="594" y="4536"/>
                  </a:lnTo>
                  <a:lnTo>
                    <a:pt x="594" y="593"/>
                  </a:lnTo>
                  <a:close/>
                  <a:moveTo>
                    <a:pt x="1" y="0"/>
                  </a:moveTo>
                  <a:lnTo>
                    <a:pt x="1" y="5130"/>
                  </a:lnTo>
                  <a:lnTo>
                    <a:pt x="2413" y="5130"/>
                  </a:lnTo>
                  <a:lnTo>
                    <a:pt x="241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64"/>
            <p:cNvSpPr/>
            <p:nvPr/>
          </p:nvSpPr>
          <p:spPr>
            <a:xfrm>
              <a:off x="5898950" y="2019275"/>
              <a:ext cx="45500" cy="113425"/>
            </a:xfrm>
            <a:custGeom>
              <a:avLst/>
              <a:gdLst/>
              <a:ahLst/>
              <a:cxnLst/>
              <a:rect l="l" t="t" r="r" b="b"/>
              <a:pathLst>
                <a:path w="1820" h="4537" extrusionOk="0">
                  <a:moveTo>
                    <a:pt x="1" y="0"/>
                  </a:moveTo>
                  <a:lnTo>
                    <a:pt x="1" y="4537"/>
                  </a:lnTo>
                  <a:lnTo>
                    <a:pt x="1819" y="4537"/>
                  </a:lnTo>
                  <a:lnTo>
                    <a:pt x="181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64"/>
            <p:cNvSpPr/>
            <p:nvPr/>
          </p:nvSpPr>
          <p:spPr>
            <a:xfrm>
              <a:off x="5891300" y="2012100"/>
              <a:ext cx="60325" cy="128250"/>
            </a:xfrm>
            <a:custGeom>
              <a:avLst/>
              <a:gdLst/>
              <a:ahLst/>
              <a:cxnLst/>
              <a:rect l="l" t="t" r="r" b="b"/>
              <a:pathLst>
                <a:path w="2413" h="5130" extrusionOk="0">
                  <a:moveTo>
                    <a:pt x="1800" y="593"/>
                  </a:moveTo>
                  <a:lnTo>
                    <a:pt x="1800" y="4536"/>
                  </a:lnTo>
                  <a:lnTo>
                    <a:pt x="594" y="4536"/>
                  </a:lnTo>
                  <a:lnTo>
                    <a:pt x="594" y="593"/>
                  </a:lnTo>
                  <a:close/>
                  <a:moveTo>
                    <a:pt x="0" y="0"/>
                  </a:moveTo>
                  <a:lnTo>
                    <a:pt x="0" y="5130"/>
                  </a:lnTo>
                  <a:lnTo>
                    <a:pt x="2412" y="5130"/>
                  </a:lnTo>
                  <a:lnTo>
                    <a:pt x="24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64"/>
            <p:cNvSpPr/>
            <p:nvPr/>
          </p:nvSpPr>
          <p:spPr>
            <a:xfrm>
              <a:off x="5696550" y="2125975"/>
              <a:ext cx="277550" cy="52675"/>
            </a:xfrm>
            <a:custGeom>
              <a:avLst/>
              <a:gdLst/>
              <a:ahLst/>
              <a:cxnLst/>
              <a:rect l="l" t="t" r="r" b="b"/>
              <a:pathLst>
                <a:path w="11102" h="2107" extrusionOk="0">
                  <a:moveTo>
                    <a:pt x="10451" y="594"/>
                  </a:moveTo>
                  <a:cubicBezTo>
                    <a:pt x="10470" y="594"/>
                    <a:pt x="10489" y="632"/>
                    <a:pt x="10489" y="651"/>
                  </a:cubicBezTo>
                  <a:lnTo>
                    <a:pt x="10489" y="1455"/>
                  </a:lnTo>
                  <a:cubicBezTo>
                    <a:pt x="10489" y="1494"/>
                    <a:pt x="10470" y="1513"/>
                    <a:pt x="10451" y="1513"/>
                  </a:cubicBezTo>
                  <a:lnTo>
                    <a:pt x="632" y="1513"/>
                  </a:lnTo>
                  <a:cubicBezTo>
                    <a:pt x="613" y="1513"/>
                    <a:pt x="594" y="1494"/>
                    <a:pt x="594" y="1455"/>
                  </a:cubicBezTo>
                  <a:lnTo>
                    <a:pt x="594" y="651"/>
                  </a:lnTo>
                  <a:cubicBezTo>
                    <a:pt x="594" y="632"/>
                    <a:pt x="613" y="594"/>
                    <a:pt x="632" y="594"/>
                  </a:cubicBezTo>
                  <a:close/>
                  <a:moveTo>
                    <a:pt x="632" y="1"/>
                  </a:moveTo>
                  <a:cubicBezTo>
                    <a:pt x="287" y="1"/>
                    <a:pt x="0" y="288"/>
                    <a:pt x="0" y="651"/>
                  </a:cubicBezTo>
                  <a:lnTo>
                    <a:pt x="0" y="1474"/>
                  </a:lnTo>
                  <a:cubicBezTo>
                    <a:pt x="0" y="1819"/>
                    <a:pt x="287" y="2106"/>
                    <a:pt x="632" y="2106"/>
                  </a:cubicBezTo>
                  <a:lnTo>
                    <a:pt x="10451" y="2106"/>
                  </a:lnTo>
                  <a:cubicBezTo>
                    <a:pt x="10776" y="2106"/>
                    <a:pt x="11102" y="1819"/>
                    <a:pt x="11102" y="1474"/>
                  </a:cubicBezTo>
                  <a:lnTo>
                    <a:pt x="11102" y="651"/>
                  </a:lnTo>
                  <a:cubicBezTo>
                    <a:pt x="11102" y="288"/>
                    <a:pt x="10815" y="1"/>
                    <a:pt x="104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590"/>
        <p:cNvGrpSpPr/>
        <p:nvPr/>
      </p:nvGrpSpPr>
      <p:grpSpPr>
        <a:xfrm>
          <a:off x="0" y="0"/>
          <a:ext cx="0" cy="0"/>
          <a:chOff x="0" y="0"/>
          <a:chExt cx="0" cy="0"/>
        </a:xfrm>
      </p:grpSpPr>
      <p:sp>
        <p:nvSpPr>
          <p:cNvPr id="2591" name="Google Shape;2591;p66"/>
          <p:cNvSpPr/>
          <p:nvPr/>
        </p:nvSpPr>
        <p:spPr>
          <a:xfrm>
            <a:off x="6539224" y="2423160"/>
            <a:ext cx="1320300" cy="388800"/>
          </a:xfrm>
          <a:prstGeom prst="roundRect">
            <a:avLst>
              <a:gd name="adj" fmla="val 50000"/>
            </a:avLst>
          </a:prstGeom>
          <a:solidFill>
            <a:schemeClr val="accen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66"/>
          <p:cNvSpPr/>
          <p:nvPr/>
        </p:nvSpPr>
        <p:spPr>
          <a:xfrm>
            <a:off x="1069774" y="2423160"/>
            <a:ext cx="1320300" cy="388800"/>
          </a:xfrm>
          <a:prstGeom prst="roundRect">
            <a:avLst>
              <a:gd name="adj" fmla="val 50000"/>
            </a:avLst>
          </a:prstGeom>
          <a:solidFill>
            <a:schemeClr val="accent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66"/>
          <p:cNvSpPr txBox="1">
            <a:spLocks noGrp="1"/>
          </p:cNvSpPr>
          <p:nvPr>
            <p:ph type="title"/>
          </p:nvPr>
        </p:nvSpPr>
        <p:spPr>
          <a:xfrm>
            <a:off x="713225" y="722376"/>
            <a:ext cx="7717500" cy="5727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GB"/>
              <a:t>This is a graph</a:t>
            </a:r>
          </a:p>
        </p:txBody>
      </p:sp>
      <p:pic>
        <p:nvPicPr>
          <p:cNvPr id="2594" name="Google Shape;2594;p66" title="Chart">
            <a:hlinkClick r:id="rId3"/>
          </p:cNvPr>
          <p:cNvPicPr preferRelativeResize="0"/>
          <p:nvPr/>
        </p:nvPicPr>
        <p:blipFill>
          <a:blip r:embed="rId4"/>
          <a:stretch>
            <a:fillRect/>
          </a:stretch>
        </p:blipFill>
        <p:spPr>
          <a:xfrm>
            <a:off x="2727325" y="1495250"/>
            <a:ext cx="3689349" cy="2281249"/>
          </a:xfrm>
          <a:prstGeom prst="rect">
            <a:avLst/>
          </a:prstGeom>
          <a:noFill/>
          <a:ln>
            <a:noFill/>
          </a:ln>
        </p:spPr>
      </p:pic>
      <p:sp>
        <p:nvSpPr>
          <p:cNvPr id="2595" name="Google Shape;2595;p66"/>
          <p:cNvSpPr txBox="1">
            <a:spLocks noGrp="1"/>
          </p:cNvSpPr>
          <p:nvPr>
            <p:ph type="subTitle" idx="4294967295"/>
          </p:nvPr>
        </p:nvSpPr>
        <p:spPr>
          <a:xfrm>
            <a:off x="955725" y="2913820"/>
            <a:ext cx="1550700" cy="713700"/>
          </a:xfrm>
          <a:prstGeom prst="rect">
            <a:avLst/>
          </a:prstGeom>
        </p:spPr>
        <p:txBody>
          <a:bodyPr spcFirstLastPara="1" wrap="square" lIns="0" tIns="0" rIns="0" bIns="0" anchor="t" anchorCtr="0">
            <a:noAutofit/>
          </a:bodyPr>
          <a:lstStyle/>
          <a:p>
            <a:pPr marL="182880" marR="182880" lvl="0" indent="0" algn="ctr" rtl="0">
              <a:spcBef>
                <a:spcPts val="0"/>
              </a:spcBef>
              <a:spcAft>
                <a:spcPts val="0"/>
              </a:spcAft>
              <a:buNone/>
            </a:pPr>
            <a:r>
              <a:rPr lang="en-GB" sz="1400"/>
              <a:t>Saturn is a gas giant and has several rings</a:t>
            </a:r>
            <a:endParaRPr sz="1400"/>
          </a:p>
        </p:txBody>
      </p:sp>
      <p:sp>
        <p:nvSpPr>
          <p:cNvPr id="2596" name="Google Shape;2596;p66"/>
          <p:cNvSpPr txBox="1">
            <a:spLocks noGrp="1"/>
          </p:cNvSpPr>
          <p:nvPr>
            <p:ph type="subTitle" idx="4294967295"/>
          </p:nvPr>
        </p:nvSpPr>
        <p:spPr>
          <a:xfrm>
            <a:off x="1184325" y="2492332"/>
            <a:ext cx="1093500" cy="383400"/>
          </a:xfrm>
          <a:prstGeom prst="rect">
            <a:avLst/>
          </a:prstGeom>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GB" b="1">
                <a:solidFill>
                  <a:schemeClr val="lt1"/>
                </a:solidFill>
              </a:rPr>
              <a:t>Saturn</a:t>
            </a:r>
            <a:endParaRPr b="1">
              <a:latin typeface="Racing Sans One" panose="02000000000000000000"/>
              <a:ea typeface="Racing Sans One" panose="02000000000000000000"/>
              <a:cs typeface="Racing Sans One" panose="02000000000000000000"/>
              <a:sym typeface="Racing Sans One" panose="02000000000000000000"/>
            </a:endParaRPr>
          </a:p>
        </p:txBody>
      </p:sp>
      <p:sp>
        <p:nvSpPr>
          <p:cNvPr id="2597" name="Google Shape;2597;p66"/>
          <p:cNvSpPr txBox="1">
            <a:spLocks noGrp="1"/>
          </p:cNvSpPr>
          <p:nvPr>
            <p:ph type="subTitle" idx="4294967295"/>
          </p:nvPr>
        </p:nvSpPr>
        <p:spPr>
          <a:xfrm>
            <a:off x="6447125" y="2913820"/>
            <a:ext cx="1550700" cy="713700"/>
          </a:xfrm>
          <a:prstGeom prst="rect">
            <a:avLst/>
          </a:prstGeom>
        </p:spPr>
        <p:txBody>
          <a:bodyPr spcFirstLastPara="1" wrap="square" lIns="0" tIns="0" rIns="0" bIns="0" anchor="t" anchorCtr="0">
            <a:noAutofit/>
          </a:bodyPr>
          <a:lstStyle/>
          <a:p>
            <a:pPr marL="182880" marR="182880" lvl="0" indent="0" algn="ctr" rtl="0">
              <a:spcBef>
                <a:spcPts val="0"/>
              </a:spcBef>
              <a:spcAft>
                <a:spcPts val="0"/>
              </a:spcAft>
              <a:buNone/>
            </a:pPr>
            <a:r>
              <a:rPr lang="en-GB" sz="1400"/>
              <a:t>Despite being red, Mars is a cold place</a:t>
            </a:r>
            <a:endParaRPr sz="1400"/>
          </a:p>
          <a:p>
            <a:pPr marL="0" lvl="0" indent="0" algn="ctr" rtl="0">
              <a:spcBef>
                <a:spcPts val="0"/>
              </a:spcBef>
              <a:spcAft>
                <a:spcPts val="0"/>
              </a:spcAft>
              <a:buNone/>
            </a:pPr>
            <a:endParaRPr sz="1400"/>
          </a:p>
        </p:txBody>
      </p:sp>
      <p:sp>
        <p:nvSpPr>
          <p:cNvPr id="2598" name="Google Shape;2598;p66"/>
          <p:cNvSpPr txBox="1">
            <a:spLocks noGrp="1"/>
          </p:cNvSpPr>
          <p:nvPr>
            <p:ph type="subTitle" idx="4294967295"/>
          </p:nvPr>
        </p:nvSpPr>
        <p:spPr>
          <a:xfrm>
            <a:off x="6673775" y="2492668"/>
            <a:ext cx="1097400" cy="383400"/>
          </a:xfrm>
          <a:prstGeom prst="rect">
            <a:avLst/>
          </a:prstGeom>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GB" b="1">
                <a:solidFill>
                  <a:schemeClr val="lt1"/>
                </a:solidFill>
              </a:rPr>
              <a:t>Mars</a:t>
            </a:r>
            <a:endParaRPr b="1">
              <a:solidFill>
                <a:schemeClr val="lt1"/>
              </a:solidFill>
            </a:endParaRPr>
          </a:p>
        </p:txBody>
      </p:sp>
      <p:sp>
        <p:nvSpPr>
          <p:cNvPr id="2599" name="Google Shape;2599;p66"/>
          <p:cNvSpPr txBox="1"/>
          <p:nvPr/>
        </p:nvSpPr>
        <p:spPr>
          <a:xfrm>
            <a:off x="1450350" y="3954300"/>
            <a:ext cx="6243300" cy="383400"/>
          </a:xfrm>
          <a:prstGeom prst="rect">
            <a:avLst/>
          </a:prstGeom>
          <a:noFill/>
          <a:ln>
            <a:noFill/>
          </a:ln>
        </p:spPr>
        <p:txBody>
          <a:bodyPr spcFirstLastPara="1" wrap="square" lIns="0" tIns="0" rIns="0" bIns="0" anchor="t" anchorCtr="0">
            <a:noAutofit/>
          </a:bodyPr>
          <a:lstStyle/>
          <a:p>
            <a:pPr marL="0" lvl="0" indent="0" algn="ctr" rtl="0">
              <a:lnSpc>
                <a:spcPct val="80000"/>
              </a:lnSpc>
              <a:spcBef>
                <a:spcPts val="0"/>
              </a:spcBef>
              <a:spcAft>
                <a:spcPts val="0"/>
              </a:spcAft>
              <a:buNone/>
            </a:pPr>
            <a:r>
              <a:rPr lang="en-GB">
                <a:solidFill>
                  <a:schemeClr val="dk1"/>
                </a:solidFill>
                <a:latin typeface="Lato" panose="020F0502020204030203"/>
                <a:ea typeface="Lato" panose="020F0502020204030203"/>
                <a:cs typeface="Lato" panose="020F0502020204030203"/>
                <a:sym typeface="Lato" panose="020F0502020204030203"/>
              </a:rPr>
              <a:t>Follow the link in the graph to modify its data and then paste the new one here. </a:t>
            </a:r>
            <a:r>
              <a:rPr lang="en-GB">
                <a:solidFill>
                  <a:schemeClr val="dk1"/>
                </a:solidFill>
                <a:uFill>
                  <a:noFill/>
                </a:uFill>
                <a:latin typeface="Lato" panose="020F0502020204030203"/>
                <a:ea typeface="Lato" panose="020F0502020204030203"/>
                <a:cs typeface="Lato" panose="020F0502020204030203"/>
                <a:sym typeface="Lato" panose="020F0502020204030203"/>
                <a:hlinkClick r:id="rId5"/>
              </a:rPr>
              <a:t>For more info, </a:t>
            </a:r>
            <a:r>
              <a:rPr lang="en-GB" b="1">
                <a:solidFill>
                  <a:schemeClr val="dk1"/>
                </a:solidFill>
                <a:uFill>
                  <a:noFill/>
                </a:uFill>
                <a:latin typeface="Lato" panose="020F0502020204030203"/>
                <a:ea typeface="Lato" panose="020F0502020204030203"/>
                <a:cs typeface="Lato" panose="020F0502020204030203"/>
                <a:sym typeface="Lato" panose="020F0502020204030203"/>
                <a:hlinkClick r:id="rId5"/>
              </a:rPr>
              <a:t>click here</a:t>
            </a:r>
            <a:endParaRPr>
              <a:solidFill>
                <a:schemeClr val="dk1"/>
              </a:solidFill>
              <a:latin typeface="Lato" panose="020F0502020204030203"/>
              <a:ea typeface="Lato" panose="020F0502020204030203"/>
              <a:cs typeface="Lato" panose="020F0502020204030203"/>
              <a:sym typeface="Lato" panose="020F0502020204030203"/>
            </a:endParaRPr>
          </a:p>
        </p:txBody>
      </p:sp>
      <p:sp>
        <p:nvSpPr>
          <p:cNvPr id="2600" name="Google Shape;2600;p66"/>
          <p:cNvSpPr/>
          <p:nvPr/>
        </p:nvSpPr>
        <p:spPr>
          <a:xfrm>
            <a:off x="1265722" y="1382113"/>
            <a:ext cx="879900" cy="879900"/>
          </a:xfrm>
          <a:prstGeom prst="ellipse">
            <a:avLst/>
          </a:prstGeom>
          <a:solidFill>
            <a:schemeClr val="accent6"/>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601" name="Google Shape;2601;p66"/>
          <p:cNvSpPr txBox="1">
            <a:spLocks noGrp="1"/>
          </p:cNvSpPr>
          <p:nvPr>
            <p:ph type="title" idx="4294967295"/>
          </p:nvPr>
        </p:nvSpPr>
        <p:spPr>
          <a:xfrm>
            <a:off x="1291125" y="1575506"/>
            <a:ext cx="879900" cy="459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GB" b="1"/>
              <a:t>15%</a:t>
            </a:r>
            <a:endParaRPr b="1"/>
          </a:p>
        </p:txBody>
      </p:sp>
      <p:sp>
        <p:nvSpPr>
          <p:cNvPr id="2602" name="Google Shape;2602;p66"/>
          <p:cNvSpPr/>
          <p:nvPr/>
        </p:nvSpPr>
        <p:spPr>
          <a:xfrm>
            <a:off x="6759422" y="1380744"/>
            <a:ext cx="879900" cy="879900"/>
          </a:xfrm>
          <a:prstGeom prst="ellipse">
            <a:avLst/>
          </a:prstGeom>
          <a:solidFill>
            <a:schemeClr val="accent6"/>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603" name="Google Shape;2603;p66"/>
          <p:cNvSpPr txBox="1">
            <a:spLocks noGrp="1"/>
          </p:cNvSpPr>
          <p:nvPr>
            <p:ph type="title" idx="4294967295"/>
          </p:nvPr>
        </p:nvSpPr>
        <p:spPr>
          <a:xfrm>
            <a:off x="6782525" y="1574725"/>
            <a:ext cx="879900" cy="459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GB" b="1"/>
              <a:t>85%</a:t>
            </a:r>
            <a:endParaRPr b="1"/>
          </a:p>
        </p:txBody>
      </p:sp>
      <p:grpSp>
        <p:nvGrpSpPr>
          <p:cNvPr id="2604" name="Google Shape;2604;p66"/>
          <p:cNvGrpSpPr/>
          <p:nvPr/>
        </p:nvGrpSpPr>
        <p:grpSpPr>
          <a:xfrm>
            <a:off x="1004450" y="673236"/>
            <a:ext cx="489733" cy="460492"/>
            <a:chOff x="1098725" y="2641086"/>
            <a:chExt cx="489733" cy="460492"/>
          </a:xfrm>
        </p:grpSpPr>
        <p:sp>
          <p:nvSpPr>
            <p:cNvPr id="2605" name="Google Shape;2605;p66"/>
            <p:cNvSpPr/>
            <p:nvPr/>
          </p:nvSpPr>
          <p:spPr>
            <a:xfrm>
              <a:off x="1111774" y="2671520"/>
              <a:ext cx="435599" cy="402362"/>
            </a:xfrm>
            <a:custGeom>
              <a:avLst/>
              <a:gdLst/>
              <a:ahLst/>
              <a:cxnLst/>
              <a:rect l="l" t="t" r="r" b="b"/>
              <a:pathLst>
                <a:path w="10348" h="9559" extrusionOk="0">
                  <a:moveTo>
                    <a:pt x="5227" y="0"/>
                  </a:moveTo>
                  <a:cubicBezTo>
                    <a:pt x="4871" y="0"/>
                    <a:pt x="4515" y="44"/>
                    <a:pt x="4156" y="141"/>
                  </a:cubicBezTo>
                  <a:cubicBezTo>
                    <a:pt x="4120" y="141"/>
                    <a:pt x="4108" y="153"/>
                    <a:pt x="4096" y="153"/>
                  </a:cubicBezTo>
                  <a:cubicBezTo>
                    <a:pt x="3822" y="236"/>
                    <a:pt x="3703" y="415"/>
                    <a:pt x="3680" y="712"/>
                  </a:cubicBezTo>
                  <a:cubicBezTo>
                    <a:pt x="3608" y="1367"/>
                    <a:pt x="3632" y="2046"/>
                    <a:pt x="3620" y="2701"/>
                  </a:cubicBezTo>
                  <a:cubicBezTo>
                    <a:pt x="3608" y="2915"/>
                    <a:pt x="3644" y="3153"/>
                    <a:pt x="3572" y="3391"/>
                  </a:cubicBezTo>
                  <a:cubicBezTo>
                    <a:pt x="3203" y="3439"/>
                    <a:pt x="2846" y="3474"/>
                    <a:pt x="2501" y="3510"/>
                  </a:cubicBezTo>
                  <a:cubicBezTo>
                    <a:pt x="1894" y="3593"/>
                    <a:pt x="1298" y="3677"/>
                    <a:pt x="715" y="3867"/>
                  </a:cubicBezTo>
                  <a:cubicBezTo>
                    <a:pt x="274" y="4022"/>
                    <a:pt x="60" y="4308"/>
                    <a:pt x="36" y="4784"/>
                  </a:cubicBezTo>
                  <a:cubicBezTo>
                    <a:pt x="1" y="5201"/>
                    <a:pt x="72" y="5594"/>
                    <a:pt x="167" y="5987"/>
                  </a:cubicBezTo>
                  <a:cubicBezTo>
                    <a:pt x="251" y="6296"/>
                    <a:pt x="370" y="6403"/>
                    <a:pt x="703" y="6415"/>
                  </a:cubicBezTo>
                  <a:cubicBezTo>
                    <a:pt x="814" y="6425"/>
                    <a:pt x="927" y="6429"/>
                    <a:pt x="1039" y="6429"/>
                  </a:cubicBezTo>
                  <a:cubicBezTo>
                    <a:pt x="1335" y="6429"/>
                    <a:pt x="1633" y="6399"/>
                    <a:pt x="1917" y="6356"/>
                  </a:cubicBezTo>
                  <a:cubicBezTo>
                    <a:pt x="2310" y="6308"/>
                    <a:pt x="2715" y="6237"/>
                    <a:pt x="3096" y="6177"/>
                  </a:cubicBezTo>
                  <a:cubicBezTo>
                    <a:pt x="3158" y="6166"/>
                    <a:pt x="3207" y="6161"/>
                    <a:pt x="3248" y="6161"/>
                  </a:cubicBezTo>
                  <a:cubicBezTo>
                    <a:pt x="3389" y="6161"/>
                    <a:pt x="3427" y="6231"/>
                    <a:pt x="3501" y="6415"/>
                  </a:cubicBezTo>
                  <a:cubicBezTo>
                    <a:pt x="3513" y="6463"/>
                    <a:pt x="3525" y="6510"/>
                    <a:pt x="3525" y="6546"/>
                  </a:cubicBezTo>
                  <a:cubicBezTo>
                    <a:pt x="3572" y="6891"/>
                    <a:pt x="3608" y="7237"/>
                    <a:pt x="3608" y="7582"/>
                  </a:cubicBezTo>
                  <a:cubicBezTo>
                    <a:pt x="3584" y="8094"/>
                    <a:pt x="3608" y="8606"/>
                    <a:pt x="3680" y="9106"/>
                  </a:cubicBezTo>
                  <a:cubicBezTo>
                    <a:pt x="3680" y="9142"/>
                    <a:pt x="3691" y="9166"/>
                    <a:pt x="3691" y="9201"/>
                  </a:cubicBezTo>
                  <a:cubicBezTo>
                    <a:pt x="3739" y="9404"/>
                    <a:pt x="3811" y="9463"/>
                    <a:pt x="4049" y="9499"/>
                  </a:cubicBezTo>
                  <a:cubicBezTo>
                    <a:pt x="4377" y="9538"/>
                    <a:pt x="4703" y="9559"/>
                    <a:pt x="5030" y="9559"/>
                  </a:cubicBezTo>
                  <a:cubicBezTo>
                    <a:pt x="5307" y="9559"/>
                    <a:pt x="5586" y="9544"/>
                    <a:pt x="5870" y="9511"/>
                  </a:cubicBezTo>
                  <a:cubicBezTo>
                    <a:pt x="6323" y="9451"/>
                    <a:pt x="6478" y="9285"/>
                    <a:pt x="6549" y="8832"/>
                  </a:cubicBezTo>
                  <a:cubicBezTo>
                    <a:pt x="6585" y="8618"/>
                    <a:pt x="6561" y="8392"/>
                    <a:pt x="6561" y="8189"/>
                  </a:cubicBezTo>
                  <a:cubicBezTo>
                    <a:pt x="6549" y="7737"/>
                    <a:pt x="6537" y="7284"/>
                    <a:pt x="6537" y="6820"/>
                  </a:cubicBezTo>
                  <a:cubicBezTo>
                    <a:pt x="6537" y="6475"/>
                    <a:pt x="6597" y="6403"/>
                    <a:pt x="6942" y="6356"/>
                  </a:cubicBezTo>
                  <a:cubicBezTo>
                    <a:pt x="7751" y="6249"/>
                    <a:pt x="8573" y="6165"/>
                    <a:pt x="9395" y="6058"/>
                  </a:cubicBezTo>
                  <a:cubicBezTo>
                    <a:pt x="10073" y="5987"/>
                    <a:pt x="10109" y="5999"/>
                    <a:pt x="10276" y="5225"/>
                  </a:cubicBezTo>
                  <a:lnTo>
                    <a:pt x="10276" y="5165"/>
                  </a:lnTo>
                  <a:cubicBezTo>
                    <a:pt x="10347" y="4677"/>
                    <a:pt x="10288" y="4189"/>
                    <a:pt x="10228" y="3689"/>
                  </a:cubicBezTo>
                  <a:cubicBezTo>
                    <a:pt x="10192" y="3427"/>
                    <a:pt x="10133" y="3379"/>
                    <a:pt x="9918" y="3343"/>
                  </a:cubicBezTo>
                  <a:cubicBezTo>
                    <a:pt x="9526" y="3289"/>
                    <a:pt x="9136" y="3266"/>
                    <a:pt x="8747" y="3266"/>
                  </a:cubicBezTo>
                  <a:cubicBezTo>
                    <a:pt x="8191" y="3266"/>
                    <a:pt x="7638" y="3314"/>
                    <a:pt x="7085" y="3391"/>
                  </a:cubicBezTo>
                  <a:cubicBezTo>
                    <a:pt x="7003" y="3399"/>
                    <a:pt x="6915" y="3413"/>
                    <a:pt x="6817" y="3413"/>
                  </a:cubicBezTo>
                  <a:cubicBezTo>
                    <a:pt x="6774" y="3413"/>
                    <a:pt x="6728" y="3410"/>
                    <a:pt x="6680" y="3403"/>
                  </a:cubicBezTo>
                  <a:cubicBezTo>
                    <a:pt x="6597" y="3093"/>
                    <a:pt x="6585" y="2772"/>
                    <a:pt x="6585" y="2439"/>
                  </a:cubicBezTo>
                  <a:cubicBezTo>
                    <a:pt x="6597" y="1879"/>
                    <a:pt x="6597" y="1307"/>
                    <a:pt x="6585" y="748"/>
                  </a:cubicBezTo>
                  <a:cubicBezTo>
                    <a:pt x="6561" y="355"/>
                    <a:pt x="6442" y="153"/>
                    <a:pt x="6144" y="93"/>
                  </a:cubicBezTo>
                  <a:cubicBezTo>
                    <a:pt x="5837" y="33"/>
                    <a:pt x="5532" y="0"/>
                    <a:pt x="5227"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66"/>
            <p:cNvSpPr/>
            <p:nvPr/>
          </p:nvSpPr>
          <p:spPr>
            <a:xfrm>
              <a:off x="1098725" y="2659860"/>
              <a:ext cx="477189" cy="441719"/>
            </a:xfrm>
            <a:custGeom>
              <a:avLst/>
              <a:gdLst/>
              <a:ahLst/>
              <a:cxnLst/>
              <a:rect l="l" t="t" r="r" b="b"/>
              <a:pathLst>
                <a:path w="11336" h="10494" extrusionOk="0">
                  <a:moveTo>
                    <a:pt x="5537" y="277"/>
                  </a:moveTo>
                  <a:cubicBezTo>
                    <a:pt x="5842" y="277"/>
                    <a:pt x="6147" y="310"/>
                    <a:pt x="6454" y="370"/>
                  </a:cubicBezTo>
                  <a:cubicBezTo>
                    <a:pt x="6752" y="430"/>
                    <a:pt x="6871" y="632"/>
                    <a:pt x="6895" y="1025"/>
                  </a:cubicBezTo>
                  <a:cubicBezTo>
                    <a:pt x="6907" y="1584"/>
                    <a:pt x="6907" y="2156"/>
                    <a:pt x="6895" y="2716"/>
                  </a:cubicBezTo>
                  <a:cubicBezTo>
                    <a:pt x="6895" y="3049"/>
                    <a:pt x="6907" y="3370"/>
                    <a:pt x="6990" y="3680"/>
                  </a:cubicBezTo>
                  <a:cubicBezTo>
                    <a:pt x="7038" y="3687"/>
                    <a:pt x="7084" y="3690"/>
                    <a:pt x="7127" y="3690"/>
                  </a:cubicBezTo>
                  <a:cubicBezTo>
                    <a:pt x="7225" y="3690"/>
                    <a:pt x="7313" y="3676"/>
                    <a:pt x="7395" y="3668"/>
                  </a:cubicBezTo>
                  <a:cubicBezTo>
                    <a:pt x="7948" y="3591"/>
                    <a:pt x="8501" y="3543"/>
                    <a:pt x="9054" y="3543"/>
                  </a:cubicBezTo>
                  <a:cubicBezTo>
                    <a:pt x="9442" y="3543"/>
                    <a:pt x="9829" y="3566"/>
                    <a:pt x="10217" y="3620"/>
                  </a:cubicBezTo>
                  <a:cubicBezTo>
                    <a:pt x="10490" y="3656"/>
                    <a:pt x="10538" y="3704"/>
                    <a:pt x="10562" y="3966"/>
                  </a:cubicBezTo>
                  <a:cubicBezTo>
                    <a:pt x="10598" y="4466"/>
                    <a:pt x="10645" y="4954"/>
                    <a:pt x="10586" y="5442"/>
                  </a:cubicBezTo>
                  <a:lnTo>
                    <a:pt x="10586" y="5502"/>
                  </a:lnTo>
                  <a:cubicBezTo>
                    <a:pt x="10419" y="6276"/>
                    <a:pt x="10383" y="6264"/>
                    <a:pt x="9705" y="6335"/>
                  </a:cubicBezTo>
                  <a:cubicBezTo>
                    <a:pt x="8883" y="6442"/>
                    <a:pt x="8061" y="6526"/>
                    <a:pt x="7252" y="6633"/>
                  </a:cubicBezTo>
                  <a:cubicBezTo>
                    <a:pt x="6907" y="6680"/>
                    <a:pt x="6847" y="6752"/>
                    <a:pt x="6847" y="7097"/>
                  </a:cubicBezTo>
                  <a:cubicBezTo>
                    <a:pt x="6847" y="7561"/>
                    <a:pt x="6859" y="8014"/>
                    <a:pt x="6871" y="8466"/>
                  </a:cubicBezTo>
                  <a:cubicBezTo>
                    <a:pt x="6871" y="8669"/>
                    <a:pt x="6895" y="8895"/>
                    <a:pt x="6859" y="9109"/>
                  </a:cubicBezTo>
                  <a:cubicBezTo>
                    <a:pt x="6788" y="9562"/>
                    <a:pt x="6633" y="9728"/>
                    <a:pt x="6168" y="9788"/>
                  </a:cubicBezTo>
                  <a:cubicBezTo>
                    <a:pt x="5890" y="9821"/>
                    <a:pt x="5614" y="9836"/>
                    <a:pt x="5338" y="9836"/>
                  </a:cubicBezTo>
                  <a:cubicBezTo>
                    <a:pt x="5013" y="9836"/>
                    <a:pt x="4687" y="9815"/>
                    <a:pt x="4359" y="9776"/>
                  </a:cubicBezTo>
                  <a:cubicBezTo>
                    <a:pt x="4121" y="9740"/>
                    <a:pt x="4049" y="9681"/>
                    <a:pt x="4001" y="9478"/>
                  </a:cubicBezTo>
                  <a:cubicBezTo>
                    <a:pt x="4001" y="9443"/>
                    <a:pt x="3990" y="9419"/>
                    <a:pt x="3990" y="9383"/>
                  </a:cubicBezTo>
                  <a:cubicBezTo>
                    <a:pt x="3918" y="8883"/>
                    <a:pt x="3894" y="8371"/>
                    <a:pt x="3918" y="7859"/>
                  </a:cubicBezTo>
                  <a:cubicBezTo>
                    <a:pt x="3918" y="7514"/>
                    <a:pt x="3882" y="7168"/>
                    <a:pt x="3835" y="6823"/>
                  </a:cubicBezTo>
                  <a:cubicBezTo>
                    <a:pt x="3835" y="6787"/>
                    <a:pt x="3823" y="6740"/>
                    <a:pt x="3811" y="6692"/>
                  </a:cubicBezTo>
                  <a:cubicBezTo>
                    <a:pt x="3737" y="6508"/>
                    <a:pt x="3699" y="6438"/>
                    <a:pt x="3558" y="6438"/>
                  </a:cubicBezTo>
                  <a:cubicBezTo>
                    <a:pt x="3517" y="6438"/>
                    <a:pt x="3468" y="6443"/>
                    <a:pt x="3406" y="6454"/>
                  </a:cubicBezTo>
                  <a:cubicBezTo>
                    <a:pt x="3025" y="6514"/>
                    <a:pt x="2620" y="6585"/>
                    <a:pt x="2227" y="6633"/>
                  </a:cubicBezTo>
                  <a:cubicBezTo>
                    <a:pt x="1943" y="6676"/>
                    <a:pt x="1645" y="6706"/>
                    <a:pt x="1349" y="6706"/>
                  </a:cubicBezTo>
                  <a:cubicBezTo>
                    <a:pt x="1237" y="6706"/>
                    <a:pt x="1124" y="6702"/>
                    <a:pt x="1013" y="6692"/>
                  </a:cubicBezTo>
                  <a:cubicBezTo>
                    <a:pt x="680" y="6680"/>
                    <a:pt x="561" y="6573"/>
                    <a:pt x="477" y="6264"/>
                  </a:cubicBezTo>
                  <a:cubicBezTo>
                    <a:pt x="382" y="5871"/>
                    <a:pt x="311" y="5478"/>
                    <a:pt x="346" y="5061"/>
                  </a:cubicBezTo>
                  <a:cubicBezTo>
                    <a:pt x="370" y="4585"/>
                    <a:pt x="584" y="4299"/>
                    <a:pt x="1025" y="4144"/>
                  </a:cubicBezTo>
                  <a:cubicBezTo>
                    <a:pt x="1608" y="3954"/>
                    <a:pt x="2204" y="3870"/>
                    <a:pt x="2811" y="3787"/>
                  </a:cubicBezTo>
                  <a:cubicBezTo>
                    <a:pt x="3156" y="3751"/>
                    <a:pt x="3513" y="3716"/>
                    <a:pt x="3882" y="3668"/>
                  </a:cubicBezTo>
                  <a:cubicBezTo>
                    <a:pt x="3954" y="3430"/>
                    <a:pt x="3918" y="3192"/>
                    <a:pt x="3930" y="2978"/>
                  </a:cubicBezTo>
                  <a:cubicBezTo>
                    <a:pt x="3942" y="2323"/>
                    <a:pt x="3918" y="1644"/>
                    <a:pt x="3990" y="989"/>
                  </a:cubicBezTo>
                  <a:cubicBezTo>
                    <a:pt x="4013" y="692"/>
                    <a:pt x="4132" y="513"/>
                    <a:pt x="4406" y="430"/>
                  </a:cubicBezTo>
                  <a:cubicBezTo>
                    <a:pt x="4418" y="430"/>
                    <a:pt x="4430" y="418"/>
                    <a:pt x="4466" y="418"/>
                  </a:cubicBezTo>
                  <a:cubicBezTo>
                    <a:pt x="4825" y="321"/>
                    <a:pt x="5181" y="277"/>
                    <a:pt x="5537" y="277"/>
                  </a:cubicBezTo>
                  <a:close/>
                  <a:moveTo>
                    <a:pt x="5591" y="1"/>
                  </a:moveTo>
                  <a:cubicBezTo>
                    <a:pt x="5168" y="1"/>
                    <a:pt x="4746" y="74"/>
                    <a:pt x="4335" y="215"/>
                  </a:cubicBezTo>
                  <a:cubicBezTo>
                    <a:pt x="4311" y="215"/>
                    <a:pt x="4299" y="239"/>
                    <a:pt x="4287" y="239"/>
                  </a:cubicBezTo>
                  <a:cubicBezTo>
                    <a:pt x="3990" y="334"/>
                    <a:pt x="3811" y="572"/>
                    <a:pt x="3751" y="882"/>
                  </a:cubicBezTo>
                  <a:cubicBezTo>
                    <a:pt x="3632" y="1442"/>
                    <a:pt x="3644" y="1989"/>
                    <a:pt x="3656" y="2537"/>
                  </a:cubicBezTo>
                  <a:cubicBezTo>
                    <a:pt x="3656" y="2835"/>
                    <a:pt x="3692" y="3132"/>
                    <a:pt x="3704" y="3418"/>
                  </a:cubicBezTo>
                  <a:cubicBezTo>
                    <a:pt x="3668" y="3442"/>
                    <a:pt x="3632" y="3448"/>
                    <a:pt x="3598" y="3448"/>
                  </a:cubicBezTo>
                  <a:cubicBezTo>
                    <a:pt x="3564" y="3448"/>
                    <a:pt x="3531" y="3442"/>
                    <a:pt x="3501" y="3442"/>
                  </a:cubicBezTo>
                  <a:cubicBezTo>
                    <a:pt x="2549" y="3478"/>
                    <a:pt x="1620" y="3620"/>
                    <a:pt x="739" y="3966"/>
                  </a:cubicBezTo>
                  <a:cubicBezTo>
                    <a:pt x="382" y="4097"/>
                    <a:pt x="168" y="4382"/>
                    <a:pt x="84" y="4752"/>
                  </a:cubicBezTo>
                  <a:cubicBezTo>
                    <a:pt x="1" y="5204"/>
                    <a:pt x="1" y="5644"/>
                    <a:pt x="84" y="6085"/>
                  </a:cubicBezTo>
                  <a:cubicBezTo>
                    <a:pt x="227" y="6799"/>
                    <a:pt x="549" y="7133"/>
                    <a:pt x="1275" y="7252"/>
                  </a:cubicBezTo>
                  <a:cubicBezTo>
                    <a:pt x="1502" y="7288"/>
                    <a:pt x="1730" y="7304"/>
                    <a:pt x="1957" y="7304"/>
                  </a:cubicBezTo>
                  <a:cubicBezTo>
                    <a:pt x="2027" y="7304"/>
                    <a:pt x="2098" y="7302"/>
                    <a:pt x="2168" y="7299"/>
                  </a:cubicBezTo>
                  <a:cubicBezTo>
                    <a:pt x="2632" y="7276"/>
                    <a:pt x="3108" y="7216"/>
                    <a:pt x="3585" y="7121"/>
                  </a:cubicBezTo>
                  <a:cubicBezTo>
                    <a:pt x="3620" y="7490"/>
                    <a:pt x="3644" y="7847"/>
                    <a:pt x="3644" y="8192"/>
                  </a:cubicBezTo>
                  <a:cubicBezTo>
                    <a:pt x="3644" y="8645"/>
                    <a:pt x="3680" y="9073"/>
                    <a:pt x="3763" y="9502"/>
                  </a:cubicBezTo>
                  <a:cubicBezTo>
                    <a:pt x="3775" y="9609"/>
                    <a:pt x="3811" y="9716"/>
                    <a:pt x="3835" y="9812"/>
                  </a:cubicBezTo>
                  <a:cubicBezTo>
                    <a:pt x="3930" y="10169"/>
                    <a:pt x="4132" y="10383"/>
                    <a:pt x="4490" y="10443"/>
                  </a:cubicBezTo>
                  <a:cubicBezTo>
                    <a:pt x="4702" y="10478"/>
                    <a:pt x="4911" y="10494"/>
                    <a:pt x="5117" y="10494"/>
                  </a:cubicBezTo>
                  <a:cubicBezTo>
                    <a:pt x="5687" y="10494"/>
                    <a:pt x="6237" y="10370"/>
                    <a:pt x="6788" y="10169"/>
                  </a:cubicBezTo>
                  <a:cubicBezTo>
                    <a:pt x="6978" y="10097"/>
                    <a:pt x="7097" y="9955"/>
                    <a:pt x="7204" y="9776"/>
                  </a:cubicBezTo>
                  <a:cubicBezTo>
                    <a:pt x="7454" y="9276"/>
                    <a:pt x="7490" y="8764"/>
                    <a:pt x="7466" y="8228"/>
                  </a:cubicBezTo>
                  <a:cubicBezTo>
                    <a:pt x="7454" y="7907"/>
                    <a:pt x="7466" y="7585"/>
                    <a:pt x="7466" y="7252"/>
                  </a:cubicBezTo>
                  <a:cubicBezTo>
                    <a:pt x="7883" y="7252"/>
                    <a:pt x="8335" y="7228"/>
                    <a:pt x="8764" y="7192"/>
                  </a:cubicBezTo>
                  <a:cubicBezTo>
                    <a:pt x="9252" y="7168"/>
                    <a:pt x="9764" y="7157"/>
                    <a:pt x="10252" y="7049"/>
                  </a:cubicBezTo>
                  <a:cubicBezTo>
                    <a:pt x="10895" y="6895"/>
                    <a:pt x="11205" y="6597"/>
                    <a:pt x="11300" y="5990"/>
                  </a:cubicBezTo>
                  <a:cubicBezTo>
                    <a:pt x="11336" y="5383"/>
                    <a:pt x="11252" y="4740"/>
                    <a:pt x="11098" y="4121"/>
                  </a:cubicBezTo>
                  <a:cubicBezTo>
                    <a:pt x="10979" y="3632"/>
                    <a:pt x="10657" y="3347"/>
                    <a:pt x="10145" y="3251"/>
                  </a:cubicBezTo>
                  <a:cubicBezTo>
                    <a:pt x="9782" y="3204"/>
                    <a:pt x="9422" y="3183"/>
                    <a:pt x="9062" y="3183"/>
                  </a:cubicBezTo>
                  <a:cubicBezTo>
                    <a:pt x="8701" y="3183"/>
                    <a:pt x="8341" y="3204"/>
                    <a:pt x="7978" y="3239"/>
                  </a:cubicBezTo>
                  <a:cubicBezTo>
                    <a:pt x="7839" y="3249"/>
                    <a:pt x="7699" y="3293"/>
                    <a:pt x="7553" y="3293"/>
                  </a:cubicBezTo>
                  <a:cubicBezTo>
                    <a:pt x="7524" y="3293"/>
                    <a:pt x="7495" y="3291"/>
                    <a:pt x="7466" y="3287"/>
                  </a:cubicBezTo>
                  <a:cubicBezTo>
                    <a:pt x="7466" y="3168"/>
                    <a:pt x="7466" y="3049"/>
                    <a:pt x="7490" y="2942"/>
                  </a:cubicBezTo>
                  <a:cubicBezTo>
                    <a:pt x="7561" y="2370"/>
                    <a:pt x="7550" y="1811"/>
                    <a:pt x="7454" y="1263"/>
                  </a:cubicBezTo>
                  <a:cubicBezTo>
                    <a:pt x="7371" y="727"/>
                    <a:pt x="7109" y="275"/>
                    <a:pt x="6561" y="132"/>
                  </a:cubicBezTo>
                  <a:cubicBezTo>
                    <a:pt x="6241" y="44"/>
                    <a:pt x="5915" y="1"/>
                    <a:pt x="55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66"/>
            <p:cNvSpPr/>
            <p:nvPr/>
          </p:nvSpPr>
          <p:spPr>
            <a:xfrm>
              <a:off x="1275140" y="2696482"/>
              <a:ext cx="22605" cy="87216"/>
            </a:xfrm>
            <a:custGeom>
              <a:avLst/>
              <a:gdLst/>
              <a:ahLst/>
              <a:cxnLst/>
              <a:rect l="l" t="t" r="r" b="b"/>
              <a:pathLst>
                <a:path w="537" h="2072" extrusionOk="0">
                  <a:moveTo>
                    <a:pt x="239" y="0"/>
                  </a:moveTo>
                  <a:cubicBezTo>
                    <a:pt x="120" y="0"/>
                    <a:pt x="37" y="143"/>
                    <a:pt x="25" y="322"/>
                  </a:cubicBezTo>
                  <a:cubicBezTo>
                    <a:pt x="1" y="584"/>
                    <a:pt x="37" y="857"/>
                    <a:pt x="60" y="1119"/>
                  </a:cubicBezTo>
                  <a:cubicBezTo>
                    <a:pt x="108" y="1429"/>
                    <a:pt x="144" y="1762"/>
                    <a:pt x="263" y="2072"/>
                  </a:cubicBezTo>
                  <a:cubicBezTo>
                    <a:pt x="322" y="2060"/>
                    <a:pt x="346" y="2024"/>
                    <a:pt x="346" y="2000"/>
                  </a:cubicBezTo>
                  <a:cubicBezTo>
                    <a:pt x="477" y="1429"/>
                    <a:pt x="537" y="869"/>
                    <a:pt x="489" y="298"/>
                  </a:cubicBezTo>
                  <a:cubicBezTo>
                    <a:pt x="477" y="107"/>
                    <a:pt x="370" y="0"/>
                    <a:pt x="239"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66"/>
            <p:cNvSpPr/>
            <p:nvPr/>
          </p:nvSpPr>
          <p:spPr>
            <a:xfrm>
              <a:off x="1445578" y="2824404"/>
              <a:ext cx="67689" cy="21341"/>
            </a:xfrm>
            <a:custGeom>
              <a:avLst/>
              <a:gdLst/>
              <a:ahLst/>
              <a:cxnLst/>
              <a:rect l="l" t="t" r="r" b="b"/>
              <a:pathLst>
                <a:path w="1608" h="507" extrusionOk="0">
                  <a:moveTo>
                    <a:pt x="736" y="0"/>
                  </a:moveTo>
                  <a:cubicBezTo>
                    <a:pt x="562" y="0"/>
                    <a:pt x="387" y="19"/>
                    <a:pt x="214" y="57"/>
                  </a:cubicBezTo>
                  <a:cubicBezTo>
                    <a:pt x="95" y="92"/>
                    <a:pt x="0" y="164"/>
                    <a:pt x="12" y="295"/>
                  </a:cubicBezTo>
                  <a:cubicBezTo>
                    <a:pt x="36" y="438"/>
                    <a:pt x="143" y="473"/>
                    <a:pt x="262" y="497"/>
                  </a:cubicBezTo>
                  <a:cubicBezTo>
                    <a:pt x="312" y="504"/>
                    <a:pt x="362" y="507"/>
                    <a:pt x="412" y="507"/>
                  </a:cubicBezTo>
                  <a:cubicBezTo>
                    <a:pt x="540" y="507"/>
                    <a:pt x="669" y="487"/>
                    <a:pt x="798" y="462"/>
                  </a:cubicBezTo>
                  <a:cubicBezTo>
                    <a:pt x="1072" y="414"/>
                    <a:pt x="1357" y="378"/>
                    <a:pt x="1607" y="223"/>
                  </a:cubicBezTo>
                  <a:cubicBezTo>
                    <a:pt x="1596" y="164"/>
                    <a:pt x="1572" y="152"/>
                    <a:pt x="1536" y="140"/>
                  </a:cubicBezTo>
                  <a:cubicBezTo>
                    <a:pt x="1275" y="46"/>
                    <a:pt x="1006" y="0"/>
                    <a:pt x="736"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66"/>
            <p:cNvSpPr/>
            <p:nvPr/>
          </p:nvSpPr>
          <p:spPr>
            <a:xfrm>
              <a:off x="1133326" y="2845199"/>
              <a:ext cx="54176" cy="27108"/>
            </a:xfrm>
            <a:custGeom>
              <a:avLst/>
              <a:gdLst/>
              <a:ahLst/>
              <a:cxnLst/>
              <a:rect l="l" t="t" r="r" b="b"/>
              <a:pathLst>
                <a:path w="1287" h="644" extrusionOk="0">
                  <a:moveTo>
                    <a:pt x="751" y="1"/>
                  </a:moveTo>
                  <a:cubicBezTo>
                    <a:pt x="515" y="1"/>
                    <a:pt x="272" y="55"/>
                    <a:pt x="143" y="158"/>
                  </a:cubicBezTo>
                  <a:cubicBezTo>
                    <a:pt x="24" y="253"/>
                    <a:pt x="0" y="432"/>
                    <a:pt x="84" y="539"/>
                  </a:cubicBezTo>
                  <a:cubicBezTo>
                    <a:pt x="145" y="616"/>
                    <a:pt x="222" y="643"/>
                    <a:pt x="304" y="643"/>
                  </a:cubicBezTo>
                  <a:cubicBezTo>
                    <a:pt x="348" y="643"/>
                    <a:pt x="395" y="635"/>
                    <a:pt x="441" y="622"/>
                  </a:cubicBezTo>
                  <a:cubicBezTo>
                    <a:pt x="691" y="551"/>
                    <a:pt x="929" y="456"/>
                    <a:pt x="1155" y="313"/>
                  </a:cubicBezTo>
                  <a:cubicBezTo>
                    <a:pt x="1215" y="265"/>
                    <a:pt x="1274" y="241"/>
                    <a:pt x="1286" y="146"/>
                  </a:cubicBezTo>
                  <a:cubicBezTo>
                    <a:pt x="1286" y="137"/>
                    <a:pt x="1279" y="114"/>
                    <a:pt x="1271" y="114"/>
                  </a:cubicBezTo>
                  <a:cubicBezTo>
                    <a:pt x="1268" y="114"/>
                    <a:pt x="1265" y="117"/>
                    <a:pt x="1263" y="122"/>
                  </a:cubicBezTo>
                  <a:cubicBezTo>
                    <a:pt x="1148" y="40"/>
                    <a:pt x="952" y="1"/>
                    <a:pt x="751"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66"/>
            <p:cNvSpPr/>
            <p:nvPr/>
          </p:nvSpPr>
          <p:spPr>
            <a:xfrm>
              <a:off x="1124318" y="2652452"/>
              <a:ext cx="435557" cy="402867"/>
            </a:xfrm>
            <a:custGeom>
              <a:avLst/>
              <a:gdLst/>
              <a:ahLst/>
              <a:cxnLst/>
              <a:rect l="l" t="t" r="r" b="b"/>
              <a:pathLst>
                <a:path w="10347" h="9571" extrusionOk="0">
                  <a:moveTo>
                    <a:pt x="5226" y="1"/>
                  </a:moveTo>
                  <a:cubicBezTo>
                    <a:pt x="4870" y="1"/>
                    <a:pt x="4515" y="45"/>
                    <a:pt x="4155" y="141"/>
                  </a:cubicBezTo>
                  <a:cubicBezTo>
                    <a:pt x="4120" y="141"/>
                    <a:pt x="4108" y="153"/>
                    <a:pt x="4096" y="153"/>
                  </a:cubicBezTo>
                  <a:cubicBezTo>
                    <a:pt x="3822" y="248"/>
                    <a:pt x="3703" y="427"/>
                    <a:pt x="3679" y="725"/>
                  </a:cubicBezTo>
                  <a:cubicBezTo>
                    <a:pt x="3608" y="1379"/>
                    <a:pt x="3632" y="2046"/>
                    <a:pt x="3620" y="2701"/>
                  </a:cubicBezTo>
                  <a:cubicBezTo>
                    <a:pt x="3608" y="2927"/>
                    <a:pt x="3643" y="3165"/>
                    <a:pt x="3572" y="3404"/>
                  </a:cubicBezTo>
                  <a:cubicBezTo>
                    <a:pt x="3203" y="3451"/>
                    <a:pt x="2846" y="3475"/>
                    <a:pt x="2500" y="3523"/>
                  </a:cubicBezTo>
                  <a:cubicBezTo>
                    <a:pt x="1893" y="3594"/>
                    <a:pt x="1298" y="3689"/>
                    <a:pt x="715" y="3880"/>
                  </a:cubicBezTo>
                  <a:cubicBezTo>
                    <a:pt x="274" y="4023"/>
                    <a:pt x="60" y="4308"/>
                    <a:pt x="36" y="4785"/>
                  </a:cubicBezTo>
                  <a:cubicBezTo>
                    <a:pt x="0" y="5201"/>
                    <a:pt x="72" y="5606"/>
                    <a:pt x="167" y="5987"/>
                  </a:cubicBezTo>
                  <a:cubicBezTo>
                    <a:pt x="250" y="6309"/>
                    <a:pt x="369" y="6404"/>
                    <a:pt x="703" y="6428"/>
                  </a:cubicBezTo>
                  <a:cubicBezTo>
                    <a:pt x="807" y="6434"/>
                    <a:pt x="913" y="6437"/>
                    <a:pt x="1018" y="6437"/>
                  </a:cubicBezTo>
                  <a:cubicBezTo>
                    <a:pt x="1321" y="6437"/>
                    <a:pt x="1626" y="6412"/>
                    <a:pt x="1917" y="6368"/>
                  </a:cubicBezTo>
                  <a:cubicBezTo>
                    <a:pt x="2310" y="6321"/>
                    <a:pt x="2715" y="6249"/>
                    <a:pt x="3096" y="6190"/>
                  </a:cubicBezTo>
                  <a:cubicBezTo>
                    <a:pt x="3157" y="6179"/>
                    <a:pt x="3207" y="6173"/>
                    <a:pt x="3248" y="6173"/>
                  </a:cubicBezTo>
                  <a:cubicBezTo>
                    <a:pt x="3389" y="6173"/>
                    <a:pt x="3427" y="6243"/>
                    <a:pt x="3501" y="6428"/>
                  </a:cubicBezTo>
                  <a:cubicBezTo>
                    <a:pt x="3513" y="6463"/>
                    <a:pt x="3524" y="6511"/>
                    <a:pt x="3524" y="6559"/>
                  </a:cubicBezTo>
                  <a:cubicBezTo>
                    <a:pt x="3572" y="6904"/>
                    <a:pt x="3608" y="7237"/>
                    <a:pt x="3608" y="7583"/>
                  </a:cubicBezTo>
                  <a:cubicBezTo>
                    <a:pt x="3584" y="8106"/>
                    <a:pt x="3608" y="8607"/>
                    <a:pt x="3679" y="9119"/>
                  </a:cubicBezTo>
                  <a:cubicBezTo>
                    <a:pt x="3679" y="9142"/>
                    <a:pt x="3691" y="9178"/>
                    <a:pt x="3691" y="9202"/>
                  </a:cubicBezTo>
                  <a:cubicBezTo>
                    <a:pt x="3739" y="9416"/>
                    <a:pt x="3810" y="9476"/>
                    <a:pt x="4048" y="9500"/>
                  </a:cubicBezTo>
                  <a:cubicBezTo>
                    <a:pt x="4387" y="9546"/>
                    <a:pt x="4722" y="9570"/>
                    <a:pt x="5059" y="9570"/>
                  </a:cubicBezTo>
                  <a:cubicBezTo>
                    <a:pt x="5327" y="9570"/>
                    <a:pt x="5596" y="9555"/>
                    <a:pt x="5870" y="9523"/>
                  </a:cubicBezTo>
                  <a:cubicBezTo>
                    <a:pt x="6322" y="9464"/>
                    <a:pt x="6477" y="9297"/>
                    <a:pt x="6549" y="8833"/>
                  </a:cubicBezTo>
                  <a:cubicBezTo>
                    <a:pt x="6584" y="8630"/>
                    <a:pt x="6561" y="8404"/>
                    <a:pt x="6561" y="8190"/>
                  </a:cubicBezTo>
                  <a:cubicBezTo>
                    <a:pt x="6549" y="7749"/>
                    <a:pt x="6537" y="7285"/>
                    <a:pt x="6537" y="6821"/>
                  </a:cubicBezTo>
                  <a:cubicBezTo>
                    <a:pt x="6537" y="6487"/>
                    <a:pt x="6596" y="6404"/>
                    <a:pt x="6942" y="6368"/>
                  </a:cubicBezTo>
                  <a:cubicBezTo>
                    <a:pt x="7751" y="6261"/>
                    <a:pt x="8573" y="6166"/>
                    <a:pt x="9394" y="6071"/>
                  </a:cubicBezTo>
                  <a:cubicBezTo>
                    <a:pt x="10073" y="5987"/>
                    <a:pt x="10109" y="5999"/>
                    <a:pt x="10275" y="5225"/>
                  </a:cubicBezTo>
                  <a:lnTo>
                    <a:pt x="10275" y="5178"/>
                  </a:lnTo>
                  <a:cubicBezTo>
                    <a:pt x="10347" y="4678"/>
                    <a:pt x="10287" y="4189"/>
                    <a:pt x="10228" y="3701"/>
                  </a:cubicBezTo>
                  <a:cubicBezTo>
                    <a:pt x="10192" y="3427"/>
                    <a:pt x="10132" y="3392"/>
                    <a:pt x="9918" y="3356"/>
                  </a:cubicBezTo>
                  <a:cubicBezTo>
                    <a:pt x="9513" y="3300"/>
                    <a:pt x="9110" y="3275"/>
                    <a:pt x="8709" y="3275"/>
                  </a:cubicBezTo>
                  <a:cubicBezTo>
                    <a:pt x="8166" y="3275"/>
                    <a:pt x="7625" y="3321"/>
                    <a:pt x="7084" y="3404"/>
                  </a:cubicBezTo>
                  <a:cubicBezTo>
                    <a:pt x="7000" y="3412"/>
                    <a:pt x="6910" y="3420"/>
                    <a:pt x="6810" y="3420"/>
                  </a:cubicBezTo>
                  <a:cubicBezTo>
                    <a:pt x="6768" y="3420"/>
                    <a:pt x="6725" y="3419"/>
                    <a:pt x="6680" y="3415"/>
                  </a:cubicBezTo>
                  <a:cubicBezTo>
                    <a:pt x="6596" y="3106"/>
                    <a:pt x="6584" y="2773"/>
                    <a:pt x="6584" y="2451"/>
                  </a:cubicBezTo>
                  <a:cubicBezTo>
                    <a:pt x="6596" y="1880"/>
                    <a:pt x="6596" y="1320"/>
                    <a:pt x="6584" y="748"/>
                  </a:cubicBezTo>
                  <a:cubicBezTo>
                    <a:pt x="6561" y="367"/>
                    <a:pt x="6441" y="153"/>
                    <a:pt x="6144" y="94"/>
                  </a:cubicBezTo>
                  <a:cubicBezTo>
                    <a:pt x="5836" y="33"/>
                    <a:pt x="5531" y="1"/>
                    <a:pt x="52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66"/>
            <p:cNvSpPr/>
            <p:nvPr/>
          </p:nvSpPr>
          <p:spPr>
            <a:xfrm>
              <a:off x="1111269" y="2641086"/>
              <a:ext cx="477189" cy="441971"/>
            </a:xfrm>
            <a:custGeom>
              <a:avLst/>
              <a:gdLst/>
              <a:ahLst/>
              <a:cxnLst/>
              <a:rect l="l" t="t" r="r" b="b"/>
              <a:pathLst>
                <a:path w="11336" h="10500" extrusionOk="0">
                  <a:moveTo>
                    <a:pt x="5536" y="271"/>
                  </a:moveTo>
                  <a:cubicBezTo>
                    <a:pt x="5841" y="271"/>
                    <a:pt x="6146" y="303"/>
                    <a:pt x="6454" y="364"/>
                  </a:cubicBezTo>
                  <a:cubicBezTo>
                    <a:pt x="6751" y="423"/>
                    <a:pt x="6871" y="637"/>
                    <a:pt x="6894" y="1018"/>
                  </a:cubicBezTo>
                  <a:cubicBezTo>
                    <a:pt x="6906" y="1590"/>
                    <a:pt x="6906" y="2150"/>
                    <a:pt x="6894" y="2721"/>
                  </a:cubicBezTo>
                  <a:cubicBezTo>
                    <a:pt x="6894" y="3043"/>
                    <a:pt x="6906" y="3376"/>
                    <a:pt x="6990" y="3685"/>
                  </a:cubicBezTo>
                  <a:cubicBezTo>
                    <a:pt x="7035" y="3689"/>
                    <a:pt x="7078" y="3690"/>
                    <a:pt x="7120" y="3690"/>
                  </a:cubicBezTo>
                  <a:cubicBezTo>
                    <a:pt x="7220" y="3690"/>
                    <a:pt x="7310" y="3682"/>
                    <a:pt x="7394" y="3674"/>
                  </a:cubicBezTo>
                  <a:cubicBezTo>
                    <a:pt x="7935" y="3591"/>
                    <a:pt x="8476" y="3545"/>
                    <a:pt x="9017" y="3545"/>
                  </a:cubicBezTo>
                  <a:cubicBezTo>
                    <a:pt x="9416" y="3545"/>
                    <a:pt x="9816" y="3570"/>
                    <a:pt x="10216" y="3626"/>
                  </a:cubicBezTo>
                  <a:cubicBezTo>
                    <a:pt x="10490" y="3650"/>
                    <a:pt x="10538" y="3697"/>
                    <a:pt x="10561" y="3971"/>
                  </a:cubicBezTo>
                  <a:cubicBezTo>
                    <a:pt x="10597" y="4459"/>
                    <a:pt x="10645" y="4948"/>
                    <a:pt x="10585" y="5448"/>
                  </a:cubicBezTo>
                  <a:lnTo>
                    <a:pt x="10585" y="5495"/>
                  </a:lnTo>
                  <a:cubicBezTo>
                    <a:pt x="10419" y="6269"/>
                    <a:pt x="10383" y="6257"/>
                    <a:pt x="9704" y="6341"/>
                  </a:cubicBezTo>
                  <a:cubicBezTo>
                    <a:pt x="8883" y="6436"/>
                    <a:pt x="8061" y="6531"/>
                    <a:pt x="7252" y="6638"/>
                  </a:cubicBezTo>
                  <a:cubicBezTo>
                    <a:pt x="6906" y="6674"/>
                    <a:pt x="6847" y="6757"/>
                    <a:pt x="6847" y="7091"/>
                  </a:cubicBezTo>
                  <a:cubicBezTo>
                    <a:pt x="6847" y="7555"/>
                    <a:pt x="6859" y="8019"/>
                    <a:pt x="6871" y="8460"/>
                  </a:cubicBezTo>
                  <a:cubicBezTo>
                    <a:pt x="6871" y="8674"/>
                    <a:pt x="6894" y="8900"/>
                    <a:pt x="6859" y="9103"/>
                  </a:cubicBezTo>
                  <a:cubicBezTo>
                    <a:pt x="6787" y="9567"/>
                    <a:pt x="6632" y="9734"/>
                    <a:pt x="6168" y="9793"/>
                  </a:cubicBezTo>
                  <a:cubicBezTo>
                    <a:pt x="5899" y="9825"/>
                    <a:pt x="5633" y="9840"/>
                    <a:pt x="5367" y="9840"/>
                  </a:cubicBezTo>
                  <a:cubicBezTo>
                    <a:pt x="5032" y="9840"/>
                    <a:pt x="4697" y="9816"/>
                    <a:pt x="4358" y="9770"/>
                  </a:cubicBezTo>
                  <a:cubicBezTo>
                    <a:pt x="4120" y="9746"/>
                    <a:pt x="4049" y="9686"/>
                    <a:pt x="4001" y="9472"/>
                  </a:cubicBezTo>
                  <a:cubicBezTo>
                    <a:pt x="4001" y="9448"/>
                    <a:pt x="3989" y="9412"/>
                    <a:pt x="3989" y="9389"/>
                  </a:cubicBezTo>
                  <a:cubicBezTo>
                    <a:pt x="3918" y="8877"/>
                    <a:pt x="3894" y="8376"/>
                    <a:pt x="3918" y="7853"/>
                  </a:cubicBezTo>
                  <a:cubicBezTo>
                    <a:pt x="3918" y="7507"/>
                    <a:pt x="3882" y="7174"/>
                    <a:pt x="3834" y="6829"/>
                  </a:cubicBezTo>
                  <a:cubicBezTo>
                    <a:pt x="3834" y="6781"/>
                    <a:pt x="3823" y="6733"/>
                    <a:pt x="3811" y="6698"/>
                  </a:cubicBezTo>
                  <a:cubicBezTo>
                    <a:pt x="3737" y="6513"/>
                    <a:pt x="3699" y="6443"/>
                    <a:pt x="3558" y="6443"/>
                  </a:cubicBezTo>
                  <a:cubicBezTo>
                    <a:pt x="3517" y="6443"/>
                    <a:pt x="3467" y="6449"/>
                    <a:pt x="3406" y="6460"/>
                  </a:cubicBezTo>
                  <a:cubicBezTo>
                    <a:pt x="3025" y="6519"/>
                    <a:pt x="2620" y="6591"/>
                    <a:pt x="2227" y="6638"/>
                  </a:cubicBezTo>
                  <a:cubicBezTo>
                    <a:pt x="1936" y="6682"/>
                    <a:pt x="1631" y="6707"/>
                    <a:pt x="1328" y="6707"/>
                  </a:cubicBezTo>
                  <a:cubicBezTo>
                    <a:pt x="1223" y="6707"/>
                    <a:pt x="1117" y="6704"/>
                    <a:pt x="1013" y="6698"/>
                  </a:cubicBezTo>
                  <a:cubicBezTo>
                    <a:pt x="679" y="6674"/>
                    <a:pt x="560" y="6579"/>
                    <a:pt x="477" y="6257"/>
                  </a:cubicBezTo>
                  <a:cubicBezTo>
                    <a:pt x="382" y="5876"/>
                    <a:pt x="310" y="5471"/>
                    <a:pt x="346" y="5055"/>
                  </a:cubicBezTo>
                  <a:cubicBezTo>
                    <a:pt x="370" y="4578"/>
                    <a:pt x="584" y="4293"/>
                    <a:pt x="1025" y="4150"/>
                  </a:cubicBezTo>
                  <a:cubicBezTo>
                    <a:pt x="1608" y="3959"/>
                    <a:pt x="2203" y="3864"/>
                    <a:pt x="2810" y="3793"/>
                  </a:cubicBezTo>
                  <a:cubicBezTo>
                    <a:pt x="3156" y="3745"/>
                    <a:pt x="3513" y="3721"/>
                    <a:pt x="3882" y="3674"/>
                  </a:cubicBezTo>
                  <a:cubicBezTo>
                    <a:pt x="3953" y="3435"/>
                    <a:pt x="3918" y="3197"/>
                    <a:pt x="3930" y="2971"/>
                  </a:cubicBezTo>
                  <a:cubicBezTo>
                    <a:pt x="3942" y="2316"/>
                    <a:pt x="3918" y="1649"/>
                    <a:pt x="3989" y="995"/>
                  </a:cubicBezTo>
                  <a:cubicBezTo>
                    <a:pt x="4013" y="697"/>
                    <a:pt x="4132" y="518"/>
                    <a:pt x="4406" y="423"/>
                  </a:cubicBezTo>
                  <a:cubicBezTo>
                    <a:pt x="4418" y="423"/>
                    <a:pt x="4430" y="411"/>
                    <a:pt x="4465" y="411"/>
                  </a:cubicBezTo>
                  <a:cubicBezTo>
                    <a:pt x="4825" y="315"/>
                    <a:pt x="5180" y="271"/>
                    <a:pt x="5536" y="271"/>
                  </a:cubicBezTo>
                  <a:close/>
                  <a:moveTo>
                    <a:pt x="5591" y="0"/>
                  </a:moveTo>
                  <a:cubicBezTo>
                    <a:pt x="5168" y="0"/>
                    <a:pt x="4746" y="72"/>
                    <a:pt x="4334" y="221"/>
                  </a:cubicBezTo>
                  <a:cubicBezTo>
                    <a:pt x="4311" y="221"/>
                    <a:pt x="4299" y="233"/>
                    <a:pt x="4287" y="233"/>
                  </a:cubicBezTo>
                  <a:cubicBezTo>
                    <a:pt x="3989" y="340"/>
                    <a:pt x="3811" y="578"/>
                    <a:pt x="3751" y="887"/>
                  </a:cubicBezTo>
                  <a:cubicBezTo>
                    <a:pt x="3632" y="1435"/>
                    <a:pt x="3644" y="1983"/>
                    <a:pt x="3656" y="2542"/>
                  </a:cubicBezTo>
                  <a:cubicBezTo>
                    <a:pt x="3656" y="2840"/>
                    <a:pt x="3692" y="3138"/>
                    <a:pt x="3703" y="3412"/>
                  </a:cubicBezTo>
                  <a:cubicBezTo>
                    <a:pt x="3656" y="3443"/>
                    <a:pt x="3608" y="3449"/>
                    <a:pt x="3564" y="3449"/>
                  </a:cubicBezTo>
                  <a:cubicBezTo>
                    <a:pt x="3542" y="3449"/>
                    <a:pt x="3521" y="3447"/>
                    <a:pt x="3501" y="3447"/>
                  </a:cubicBezTo>
                  <a:cubicBezTo>
                    <a:pt x="2549" y="3471"/>
                    <a:pt x="1620" y="3626"/>
                    <a:pt x="739" y="3971"/>
                  </a:cubicBezTo>
                  <a:cubicBezTo>
                    <a:pt x="382" y="4102"/>
                    <a:pt x="167" y="4388"/>
                    <a:pt x="84" y="4757"/>
                  </a:cubicBezTo>
                  <a:cubicBezTo>
                    <a:pt x="1" y="5198"/>
                    <a:pt x="1" y="5650"/>
                    <a:pt x="84" y="6079"/>
                  </a:cubicBezTo>
                  <a:cubicBezTo>
                    <a:pt x="227" y="6793"/>
                    <a:pt x="548" y="7138"/>
                    <a:pt x="1275" y="7257"/>
                  </a:cubicBezTo>
                  <a:cubicBezTo>
                    <a:pt x="1502" y="7294"/>
                    <a:pt x="1729" y="7309"/>
                    <a:pt x="1957" y="7309"/>
                  </a:cubicBezTo>
                  <a:cubicBezTo>
                    <a:pt x="2027" y="7309"/>
                    <a:pt x="2097" y="7308"/>
                    <a:pt x="2168" y="7305"/>
                  </a:cubicBezTo>
                  <a:cubicBezTo>
                    <a:pt x="2632" y="7269"/>
                    <a:pt x="3108" y="7210"/>
                    <a:pt x="3584" y="7126"/>
                  </a:cubicBezTo>
                  <a:cubicBezTo>
                    <a:pt x="3620" y="7495"/>
                    <a:pt x="3644" y="7853"/>
                    <a:pt x="3644" y="8198"/>
                  </a:cubicBezTo>
                  <a:cubicBezTo>
                    <a:pt x="3644" y="8638"/>
                    <a:pt x="3680" y="9067"/>
                    <a:pt x="3763" y="9508"/>
                  </a:cubicBezTo>
                  <a:cubicBezTo>
                    <a:pt x="3775" y="9615"/>
                    <a:pt x="3811" y="9710"/>
                    <a:pt x="3834" y="9817"/>
                  </a:cubicBezTo>
                  <a:cubicBezTo>
                    <a:pt x="3930" y="10174"/>
                    <a:pt x="4132" y="10377"/>
                    <a:pt x="4489" y="10448"/>
                  </a:cubicBezTo>
                  <a:cubicBezTo>
                    <a:pt x="4702" y="10483"/>
                    <a:pt x="4910" y="10499"/>
                    <a:pt x="5117" y="10499"/>
                  </a:cubicBezTo>
                  <a:cubicBezTo>
                    <a:pt x="5686" y="10499"/>
                    <a:pt x="6237" y="10375"/>
                    <a:pt x="6787" y="10174"/>
                  </a:cubicBezTo>
                  <a:cubicBezTo>
                    <a:pt x="6978" y="10103"/>
                    <a:pt x="7097" y="9948"/>
                    <a:pt x="7204" y="9770"/>
                  </a:cubicBezTo>
                  <a:cubicBezTo>
                    <a:pt x="7454" y="9281"/>
                    <a:pt x="7490" y="8757"/>
                    <a:pt x="7466" y="8222"/>
                  </a:cubicBezTo>
                  <a:cubicBezTo>
                    <a:pt x="7454" y="7912"/>
                    <a:pt x="7466" y="7591"/>
                    <a:pt x="7466" y="7257"/>
                  </a:cubicBezTo>
                  <a:cubicBezTo>
                    <a:pt x="7883" y="7257"/>
                    <a:pt x="8335" y="7233"/>
                    <a:pt x="8764" y="7198"/>
                  </a:cubicBezTo>
                  <a:cubicBezTo>
                    <a:pt x="9252" y="7174"/>
                    <a:pt x="9764" y="7150"/>
                    <a:pt x="10252" y="7055"/>
                  </a:cubicBezTo>
                  <a:cubicBezTo>
                    <a:pt x="10895" y="6900"/>
                    <a:pt x="11204" y="6602"/>
                    <a:pt x="11300" y="5995"/>
                  </a:cubicBezTo>
                  <a:cubicBezTo>
                    <a:pt x="11335" y="5388"/>
                    <a:pt x="11252" y="4745"/>
                    <a:pt x="11097" y="4114"/>
                  </a:cubicBezTo>
                  <a:cubicBezTo>
                    <a:pt x="10978" y="3626"/>
                    <a:pt x="10657" y="3340"/>
                    <a:pt x="10145" y="3257"/>
                  </a:cubicBezTo>
                  <a:cubicBezTo>
                    <a:pt x="9782" y="3203"/>
                    <a:pt x="9421" y="3179"/>
                    <a:pt x="9061" y="3179"/>
                  </a:cubicBezTo>
                  <a:cubicBezTo>
                    <a:pt x="8701" y="3179"/>
                    <a:pt x="8341" y="3203"/>
                    <a:pt x="7978" y="3245"/>
                  </a:cubicBezTo>
                  <a:cubicBezTo>
                    <a:pt x="7849" y="3254"/>
                    <a:pt x="7720" y="3292"/>
                    <a:pt x="7585" y="3292"/>
                  </a:cubicBezTo>
                  <a:cubicBezTo>
                    <a:pt x="7546" y="3292"/>
                    <a:pt x="7506" y="3289"/>
                    <a:pt x="7466" y="3281"/>
                  </a:cubicBezTo>
                  <a:cubicBezTo>
                    <a:pt x="7466" y="3162"/>
                    <a:pt x="7466" y="3043"/>
                    <a:pt x="7490" y="2947"/>
                  </a:cubicBezTo>
                  <a:cubicBezTo>
                    <a:pt x="7561" y="2376"/>
                    <a:pt x="7549" y="1804"/>
                    <a:pt x="7454" y="1257"/>
                  </a:cubicBezTo>
                  <a:cubicBezTo>
                    <a:pt x="7371" y="721"/>
                    <a:pt x="7109" y="280"/>
                    <a:pt x="6561" y="125"/>
                  </a:cubicBezTo>
                  <a:cubicBezTo>
                    <a:pt x="6241" y="43"/>
                    <a:pt x="5916" y="0"/>
                    <a:pt x="55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12" name="Google Shape;2612;p66"/>
          <p:cNvGrpSpPr/>
          <p:nvPr/>
        </p:nvGrpSpPr>
        <p:grpSpPr>
          <a:xfrm rot="-1116424">
            <a:off x="7755643" y="673428"/>
            <a:ext cx="609539" cy="797418"/>
            <a:chOff x="1188469" y="1829100"/>
            <a:chExt cx="609493" cy="797359"/>
          </a:xfrm>
        </p:grpSpPr>
        <p:sp>
          <p:nvSpPr>
            <p:cNvPr id="2613" name="Google Shape;2613;p66"/>
            <p:cNvSpPr/>
            <p:nvPr/>
          </p:nvSpPr>
          <p:spPr>
            <a:xfrm>
              <a:off x="1200003" y="1865511"/>
              <a:ext cx="543825" cy="724244"/>
            </a:xfrm>
            <a:custGeom>
              <a:avLst/>
              <a:gdLst/>
              <a:ahLst/>
              <a:cxnLst/>
              <a:rect l="l" t="t" r="r" b="b"/>
              <a:pathLst>
                <a:path w="12919" h="17206" extrusionOk="0">
                  <a:moveTo>
                    <a:pt x="7464" y="9979"/>
                  </a:moveTo>
                  <a:cubicBezTo>
                    <a:pt x="8174" y="9979"/>
                    <a:pt x="8719" y="10497"/>
                    <a:pt x="8751" y="11252"/>
                  </a:cubicBezTo>
                  <a:lnTo>
                    <a:pt x="8751" y="11407"/>
                  </a:lnTo>
                  <a:cubicBezTo>
                    <a:pt x="8751" y="12157"/>
                    <a:pt x="8453" y="12752"/>
                    <a:pt x="7822" y="13181"/>
                  </a:cubicBezTo>
                  <a:cubicBezTo>
                    <a:pt x="7552" y="13347"/>
                    <a:pt x="7266" y="13441"/>
                    <a:pt x="6975" y="13441"/>
                  </a:cubicBezTo>
                  <a:cubicBezTo>
                    <a:pt x="6766" y="13441"/>
                    <a:pt x="6555" y="13392"/>
                    <a:pt x="6346" y="13288"/>
                  </a:cubicBezTo>
                  <a:cubicBezTo>
                    <a:pt x="5929" y="13074"/>
                    <a:pt x="5763" y="12693"/>
                    <a:pt x="5655" y="12276"/>
                  </a:cubicBezTo>
                  <a:cubicBezTo>
                    <a:pt x="5405" y="11204"/>
                    <a:pt x="6108" y="10157"/>
                    <a:pt x="7203" y="10002"/>
                  </a:cubicBezTo>
                  <a:cubicBezTo>
                    <a:pt x="7292" y="9987"/>
                    <a:pt x="7379" y="9979"/>
                    <a:pt x="7464" y="9979"/>
                  </a:cubicBezTo>
                  <a:close/>
                  <a:moveTo>
                    <a:pt x="9097" y="0"/>
                  </a:moveTo>
                  <a:cubicBezTo>
                    <a:pt x="8161" y="0"/>
                    <a:pt x="7268" y="234"/>
                    <a:pt x="6394" y="560"/>
                  </a:cubicBezTo>
                  <a:cubicBezTo>
                    <a:pt x="5239" y="1001"/>
                    <a:pt x="4203" y="1632"/>
                    <a:pt x="3274" y="2441"/>
                  </a:cubicBezTo>
                  <a:cubicBezTo>
                    <a:pt x="2084" y="3477"/>
                    <a:pt x="1226" y="4739"/>
                    <a:pt x="679" y="6228"/>
                  </a:cubicBezTo>
                  <a:cubicBezTo>
                    <a:pt x="345" y="7109"/>
                    <a:pt x="143" y="8013"/>
                    <a:pt x="60" y="8942"/>
                  </a:cubicBezTo>
                  <a:cubicBezTo>
                    <a:pt x="24" y="9502"/>
                    <a:pt x="0" y="10073"/>
                    <a:pt x="48" y="10657"/>
                  </a:cubicBezTo>
                  <a:cubicBezTo>
                    <a:pt x="143" y="11812"/>
                    <a:pt x="333" y="12955"/>
                    <a:pt x="917" y="14002"/>
                  </a:cubicBezTo>
                  <a:cubicBezTo>
                    <a:pt x="1357" y="14824"/>
                    <a:pt x="1905" y="15562"/>
                    <a:pt x="2679" y="16134"/>
                  </a:cubicBezTo>
                  <a:cubicBezTo>
                    <a:pt x="3846" y="16955"/>
                    <a:pt x="5167" y="17205"/>
                    <a:pt x="5989" y="17205"/>
                  </a:cubicBezTo>
                  <a:cubicBezTo>
                    <a:pt x="7715" y="17181"/>
                    <a:pt x="8787" y="16884"/>
                    <a:pt x="9787" y="16276"/>
                  </a:cubicBezTo>
                  <a:cubicBezTo>
                    <a:pt x="10716" y="15717"/>
                    <a:pt x="11525" y="15002"/>
                    <a:pt x="12109" y="14062"/>
                  </a:cubicBezTo>
                  <a:cubicBezTo>
                    <a:pt x="12680" y="13121"/>
                    <a:pt x="12918" y="12097"/>
                    <a:pt x="12906" y="10990"/>
                  </a:cubicBezTo>
                  <a:cubicBezTo>
                    <a:pt x="12894" y="9954"/>
                    <a:pt x="12621" y="9014"/>
                    <a:pt x="11882" y="8252"/>
                  </a:cubicBezTo>
                  <a:cubicBezTo>
                    <a:pt x="11240" y="7573"/>
                    <a:pt x="10525" y="7013"/>
                    <a:pt x="9608" y="6775"/>
                  </a:cubicBezTo>
                  <a:cubicBezTo>
                    <a:pt x="9114" y="6648"/>
                    <a:pt x="8626" y="6590"/>
                    <a:pt x="8142" y="6590"/>
                  </a:cubicBezTo>
                  <a:cubicBezTo>
                    <a:pt x="7181" y="6590"/>
                    <a:pt x="6241" y="6820"/>
                    <a:pt x="5322" y="7192"/>
                  </a:cubicBezTo>
                  <a:cubicBezTo>
                    <a:pt x="5286" y="7192"/>
                    <a:pt x="5251" y="7216"/>
                    <a:pt x="5227" y="7228"/>
                  </a:cubicBezTo>
                  <a:cubicBezTo>
                    <a:pt x="5036" y="7311"/>
                    <a:pt x="4858" y="7430"/>
                    <a:pt x="4655" y="7525"/>
                  </a:cubicBezTo>
                  <a:cubicBezTo>
                    <a:pt x="4578" y="7564"/>
                    <a:pt x="4518" y="7584"/>
                    <a:pt x="4471" y="7584"/>
                  </a:cubicBezTo>
                  <a:cubicBezTo>
                    <a:pt x="4375" y="7584"/>
                    <a:pt x="4342" y="7496"/>
                    <a:pt x="4358" y="7311"/>
                  </a:cubicBezTo>
                  <a:cubicBezTo>
                    <a:pt x="4382" y="7228"/>
                    <a:pt x="4393" y="7156"/>
                    <a:pt x="4405" y="7061"/>
                  </a:cubicBezTo>
                  <a:cubicBezTo>
                    <a:pt x="4489" y="6763"/>
                    <a:pt x="4608" y="6501"/>
                    <a:pt x="4751" y="6228"/>
                  </a:cubicBezTo>
                  <a:cubicBezTo>
                    <a:pt x="5239" y="5346"/>
                    <a:pt x="5929" y="4656"/>
                    <a:pt x="6846" y="4215"/>
                  </a:cubicBezTo>
                  <a:cubicBezTo>
                    <a:pt x="7537" y="3894"/>
                    <a:pt x="8263" y="3763"/>
                    <a:pt x="9025" y="3680"/>
                  </a:cubicBezTo>
                  <a:cubicBezTo>
                    <a:pt x="9394" y="3656"/>
                    <a:pt x="9751" y="3620"/>
                    <a:pt x="10120" y="3561"/>
                  </a:cubicBezTo>
                  <a:cubicBezTo>
                    <a:pt x="10418" y="3525"/>
                    <a:pt x="10597" y="3418"/>
                    <a:pt x="10644" y="3013"/>
                  </a:cubicBezTo>
                  <a:cubicBezTo>
                    <a:pt x="10739" y="2227"/>
                    <a:pt x="10704" y="1441"/>
                    <a:pt x="10513" y="644"/>
                  </a:cubicBezTo>
                  <a:cubicBezTo>
                    <a:pt x="10418" y="334"/>
                    <a:pt x="10227" y="132"/>
                    <a:pt x="9882" y="72"/>
                  </a:cubicBezTo>
                  <a:cubicBezTo>
                    <a:pt x="9751" y="36"/>
                    <a:pt x="9608" y="24"/>
                    <a:pt x="9465" y="12"/>
                  </a:cubicBezTo>
                  <a:cubicBezTo>
                    <a:pt x="9342" y="4"/>
                    <a:pt x="9219" y="0"/>
                    <a:pt x="9097"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66"/>
            <p:cNvSpPr/>
            <p:nvPr/>
          </p:nvSpPr>
          <p:spPr>
            <a:xfrm>
              <a:off x="1188469" y="1848084"/>
              <a:ext cx="596949" cy="778375"/>
            </a:xfrm>
            <a:custGeom>
              <a:avLst/>
              <a:gdLst/>
              <a:ahLst/>
              <a:cxnLst/>
              <a:rect l="l" t="t" r="r" b="b"/>
              <a:pathLst>
                <a:path w="14181" h="18492" extrusionOk="0">
                  <a:moveTo>
                    <a:pt x="9396" y="390"/>
                  </a:moveTo>
                  <a:cubicBezTo>
                    <a:pt x="9518" y="390"/>
                    <a:pt x="9640" y="394"/>
                    <a:pt x="9763" y="403"/>
                  </a:cubicBezTo>
                  <a:cubicBezTo>
                    <a:pt x="9894" y="426"/>
                    <a:pt x="10037" y="438"/>
                    <a:pt x="10180" y="462"/>
                  </a:cubicBezTo>
                  <a:cubicBezTo>
                    <a:pt x="10513" y="522"/>
                    <a:pt x="10716" y="736"/>
                    <a:pt x="10799" y="1046"/>
                  </a:cubicBezTo>
                  <a:cubicBezTo>
                    <a:pt x="10990" y="1831"/>
                    <a:pt x="11025" y="2629"/>
                    <a:pt x="10930" y="3415"/>
                  </a:cubicBezTo>
                  <a:cubicBezTo>
                    <a:pt x="10882" y="3820"/>
                    <a:pt x="10716" y="3915"/>
                    <a:pt x="10418" y="3963"/>
                  </a:cubicBezTo>
                  <a:cubicBezTo>
                    <a:pt x="10037" y="4022"/>
                    <a:pt x="9680" y="4058"/>
                    <a:pt x="9311" y="4082"/>
                  </a:cubicBezTo>
                  <a:cubicBezTo>
                    <a:pt x="8549" y="4153"/>
                    <a:pt x="7823" y="4296"/>
                    <a:pt x="7144" y="4617"/>
                  </a:cubicBezTo>
                  <a:cubicBezTo>
                    <a:pt x="6215" y="5046"/>
                    <a:pt x="5525" y="5749"/>
                    <a:pt x="5037" y="6630"/>
                  </a:cubicBezTo>
                  <a:cubicBezTo>
                    <a:pt x="4894" y="6892"/>
                    <a:pt x="4775" y="7165"/>
                    <a:pt x="4691" y="7463"/>
                  </a:cubicBezTo>
                  <a:cubicBezTo>
                    <a:pt x="4679" y="7546"/>
                    <a:pt x="4667" y="7630"/>
                    <a:pt x="4656" y="7713"/>
                  </a:cubicBezTo>
                  <a:cubicBezTo>
                    <a:pt x="4631" y="7899"/>
                    <a:pt x="4667" y="7986"/>
                    <a:pt x="4767" y="7986"/>
                  </a:cubicBezTo>
                  <a:cubicBezTo>
                    <a:pt x="4814" y="7986"/>
                    <a:pt x="4876" y="7966"/>
                    <a:pt x="4953" y="7927"/>
                  </a:cubicBezTo>
                  <a:cubicBezTo>
                    <a:pt x="5144" y="7832"/>
                    <a:pt x="5322" y="7713"/>
                    <a:pt x="5513" y="7630"/>
                  </a:cubicBezTo>
                  <a:cubicBezTo>
                    <a:pt x="5548" y="7606"/>
                    <a:pt x="5572" y="7594"/>
                    <a:pt x="5608" y="7594"/>
                  </a:cubicBezTo>
                  <a:cubicBezTo>
                    <a:pt x="6527" y="7222"/>
                    <a:pt x="7467" y="6992"/>
                    <a:pt x="8428" y="6992"/>
                  </a:cubicBezTo>
                  <a:cubicBezTo>
                    <a:pt x="8912" y="6992"/>
                    <a:pt x="9400" y="7050"/>
                    <a:pt x="9894" y="7177"/>
                  </a:cubicBezTo>
                  <a:cubicBezTo>
                    <a:pt x="10811" y="7415"/>
                    <a:pt x="11525" y="7963"/>
                    <a:pt x="12168" y="8654"/>
                  </a:cubicBezTo>
                  <a:cubicBezTo>
                    <a:pt x="12895" y="9428"/>
                    <a:pt x="13168" y="10368"/>
                    <a:pt x="13180" y="11392"/>
                  </a:cubicBezTo>
                  <a:cubicBezTo>
                    <a:pt x="13216" y="12499"/>
                    <a:pt x="12978" y="13523"/>
                    <a:pt x="12395" y="14464"/>
                  </a:cubicBezTo>
                  <a:cubicBezTo>
                    <a:pt x="11811" y="15393"/>
                    <a:pt x="11013" y="16107"/>
                    <a:pt x="10073" y="16678"/>
                  </a:cubicBezTo>
                  <a:cubicBezTo>
                    <a:pt x="9073" y="17286"/>
                    <a:pt x="8001" y="17583"/>
                    <a:pt x="6275" y="17595"/>
                  </a:cubicBezTo>
                  <a:cubicBezTo>
                    <a:pt x="5453" y="17595"/>
                    <a:pt x="4132" y="17357"/>
                    <a:pt x="2977" y="16524"/>
                  </a:cubicBezTo>
                  <a:cubicBezTo>
                    <a:pt x="2203" y="15964"/>
                    <a:pt x="1643" y="15214"/>
                    <a:pt x="1203" y="14392"/>
                  </a:cubicBezTo>
                  <a:cubicBezTo>
                    <a:pt x="619" y="13357"/>
                    <a:pt x="429" y="12214"/>
                    <a:pt x="334" y="11047"/>
                  </a:cubicBezTo>
                  <a:cubicBezTo>
                    <a:pt x="298" y="10475"/>
                    <a:pt x="310" y="9904"/>
                    <a:pt x="357" y="9332"/>
                  </a:cubicBezTo>
                  <a:cubicBezTo>
                    <a:pt x="429" y="8416"/>
                    <a:pt x="631" y="7511"/>
                    <a:pt x="965" y="6630"/>
                  </a:cubicBezTo>
                  <a:cubicBezTo>
                    <a:pt x="1512" y="5141"/>
                    <a:pt x="2381" y="3879"/>
                    <a:pt x="3572" y="2832"/>
                  </a:cubicBezTo>
                  <a:cubicBezTo>
                    <a:pt x="4489" y="2034"/>
                    <a:pt x="5537" y="1403"/>
                    <a:pt x="6680" y="962"/>
                  </a:cubicBezTo>
                  <a:cubicBezTo>
                    <a:pt x="7565" y="625"/>
                    <a:pt x="8459" y="390"/>
                    <a:pt x="9396" y="390"/>
                  </a:cubicBezTo>
                  <a:close/>
                  <a:moveTo>
                    <a:pt x="9563" y="1"/>
                  </a:moveTo>
                  <a:cubicBezTo>
                    <a:pt x="9280" y="1"/>
                    <a:pt x="8998" y="32"/>
                    <a:pt x="8716" y="69"/>
                  </a:cubicBezTo>
                  <a:cubicBezTo>
                    <a:pt x="7692" y="188"/>
                    <a:pt x="6727" y="510"/>
                    <a:pt x="5787" y="950"/>
                  </a:cubicBezTo>
                  <a:cubicBezTo>
                    <a:pt x="4620" y="1498"/>
                    <a:pt x="3596" y="2224"/>
                    <a:pt x="2715" y="3165"/>
                  </a:cubicBezTo>
                  <a:cubicBezTo>
                    <a:pt x="1250" y="4737"/>
                    <a:pt x="429" y="6618"/>
                    <a:pt x="119" y="8725"/>
                  </a:cubicBezTo>
                  <a:cubicBezTo>
                    <a:pt x="84" y="8928"/>
                    <a:pt x="72" y="9118"/>
                    <a:pt x="60" y="9309"/>
                  </a:cubicBezTo>
                  <a:cubicBezTo>
                    <a:pt x="0" y="10035"/>
                    <a:pt x="0" y="10749"/>
                    <a:pt x="24" y="11487"/>
                  </a:cubicBezTo>
                  <a:cubicBezTo>
                    <a:pt x="36" y="12059"/>
                    <a:pt x="84" y="12630"/>
                    <a:pt x="214" y="13190"/>
                  </a:cubicBezTo>
                  <a:cubicBezTo>
                    <a:pt x="417" y="13916"/>
                    <a:pt x="691" y="14619"/>
                    <a:pt x="1096" y="15274"/>
                  </a:cubicBezTo>
                  <a:cubicBezTo>
                    <a:pt x="1798" y="16405"/>
                    <a:pt x="2691" y="17333"/>
                    <a:pt x="3905" y="17881"/>
                  </a:cubicBezTo>
                  <a:cubicBezTo>
                    <a:pt x="4812" y="18282"/>
                    <a:pt x="5757" y="18491"/>
                    <a:pt x="6727" y="18491"/>
                  </a:cubicBezTo>
                  <a:cubicBezTo>
                    <a:pt x="6968" y="18491"/>
                    <a:pt x="7210" y="18479"/>
                    <a:pt x="7453" y="18453"/>
                  </a:cubicBezTo>
                  <a:cubicBezTo>
                    <a:pt x="8644" y="18310"/>
                    <a:pt x="9775" y="17976"/>
                    <a:pt x="10799" y="17333"/>
                  </a:cubicBezTo>
                  <a:cubicBezTo>
                    <a:pt x="11668" y="16798"/>
                    <a:pt x="12299" y="16036"/>
                    <a:pt x="12871" y="15238"/>
                  </a:cubicBezTo>
                  <a:cubicBezTo>
                    <a:pt x="13895" y="13726"/>
                    <a:pt x="14181" y="12059"/>
                    <a:pt x="13669" y="10273"/>
                  </a:cubicBezTo>
                  <a:cubicBezTo>
                    <a:pt x="13454" y="9475"/>
                    <a:pt x="12978" y="8808"/>
                    <a:pt x="12395" y="8225"/>
                  </a:cubicBezTo>
                  <a:cubicBezTo>
                    <a:pt x="11514" y="7332"/>
                    <a:pt x="10454" y="6784"/>
                    <a:pt x="9192" y="6665"/>
                  </a:cubicBezTo>
                  <a:cubicBezTo>
                    <a:pt x="8929" y="6639"/>
                    <a:pt x="8666" y="6625"/>
                    <a:pt x="8403" y="6625"/>
                  </a:cubicBezTo>
                  <a:cubicBezTo>
                    <a:pt x="7823" y="6625"/>
                    <a:pt x="7245" y="6696"/>
                    <a:pt x="6680" y="6868"/>
                  </a:cubicBezTo>
                  <a:cubicBezTo>
                    <a:pt x="6263" y="6999"/>
                    <a:pt x="5846" y="7118"/>
                    <a:pt x="5441" y="7356"/>
                  </a:cubicBezTo>
                  <a:cubicBezTo>
                    <a:pt x="5453" y="7261"/>
                    <a:pt x="5489" y="7213"/>
                    <a:pt x="5537" y="7154"/>
                  </a:cubicBezTo>
                  <a:cubicBezTo>
                    <a:pt x="5620" y="7046"/>
                    <a:pt x="5691" y="6963"/>
                    <a:pt x="5787" y="6856"/>
                  </a:cubicBezTo>
                  <a:cubicBezTo>
                    <a:pt x="6430" y="6130"/>
                    <a:pt x="7156" y="5534"/>
                    <a:pt x="8108" y="5237"/>
                  </a:cubicBezTo>
                  <a:cubicBezTo>
                    <a:pt x="8656" y="5070"/>
                    <a:pt x="9204" y="4998"/>
                    <a:pt x="9775" y="4951"/>
                  </a:cubicBezTo>
                  <a:cubicBezTo>
                    <a:pt x="10120" y="4915"/>
                    <a:pt x="10454" y="4891"/>
                    <a:pt x="10787" y="4784"/>
                  </a:cubicBezTo>
                  <a:cubicBezTo>
                    <a:pt x="11073" y="4701"/>
                    <a:pt x="11252" y="4522"/>
                    <a:pt x="11347" y="4248"/>
                  </a:cubicBezTo>
                  <a:cubicBezTo>
                    <a:pt x="11680" y="3463"/>
                    <a:pt x="11704" y="2629"/>
                    <a:pt x="11704" y="1796"/>
                  </a:cubicBezTo>
                  <a:cubicBezTo>
                    <a:pt x="11704" y="903"/>
                    <a:pt x="11013" y="296"/>
                    <a:pt x="10323" y="93"/>
                  </a:cubicBezTo>
                  <a:cubicBezTo>
                    <a:pt x="10070" y="26"/>
                    <a:pt x="9816" y="1"/>
                    <a:pt x="95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66"/>
            <p:cNvSpPr/>
            <p:nvPr/>
          </p:nvSpPr>
          <p:spPr>
            <a:xfrm>
              <a:off x="1427520" y="2284680"/>
              <a:ext cx="140892" cy="146103"/>
            </a:xfrm>
            <a:custGeom>
              <a:avLst/>
              <a:gdLst/>
              <a:ahLst/>
              <a:cxnLst/>
              <a:rect l="l" t="t" r="r" b="b"/>
              <a:pathLst>
                <a:path w="3347" h="3471" extrusionOk="0">
                  <a:moveTo>
                    <a:pt x="2188" y="483"/>
                  </a:moveTo>
                  <a:cubicBezTo>
                    <a:pt x="2344" y="483"/>
                    <a:pt x="2502" y="519"/>
                    <a:pt x="2656" y="591"/>
                  </a:cubicBezTo>
                  <a:cubicBezTo>
                    <a:pt x="2751" y="639"/>
                    <a:pt x="2822" y="711"/>
                    <a:pt x="2894" y="830"/>
                  </a:cubicBezTo>
                  <a:cubicBezTo>
                    <a:pt x="3072" y="1187"/>
                    <a:pt x="3072" y="1568"/>
                    <a:pt x="2953" y="1949"/>
                  </a:cubicBezTo>
                  <a:cubicBezTo>
                    <a:pt x="2834" y="2282"/>
                    <a:pt x="2656" y="2616"/>
                    <a:pt x="2382" y="2866"/>
                  </a:cubicBezTo>
                  <a:cubicBezTo>
                    <a:pt x="2210" y="3016"/>
                    <a:pt x="2000" y="3097"/>
                    <a:pt x="1777" y="3097"/>
                  </a:cubicBezTo>
                  <a:cubicBezTo>
                    <a:pt x="1629" y="3097"/>
                    <a:pt x="1474" y="3061"/>
                    <a:pt x="1322" y="2985"/>
                  </a:cubicBezTo>
                  <a:cubicBezTo>
                    <a:pt x="1012" y="2818"/>
                    <a:pt x="882" y="2520"/>
                    <a:pt x="882" y="2151"/>
                  </a:cubicBezTo>
                  <a:cubicBezTo>
                    <a:pt x="941" y="1734"/>
                    <a:pt x="989" y="1306"/>
                    <a:pt x="1286" y="949"/>
                  </a:cubicBezTo>
                  <a:cubicBezTo>
                    <a:pt x="1537" y="642"/>
                    <a:pt x="1858" y="483"/>
                    <a:pt x="2188" y="483"/>
                  </a:cubicBezTo>
                  <a:close/>
                  <a:moveTo>
                    <a:pt x="2041" y="1"/>
                  </a:moveTo>
                  <a:cubicBezTo>
                    <a:pt x="1962" y="1"/>
                    <a:pt x="1881" y="7"/>
                    <a:pt x="1798" y="20"/>
                  </a:cubicBezTo>
                  <a:cubicBezTo>
                    <a:pt x="703" y="187"/>
                    <a:pt x="0" y="1234"/>
                    <a:pt x="250" y="2306"/>
                  </a:cubicBezTo>
                  <a:cubicBezTo>
                    <a:pt x="358" y="2723"/>
                    <a:pt x="524" y="3104"/>
                    <a:pt x="941" y="3318"/>
                  </a:cubicBezTo>
                  <a:cubicBezTo>
                    <a:pt x="1150" y="3423"/>
                    <a:pt x="1361" y="3471"/>
                    <a:pt x="1570" y="3471"/>
                  </a:cubicBezTo>
                  <a:cubicBezTo>
                    <a:pt x="1861" y="3471"/>
                    <a:pt x="2147" y="3377"/>
                    <a:pt x="2417" y="3211"/>
                  </a:cubicBezTo>
                  <a:cubicBezTo>
                    <a:pt x="3048" y="2806"/>
                    <a:pt x="3346" y="2211"/>
                    <a:pt x="3346" y="1449"/>
                  </a:cubicBezTo>
                  <a:lnTo>
                    <a:pt x="3346" y="1294"/>
                  </a:lnTo>
                  <a:cubicBezTo>
                    <a:pt x="3314" y="522"/>
                    <a:pt x="2760" y="1"/>
                    <a:pt x="20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66"/>
            <p:cNvSpPr/>
            <p:nvPr/>
          </p:nvSpPr>
          <p:spPr>
            <a:xfrm>
              <a:off x="1256114" y="1938165"/>
              <a:ext cx="167959" cy="215766"/>
            </a:xfrm>
            <a:custGeom>
              <a:avLst/>
              <a:gdLst/>
              <a:ahLst/>
              <a:cxnLst/>
              <a:rect l="l" t="t" r="r" b="b"/>
              <a:pathLst>
                <a:path w="3990" h="5126" extrusionOk="0">
                  <a:moveTo>
                    <a:pt x="3965" y="1"/>
                  </a:moveTo>
                  <a:cubicBezTo>
                    <a:pt x="3787" y="1"/>
                    <a:pt x="3656" y="72"/>
                    <a:pt x="3537" y="144"/>
                  </a:cubicBezTo>
                  <a:cubicBezTo>
                    <a:pt x="3215" y="311"/>
                    <a:pt x="2929" y="549"/>
                    <a:pt x="2632" y="763"/>
                  </a:cubicBezTo>
                  <a:cubicBezTo>
                    <a:pt x="1370" y="1692"/>
                    <a:pt x="572" y="2954"/>
                    <a:pt x="84" y="4418"/>
                  </a:cubicBezTo>
                  <a:cubicBezTo>
                    <a:pt x="24" y="4561"/>
                    <a:pt x="1" y="4716"/>
                    <a:pt x="1" y="4883"/>
                  </a:cubicBezTo>
                  <a:cubicBezTo>
                    <a:pt x="1" y="4978"/>
                    <a:pt x="12" y="5085"/>
                    <a:pt x="131" y="5121"/>
                  </a:cubicBezTo>
                  <a:cubicBezTo>
                    <a:pt x="147" y="5124"/>
                    <a:pt x="162" y="5125"/>
                    <a:pt x="175" y="5125"/>
                  </a:cubicBezTo>
                  <a:cubicBezTo>
                    <a:pt x="266" y="5125"/>
                    <a:pt x="316" y="5061"/>
                    <a:pt x="358" y="4978"/>
                  </a:cubicBezTo>
                  <a:cubicBezTo>
                    <a:pt x="429" y="4847"/>
                    <a:pt x="489" y="4704"/>
                    <a:pt x="548" y="4549"/>
                  </a:cubicBezTo>
                  <a:cubicBezTo>
                    <a:pt x="1108" y="3132"/>
                    <a:pt x="1929" y="1906"/>
                    <a:pt x="3072" y="906"/>
                  </a:cubicBezTo>
                  <a:cubicBezTo>
                    <a:pt x="3358" y="668"/>
                    <a:pt x="3608" y="418"/>
                    <a:pt x="3882" y="156"/>
                  </a:cubicBezTo>
                  <a:cubicBezTo>
                    <a:pt x="3930" y="132"/>
                    <a:pt x="3989" y="96"/>
                    <a:pt x="3965"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66"/>
            <p:cNvSpPr/>
            <p:nvPr/>
          </p:nvSpPr>
          <p:spPr>
            <a:xfrm>
              <a:off x="1454081" y="2490433"/>
              <a:ext cx="185471" cy="70000"/>
            </a:xfrm>
            <a:custGeom>
              <a:avLst/>
              <a:gdLst/>
              <a:ahLst/>
              <a:cxnLst/>
              <a:rect l="l" t="t" r="r" b="b"/>
              <a:pathLst>
                <a:path w="4406" h="1663" extrusionOk="0">
                  <a:moveTo>
                    <a:pt x="4212" y="1"/>
                  </a:moveTo>
                  <a:cubicBezTo>
                    <a:pt x="4147" y="1"/>
                    <a:pt x="4089" y="57"/>
                    <a:pt x="4025" y="97"/>
                  </a:cubicBezTo>
                  <a:cubicBezTo>
                    <a:pt x="3453" y="526"/>
                    <a:pt x="2834" y="883"/>
                    <a:pt x="2120" y="1037"/>
                  </a:cubicBezTo>
                  <a:cubicBezTo>
                    <a:pt x="1751" y="1121"/>
                    <a:pt x="1394" y="1204"/>
                    <a:pt x="1036" y="1288"/>
                  </a:cubicBezTo>
                  <a:cubicBezTo>
                    <a:pt x="691" y="1359"/>
                    <a:pt x="334" y="1430"/>
                    <a:pt x="0" y="1502"/>
                  </a:cubicBezTo>
                  <a:lnTo>
                    <a:pt x="0" y="1549"/>
                  </a:lnTo>
                  <a:cubicBezTo>
                    <a:pt x="131" y="1621"/>
                    <a:pt x="298" y="1657"/>
                    <a:pt x="453" y="1657"/>
                  </a:cubicBezTo>
                  <a:cubicBezTo>
                    <a:pt x="537" y="1661"/>
                    <a:pt x="621" y="1663"/>
                    <a:pt x="704" y="1663"/>
                  </a:cubicBezTo>
                  <a:cubicBezTo>
                    <a:pt x="1829" y="1663"/>
                    <a:pt x="2844" y="1293"/>
                    <a:pt x="3787" y="716"/>
                  </a:cubicBezTo>
                  <a:cubicBezTo>
                    <a:pt x="3965" y="609"/>
                    <a:pt x="4132" y="478"/>
                    <a:pt x="4263" y="323"/>
                  </a:cubicBezTo>
                  <a:cubicBezTo>
                    <a:pt x="4346" y="252"/>
                    <a:pt x="4406" y="145"/>
                    <a:pt x="4311" y="49"/>
                  </a:cubicBezTo>
                  <a:cubicBezTo>
                    <a:pt x="4275" y="14"/>
                    <a:pt x="4243" y="1"/>
                    <a:pt x="4212"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66"/>
            <p:cNvSpPr/>
            <p:nvPr/>
          </p:nvSpPr>
          <p:spPr>
            <a:xfrm>
              <a:off x="1512212" y="2241449"/>
              <a:ext cx="59691" cy="34053"/>
            </a:xfrm>
            <a:custGeom>
              <a:avLst/>
              <a:gdLst/>
              <a:ahLst/>
              <a:cxnLst/>
              <a:rect l="l" t="t" r="r" b="b"/>
              <a:pathLst>
                <a:path w="1418" h="809" extrusionOk="0">
                  <a:moveTo>
                    <a:pt x="329" y="1"/>
                  </a:moveTo>
                  <a:cubicBezTo>
                    <a:pt x="313" y="1"/>
                    <a:pt x="298" y="3"/>
                    <a:pt x="286" y="11"/>
                  </a:cubicBezTo>
                  <a:cubicBezTo>
                    <a:pt x="143" y="35"/>
                    <a:pt x="24" y="95"/>
                    <a:pt x="13" y="249"/>
                  </a:cubicBezTo>
                  <a:cubicBezTo>
                    <a:pt x="1" y="392"/>
                    <a:pt x="84" y="476"/>
                    <a:pt x="227" y="511"/>
                  </a:cubicBezTo>
                  <a:lnTo>
                    <a:pt x="846" y="690"/>
                  </a:lnTo>
                  <a:cubicBezTo>
                    <a:pt x="1025" y="737"/>
                    <a:pt x="1203" y="797"/>
                    <a:pt x="1417" y="809"/>
                  </a:cubicBezTo>
                  <a:cubicBezTo>
                    <a:pt x="1417" y="678"/>
                    <a:pt x="1358" y="606"/>
                    <a:pt x="1298" y="535"/>
                  </a:cubicBezTo>
                  <a:cubicBezTo>
                    <a:pt x="1072" y="249"/>
                    <a:pt x="775" y="83"/>
                    <a:pt x="429" y="11"/>
                  </a:cubicBezTo>
                  <a:cubicBezTo>
                    <a:pt x="397" y="11"/>
                    <a:pt x="360" y="1"/>
                    <a:pt x="329"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66"/>
            <p:cNvSpPr/>
            <p:nvPr/>
          </p:nvSpPr>
          <p:spPr>
            <a:xfrm>
              <a:off x="1449072" y="1911393"/>
              <a:ext cx="35107" cy="20920"/>
            </a:xfrm>
            <a:custGeom>
              <a:avLst/>
              <a:gdLst/>
              <a:ahLst/>
              <a:cxnLst/>
              <a:rect l="l" t="t" r="r" b="b"/>
              <a:pathLst>
                <a:path w="834" h="497" extrusionOk="0">
                  <a:moveTo>
                    <a:pt x="621" y="1"/>
                  </a:moveTo>
                  <a:cubicBezTo>
                    <a:pt x="395" y="1"/>
                    <a:pt x="121" y="98"/>
                    <a:pt x="60" y="220"/>
                  </a:cubicBezTo>
                  <a:cubicBezTo>
                    <a:pt x="12" y="280"/>
                    <a:pt x="0" y="351"/>
                    <a:pt x="36" y="411"/>
                  </a:cubicBezTo>
                  <a:cubicBezTo>
                    <a:pt x="71" y="463"/>
                    <a:pt x="131" y="496"/>
                    <a:pt x="189" y="496"/>
                  </a:cubicBezTo>
                  <a:cubicBezTo>
                    <a:pt x="210" y="496"/>
                    <a:pt x="231" y="492"/>
                    <a:pt x="250" y="482"/>
                  </a:cubicBezTo>
                  <a:cubicBezTo>
                    <a:pt x="489" y="399"/>
                    <a:pt x="679" y="244"/>
                    <a:pt x="834" y="42"/>
                  </a:cubicBezTo>
                  <a:cubicBezTo>
                    <a:pt x="777" y="13"/>
                    <a:pt x="702" y="1"/>
                    <a:pt x="621"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66"/>
            <p:cNvSpPr/>
            <p:nvPr/>
          </p:nvSpPr>
          <p:spPr>
            <a:xfrm>
              <a:off x="1212504" y="1846443"/>
              <a:ext cx="543825" cy="724244"/>
            </a:xfrm>
            <a:custGeom>
              <a:avLst/>
              <a:gdLst/>
              <a:ahLst/>
              <a:cxnLst/>
              <a:rect l="l" t="t" r="r" b="b"/>
              <a:pathLst>
                <a:path w="12919" h="17206" extrusionOk="0">
                  <a:moveTo>
                    <a:pt x="7447" y="9983"/>
                  </a:moveTo>
                  <a:cubicBezTo>
                    <a:pt x="8166" y="9983"/>
                    <a:pt x="8720" y="10502"/>
                    <a:pt x="8752" y="11253"/>
                  </a:cubicBezTo>
                  <a:lnTo>
                    <a:pt x="8752" y="11419"/>
                  </a:lnTo>
                  <a:cubicBezTo>
                    <a:pt x="8752" y="12157"/>
                    <a:pt x="8454" y="12753"/>
                    <a:pt x="7823" y="13193"/>
                  </a:cubicBezTo>
                  <a:cubicBezTo>
                    <a:pt x="7553" y="13352"/>
                    <a:pt x="7267" y="13447"/>
                    <a:pt x="6977" y="13447"/>
                  </a:cubicBezTo>
                  <a:cubicBezTo>
                    <a:pt x="6767" y="13447"/>
                    <a:pt x="6556" y="13398"/>
                    <a:pt x="6347" y="13288"/>
                  </a:cubicBezTo>
                  <a:cubicBezTo>
                    <a:pt x="5930" y="13086"/>
                    <a:pt x="5763" y="12693"/>
                    <a:pt x="5656" y="12276"/>
                  </a:cubicBezTo>
                  <a:cubicBezTo>
                    <a:pt x="5406" y="11205"/>
                    <a:pt x="6109" y="10169"/>
                    <a:pt x="7204" y="10002"/>
                  </a:cubicBezTo>
                  <a:cubicBezTo>
                    <a:pt x="7287" y="9989"/>
                    <a:pt x="7368" y="9983"/>
                    <a:pt x="7447" y="9983"/>
                  </a:cubicBezTo>
                  <a:close/>
                  <a:moveTo>
                    <a:pt x="9098" y="1"/>
                  </a:moveTo>
                  <a:cubicBezTo>
                    <a:pt x="8162" y="1"/>
                    <a:pt x="7269" y="234"/>
                    <a:pt x="6394" y="561"/>
                  </a:cubicBezTo>
                  <a:cubicBezTo>
                    <a:pt x="5239" y="1013"/>
                    <a:pt x="4204" y="1644"/>
                    <a:pt x="3275" y="2442"/>
                  </a:cubicBezTo>
                  <a:cubicBezTo>
                    <a:pt x="2084" y="3490"/>
                    <a:pt x="1227" y="4752"/>
                    <a:pt x="679" y="6240"/>
                  </a:cubicBezTo>
                  <a:cubicBezTo>
                    <a:pt x="346" y="7109"/>
                    <a:pt x="144" y="8026"/>
                    <a:pt x="60" y="8943"/>
                  </a:cubicBezTo>
                  <a:cubicBezTo>
                    <a:pt x="24" y="9514"/>
                    <a:pt x="1" y="10074"/>
                    <a:pt x="48" y="10657"/>
                  </a:cubicBezTo>
                  <a:cubicBezTo>
                    <a:pt x="144" y="11824"/>
                    <a:pt x="334" y="12967"/>
                    <a:pt x="917" y="14003"/>
                  </a:cubicBezTo>
                  <a:cubicBezTo>
                    <a:pt x="1358" y="14824"/>
                    <a:pt x="1906" y="15574"/>
                    <a:pt x="2680" y="16134"/>
                  </a:cubicBezTo>
                  <a:cubicBezTo>
                    <a:pt x="3846" y="16968"/>
                    <a:pt x="5168" y="17206"/>
                    <a:pt x="5990" y="17206"/>
                  </a:cubicBezTo>
                  <a:cubicBezTo>
                    <a:pt x="7716" y="17194"/>
                    <a:pt x="8787" y="16896"/>
                    <a:pt x="9788" y="16289"/>
                  </a:cubicBezTo>
                  <a:cubicBezTo>
                    <a:pt x="10716" y="15717"/>
                    <a:pt x="11526" y="15003"/>
                    <a:pt x="12109" y="14062"/>
                  </a:cubicBezTo>
                  <a:cubicBezTo>
                    <a:pt x="12681" y="13134"/>
                    <a:pt x="12919" y="12098"/>
                    <a:pt x="12907" y="11002"/>
                  </a:cubicBezTo>
                  <a:cubicBezTo>
                    <a:pt x="12895" y="9955"/>
                    <a:pt x="12621" y="9026"/>
                    <a:pt x="11883" y="8264"/>
                  </a:cubicBezTo>
                  <a:cubicBezTo>
                    <a:pt x="11240" y="7574"/>
                    <a:pt x="10526" y="7026"/>
                    <a:pt x="9609" y="6788"/>
                  </a:cubicBezTo>
                  <a:cubicBezTo>
                    <a:pt x="9110" y="6655"/>
                    <a:pt x="8615" y="6594"/>
                    <a:pt x="8127" y="6594"/>
                  </a:cubicBezTo>
                  <a:cubicBezTo>
                    <a:pt x="7171" y="6594"/>
                    <a:pt x="6237" y="6826"/>
                    <a:pt x="5323" y="7204"/>
                  </a:cubicBezTo>
                  <a:cubicBezTo>
                    <a:pt x="5287" y="7204"/>
                    <a:pt x="5251" y="7216"/>
                    <a:pt x="5228" y="7228"/>
                  </a:cubicBezTo>
                  <a:cubicBezTo>
                    <a:pt x="5037" y="7323"/>
                    <a:pt x="4858" y="7443"/>
                    <a:pt x="4656" y="7526"/>
                  </a:cubicBezTo>
                  <a:cubicBezTo>
                    <a:pt x="4578" y="7565"/>
                    <a:pt x="4517" y="7585"/>
                    <a:pt x="4471" y="7585"/>
                  </a:cubicBezTo>
                  <a:cubicBezTo>
                    <a:pt x="4375" y="7585"/>
                    <a:pt x="4342" y="7500"/>
                    <a:pt x="4358" y="7323"/>
                  </a:cubicBezTo>
                  <a:cubicBezTo>
                    <a:pt x="4382" y="7240"/>
                    <a:pt x="4394" y="7157"/>
                    <a:pt x="4406" y="7073"/>
                  </a:cubicBezTo>
                  <a:cubicBezTo>
                    <a:pt x="4489" y="6776"/>
                    <a:pt x="4608" y="6502"/>
                    <a:pt x="4751" y="6240"/>
                  </a:cubicBezTo>
                  <a:cubicBezTo>
                    <a:pt x="5239" y="5359"/>
                    <a:pt x="5930" y="4656"/>
                    <a:pt x="6847" y="4228"/>
                  </a:cubicBezTo>
                  <a:cubicBezTo>
                    <a:pt x="7537" y="3894"/>
                    <a:pt x="8264" y="3764"/>
                    <a:pt x="9026" y="3692"/>
                  </a:cubicBezTo>
                  <a:cubicBezTo>
                    <a:pt x="9395" y="3656"/>
                    <a:pt x="9752" y="3633"/>
                    <a:pt x="10121" y="3573"/>
                  </a:cubicBezTo>
                  <a:cubicBezTo>
                    <a:pt x="10419" y="3525"/>
                    <a:pt x="10597" y="3418"/>
                    <a:pt x="10645" y="3025"/>
                  </a:cubicBezTo>
                  <a:cubicBezTo>
                    <a:pt x="10740" y="2228"/>
                    <a:pt x="10704" y="1442"/>
                    <a:pt x="10514" y="656"/>
                  </a:cubicBezTo>
                  <a:cubicBezTo>
                    <a:pt x="10419" y="346"/>
                    <a:pt x="10228" y="132"/>
                    <a:pt x="9883" y="73"/>
                  </a:cubicBezTo>
                  <a:cubicBezTo>
                    <a:pt x="9752" y="49"/>
                    <a:pt x="9609" y="37"/>
                    <a:pt x="9466" y="13"/>
                  </a:cubicBezTo>
                  <a:cubicBezTo>
                    <a:pt x="9343" y="5"/>
                    <a:pt x="9220" y="1"/>
                    <a:pt x="90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66"/>
            <p:cNvSpPr/>
            <p:nvPr/>
          </p:nvSpPr>
          <p:spPr>
            <a:xfrm>
              <a:off x="1200971" y="1829100"/>
              <a:ext cx="596991" cy="778375"/>
            </a:xfrm>
            <a:custGeom>
              <a:avLst/>
              <a:gdLst/>
              <a:ahLst/>
              <a:cxnLst/>
              <a:rect l="l" t="t" r="r" b="b"/>
              <a:pathLst>
                <a:path w="14182" h="18492" extrusionOk="0">
                  <a:moveTo>
                    <a:pt x="9396" y="401"/>
                  </a:moveTo>
                  <a:cubicBezTo>
                    <a:pt x="9518" y="401"/>
                    <a:pt x="9640" y="405"/>
                    <a:pt x="9764" y="413"/>
                  </a:cubicBezTo>
                  <a:cubicBezTo>
                    <a:pt x="9895" y="425"/>
                    <a:pt x="10038" y="437"/>
                    <a:pt x="10181" y="473"/>
                  </a:cubicBezTo>
                  <a:cubicBezTo>
                    <a:pt x="10514" y="532"/>
                    <a:pt x="10716" y="735"/>
                    <a:pt x="10800" y="1056"/>
                  </a:cubicBezTo>
                  <a:cubicBezTo>
                    <a:pt x="10990" y="1842"/>
                    <a:pt x="11026" y="2628"/>
                    <a:pt x="10931" y="3414"/>
                  </a:cubicBezTo>
                  <a:cubicBezTo>
                    <a:pt x="10883" y="3818"/>
                    <a:pt x="10716" y="3925"/>
                    <a:pt x="10419" y="3973"/>
                  </a:cubicBezTo>
                  <a:cubicBezTo>
                    <a:pt x="10038" y="4033"/>
                    <a:pt x="9681" y="4056"/>
                    <a:pt x="9312" y="4092"/>
                  </a:cubicBezTo>
                  <a:cubicBezTo>
                    <a:pt x="8550" y="4164"/>
                    <a:pt x="7823" y="4295"/>
                    <a:pt x="7145" y="4628"/>
                  </a:cubicBezTo>
                  <a:cubicBezTo>
                    <a:pt x="6216" y="5057"/>
                    <a:pt x="5525" y="5759"/>
                    <a:pt x="5037" y="6628"/>
                  </a:cubicBezTo>
                  <a:cubicBezTo>
                    <a:pt x="4894" y="6902"/>
                    <a:pt x="4775" y="7164"/>
                    <a:pt x="4692" y="7462"/>
                  </a:cubicBezTo>
                  <a:cubicBezTo>
                    <a:pt x="4680" y="7557"/>
                    <a:pt x="4668" y="7628"/>
                    <a:pt x="4656" y="7724"/>
                  </a:cubicBezTo>
                  <a:cubicBezTo>
                    <a:pt x="4632" y="7900"/>
                    <a:pt x="4667" y="7985"/>
                    <a:pt x="4766" y="7985"/>
                  </a:cubicBezTo>
                  <a:cubicBezTo>
                    <a:pt x="4814" y="7985"/>
                    <a:pt x="4876" y="7965"/>
                    <a:pt x="4954" y="7926"/>
                  </a:cubicBezTo>
                  <a:cubicBezTo>
                    <a:pt x="5144" y="7843"/>
                    <a:pt x="5323" y="7724"/>
                    <a:pt x="5513" y="7628"/>
                  </a:cubicBezTo>
                  <a:cubicBezTo>
                    <a:pt x="5549" y="7616"/>
                    <a:pt x="5573" y="7605"/>
                    <a:pt x="5609" y="7605"/>
                  </a:cubicBezTo>
                  <a:cubicBezTo>
                    <a:pt x="6523" y="7226"/>
                    <a:pt x="7457" y="6994"/>
                    <a:pt x="8413" y="6994"/>
                  </a:cubicBezTo>
                  <a:cubicBezTo>
                    <a:pt x="8901" y="6994"/>
                    <a:pt x="9395" y="7055"/>
                    <a:pt x="9895" y="7188"/>
                  </a:cubicBezTo>
                  <a:cubicBezTo>
                    <a:pt x="10812" y="7426"/>
                    <a:pt x="11526" y="7974"/>
                    <a:pt x="12169" y="8652"/>
                  </a:cubicBezTo>
                  <a:cubicBezTo>
                    <a:pt x="12895" y="9426"/>
                    <a:pt x="13169" y="10367"/>
                    <a:pt x="13181" y="11391"/>
                  </a:cubicBezTo>
                  <a:cubicBezTo>
                    <a:pt x="13217" y="12498"/>
                    <a:pt x="12979" y="13522"/>
                    <a:pt x="12395" y="14462"/>
                  </a:cubicBezTo>
                  <a:cubicBezTo>
                    <a:pt x="11812" y="15403"/>
                    <a:pt x="11014" y="16117"/>
                    <a:pt x="10074" y="16677"/>
                  </a:cubicBezTo>
                  <a:cubicBezTo>
                    <a:pt x="9073" y="17296"/>
                    <a:pt x="8002" y="17594"/>
                    <a:pt x="6275" y="17606"/>
                  </a:cubicBezTo>
                  <a:cubicBezTo>
                    <a:pt x="5454" y="17606"/>
                    <a:pt x="4132" y="17368"/>
                    <a:pt x="2977" y="16534"/>
                  </a:cubicBezTo>
                  <a:cubicBezTo>
                    <a:pt x="2203" y="15963"/>
                    <a:pt x="1644" y="15224"/>
                    <a:pt x="1203" y="14403"/>
                  </a:cubicBezTo>
                  <a:cubicBezTo>
                    <a:pt x="620" y="13355"/>
                    <a:pt x="429" y="12212"/>
                    <a:pt x="334" y="11057"/>
                  </a:cubicBezTo>
                  <a:cubicBezTo>
                    <a:pt x="298" y="10474"/>
                    <a:pt x="310" y="9902"/>
                    <a:pt x="358" y="9343"/>
                  </a:cubicBezTo>
                  <a:cubicBezTo>
                    <a:pt x="429" y="8414"/>
                    <a:pt x="632" y="7509"/>
                    <a:pt x="965" y="6628"/>
                  </a:cubicBezTo>
                  <a:cubicBezTo>
                    <a:pt x="1513" y="5140"/>
                    <a:pt x="2382" y="3878"/>
                    <a:pt x="3573" y="2842"/>
                  </a:cubicBezTo>
                  <a:cubicBezTo>
                    <a:pt x="4489" y="2032"/>
                    <a:pt x="5537" y="1413"/>
                    <a:pt x="6680" y="961"/>
                  </a:cubicBezTo>
                  <a:cubicBezTo>
                    <a:pt x="7565" y="634"/>
                    <a:pt x="8459" y="401"/>
                    <a:pt x="9396" y="401"/>
                  </a:cubicBezTo>
                  <a:close/>
                  <a:moveTo>
                    <a:pt x="9541" y="1"/>
                  </a:moveTo>
                  <a:cubicBezTo>
                    <a:pt x="9266" y="1"/>
                    <a:pt x="8991" y="31"/>
                    <a:pt x="8716" y="68"/>
                  </a:cubicBezTo>
                  <a:cubicBezTo>
                    <a:pt x="7692" y="187"/>
                    <a:pt x="6728" y="520"/>
                    <a:pt x="5787" y="949"/>
                  </a:cubicBezTo>
                  <a:cubicBezTo>
                    <a:pt x="4620" y="1497"/>
                    <a:pt x="3597" y="2235"/>
                    <a:pt x="2715" y="3163"/>
                  </a:cubicBezTo>
                  <a:cubicBezTo>
                    <a:pt x="1251" y="4747"/>
                    <a:pt x="429" y="6616"/>
                    <a:pt x="120" y="8736"/>
                  </a:cubicBezTo>
                  <a:cubicBezTo>
                    <a:pt x="84" y="8926"/>
                    <a:pt x="72" y="9117"/>
                    <a:pt x="60" y="9307"/>
                  </a:cubicBezTo>
                  <a:cubicBezTo>
                    <a:pt x="1" y="10045"/>
                    <a:pt x="1" y="10760"/>
                    <a:pt x="25" y="11486"/>
                  </a:cubicBezTo>
                  <a:cubicBezTo>
                    <a:pt x="37" y="12069"/>
                    <a:pt x="84" y="12629"/>
                    <a:pt x="215" y="13200"/>
                  </a:cubicBezTo>
                  <a:cubicBezTo>
                    <a:pt x="418" y="13927"/>
                    <a:pt x="691" y="14629"/>
                    <a:pt x="1096" y="15284"/>
                  </a:cubicBezTo>
                  <a:cubicBezTo>
                    <a:pt x="1799" y="16415"/>
                    <a:pt x="2692" y="17332"/>
                    <a:pt x="3906" y="17891"/>
                  </a:cubicBezTo>
                  <a:cubicBezTo>
                    <a:pt x="4806" y="18289"/>
                    <a:pt x="5743" y="18491"/>
                    <a:pt x="6707" y="18491"/>
                  </a:cubicBezTo>
                  <a:cubicBezTo>
                    <a:pt x="6954" y="18491"/>
                    <a:pt x="7203" y="18478"/>
                    <a:pt x="7454" y="18451"/>
                  </a:cubicBezTo>
                  <a:cubicBezTo>
                    <a:pt x="8645" y="18320"/>
                    <a:pt x="9776" y="17975"/>
                    <a:pt x="10800" y="17332"/>
                  </a:cubicBezTo>
                  <a:cubicBezTo>
                    <a:pt x="11669" y="16796"/>
                    <a:pt x="12300" y="16046"/>
                    <a:pt x="12871" y="15236"/>
                  </a:cubicBezTo>
                  <a:cubicBezTo>
                    <a:pt x="13895" y="13736"/>
                    <a:pt x="14181" y="12069"/>
                    <a:pt x="13669" y="10283"/>
                  </a:cubicBezTo>
                  <a:cubicBezTo>
                    <a:pt x="13455" y="9474"/>
                    <a:pt x="12979" y="8807"/>
                    <a:pt x="12395" y="8224"/>
                  </a:cubicBezTo>
                  <a:cubicBezTo>
                    <a:pt x="11514" y="7331"/>
                    <a:pt x="10455" y="6783"/>
                    <a:pt x="9192" y="6664"/>
                  </a:cubicBezTo>
                  <a:cubicBezTo>
                    <a:pt x="8934" y="6642"/>
                    <a:pt x="8677" y="6629"/>
                    <a:pt x="8419" y="6629"/>
                  </a:cubicBezTo>
                  <a:cubicBezTo>
                    <a:pt x="7833" y="6629"/>
                    <a:pt x="7251" y="6696"/>
                    <a:pt x="6680" y="6878"/>
                  </a:cubicBezTo>
                  <a:cubicBezTo>
                    <a:pt x="6264" y="7009"/>
                    <a:pt x="5847" y="7128"/>
                    <a:pt x="5442" y="7366"/>
                  </a:cubicBezTo>
                  <a:cubicBezTo>
                    <a:pt x="5454" y="7259"/>
                    <a:pt x="5490" y="7212"/>
                    <a:pt x="5537" y="7152"/>
                  </a:cubicBezTo>
                  <a:cubicBezTo>
                    <a:pt x="5621" y="7057"/>
                    <a:pt x="5692" y="6962"/>
                    <a:pt x="5787" y="6854"/>
                  </a:cubicBezTo>
                  <a:cubicBezTo>
                    <a:pt x="6430" y="6128"/>
                    <a:pt x="7156" y="5533"/>
                    <a:pt x="8109" y="5235"/>
                  </a:cubicBezTo>
                  <a:cubicBezTo>
                    <a:pt x="8657" y="5068"/>
                    <a:pt x="9204" y="4997"/>
                    <a:pt x="9776" y="4949"/>
                  </a:cubicBezTo>
                  <a:cubicBezTo>
                    <a:pt x="10121" y="4926"/>
                    <a:pt x="10455" y="4890"/>
                    <a:pt x="10788" y="4795"/>
                  </a:cubicBezTo>
                  <a:cubicBezTo>
                    <a:pt x="11074" y="4699"/>
                    <a:pt x="11252" y="4521"/>
                    <a:pt x="11347" y="4259"/>
                  </a:cubicBezTo>
                  <a:cubicBezTo>
                    <a:pt x="11681" y="3461"/>
                    <a:pt x="11705" y="2628"/>
                    <a:pt x="11705" y="1794"/>
                  </a:cubicBezTo>
                  <a:cubicBezTo>
                    <a:pt x="11705" y="901"/>
                    <a:pt x="11014" y="294"/>
                    <a:pt x="10324" y="104"/>
                  </a:cubicBezTo>
                  <a:cubicBezTo>
                    <a:pt x="10063" y="28"/>
                    <a:pt x="9802" y="1"/>
                    <a:pt x="95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66"/>
            <p:cNvSpPr/>
            <p:nvPr/>
          </p:nvSpPr>
          <p:spPr>
            <a:xfrm>
              <a:off x="1440063" y="2266158"/>
              <a:ext cx="140850" cy="145598"/>
            </a:xfrm>
            <a:custGeom>
              <a:avLst/>
              <a:gdLst/>
              <a:ahLst/>
              <a:cxnLst/>
              <a:rect l="l" t="t" r="r" b="b"/>
              <a:pathLst>
                <a:path w="3346" h="3459" extrusionOk="0">
                  <a:moveTo>
                    <a:pt x="2197" y="478"/>
                  </a:moveTo>
                  <a:cubicBezTo>
                    <a:pt x="2350" y="478"/>
                    <a:pt x="2505" y="511"/>
                    <a:pt x="2655" y="579"/>
                  </a:cubicBezTo>
                  <a:cubicBezTo>
                    <a:pt x="2750" y="627"/>
                    <a:pt x="2822" y="698"/>
                    <a:pt x="2893" y="817"/>
                  </a:cubicBezTo>
                  <a:cubicBezTo>
                    <a:pt x="3072" y="1174"/>
                    <a:pt x="3072" y="1567"/>
                    <a:pt x="2953" y="1936"/>
                  </a:cubicBezTo>
                  <a:cubicBezTo>
                    <a:pt x="2834" y="2282"/>
                    <a:pt x="2655" y="2603"/>
                    <a:pt x="2381" y="2865"/>
                  </a:cubicBezTo>
                  <a:cubicBezTo>
                    <a:pt x="2210" y="3015"/>
                    <a:pt x="2000" y="3097"/>
                    <a:pt x="1777" y="3097"/>
                  </a:cubicBezTo>
                  <a:cubicBezTo>
                    <a:pt x="1628" y="3097"/>
                    <a:pt x="1474" y="3060"/>
                    <a:pt x="1322" y="2984"/>
                  </a:cubicBezTo>
                  <a:cubicBezTo>
                    <a:pt x="1012" y="2817"/>
                    <a:pt x="881" y="2520"/>
                    <a:pt x="881" y="2151"/>
                  </a:cubicBezTo>
                  <a:cubicBezTo>
                    <a:pt x="941" y="1734"/>
                    <a:pt x="988" y="1293"/>
                    <a:pt x="1286" y="936"/>
                  </a:cubicBezTo>
                  <a:cubicBezTo>
                    <a:pt x="1539" y="635"/>
                    <a:pt x="1864" y="478"/>
                    <a:pt x="2197" y="478"/>
                  </a:cubicBezTo>
                  <a:close/>
                  <a:moveTo>
                    <a:pt x="2041" y="0"/>
                  </a:moveTo>
                  <a:cubicBezTo>
                    <a:pt x="1962" y="0"/>
                    <a:pt x="1881" y="6"/>
                    <a:pt x="1798" y="19"/>
                  </a:cubicBezTo>
                  <a:cubicBezTo>
                    <a:pt x="703" y="186"/>
                    <a:pt x="0" y="1222"/>
                    <a:pt x="250" y="2294"/>
                  </a:cubicBezTo>
                  <a:cubicBezTo>
                    <a:pt x="357" y="2710"/>
                    <a:pt x="524" y="3103"/>
                    <a:pt x="941" y="3306"/>
                  </a:cubicBezTo>
                  <a:cubicBezTo>
                    <a:pt x="1150" y="3410"/>
                    <a:pt x="1361" y="3458"/>
                    <a:pt x="1570" y="3458"/>
                  </a:cubicBezTo>
                  <a:cubicBezTo>
                    <a:pt x="1860" y="3458"/>
                    <a:pt x="2147" y="3365"/>
                    <a:pt x="2417" y="3198"/>
                  </a:cubicBezTo>
                  <a:cubicBezTo>
                    <a:pt x="3048" y="2806"/>
                    <a:pt x="3346" y="2210"/>
                    <a:pt x="3346" y="1448"/>
                  </a:cubicBezTo>
                  <a:lnTo>
                    <a:pt x="3346" y="1282"/>
                  </a:lnTo>
                  <a:cubicBezTo>
                    <a:pt x="3314" y="520"/>
                    <a:pt x="2760" y="0"/>
                    <a:pt x="20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60"/>
        <p:cNvGrpSpPr/>
        <p:nvPr/>
      </p:nvGrpSpPr>
      <p:grpSpPr>
        <a:xfrm>
          <a:off x="0" y="0"/>
          <a:ext cx="0" cy="0"/>
          <a:chOff x="0" y="0"/>
          <a:chExt cx="0" cy="0"/>
        </a:xfrm>
      </p:grpSpPr>
      <p:sp>
        <p:nvSpPr>
          <p:cNvPr id="2761" name="Google Shape;2761;p70"/>
          <p:cNvSpPr txBox="1">
            <a:spLocks noGrp="1"/>
          </p:cNvSpPr>
          <p:nvPr>
            <p:ph type="title"/>
          </p:nvPr>
        </p:nvSpPr>
        <p:spPr>
          <a:xfrm>
            <a:off x="713225" y="722376"/>
            <a:ext cx="7717500" cy="5727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GB"/>
              <a:t>Percentages</a:t>
            </a:r>
          </a:p>
        </p:txBody>
      </p:sp>
      <p:pic>
        <p:nvPicPr>
          <p:cNvPr id="2762" name="Google Shape;2762;p70" title="Chart">
            <a:hlinkClick r:id="rId3"/>
          </p:cNvPr>
          <p:cNvPicPr preferRelativeResize="0"/>
          <p:nvPr/>
        </p:nvPicPr>
        <p:blipFill>
          <a:blip r:embed="rId4"/>
          <a:stretch>
            <a:fillRect/>
          </a:stretch>
        </p:blipFill>
        <p:spPr>
          <a:xfrm>
            <a:off x="4906250" y="1526325"/>
            <a:ext cx="3524475" cy="2179300"/>
          </a:xfrm>
          <a:prstGeom prst="rect">
            <a:avLst/>
          </a:prstGeom>
          <a:noFill/>
          <a:ln>
            <a:noFill/>
          </a:ln>
        </p:spPr>
      </p:pic>
      <p:grpSp>
        <p:nvGrpSpPr>
          <p:cNvPr id="2763" name="Google Shape;2763;p70"/>
          <p:cNvGrpSpPr/>
          <p:nvPr/>
        </p:nvGrpSpPr>
        <p:grpSpPr>
          <a:xfrm>
            <a:off x="2114570" y="1638363"/>
            <a:ext cx="147831" cy="291991"/>
            <a:chOff x="3527539" y="4476677"/>
            <a:chExt cx="159232" cy="314510"/>
          </a:xfrm>
        </p:grpSpPr>
        <p:sp>
          <p:nvSpPr>
            <p:cNvPr id="2764" name="Google Shape;2764;p70"/>
            <p:cNvSpPr/>
            <p:nvPr/>
          </p:nvSpPr>
          <p:spPr>
            <a:xfrm>
              <a:off x="3527539" y="4536716"/>
              <a:ext cx="159232" cy="254471"/>
            </a:xfrm>
            <a:custGeom>
              <a:avLst/>
              <a:gdLst/>
              <a:ahLst/>
              <a:cxnLst/>
              <a:rect l="l" t="t" r="r" b="b"/>
              <a:pathLst>
                <a:path w="97241" h="155402" extrusionOk="0">
                  <a:moveTo>
                    <a:pt x="35360" y="0"/>
                  </a:moveTo>
                  <a:cubicBezTo>
                    <a:pt x="27173" y="0"/>
                    <a:pt x="21268" y="5220"/>
                    <a:pt x="17713" y="15527"/>
                  </a:cubicBezTo>
                  <a:cubicBezTo>
                    <a:pt x="15527" y="21921"/>
                    <a:pt x="1533" y="61750"/>
                    <a:pt x="1403" y="62174"/>
                  </a:cubicBezTo>
                  <a:cubicBezTo>
                    <a:pt x="0" y="66121"/>
                    <a:pt x="2088" y="70492"/>
                    <a:pt x="6068" y="71895"/>
                  </a:cubicBezTo>
                  <a:cubicBezTo>
                    <a:pt x="6895" y="72179"/>
                    <a:pt x="7739" y="72315"/>
                    <a:pt x="8570" y="72315"/>
                  </a:cubicBezTo>
                  <a:cubicBezTo>
                    <a:pt x="11735" y="72315"/>
                    <a:pt x="14703" y="70350"/>
                    <a:pt x="15788" y="67197"/>
                  </a:cubicBezTo>
                  <a:cubicBezTo>
                    <a:pt x="16245" y="65925"/>
                    <a:pt x="24661" y="42569"/>
                    <a:pt x="29358" y="29130"/>
                  </a:cubicBezTo>
                  <a:lnTo>
                    <a:pt x="29358" y="29130"/>
                  </a:lnTo>
                  <a:cubicBezTo>
                    <a:pt x="28869" y="33142"/>
                    <a:pt x="30272" y="24824"/>
                    <a:pt x="18431" y="85856"/>
                  </a:cubicBezTo>
                  <a:cubicBezTo>
                    <a:pt x="17941" y="88498"/>
                    <a:pt x="19964" y="90912"/>
                    <a:pt x="22606" y="90912"/>
                  </a:cubicBezTo>
                  <a:lnTo>
                    <a:pt x="28412" y="90912"/>
                  </a:lnTo>
                  <a:lnTo>
                    <a:pt x="28412" y="146235"/>
                  </a:lnTo>
                  <a:cubicBezTo>
                    <a:pt x="28412" y="151291"/>
                    <a:pt x="32522" y="155401"/>
                    <a:pt x="37578" y="155401"/>
                  </a:cubicBezTo>
                  <a:cubicBezTo>
                    <a:pt x="42634" y="155401"/>
                    <a:pt x="46745" y="151291"/>
                    <a:pt x="46745" y="146235"/>
                  </a:cubicBezTo>
                  <a:lnTo>
                    <a:pt x="46745" y="90912"/>
                  </a:lnTo>
                  <a:lnTo>
                    <a:pt x="50692" y="90912"/>
                  </a:lnTo>
                  <a:lnTo>
                    <a:pt x="50692" y="146235"/>
                  </a:lnTo>
                  <a:cubicBezTo>
                    <a:pt x="50692" y="151291"/>
                    <a:pt x="54769" y="155401"/>
                    <a:pt x="59825" y="155401"/>
                  </a:cubicBezTo>
                  <a:cubicBezTo>
                    <a:pt x="64881" y="155401"/>
                    <a:pt x="68991" y="151291"/>
                    <a:pt x="68991" y="146235"/>
                  </a:cubicBezTo>
                  <a:lnTo>
                    <a:pt x="68991" y="90912"/>
                  </a:lnTo>
                  <a:lnTo>
                    <a:pt x="74798" y="90912"/>
                  </a:lnTo>
                  <a:cubicBezTo>
                    <a:pt x="77472" y="90912"/>
                    <a:pt x="79462" y="88498"/>
                    <a:pt x="78973" y="85856"/>
                  </a:cubicBezTo>
                  <a:cubicBezTo>
                    <a:pt x="67262" y="25379"/>
                    <a:pt x="68535" y="32392"/>
                    <a:pt x="68143" y="29130"/>
                  </a:cubicBezTo>
                  <a:lnTo>
                    <a:pt x="68143" y="29130"/>
                  </a:lnTo>
                  <a:cubicBezTo>
                    <a:pt x="72873" y="42667"/>
                    <a:pt x="81028" y="65958"/>
                    <a:pt x="81485" y="67197"/>
                  </a:cubicBezTo>
                  <a:cubicBezTo>
                    <a:pt x="82570" y="70350"/>
                    <a:pt x="85538" y="72315"/>
                    <a:pt x="88687" y="72315"/>
                  </a:cubicBezTo>
                  <a:cubicBezTo>
                    <a:pt x="89513" y="72315"/>
                    <a:pt x="90352" y="72179"/>
                    <a:pt x="91173" y="71895"/>
                  </a:cubicBezTo>
                  <a:cubicBezTo>
                    <a:pt x="95152" y="70492"/>
                    <a:pt x="97240" y="66121"/>
                    <a:pt x="95870" y="62174"/>
                  </a:cubicBezTo>
                  <a:cubicBezTo>
                    <a:pt x="95707" y="61750"/>
                    <a:pt x="81746" y="21921"/>
                    <a:pt x="79560" y="15527"/>
                  </a:cubicBezTo>
                  <a:cubicBezTo>
                    <a:pt x="76005" y="5220"/>
                    <a:pt x="70068" y="0"/>
                    <a:pt x="619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70"/>
            <p:cNvSpPr/>
            <p:nvPr/>
          </p:nvSpPr>
          <p:spPr>
            <a:xfrm>
              <a:off x="3581381" y="4476677"/>
              <a:ext cx="51814" cy="51761"/>
            </a:xfrm>
            <a:custGeom>
              <a:avLst/>
              <a:gdLst/>
              <a:ahLst/>
              <a:cxnLst/>
              <a:rect l="l" t="t" r="r" b="b"/>
              <a:pathLst>
                <a:path w="31642" h="31610" extrusionOk="0">
                  <a:moveTo>
                    <a:pt x="15821" y="1"/>
                  </a:moveTo>
                  <a:cubicBezTo>
                    <a:pt x="7079" y="1"/>
                    <a:pt x="0" y="7079"/>
                    <a:pt x="0" y="15821"/>
                  </a:cubicBezTo>
                  <a:cubicBezTo>
                    <a:pt x="0" y="24531"/>
                    <a:pt x="7079" y="31609"/>
                    <a:pt x="15821" y="31609"/>
                  </a:cubicBezTo>
                  <a:cubicBezTo>
                    <a:pt x="24563" y="31609"/>
                    <a:pt x="31641" y="24531"/>
                    <a:pt x="31641" y="15821"/>
                  </a:cubicBezTo>
                  <a:cubicBezTo>
                    <a:pt x="31641" y="7079"/>
                    <a:pt x="24563" y="1"/>
                    <a:pt x="158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66" name="Google Shape;2766;p70"/>
          <p:cNvGrpSpPr/>
          <p:nvPr/>
        </p:nvGrpSpPr>
        <p:grpSpPr>
          <a:xfrm>
            <a:off x="1743131" y="1637322"/>
            <a:ext cx="118572" cy="294074"/>
            <a:chOff x="3343310" y="4475555"/>
            <a:chExt cx="127717" cy="316753"/>
          </a:xfrm>
        </p:grpSpPr>
        <p:sp>
          <p:nvSpPr>
            <p:cNvPr id="2767" name="Google Shape;2767;p70"/>
            <p:cNvSpPr/>
            <p:nvPr/>
          </p:nvSpPr>
          <p:spPr>
            <a:xfrm>
              <a:off x="3343310" y="4535967"/>
              <a:ext cx="127717" cy="256341"/>
            </a:xfrm>
            <a:custGeom>
              <a:avLst/>
              <a:gdLst/>
              <a:ahLst/>
              <a:cxnLst/>
              <a:rect l="l" t="t" r="r" b="b"/>
              <a:pathLst>
                <a:path w="77995" h="156544" extrusionOk="0">
                  <a:moveTo>
                    <a:pt x="18496" y="1"/>
                  </a:moveTo>
                  <a:cubicBezTo>
                    <a:pt x="8514" y="1"/>
                    <a:pt x="359" y="8123"/>
                    <a:pt x="327" y="18105"/>
                  </a:cubicBezTo>
                  <a:lnTo>
                    <a:pt x="33" y="74537"/>
                  </a:lnTo>
                  <a:cubicBezTo>
                    <a:pt x="0" y="78778"/>
                    <a:pt x="3425" y="82235"/>
                    <a:pt x="7666" y="82268"/>
                  </a:cubicBezTo>
                  <a:lnTo>
                    <a:pt x="7731" y="82268"/>
                  </a:lnTo>
                  <a:cubicBezTo>
                    <a:pt x="11939" y="82268"/>
                    <a:pt x="15364" y="78843"/>
                    <a:pt x="15397" y="74635"/>
                  </a:cubicBezTo>
                  <a:lnTo>
                    <a:pt x="15691" y="18170"/>
                  </a:lnTo>
                  <a:cubicBezTo>
                    <a:pt x="15691" y="17341"/>
                    <a:pt x="16344" y="16668"/>
                    <a:pt x="17166" y="16668"/>
                  </a:cubicBezTo>
                  <a:cubicBezTo>
                    <a:pt x="17185" y="16668"/>
                    <a:pt x="17204" y="16669"/>
                    <a:pt x="17224" y="16669"/>
                  </a:cubicBezTo>
                  <a:cubicBezTo>
                    <a:pt x="18039" y="16669"/>
                    <a:pt x="18724" y="17355"/>
                    <a:pt x="18724" y="18170"/>
                  </a:cubicBezTo>
                  <a:lnTo>
                    <a:pt x="18724" y="147345"/>
                  </a:lnTo>
                  <a:cubicBezTo>
                    <a:pt x="18724" y="152433"/>
                    <a:pt x="22867" y="156543"/>
                    <a:pt x="27956" y="156543"/>
                  </a:cubicBezTo>
                  <a:cubicBezTo>
                    <a:pt x="33044" y="156543"/>
                    <a:pt x="37187" y="152433"/>
                    <a:pt x="37187" y="147345"/>
                  </a:cubicBezTo>
                  <a:lnTo>
                    <a:pt x="37187" y="73656"/>
                  </a:lnTo>
                  <a:lnTo>
                    <a:pt x="41167" y="73656"/>
                  </a:lnTo>
                  <a:lnTo>
                    <a:pt x="41167" y="147345"/>
                  </a:lnTo>
                  <a:cubicBezTo>
                    <a:pt x="41167" y="152433"/>
                    <a:pt x="45277" y="156543"/>
                    <a:pt x="50365" y="156543"/>
                  </a:cubicBezTo>
                  <a:cubicBezTo>
                    <a:pt x="55454" y="156543"/>
                    <a:pt x="59597" y="152433"/>
                    <a:pt x="59597" y="147345"/>
                  </a:cubicBezTo>
                  <a:cubicBezTo>
                    <a:pt x="59597" y="25477"/>
                    <a:pt x="59434" y="95153"/>
                    <a:pt x="59434" y="18300"/>
                  </a:cubicBezTo>
                  <a:cubicBezTo>
                    <a:pt x="59434" y="17420"/>
                    <a:pt x="60119" y="16702"/>
                    <a:pt x="60967" y="16669"/>
                  </a:cubicBezTo>
                  <a:cubicBezTo>
                    <a:pt x="60988" y="16669"/>
                    <a:pt x="61009" y="16668"/>
                    <a:pt x="61030" y="16668"/>
                  </a:cubicBezTo>
                  <a:cubicBezTo>
                    <a:pt x="61882" y="16668"/>
                    <a:pt x="62567" y="17310"/>
                    <a:pt x="62631" y="18170"/>
                  </a:cubicBezTo>
                  <a:lnTo>
                    <a:pt x="62598" y="74570"/>
                  </a:lnTo>
                  <a:cubicBezTo>
                    <a:pt x="62598" y="78810"/>
                    <a:pt x="66023" y="82268"/>
                    <a:pt x="70264" y="82268"/>
                  </a:cubicBezTo>
                  <a:cubicBezTo>
                    <a:pt x="74504" y="82268"/>
                    <a:pt x="77962" y="78843"/>
                    <a:pt x="77962" y="74602"/>
                  </a:cubicBezTo>
                  <a:lnTo>
                    <a:pt x="77994" y="18137"/>
                  </a:lnTo>
                  <a:cubicBezTo>
                    <a:pt x="77994" y="18137"/>
                    <a:pt x="77994" y="18105"/>
                    <a:pt x="77994" y="18105"/>
                  </a:cubicBezTo>
                  <a:cubicBezTo>
                    <a:pt x="77962" y="8123"/>
                    <a:pt x="69807" y="1"/>
                    <a:pt x="598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70"/>
            <p:cNvSpPr/>
            <p:nvPr/>
          </p:nvSpPr>
          <p:spPr>
            <a:xfrm>
              <a:off x="3381341" y="4475555"/>
              <a:ext cx="52189" cy="52135"/>
            </a:xfrm>
            <a:custGeom>
              <a:avLst/>
              <a:gdLst/>
              <a:ahLst/>
              <a:cxnLst/>
              <a:rect l="l" t="t" r="r" b="b"/>
              <a:pathLst>
                <a:path w="31871" h="31838" extrusionOk="0">
                  <a:moveTo>
                    <a:pt x="15952" y="1"/>
                  </a:moveTo>
                  <a:cubicBezTo>
                    <a:pt x="7144" y="1"/>
                    <a:pt x="1" y="7112"/>
                    <a:pt x="1" y="15919"/>
                  </a:cubicBezTo>
                  <a:cubicBezTo>
                    <a:pt x="1" y="24694"/>
                    <a:pt x="7144" y="31838"/>
                    <a:pt x="15952" y="31838"/>
                  </a:cubicBezTo>
                  <a:cubicBezTo>
                    <a:pt x="24727" y="31838"/>
                    <a:pt x="31870" y="24694"/>
                    <a:pt x="31870" y="15919"/>
                  </a:cubicBezTo>
                  <a:cubicBezTo>
                    <a:pt x="31870" y="7112"/>
                    <a:pt x="24727" y="1"/>
                    <a:pt x="159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69" name="Google Shape;2769;p70"/>
          <p:cNvGrpSpPr/>
          <p:nvPr/>
        </p:nvGrpSpPr>
        <p:grpSpPr>
          <a:xfrm>
            <a:off x="1928851" y="1637322"/>
            <a:ext cx="118572" cy="294074"/>
            <a:chOff x="3343310" y="4475555"/>
            <a:chExt cx="127717" cy="316753"/>
          </a:xfrm>
        </p:grpSpPr>
        <p:sp>
          <p:nvSpPr>
            <p:cNvPr id="2770" name="Google Shape;2770;p70"/>
            <p:cNvSpPr/>
            <p:nvPr/>
          </p:nvSpPr>
          <p:spPr>
            <a:xfrm>
              <a:off x="3343310" y="4535967"/>
              <a:ext cx="127717" cy="256341"/>
            </a:xfrm>
            <a:custGeom>
              <a:avLst/>
              <a:gdLst/>
              <a:ahLst/>
              <a:cxnLst/>
              <a:rect l="l" t="t" r="r" b="b"/>
              <a:pathLst>
                <a:path w="77995" h="156544" extrusionOk="0">
                  <a:moveTo>
                    <a:pt x="18496" y="1"/>
                  </a:moveTo>
                  <a:cubicBezTo>
                    <a:pt x="8514" y="1"/>
                    <a:pt x="359" y="8123"/>
                    <a:pt x="327" y="18105"/>
                  </a:cubicBezTo>
                  <a:lnTo>
                    <a:pt x="33" y="74537"/>
                  </a:lnTo>
                  <a:cubicBezTo>
                    <a:pt x="0" y="78778"/>
                    <a:pt x="3425" y="82235"/>
                    <a:pt x="7666" y="82268"/>
                  </a:cubicBezTo>
                  <a:lnTo>
                    <a:pt x="7731" y="82268"/>
                  </a:lnTo>
                  <a:cubicBezTo>
                    <a:pt x="11939" y="82268"/>
                    <a:pt x="15364" y="78843"/>
                    <a:pt x="15397" y="74635"/>
                  </a:cubicBezTo>
                  <a:lnTo>
                    <a:pt x="15691" y="18170"/>
                  </a:lnTo>
                  <a:cubicBezTo>
                    <a:pt x="15691" y="17341"/>
                    <a:pt x="16344" y="16668"/>
                    <a:pt x="17166" y="16668"/>
                  </a:cubicBezTo>
                  <a:cubicBezTo>
                    <a:pt x="17185" y="16668"/>
                    <a:pt x="17204" y="16669"/>
                    <a:pt x="17224" y="16669"/>
                  </a:cubicBezTo>
                  <a:cubicBezTo>
                    <a:pt x="18039" y="16669"/>
                    <a:pt x="18724" y="17355"/>
                    <a:pt x="18724" y="18170"/>
                  </a:cubicBezTo>
                  <a:lnTo>
                    <a:pt x="18724" y="147345"/>
                  </a:lnTo>
                  <a:cubicBezTo>
                    <a:pt x="18724" y="152433"/>
                    <a:pt x="22867" y="156543"/>
                    <a:pt x="27956" y="156543"/>
                  </a:cubicBezTo>
                  <a:cubicBezTo>
                    <a:pt x="33044" y="156543"/>
                    <a:pt x="37187" y="152433"/>
                    <a:pt x="37187" y="147345"/>
                  </a:cubicBezTo>
                  <a:lnTo>
                    <a:pt x="37187" y="73656"/>
                  </a:lnTo>
                  <a:lnTo>
                    <a:pt x="41167" y="73656"/>
                  </a:lnTo>
                  <a:lnTo>
                    <a:pt x="41167" y="147345"/>
                  </a:lnTo>
                  <a:cubicBezTo>
                    <a:pt x="41167" y="152433"/>
                    <a:pt x="45277" y="156543"/>
                    <a:pt x="50365" y="156543"/>
                  </a:cubicBezTo>
                  <a:cubicBezTo>
                    <a:pt x="55454" y="156543"/>
                    <a:pt x="59597" y="152433"/>
                    <a:pt x="59597" y="147345"/>
                  </a:cubicBezTo>
                  <a:cubicBezTo>
                    <a:pt x="59597" y="25477"/>
                    <a:pt x="59434" y="95153"/>
                    <a:pt x="59434" y="18300"/>
                  </a:cubicBezTo>
                  <a:cubicBezTo>
                    <a:pt x="59434" y="17420"/>
                    <a:pt x="60119" y="16702"/>
                    <a:pt x="60967" y="16669"/>
                  </a:cubicBezTo>
                  <a:cubicBezTo>
                    <a:pt x="60988" y="16669"/>
                    <a:pt x="61009" y="16668"/>
                    <a:pt x="61030" y="16668"/>
                  </a:cubicBezTo>
                  <a:cubicBezTo>
                    <a:pt x="61882" y="16668"/>
                    <a:pt x="62567" y="17310"/>
                    <a:pt x="62631" y="18170"/>
                  </a:cubicBezTo>
                  <a:lnTo>
                    <a:pt x="62598" y="74570"/>
                  </a:lnTo>
                  <a:cubicBezTo>
                    <a:pt x="62598" y="78810"/>
                    <a:pt x="66023" y="82268"/>
                    <a:pt x="70264" y="82268"/>
                  </a:cubicBezTo>
                  <a:cubicBezTo>
                    <a:pt x="74504" y="82268"/>
                    <a:pt x="77962" y="78843"/>
                    <a:pt x="77962" y="74602"/>
                  </a:cubicBezTo>
                  <a:lnTo>
                    <a:pt x="77994" y="18137"/>
                  </a:lnTo>
                  <a:cubicBezTo>
                    <a:pt x="77994" y="18137"/>
                    <a:pt x="77994" y="18105"/>
                    <a:pt x="77994" y="18105"/>
                  </a:cubicBezTo>
                  <a:cubicBezTo>
                    <a:pt x="77962" y="8123"/>
                    <a:pt x="69807" y="1"/>
                    <a:pt x="598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70"/>
            <p:cNvSpPr/>
            <p:nvPr/>
          </p:nvSpPr>
          <p:spPr>
            <a:xfrm>
              <a:off x="3381341" y="4475555"/>
              <a:ext cx="52189" cy="52135"/>
            </a:xfrm>
            <a:custGeom>
              <a:avLst/>
              <a:gdLst/>
              <a:ahLst/>
              <a:cxnLst/>
              <a:rect l="l" t="t" r="r" b="b"/>
              <a:pathLst>
                <a:path w="31871" h="31838" extrusionOk="0">
                  <a:moveTo>
                    <a:pt x="15952" y="1"/>
                  </a:moveTo>
                  <a:cubicBezTo>
                    <a:pt x="7144" y="1"/>
                    <a:pt x="1" y="7112"/>
                    <a:pt x="1" y="15919"/>
                  </a:cubicBezTo>
                  <a:cubicBezTo>
                    <a:pt x="1" y="24694"/>
                    <a:pt x="7144" y="31838"/>
                    <a:pt x="15952" y="31838"/>
                  </a:cubicBezTo>
                  <a:cubicBezTo>
                    <a:pt x="24727" y="31838"/>
                    <a:pt x="31870" y="24694"/>
                    <a:pt x="31870" y="15919"/>
                  </a:cubicBezTo>
                  <a:cubicBezTo>
                    <a:pt x="31870" y="7112"/>
                    <a:pt x="24727" y="1"/>
                    <a:pt x="159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72" name="Google Shape;2772;p70"/>
          <p:cNvGrpSpPr/>
          <p:nvPr/>
        </p:nvGrpSpPr>
        <p:grpSpPr>
          <a:xfrm>
            <a:off x="1557412" y="1637322"/>
            <a:ext cx="118572" cy="294074"/>
            <a:chOff x="3343310" y="4475555"/>
            <a:chExt cx="127717" cy="316753"/>
          </a:xfrm>
        </p:grpSpPr>
        <p:sp>
          <p:nvSpPr>
            <p:cNvPr id="2773" name="Google Shape;2773;p70"/>
            <p:cNvSpPr/>
            <p:nvPr/>
          </p:nvSpPr>
          <p:spPr>
            <a:xfrm>
              <a:off x="3343310" y="4535967"/>
              <a:ext cx="127717" cy="256341"/>
            </a:xfrm>
            <a:custGeom>
              <a:avLst/>
              <a:gdLst/>
              <a:ahLst/>
              <a:cxnLst/>
              <a:rect l="l" t="t" r="r" b="b"/>
              <a:pathLst>
                <a:path w="77995" h="156544" extrusionOk="0">
                  <a:moveTo>
                    <a:pt x="18496" y="1"/>
                  </a:moveTo>
                  <a:cubicBezTo>
                    <a:pt x="8514" y="1"/>
                    <a:pt x="359" y="8123"/>
                    <a:pt x="327" y="18105"/>
                  </a:cubicBezTo>
                  <a:lnTo>
                    <a:pt x="33" y="74537"/>
                  </a:lnTo>
                  <a:cubicBezTo>
                    <a:pt x="0" y="78778"/>
                    <a:pt x="3425" y="82235"/>
                    <a:pt x="7666" y="82268"/>
                  </a:cubicBezTo>
                  <a:lnTo>
                    <a:pt x="7731" y="82268"/>
                  </a:lnTo>
                  <a:cubicBezTo>
                    <a:pt x="11939" y="82268"/>
                    <a:pt x="15364" y="78843"/>
                    <a:pt x="15397" y="74635"/>
                  </a:cubicBezTo>
                  <a:lnTo>
                    <a:pt x="15691" y="18170"/>
                  </a:lnTo>
                  <a:cubicBezTo>
                    <a:pt x="15691" y="17341"/>
                    <a:pt x="16344" y="16668"/>
                    <a:pt x="17166" y="16668"/>
                  </a:cubicBezTo>
                  <a:cubicBezTo>
                    <a:pt x="17185" y="16668"/>
                    <a:pt x="17204" y="16669"/>
                    <a:pt x="17224" y="16669"/>
                  </a:cubicBezTo>
                  <a:cubicBezTo>
                    <a:pt x="18039" y="16669"/>
                    <a:pt x="18724" y="17355"/>
                    <a:pt x="18724" y="18170"/>
                  </a:cubicBezTo>
                  <a:lnTo>
                    <a:pt x="18724" y="147345"/>
                  </a:lnTo>
                  <a:cubicBezTo>
                    <a:pt x="18724" y="152433"/>
                    <a:pt x="22867" y="156543"/>
                    <a:pt x="27956" y="156543"/>
                  </a:cubicBezTo>
                  <a:cubicBezTo>
                    <a:pt x="33044" y="156543"/>
                    <a:pt x="37187" y="152433"/>
                    <a:pt x="37187" y="147345"/>
                  </a:cubicBezTo>
                  <a:lnTo>
                    <a:pt x="37187" y="73656"/>
                  </a:lnTo>
                  <a:lnTo>
                    <a:pt x="41167" y="73656"/>
                  </a:lnTo>
                  <a:lnTo>
                    <a:pt x="41167" y="147345"/>
                  </a:lnTo>
                  <a:cubicBezTo>
                    <a:pt x="41167" y="152433"/>
                    <a:pt x="45277" y="156543"/>
                    <a:pt x="50365" y="156543"/>
                  </a:cubicBezTo>
                  <a:cubicBezTo>
                    <a:pt x="55454" y="156543"/>
                    <a:pt x="59597" y="152433"/>
                    <a:pt x="59597" y="147345"/>
                  </a:cubicBezTo>
                  <a:cubicBezTo>
                    <a:pt x="59597" y="25477"/>
                    <a:pt x="59434" y="95153"/>
                    <a:pt x="59434" y="18300"/>
                  </a:cubicBezTo>
                  <a:cubicBezTo>
                    <a:pt x="59434" y="17420"/>
                    <a:pt x="60119" y="16702"/>
                    <a:pt x="60967" y="16669"/>
                  </a:cubicBezTo>
                  <a:cubicBezTo>
                    <a:pt x="60988" y="16669"/>
                    <a:pt x="61009" y="16668"/>
                    <a:pt x="61030" y="16668"/>
                  </a:cubicBezTo>
                  <a:cubicBezTo>
                    <a:pt x="61882" y="16668"/>
                    <a:pt x="62567" y="17310"/>
                    <a:pt x="62631" y="18170"/>
                  </a:cubicBezTo>
                  <a:lnTo>
                    <a:pt x="62598" y="74570"/>
                  </a:lnTo>
                  <a:cubicBezTo>
                    <a:pt x="62598" y="78810"/>
                    <a:pt x="66023" y="82268"/>
                    <a:pt x="70264" y="82268"/>
                  </a:cubicBezTo>
                  <a:cubicBezTo>
                    <a:pt x="74504" y="82268"/>
                    <a:pt x="77962" y="78843"/>
                    <a:pt x="77962" y="74602"/>
                  </a:cubicBezTo>
                  <a:lnTo>
                    <a:pt x="77994" y="18137"/>
                  </a:lnTo>
                  <a:cubicBezTo>
                    <a:pt x="77994" y="18137"/>
                    <a:pt x="77994" y="18105"/>
                    <a:pt x="77994" y="18105"/>
                  </a:cubicBezTo>
                  <a:cubicBezTo>
                    <a:pt x="77962" y="8123"/>
                    <a:pt x="69807" y="1"/>
                    <a:pt x="598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70"/>
            <p:cNvSpPr/>
            <p:nvPr/>
          </p:nvSpPr>
          <p:spPr>
            <a:xfrm>
              <a:off x="3381341" y="4475555"/>
              <a:ext cx="52189" cy="52135"/>
            </a:xfrm>
            <a:custGeom>
              <a:avLst/>
              <a:gdLst/>
              <a:ahLst/>
              <a:cxnLst/>
              <a:rect l="l" t="t" r="r" b="b"/>
              <a:pathLst>
                <a:path w="31871" h="31838" extrusionOk="0">
                  <a:moveTo>
                    <a:pt x="15952" y="1"/>
                  </a:moveTo>
                  <a:cubicBezTo>
                    <a:pt x="7144" y="1"/>
                    <a:pt x="1" y="7112"/>
                    <a:pt x="1" y="15919"/>
                  </a:cubicBezTo>
                  <a:cubicBezTo>
                    <a:pt x="1" y="24694"/>
                    <a:pt x="7144" y="31838"/>
                    <a:pt x="15952" y="31838"/>
                  </a:cubicBezTo>
                  <a:cubicBezTo>
                    <a:pt x="24727" y="31838"/>
                    <a:pt x="31870" y="24694"/>
                    <a:pt x="31870" y="15919"/>
                  </a:cubicBezTo>
                  <a:cubicBezTo>
                    <a:pt x="31870" y="7112"/>
                    <a:pt x="24727" y="1"/>
                    <a:pt x="159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75" name="Google Shape;2775;p70"/>
          <p:cNvGrpSpPr/>
          <p:nvPr/>
        </p:nvGrpSpPr>
        <p:grpSpPr>
          <a:xfrm>
            <a:off x="1371693" y="1637322"/>
            <a:ext cx="118572" cy="294074"/>
            <a:chOff x="3343310" y="4475555"/>
            <a:chExt cx="127717" cy="316753"/>
          </a:xfrm>
        </p:grpSpPr>
        <p:sp>
          <p:nvSpPr>
            <p:cNvPr id="2776" name="Google Shape;2776;p70"/>
            <p:cNvSpPr/>
            <p:nvPr/>
          </p:nvSpPr>
          <p:spPr>
            <a:xfrm>
              <a:off x="3343310" y="4535967"/>
              <a:ext cx="127717" cy="256341"/>
            </a:xfrm>
            <a:custGeom>
              <a:avLst/>
              <a:gdLst/>
              <a:ahLst/>
              <a:cxnLst/>
              <a:rect l="l" t="t" r="r" b="b"/>
              <a:pathLst>
                <a:path w="77995" h="156544" extrusionOk="0">
                  <a:moveTo>
                    <a:pt x="18496" y="1"/>
                  </a:moveTo>
                  <a:cubicBezTo>
                    <a:pt x="8514" y="1"/>
                    <a:pt x="359" y="8123"/>
                    <a:pt x="327" y="18105"/>
                  </a:cubicBezTo>
                  <a:lnTo>
                    <a:pt x="33" y="74537"/>
                  </a:lnTo>
                  <a:cubicBezTo>
                    <a:pt x="0" y="78778"/>
                    <a:pt x="3425" y="82235"/>
                    <a:pt x="7666" y="82268"/>
                  </a:cubicBezTo>
                  <a:lnTo>
                    <a:pt x="7731" y="82268"/>
                  </a:lnTo>
                  <a:cubicBezTo>
                    <a:pt x="11939" y="82268"/>
                    <a:pt x="15364" y="78843"/>
                    <a:pt x="15397" y="74635"/>
                  </a:cubicBezTo>
                  <a:lnTo>
                    <a:pt x="15691" y="18170"/>
                  </a:lnTo>
                  <a:cubicBezTo>
                    <a:pt x="15691" y="17341"/>
                    <a:pt x="16344" y="16668"/>
                    <a:pt x="17166" y="16668"/>
                  </a:cubicBezTo>
                  <a:cubicBezTo>
                    <a:pt x="17185" y="16668"/>
                    <a:pt x="17204" y="16669"/>
                    <a:pt x="17224" y="16669"/>
                  </a:cubicBezTo>
                  <a:cubicBezTo>
                    <a:pt x="18039" y="16669"/>
                    <a:pt x="18724" y="17355"/>
                    <a:pt x="18724" y="18170"/>
                  </a:cubicBezTo>
                  <a:lnTo>
                    <a:pt x="18724" y="147345"/>
                  </a:lnTo>
                  <a:cubicBezTo>
                    <a:pt x="18724" y="152433"/>
                    <a:pt x="22867" y="156543"/>
                    <a:pt x="27956" y="156543"/>
                  </a:cubicBezTo>
                  <a:cubicBezTo>
                    <a:pt x="33044" y="156543"/>
                    <a:pt x="37187" y="152433"/>
                    <a:pt x="37187" y="147345"/>
                  </a:cubicBezTo>
                  <a:lnTo>
                    <a:pt x="37187" y="73656"/>
                  </a:lnTo>
                  <a:lnTo>
                    <a:pt x="41167" y="73656"/>
                  </a:lnTo>
                  <a:lnTo>
                    <a:pt x="41167" y="147345"/>
                  </a:lnTo>
                  <a:cubicBezTo>
                    <a:pt x="41167" y="152433"/>
                    <a:pt x="45277" y="156543"/>
                    <a:pt x="50365" y="156543"/>
                  </a:cubicBezTo>
                  <a:cubicBezTo>
                    <a:pt x="55454" y="156543"/>
                    <a:pt x="59597" y="152433"/>
                    <a:pt x="59597" y="147345"/>
                  </a:cubicBezTo>
                  <a:cubicBezTo>
                    <a:pt x="59597" y="25477"/>
                    <a:pt x="59434" y="95153"/>
                    <a:pt x="59434" y="18300"/>
                  </a:cubicBezTo>
                  <a:cubicBezTo>
                    <a:pt x="59434" y="17420"/>
                    <a:pt x="60119" y="16702"/>
                    <a:pt x="60967" y="16669"/>
                  </a:cubicBezTo>
                  <a:cubicBezTo>
                    <a:pt x="60988" y="16669"/>
                    <a:pt x="61009" y="16668"/>
                    <a:pt x="61030" y="16668"/>
                  </a:cubicBezTo>
                  <a:cubicBezTo>
                    <a:pt x="61882" y="16668"/>
                    <a:pt x="62567" y="17310"/>
                    <a:pt x="62631" y="18170"/>
                  </a:cubicBezTo>
                  <a:lnTo>
                    <a:pt x="62598" y="74570"/>
                  </a:lnTo>
                  <a:cubicBezTo>
                    <a:pt x="62598" y="78810"/>
                    <a:pt x="66023" y="82268"/>
                    <a:pt x="70264" y="82268"/>
                  </a:cubicBezTo>
                  <a:cubicBezTo>
                    <a:pt x="74504" y="82268"/>
                    <a:pt x="77962" y="78843"/>
                    <a:pt x="77962" y="74602"/>
                  </a:cubicBezTo>
                  <a:lnTo>
                    <a:pt x="77994" y="18137"/>
                  </a:lnTo>
                  <a:cubicBezTo>
                    <a:pt x="77994" y="18137"/>
                    <a:pt x="77994" y="18105"/>
                    <a:pt x="77994" y="18105"/>
                  </a:cubicBezTo>
                  <a:cubicBezTo>
                    <a:pt x="77962" y="8123"/>
                    <a:pt x="69807" y="1"/>
                    <a:pt x="598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70"/>
            <p:cNvSpPr/>
            <p:nvPr/>
          </p:nvSpPr>
          <p:spPr>
            <a:xfrm>
              <a:off x="3381341" y="4475555"/>
              <a:ext cx="52189" cy="52135"/>
            </a:xfrm>
            <a:custGeom>
              <a:avLst/>
              <a:gdLst/>
              <a:ahLst/>
              <a:cxnLst/>
              <a:rect l="l" t="t" r="r" b="b"/>
              <a:pathLst>
                <a:path w="31871" h="31838" extrusionOk="0">
                  <a:moveTo>
                    <a:pt x="15952" y="1"/>
                  </a:moveTo>
                  <a:cubicBezTo>
                    <a:pt x="7144" y="1"/>
                    <a:pt x="1" y="7112"/>
                    <a:pt x="1" y="15919"/>
                  </a:cubicBezTo>
                  <a:cubicBezTo>
                    <a:pt x="1" y="24694"/>
                    <a:pt x="7144" y="31838"/>
                    <a:pt x="15952" y="31838"/>
                  </a:cubicBezTo>
                  <a:cubicBezTo>
                    <a:pt x="24727" y="31838"/>
                    <a:pt x="31870" y="24694"/>
                    <a:pt x="31870" y="15919"/>
                  </a:cubicBezTo>
                  <a:cubicBezTo>
                    <a:pt x="31870" y="7112"/>
                    <a:pt x="24727" y="1"/>
                    <a:pt x="159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78" name="Google Shape;2778;p70"/>
          <p:cNvGrpSpPr/>
          <p:nvPr/>
        </p:nvGrpSpPr>
        <p:grpSpPr>
          <a:xfrm>
            <a:off x="2329548" y="1638363"/>
            <a:ext cx="147831" cy="291991"/>
            <a:chOff x="3527539" y="4476677"/>
            <a:chExt cx="159232" cy="314510"/>
          </a:xfrm>
        </p:grpSpPr>
        <p:sp>
          <p:nvSpPr>
            <p:cNvPr id="2779" name="Google Shape;2779;p70"/>
            <p:cNvSpPr/>
            <p:nvPr/>
          </p:nvSpPr>
          <p:spPr>
            <a:xfrm>
              <a:off x="3527539" y="4536716"/>
              <a:ext cx="159232" cy="254471"/>
            </a:xfrm>
            <a:custGeom>
              <a:avLst/>
              <a:gdLst/>
              <a:ahLst/>
              <a:cxnLst/>
              <a:rect l="l" t="t" r="r" b="b"/>
              <a:pathLst>
                <a:path w="97241" h="155402" extrusionOk="0">
                  <a:moveTo>
                    <a:pt x="35360" y="0"/>
                  </a:moveTo>
                  <a:cubicBezTo>
                    <a:pt x="27173" y="0"/>
                    <a:pt x="21268" y="5220"/>
                    <a:pt x="17713" y="15527"/>
                  </a:cubicBezTo>
                  <a:cubicBezTo>
                    <a:pt x="15527" y="21921"/>
                    <a:pt x="1533" y="61750"/>
                    <a:pt x="1403" y="62174"/>
                  </a:cubicBezTo>
                  <a:cubicBezTo>
                    <a:pt x="0" y="66121"/>
                    <a:pt x="2088" y="70492"/>
                    <a:pt x="6068" y="71895"/>
                  </a:cubicBezTo>
                  <a:cubicBezTo>
                    <a:pt x="6895" y="72179"/>
                    <a:pt x="7739" y="72315"/>
                    <a:pt x="8570" y="72315"/>
                  </a:cubicBezTo>
                  <a:cubicBezTo>
                    <a:pt x="11735" y="72315"/>
                    <a:pt x="14703" y="70350"/>
                    <a:pt x="15788" y="67197"/>
                  </a:cubicBezTo>
                  <a:cubicBezTo>
                    <a:pt x="16245" y="65925"/>
                    <a:pt x="24661" y="42569"/>
                    <a:pt x="29358" y="29130"/>
                  </a:cubicBezTo>
                  <a:lnTo>
                    <a:pt x="29358" y="29130"/>
                  </a:lnTo>
                  <a:cubicBezTo>
                    <a:pt x="28869" y="33142"/>
                    <a:pt x="30272" y="24824"/>
                    <a:pt x="18431" y="85856"/>
                  </a:cubicBezTo>
                  <a:cubicBezTo>
                    <a:pt x="17941" y="88498"/>
                    <a:pt x="19964" y="90912"/>
                    <a:pt x="22606" y="90912"/>
                  </a:cubicBezTo>
                  <a:lnTo>
                    <a:pt x="28412" y="90912"/>
                  </a:lnTo>
                  <a:lnTo>
                    <a:pt x="28412" y="146235"/>
                  </a:lnTo>
                  <a:cubicBezTo>
                    <a:pt x="28412" y="151291"/>
                    <a:pt x="32522" y="155401"/>
                    <a:pt x="37578" y="155401"/>
                  </a:cubicBezTo>
                  <a:cubicBezTo>
                    <a:pt x="42634" y="155401"/>
                    <a:pt x="46745" y="151291"/>
                    <a:pt x="46745" y="146235"/>
                  </a:cubicBezTo>
                  <a:lnTo>
                    <a:pt x="46745" y="90912"/>
                  </a:lnTo>
                  <a:lnTo>
                    <a:pt x="50692" y="90912"/>
                  </a:lnTo>
                  <a:lnTo>
                    <a:pt x="50692" y="146235"/>
                  </a:lnTo>
                  <a:cubicBezTo>
                    <a:pt x="50692" y="151291"/>
                    <a:pt x="54769" y="155401"/>
                    <a:pt x="59825" y="155401"/>
                  </a:cubicBezTo>
                  <a:cubicBezTo>
                    <a:pt x="64881" y="155401"/>
                    <a:pt x="68991" y="151291"/>
                    <a:pt x="68991" y="146235"/>
                  </a:cubicBezTo>
                  <a:lnTo>
                    <a:pt x="68991" y="90912"/>
                  </a:lnTo>
                  <a:lnTo>
                    <a:pt x="74798" y="90912"/>
                  </a:lnTo>
                  <a:cubicBezTo>
                    <a:pt x="77472" y="90912"/>
                    <a:pt x="79462" y="88498"/>
                    <a:pt x="78973" y="85856"/>
                  </a:cubicBezTo>
                  <a:cubicBezTo>
                    <a:pt x="67262" y="25379"/>
                    <a:pt x="68535" y="32392"/>
                    <a:pt x="68143" y="29130"/>
                  </a:cubicBezTo>
                  <a:lnTo>
                    <a:pt x="68143" y="29130"/>
                  </a:lnTo>
                  <a:cubicBezTo>
                    <a:pt x="72873" y="42667"/>
                    <a:pt x="81028" y="65958"/>
                    <a:pt x="81485" y="67197"/>
                  </a:cubicBezTo>
                  <a:cubicBezTo>
                    <a:pt x="82570" y="70350"/>
                    <a:pt x="85538" y="72315"/>
                    <a:pt x="88687" y="72315"/>
                  </a:cubicBezTo>
                  <a:cubicBezTo>
                    <a:pt x="89513" y="72315"/>
                    <a:pt x="90352" y="72179"/>
                    <a:pt x="91173" y="71895"/>
                  </a:cubicBezTo>
                  <a:cubicBezTo>
                    <a:pt x="95152" y="70492"/>
                    <a:pt x="97240" y="66121"/>
                    <a:pt x="95870" y="62174"/>
                  </a:cubicBezTo>
                  <a:cubicBezTo>
                    <a:pt x="95707" y="61750"/>
                    <a:pt x="81746" y="21921"/>
                    <a:pt x="79560" y="15527"/>
                  </a:cubicBezTo>
                  <a:cubicBezTo>
                    <a:pt x="76005" y="5220"/>
                    <a:pt x="70068" y="0"/>
                    <a:pt x="619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70"/>
            <p:cNvSpPr/>
            <p:nvPr/>
          </p:nvSpPr>
          <p:spPr>
            <a:xfrm>
              <a:off x="3581381" y="4476677"/>
              <a:ext cx="51814" cy="51761"/>
            </a:xfrm>
            <a:custGeom>
              <a:avLst/>
              <a:gdLst/>
              <a:ahLst/>
              <a:cxnLst/>
              <a:rect l="l" t="t" r="r" b="b"/>
              <a:pathLst>
                <a:path w="31642" h="31610" extrusionOk="0">
                  <a:moveTo>
                    <a:pt x="15821" y="1"/>
                  </a:moveTo>
                  <a:cubicBezTo>
                    <a:pt x="7079" y="1"/>
                    <a:pt x="0" y="7079"/>
                    <a:pt x="0" y="15821"/>
                  </a:cubicBezTo>
                  <a:cubicBezTo>
                    <a:pt x="0" y="24531"/>
                    <a:pt x="7079" y="31609"/>
                    <a:pt x="15821" y="31609"/>
                  </a:cubicBezTo>
                  <a:cubicBezTo>
                    <a:pt x="24563" y="31609"/>
                    <a:pt x="31641" y="24531"/>
                    <a:pt x="31641" y="15821"/>
                  </a:cubicBezTo>
                  <a:cubicBezTo>
                    <a:pt x="31641" y="7079"/>
                    <a:pt x="24563" y="1"/>
                    <a:pt x="158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1" name="Google Shape;2781;p70"/>
          <p:cNvGrpSpPr/>
          <p:nvPr/>
        </p:nvGrpSpPr>
        <p:grpSpPr>
          <a:xfrm>
            <a:off x="2544526" y="1638363"/>
            <a:ext cx="147831" cy="291991"/>
            <a:chOff x="3527539" y="4476677"/>
            <a:chExt cx="159232" cy="314510"/>
          </a:xfrm>
        </p:grpSpPr>
        <p:sp>
          <p:nvSpPr>
            <p:cNvPr id="2782" name="Google Shape;2782;p70"/>
            <p:cNvSpPr/>
            <p:nvPr/>
          </p:nvSpPr>
          <p:spPr>
            <a:xfrm>
              <a:off x="3527539" y="4536716"/>
              <a:ext cx="159232" cy="254471"/>
            </a:xfrm>
            <a:custGeom>
              <a:avLst/>
              <a:gdLst/>
              <a:ahLst/>
              <a:cxnLst/>
              <a:rect l="l" t="t" r="r" b="b"/>
              <a:pathLst>
                <a:path w="97241" h="155402" extrusionOk="0">
                  <a:moveTo>
                    <a:pt x="35360" y="0"/>
                  </a:moveTo>
                  <a:cubicBezTo>
                    <a:pt x="27173" y="0"/>
                    <a:pt x="21268" y="5220"/>
                    <a:pt x="17713" y="15527"/>
                  </a:cubicBezTo>
                  <a:cubicBezTo>
                    <a:pt x="15527" y="21921"/>
                    <a:pt x="1533" y="61750"/>
                    <a:pt x="1403" y="62174"/>
                  </a:cubicBezTo>
                  <a:cubicBezTo>
                    <a:pt x="0" y="66121"/>
                    <a:pt x="2088" y="70492"/>
                    <a:pt x="6068" y="71895"/>
                  </a:cubicBezTo>
                  <a:cubicBezTo>
                    <a:pt x="6895" y="72179"/>
                    <a:pt x="7739" y="72315"/>
                    <a:pt x="8570" y="72315"/>
                  </a:cubicBezTo>
                  <a:cubicBezTo>
                    <a:pt x="11735" y="72315"/>
                    <a:pt x="14703" y="70350"/>
                    <a:pt x="15788" y="67197"/>
                  </a:cubicBezTo>
                  <a:cubicBezTo>
                    <a:pt x="16245" y="65925"/>
                    <a:pt x="24661" y="42569"/>
                    <a:pt x="29358" y="29130"/>
                  </a:cubicBezTo>
                  <a:lnTo>
                    <a:pt x="29358" y="29130"/>
                  </a:lnTo>
                  <a:cubicBezTo>
                    <a:pt x="28869" y="33142"/>
                    <a:pt x="30272" y="24824"/>
                    <a:pt x="18431" y="85856"/>
                  </a:cubicBezTo>
                  <a:cubicBezTo>
                    <a:pt x="17941" y="88498"/>
                    <a:pt x="19964" y="90912"/>
                    <a:pt x="22606" y="90912"/>
                  </a:cubicBezTo>
                  <a:lnTo>
                    <a:pt x="28412" y="90912"/>
                  </a:lnTo>
                  <a:lnTo>
                    <a:pt x="28412" y="146235"/>
                  </a:lnTo>
                  <a:cubicBezTo>
                    <a:pt x="28412" y="151291"/>
                    <a:pt x="32522" y="155401"/>
                    <a:pt x="37578" y="155401"/>
                  </a:cubicBezTo>
                  <a:cubicBezTo>
                    <a:pt x="42634" y="155401"/>
                    <a:pt x="46745" y="151291"/>
                    <a:pt x="46745" y="146235"/>
                  </a:cubicBezTo>
                  <a:lnTo>
                    <a:pt x="46745" y="90912"/>
                  </a:lnTo>
                  <a:lnTo>
                    <a:pt x="50692" y="90912"/>
                  </a:lnTo>
                  <a:lnTo>
                    <a:pt x="50692" y="146235"/>
                  </a:lnTo>
                  <a:cubicBezTo>
                    <a:pt x="50692" y="151291"/>
                    <a:pt x="54769" y="155401"/>
                    <a:pt x="59825" y="155401"/>
                  </a:cubicBezTo>
                  <a:cubicBezTo>
                    <a:pt x="64881" y="155401"/>
                    <a:pt x="68991" y="151291"/>
                    <a:pt x="68991" y="146235"/>
                  </a:cubicBezTo>
                  <a:lnTo>
                    <a:pt x="68991" y="90912"/>
                  </a:lnTo>
                  <a:lnTo>
                    <a:pt x="74798" y="90912"/>
                  </a:lnTo>
                  <a:cubicBezTo>
                    <a:pt x="77472" y="90912"/>
                    <a:pt x="79462" y="88498"/>
                    <a:pt x="78973" y="85856"/>
                  </a:cubicBezTo>
                  <a:cubicBezTo>
                    <a:pt x="67262" y="25379"/>
                    <a:pt x="68535" y="32392"/>
                    <a:pt x="68143" y="29130"/>
                  </a:cubicBezTo>
                  <a:lnTo>
                    <a:pt x="68143" y="29130"/>
                  </a:lnTo>
                  <a:cubicBezTo>
                    <a:pt x="72873" y="42667"/>
                    <a:pt x="81028" y="65958"/>
                    <a:pt x="81485" y="67197"/>
                  </a:cubicBezTo>
                  <a:cubicBezTo>
                    <a:pt x="82570" y="70350"/>
                    <a:pt x="85538" y="72315"/>
                    <a:pt x="88687" y="72315"/>
                  </a:cubicBezTo>
                  <a:cubicBezTo>
                    <a:pt x="89513" y="72315"/>
                    <a:pt x="90352" y="72179"/>
                    <a:pt x="91173" y="71895"/>
                  </a:cubicBezTo>
                  <a:cubicBezTo>
                    <a:pt x="95152" y="70492"/>
                    <a:pt x="97240" y="66121"/>
                    <a:pt x="95870" y="62174"/>
                  </a:cubicBezTo>
                  <a:cubicBezTo>
                    <a:pt x="95707" y="61750"/>
                    <a:pt x="81746" y="21921"/>
                    <a:pt x="79560" y="15527"/>
                  </a:cubicBezTo>
                  <a:cubicBezTo>
                    <a:pt x="76005" y="5220"/>
                    <a:pt x="70068" y="0"/>
                    <a:pt x="619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70"/>
            <p:cNvSpPr/>
            <p:nvPr/>
          </p:nvSpPr>
          <p:spPr>
            <a:xfrm>
              <a:off x="3581381" y="4476677"/>
              <a:ext cx="51814" cy="51761"/>
            </a:xfrm>
            <a:custGeom>
              <a:avLst/>
              <a:gdLst/>
              <a:ahLst/>
              <a:cxnLst/>
              <a:rect l="l" t="t" r="r" b="b"/>
              <a:pathLst>
                <a:path w="31642" h="31610" extrusionOk="0">
                  <a:moveTo>
                    <a:pt x="15821" y="1"/>
                  </a:moveTo>
                  <a:cubicBezTo>
                    <a:pt x="7079" y="1"/>
                    <a:pt x="0" y="7079"/>
                    <a:pt x="0" y="15821"/>
                  </a:cubicBezTo>
                  <a:cubicBezTo>
                    <a:pt x="0" y="24531"/>
                    <a:pt x="7079" y="31609"/>
                    <a:pt x="15821" y="31609"/>
                  </a:cubicBezTo>
                  <a:cubicBezTo>
                    <a:pt x="24563" y="31609"/>
                    <a:pt x="31641" y="24531"/>
                    <a:pt x="31641" y="15821"/>
                  </a:cubicBezTo>
                  <a:cubicBezTo>
                    <a:pt x="31641" y="7079"/>
                    <a:pt x="24563" y="1"/>
                    <a:pt x="158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4" name="Google Shape;2784;p70"/>
          <p:cNvGrpSpPr/>
          <p:nvPr/>
        </p:nvGrpSpPr>
        <p:grpSpPr>
          <a:xfrm>
            <a:off x="2759505" y="1638363"/>
            <a:ext cx="147831" cy="291991"/>
            <a:chOff x="3527539" y="4476677"/>
            <a:chExt cx="159232" cy="314510"/>
          </a:xfrm>
        </p:grpSpPr>
        <p:sp>
          <p:nvSpPr>
            <p:cNvPr id="2785" name="Google Shape;2785;p70"/>
            <p:cNvSpPr/>
            <p:nvPr/>
          </p:nvSpPr>
          <p:spPr>
            <a:xfrm>
              <a:off x="3527539" y="4536716"/>
              <a:ext cx="159232" cy="254471"/>
            </a:xfrm>
            <a:custGeom>
              <a:avLst/>
              <a:gdLst/>
              <a:ahLst/>
              <a:cxnLst/>
              <a:rect l="l" t="t" r="r" b="b"/>
              <a:pathLst>
                <a:path w="97241" h="155402" extrusionOk="0">
                  <a:moveTo>
                    <a:pt x="35360" y="0"/>
                  </a:moveTo>
                  <a:cubicBezTo>
                    <a:pt x="27173" y="0"/>
                    <a:pt x="21268" y="5220"/>
                    <a:pt x="17713" y="15527"/>
                  </a:cubicBezTo>
                  <a:cubicBezTo>
                    <a:pt x="15527" y="21921"/>
                    <a:pt x="1533" y="61750"/>
                    <a:pt x="1403" y="62174"/>
                  </a:cubicBezTo>
                  <a:cubicBezTo>
                    <a:pt x="0" y="66121"/>
                    <a:pt x="2088" y="70492"/>
                    <a:pt x="6068" y="71895"/>
                  </a:cubicBezTo>
                  <a:cubicBezTo>
                    <a:pt x="6895" y="72179"/>
                    <a:pt x="7739" y="72315"/>
                    <a:pt x="8570" y="72315"/>
                  </a:cubicBezTo>
                  <a:cubicBezTo>
                    <a:pt x="11735" y="72315"/>
                    <a:pt x="14703" y="70350"/>
                    <a:pt x="15788" y="67197"/>
                  </a:cubicBezTo>
                  <a:cubicBezTo>
                    <a:pt x="16245" y="65925"/>
                    <a:pt x="24661" y="42569"/>
                    <a:pt x="29358" y="29130"/>
                  </a:cubicBezTo>
                  <a:lnTo>
                    <a:pt x="29358" y="29130"/>
                  </a:lnTo>
                  <a:cubicBezTo>
                    <a:pt x="28869" y="33142"/>
                    <a:pt x="30272" y="24824"/>
                    <a:pt x="18431" y="85856"/>
                  </a:cubicBezTo>
                  <a:cubicBezTo>
                    <a:pt x="17941" y="88498"/>
                    <a:pt x="19964" y="90912"/>
                    <a:pt x="22606" y="90912"/>
                  </a:cubicBezTo>
                  <a:lnTo>
                    <a:pt x="28412" y="90912"/>
                  </a:lnTo>
                  <a:lnTo>
                    <a:pt x="28412" y="146235"/>
                  </a:lnTo>
                  <a:cubicBezTo>
                    <a:pt x="28412" y="151291"/>
                    <a:pt x="32522" y="155401"/>
                    <a:pt x="37578" y="155401"/>
                  </a:cubicBezTo>
                  <a:cubicBezTo>
                    <a:pt x="42634" y="155401"/>
                    <a:pt x="46745" y="151291"/>
                    <a:pt x="46745" y="146235"/>
                  </a:cubicBezTo>
                  <a:lnTo>
                    <a:pt x="46745" y="90912"/>
                  </a:lnTo>
                  <a:lnTo>
                    <a:pt x="50692" y="90912"/>
                  </a:lnTo>
                  <a:lnTo>
                    <a:pt x="50692" y="146235"/>
                  </a:lnTo>
                  <a:cubicBezTo>
                    <a:pt x="50692" y="151291"/>
                    <a:pt x="54769" y="155401"/>
                    <a:pt x="59825" y="155401"/>
                  </a:cubicBezTo>
                  <a:cubicBezTo>
                    <a:pt x="64881" y="155401"/>
                    <a:pt x="68991" y="151291"/>
                    <a:pt x="68991" y="146235"/>
                  </a:cubicBezTo>
                  <a:lnTo>
                    <a:pt x="68991" y="90912"/>
                  </a:lnTo>
                  <a:lnTo>
                    <a:pt x="74798" y="90912"/>
                  </a:lnTo>
                  <a:cubicBezTo>
                    <a:pt x="77472" y="90912"/>
                    <a:pt x="79462" y="88498"/>
                    <a:pt x="78973" y="85856"/>
                  </a:cubicBezTo>
                  <a:cubicBezTo>
                    <a:pt x="67262" y="25379"/>
                    <a:pt x="68535" y="32392"/>
                    <a:pt x="68143" y="29130"/>
                  </a:cubicBezTo>
                  <a:lnTo>
                    <a:pt x="68143" y="29130"/>
                  </a:lnTo>
                  <a:cubicBezTo>
                    <a:pt x="72873" y="42667"/>
                    <a:pt x="81028" y="65958"/>
                    <a:pt x="81485" y="67197"/>
                  </a:cubicBezTo>
                  <a:cubicBezTo>
                    <a:pt x="82570" y="70350"/>
                    <a:pt x="85538" y="72315"/>
                    <a:pt x="88687" y="72315"/>
                  </a:cubicBezTo>
                  <a:cubicBezTo>
                    <a:pt x="89513" y="72315"/>
                    <a:pt x="90352" y="72179"/>
                    <a:pt x="91173" y="71895"/>
                  </a:cubicBezTo>
                  <a:cubicBezTo>
                    <a:pt x="95152" y="70492"/>
                    <a:pt x="97240" y="66121"/>
                    <a:pt x="95870" y="62174"/>
                  </a:cubicBezTo>
                  <a:cubicBezTo>
                    <a:pt x="95707" y="61750"/>
                    <a:pt x="81746" y="21921"/>
                    <a:pt x="79560" y="15527"/>
                  </a:cubicBezTo>
                  <a:cubicBezTo>
                    <a:pt x="76005" y="5220"/>
                    <a:pt x="70068" y="0"/>
                    <a:pt x="619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70"/>
            <p:cNvSpPr/>
            <p:nvPr/>
          </p:nvSpPr>
          <p:spPr>
            <a:xfrm>
              <a:off x="3581381" y="4476677"/>
              <a:ext cx="51814" cy="51761"/>
            </a:xfrm>
            <a:custGeom>
              <a:avLst/>
              <a:gdLst/>
              <a:ahLst/>
              <a:cxnLst/>
              <a:rect l="l" t="t" r="r" b="b"/>
              <a:pathLst>
                <a:path w="31642" h="31610" extrusionOk="0">
                  <a:moveTo>
                    <a:pt x="15821" y="1"/>
                  </a:moveTo>
                  <a:cubicBezTo>
                    <a:pt x="7079" y="1"/>
                    <a:pt x="0" y="7079"/>
                    <a:pt x="0" y="15821"/>
                  </a:cubicBezTo>
                  <a:cubicBezTo>
                    <a:pt x="0" y="24531"/>
                    <a:pt x="7079" y="31609"/>
                    <a:pt x="15821" y="31609"/>
                  </a:cubicBezTo>
                  <a:cubicBezTo>
                    <a:pt x="24563" y="31609"/>
                    <a:pt x="31641" y="24531"/>
                    <a:pt x="31641" y="15821"/>
                  </a:cubicBezTo>
                  <a:cubicBezTo>
                    <a:pt x="31641" y="7079"/>
                    <a:pt x="24563" y="1"/>
                    <a:pt x="158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7" name="Google Shape;2787;p70"/>
          <p:cNvGrpSpPr/>
          <p:nvPr/>
        </p:nvGrpSpPr>
        <p:grpSpPr>
          <a:xfrm>
            <a:off x="2974483" y="1638363"/>
            <a:ext cx="147831" cy="291991"/>
            <a:chOff x="3527539" y="4476677"/>
            <a:chExt cx="159232" cy="314510"/>
          </a:xfrm>
        </p:grpSpPr>
        <p:sp>
          <p:nvSpPr>
            <p:cNvPr id="2788" name="Google Shape;2788;p70"/>
            <p:cNvSpPr/>
            <p:nvPr/>
          </p:nvSpPr>
          <p:spPr>
            <a:xfrm>
              <a:off x="3527539" y="4536716"/>
              <a:ext cx="159232" cy="254471"/>
            </a:xfrm>
            <a:custGeom>
              <a:avLst/>
              <a:gdLst/>
              <a:ahLst/>
              <a:cxnLst/>
              <a:rect l="l" t="t" r="r" b="b"/>
              <a:pathLst>
                <a:path w="97241" h="155402" extrusionOk="0">
                  <a:moveTo>
                    <a:pt x="35360" y="0"/>
                  </a:moveTo>
                  <a:cubicBezTo>
                    <a:pt x="27173" y="0"/>
                    <a:pt x="21268" y="5220"/>
                    <a:pt x="17713" y="15527"/>
                  </a:cubicBezTo>
                  <a:cubicBezTo>
                    <a:pt x="15527" y="21921"/>
                    <a:pt x="1533" y="61750"/>
                    <a:pt x="1403" y="62174"/>
                  </a:cubicBezTo>
                  <a:cubicBezTo>
                    <a:pt x="0" y="66121"/>
                    <a:pt x="2088" y="70492"/>
                    <a:pt x="6068" y="71895"/>
                  </a:cubicBezTo>
                  <a:cubicBezTo>
                    <a:pt x="6895" y="72179"/>
                    <a:pt x="7739" y="72315"/>
                    <a:pt x="8570" y="72315"/>
                  </a:cubicBezTo>
                  <a:cubicBezTo>
                    <a:pt x="11735" y="72315"/>
                    <a:pt x="14703" y="70350"/>
                    <a:pt x="15788" y="67197"/>
                  </a:cubicBezTo>
                  <a:cubicBezTo>
                    <a:pt x="16245" y="65925"/>
                    <a:pt x="24661" y="42569"/>
                    <a:pt x="29358" y="29130"/>
                  </a:cubicBezTo>
                  <a:lnTo>
                    <a:pt x="29358" y="29130"/>
                  </a:lnTo>
                  <a:cubicBezTo>
                    <a:pt x="28869" y="33142"/>
                    <a:pt x="30272" y="24824"/>
                    <a:pt x="18431" y="85856"/>
                  </a:cubicBezTo>
                  <a:cubicBezTo>
                    <a:pt x="17941" y="88498"/>
                    <a:pt x="19964" y="90912"/>
                    <a:pt x="22606" y="90912"/>
                  </a:cubicBezTo>
                  <a:lnTo>
                    <a:pt x="28412" y="90912"/>
                  </a:lnTo>
                  <a:lnTo>
                    <a:pt x="28412" y="146235"/>
                  </a:lnTo>
                  <a:cubicBezTo>
                    <a:pt x="28412" y="151291"/>
                    <a:pt x="32522" y="155401"/>
                    <a:pt x="37578" y="155401"/>
                  </a:cubicBezTo>
                  <a:cubicBezTo>
                    <a:pt x="42634" y="155401"/>
                    <a:pt x="46745" y="151291"/>
                    <a:pt x="46745" y="146235"/>
                  </a:cubicBezTo>
                  <a:lnTo>
                    <a:pt x="46745" y="90912"/>
                  </a:lnTo>
                  <a:lnTo>
                    <a:pt x="50692" y="90912"/>
                  </a:lnTo>
                  <a:lnTo>
                    <a:pt x="50692" y="146235"/>
                  </a:lnTo>
                  <a:cubicBezTo>
                    <a:pt x="50692" y="151291"/>
                    <a:pt x="54769" y="155401"/>
                    <a:pt x="59825" y="155401"/>
                  </a:cubicBezTo>
                  <a:cubicBezTo>
                    <a:pt x="64881" y="155401"/>
                    <a:pt x="68991" y="151291"/>
                    <a:pt x="68991" y="146235"/>
                  </a:cubicBezTo>
                  <a:lnTo>
                    <a:pt x="68991" y="90912"/>
                  </a:lnTo>
                  <a:lnTo>
                    <a:pt x="74798" y="90912"/>
                  </a:lnTo>
                  <a:cubicBezTo>
                    <a:pt x="77472" y="90912"/>
                    <a:pt x="79462" y="88498"/>
                    <a:pt x="78973" y="85856"/>
                  </a:cubicBezTo>
                  <a:cubicBezTo>
                    <a:pt x="67262" y="25379"/>
                    <a:pt x="68535" y="32392"/>
                    <a:pt x="68143" y="29130"/>
                  </a:cubicBezTo>
                  <a:lnTo>
                    <a:pt x="68143" y="29130"/>
                  </a:lnTo>
                  <a:cubicBezTo>
                    <a:pt x="72873" y="42667"/>
                    <a:pt x="81028" y="65958"/>
                    <a:pt x="81485" y="67197"/>
                  </a:cubicBezTo>
                  <a:cubicBezTo>
                    <a:pt x="82570" y="70350"/>
                    <a:pt x="85538" y="72315"/>
                    <a:pt x="88687" y="72315"/>
                  </a:cubicBezTo>
                  <a:cubicBezTo>
                    <a:pt x="89513" y="72315"/>
                    <a:pt x="90352" y="72179"/>
                    <a:pt x="91173" y="71895"/>
                  </a:cubicBezTo>
                  <a:cubicBezTo>
                    <a:pt x="95152" y="70492"/>
                    <a:pt x="97240" y="66121"/>
                    <a:pt x="95870" y="62174"/>
                  </a:cubicBezTo>
                  <a:cubicBezTo>
                    <a:pt x="95707" y="61750"/>
                    <a:pt x="81746" y="21921"/>
                    <a:pt x="79560" y="15527"/>
                  </a:cubicBezTo>
                  <a:cubicBezTo>
                    <a:pt x="76005" y="5220"/>
                    <a:pt x="70068" y="0"/>
                    <a:pt x="619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70"/>
            <p:cNvSpPr/>
            <p:nvPr/>
          </p:nvSpPr>
          <p:spPr>
            <a:xfrm>
              <a:off x="3581381" y="4476677"/>
              <a:ext cx="51814" cy="51761"/>
            </a:xfrm>
            <a:custGeom>
              <a:avLst/>
              <a:gdLst/>
              <a:ahLst/>
              <a:cxnLst/>
              <a:rect l="l" t="t" r="r" b="b"/>
              <a:pathLst>
                <a:path w="31642" h="31610" extrusionOk="0">
                  <a:moveTo>
                    <a:pt x="15821" y="1"/>
                  </a:moveTo>
                  <a:cubicBezTo>
                    <a:pt x="7079" y="1"/>
                    <a:pt x="0" y="7079"/>
                    <a:pt x="0" y="15821"/>
                  </a:cubicBezTo>
                  <a:cubicBezTo>
                    <a:pt x="0" y="24531"/>
                    <a:pt x="7079" y="31609"/>
                    <a:pt x="15821" y="31609"/>
                  </a:cubicBezTo>
                  <a:cubicBezTo>
                    <a:pt x="24563" y="31609"/>
                    <a:pt x="31641" y="24531"/>
                    <a:pt x="31641" y="15821"/>
                  </a:cubicBezTo>
                  <a:cubicBezTo>
                    <a:pt x="31641" y="7079"/>
                    <a:pt x="24563" y="1"/>
                    <a:pt x="158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90" name="Google Shape;2790;p70"/>
          <p:cNvGrpSpPr/>
          <p:nvPr/>
        </p:nvGrpSpPr>
        <p:grpSpPr>
          <a:xfrm>
            <a:off x="3189461" y="1638363"/>
            <a:ext cx="147831" cy="291991"/>
            <a:chOff x="3527539" y="4476677"/>
            <a:chExt cx="159232" cy="314510"/>
          </a:xfrm>
        </p:grpSpPr>
        <p:sp>
          <p:nvSpPr>
            <p:cNvPr id="2791" name="Google Shape;2791;p70"/>
            <p:cNvSpPr/>
            <p:nvPr/>
          </p:nvSpPr>
          <p:spPr>
            <a:xfrm>
              <a:off x="3527539" y="4536716"/>
              <a:ext cx="159232" cy="254471"/>
            </a:xfrm>
            <a:custGeom>
              <a:avLst/>
              <a:gdLst/>
              <a:ahLst/>
              <a:cxnLst/>
              <a:rect l="l" t="t" r="r" b="b"/>
              <a:pathLst>
                <a:path w="97241" h="155402" extrusionOk="0">
                  <a:moveTo>
                    <a:pt x="35360" y="0"/>
                  </a:moveTo>
                  <a:cubicBezTo>
                    <a:pt x="27173" y="0"/>
                    <a:pt x="21268" y="5220"/>
                    <a:pt x="17713" y="15527"/>
                  </a:cubicBezTo>
                  <a:cubicBezTo>
                    <a:pt x="15527" y="21921"/>
                    <a:pt x="1533" y="61750"/>
                    <a:pt x="1403" y="62174"/>
                  </a:cubicBezTo>
                  <a:cubicBezTo>
                    <a:pt x="0" y="66121"/>
                    <a:pt x="2088" y="70492"/>
                    <a:pt x="6068" y="71895"/>
                  </a:cubicBezTo>
                  <a:cubicBezTo>
                    <a:pt x="6895" y="72179"/>
                    <a:pt x="7739" y="72315"/>
                    <a:pt x="8570" y="72315"/>
                  </a:cubicBezTo>
                  <a:cubicBezTo>
                    <a:pt x="11735" y="72315"/>
                    <a:pt x="14703" y="70350"/>
                    <a:pt x="15788" y="67197"/>
                  </a:cubicBezTo>
                  <a:cubicBezTo>
                    <a:pt x="16245" y="65925"/>
                    <a:pt x="24661" y="42569"/>
                    <a:pt x="29358" y="29130"/>
                  </a:cubicBezTo>
                  <a:lnTo>
                    <a:pt x="29358" y="29130"/>
                  </a:lnTo>
                  <a:cubicBezTo>
                    <a:pt x="28869" y="33142"/>
                    <a:pt x="30272" y="24824"/>
                    <a:pt x="18431" y="85856"/>
                  </a:cubicBezTo>
                  <a:cubicBezTo>
                    <a:pt x="17941" y="88498"/>
                    <a:pt x="19964" y="90912"/>
                    <a:pt x="22606" y="90912"/>
                  </a:cubicBezTo>
                  <a:lnTo>
                    <a:pt x="28412" y="90912"/>
                  </a:lnTo>
                  <a:lnTo>
                    <a:pt x="28412" y="146235"/>
                  </a:lnTo>
                  <a:cubicBezTo>
                    <a:pt x="28412" y="151291"/>
                    <a:pt x="32522" y="155401"/>
                    <a:pt x="37578" y="155401"/>
                  </a:cubicBezTo>
                  <a:cubicBezTo>
                    <a:pt x="42634" y="155401"/>
                    <a:pt x="46745" y="151291"/>
                    <a:pt x="46745" y="146235"/>
                  </a:cubicBezTo>
                  <a:lnTo>
                    <a:pt x="46745" y="90912"/>
                  </a:lnTo>
                  <a:lnTo>
                    <a:pt x="50692" y="90912"/>
                  </a:lnTo>
                  <a:lnTo>
                    <a:pt x="50692" y="146235"/>
                  </a:lnTo>
                  <a:cubicBezTo>
                    <a:pt x="50692" y="151291"/>
                    <a:pt x="54769" y="155401"/>
                    <a:pt x="59825" y="155401"/>
                  </a:cubicBezTo>
                  <a:cubicBezTo>
                    <a:pt x="64881" y="155401"/>
                    <a:pt x="68991" y="151291"/>
                    <a:pt x="68991" y="146235"/>
                  </a:cubicBezTo>
                  <a:lnTo>
                    <a:pt x="68991" y="90912"/>
                  </a:lnTo>
                  <a:lnTo>
                    <a:pt x="74798" y="90912"/>
                  </a:lnTo>
                  <a:cubicBezTo>
                    <a:pt x="77472" y="90912"/>
                    <a:pt x="79462" y="88498"/>
                    <a:pt x="78973" y="85856"/>
                  </a:cubicBezTo>
                  <a:cubicBezTo>
                    <a:pt x="67262" y="25379"/>
                    <a:pt x="68535" y="32392"/>
                    <a:pt x="68143" y="29130"/>
                  </a:cubicBezTo>
                  <a:lnTo>
                    <a:pt x="68143" y="29130"/>
                  </a:lnTo>
                  <a:cubicBezTo>
                    <a:pt x="72873" y="42667"/>
                    <a:pt x="81028" y="65958"/>
                    <a:pt x="81485" y="67197"/>
                  </a:cubicBezTo>
                  <a:cubicBezTo>
                    <a:pt x="82570" y="70350"/>
                    <a:pt x="85538" y="72315"/>
                    <a:pt x="88687" y="72315"/>
                  </a:cubicBezTo>
                  <a:cubicBezTo>
                    <a:pt x="89513" y="72315"/>
                    <a:pt x="90352" y="72179"/>
                    <a:pt x="91173" y="71895"/>
                  </a:cubicBezTo>
                  <a:cubicBezTo>
                    <a:pt x="95152" y="70492"/>
                    <a:pt x="97240" y="66121"/>
                    <a:pt x="95870" y="62174"/>
                  </a:cubicBezTo>
                  <a:cubicBezTo>
                    <a:pt x="95707" y="61750"/>
                    <a:pt x="81746" y="21921"/>
                    <a:pt x="79560" y="15527"/>
                  </a:cubicBezTo>
                  <a:cubicBezTo>
                    <a:pt x="76005" y="5220"/>
                    <a:pt x="70068" y="0"/>
                    <a:pt x="619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70"/>
            <p:cNvSpPr/>
            <p:nvPr/>
          </p:nvSpPr>
          <p:spPr>
            <a:xfrm>
              <a:off x="3581381" y="4476677"/>
              <a:ext cx="51814" cy="51761"/>
            </a:xfrm>
            <a:custGeom>
              <a:avLst/>
              <a:gdLst/>
              <a:ahLst/>
              <a:cxnLst/>
              <a:rect l="l" t="t" r="r" b="b"/>
              <a:pathLst>
                <a:path w="31642" h="31610" extrusionOk="0">
                  <a:moveTo>
                    <a:pt x="15821" y="1"/>
                  </a:moveTo>
                  <a:cubicBezTo>
                    <a:pt x="7079" y="1"/>
                    <a:pt x="0" y="7079"/>
                    <a:pt x="0" y="15821"/>
                  </a:cubicBezTo>
                  <a:cubicBezTo>
                    <a:pt x="0" y="24531"/>
                    <a:pt x="7079" y="31609"/>
                    <a:pt x="15821" y="31609"/>
                  </a:cubicBezTo>
                  <a:cubicBezTo>
                    <a:pt x="24563" y="31609"/>
                    <a:pt x="31641" y="24531"/>
                    <a:pt x="31641" y="15821"/>
                  </a:cubicBezTo>
                  <a:cubicBezTo>
                    <a:pt x="31641" y="7079"/>
                    <a:pt x="24563" y="1"/>
                    <a:pt x="158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93" name="Google Shape;2793;p70"/>
          <p:cNvSpPr/>
          <p:nvPr/>
        </p:nvSpPr>
        <p:spPr>
          <a:xfrm>
            <a:off x="1326697" y="3129675"/>
            <a:ext cx="1651500" cy="388800"/>
          </a:xfrm>
          <a:prstGeom prst="roundRect">
            <a:avLst>
              <a:gd name="adj" fmla="val 50000"/>
            </a:avLst>
          </a:prstGeom>
          <a:solidFill>
            <a:schemeClr val="accent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70"/>
          <p:cNvSpPr/>
          <p:nvPr/>
        </p:nvSpPr>
        <p:spPr>
          <a:xfrm>
            <a:off x="1326697" y="2099800"/>
            <a:ext cx="1651500" cy="388800"/>
          </a:xfrm>
          <a:prstGeom prst="roundRect">
            <a:avLst>
              <a:gd name="adj" fmla="val 50000"/>
            </a:avLst>
          </a:prstGeom>
          <a:solidFill>
            <a:schemeClr val="accen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70"/>
          <p:cNvSpPr txBox="1">
            <a:spLocks noGrp="1"/>
          </p:cNvSpPr>
          <p:nvPr>
            <p:ph type="subTitle" idx="4294967295"/>
          </p:nvPr>
        </p:nvSpPr>
        <p:spPr>
          <a:xfrm>
            <a:off x="1524909" y="2547336"/>
            <a:ext cx="2285100" cy="4974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panose="020B0604020202020204"/>
              <a:buNone/>
            </a:pPr>
            <a:r>
              <a:rPr lang="en-GB" sz="1400"/>
              <a:t>Saturn is the only planet with rings in the Solar System</a:t>
            </a:r>
            <a:endParaRPr sz="1400"/>
          </a:p>
        </p:txBody>
      </p:sp>
      <p:sp>
        <p:nvSpPr>
          <p:cNvPr id="2796" name="Google Shape;2796;p70"/>
          <p:cNvSpPr txBox="1">
            <a:spLocks noGrp="1"/>
          </p:cNvSpPr>
          <p:nvPr>
            <p:ph type="subTitle" idx="4294967295"/>
          </p:nvPr>
        </p:nvSpPr>
        <p:spPr>
          <a:xfrm>
            <a:off x="1520311" y="2134400"/>
            <a:ext cx="1392300" cy="383400"/>
          </a:xfrm>
          <a:prstGeom prst="rect">
            <a:avLst/>
          </a:prstGeom>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GB" b="1">
                <a:solidFill>
                  <a:schemeClr val="lt1"/>
                </a:solidFill>
              </a:rPr>
              <a:t>Saturn</a:t>
            </a:r>
            <a:endParaRPr b="1">
              <a:solidFill>
                <a:schemeClr val="accent2"/>
              </a:solidFill>
              <a:latin typeface="Racing Sans One" panose="02000000000000000000"/>
              <a:ea typeface="Racing Sans One" panose="02000000000000000000"/>
              <a:cs typeface="Racing Sans One" panose="02000000000000000000"/>
              <a:sym typeface="Racing Sans One" panose="02000000000000000000"/>
            </a:endParaRPr>
          </a:p>
        </p:txBody>
      </p:sp>
      <p:sp>
        <p:nvSpPr>
          <p:cNvPr id="2797" name="Google Shape;2797;p70"/>
          <p:cNvSpPr txBox="1">
            <a:spLocks noGrp="1"/>
          </p:cNvSpPr>
          <p:nvPr>
            <p:ph type="subTitle" idx="4294967295"/>
          </p:nvPr>
        </p:nvSpPr>
        <p:spPr>
          <a:xfrm>
            <a:off x="1514184" y="3600848"/>
            <a:ext cx="2285100" cy="4974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hlink"/>
              </a:buClr>
              <a:buSzPts val="1100"/>
              <a:buFont typeface="Arial" panose="020B0604020202020204"/>
              <a:buNone/>
            </a:pPr>
            <a:r>
              <a:rPr lang="en-GB" sz="1400"/>
              <a:t>Mars is a very cold place full of iron oxide dust</a:t>
            </a:r>
            <a:endParaRPr sz="1400"/>
          </a:p>
        </p:txBody>
      </p:sp>
      <p:sp>
        <p:nvSpPr>
          <p:cNvPr id="2798" name="Google Shape;2798;p70"/>
          <p:cNvSpPr txBox="1">
            <a:spLocks noGrp="1"/>
          </p:cNvSpPr>
          <p:nvPr>
            <p:ph type="subTitle" idx="4294967295"/>
          </p:nvPr>
        </p:nvSpPr>
        <p:spPr>
          <a:xfrm>
            <a:off x="1509586" y="3181153"/>
            <a:ext cx="1392300" cy="383400"/>
          </a:xfrm>
          <a:prstGeom prst="rect">
            <a:avLst/>
          </a:prstGeom>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GB" b="1">
                <a:solidFill>
                  <a:schemeClr val="lt1"/>
                </a:solidFill>
              </a:rPr>
              <a:t>Mars</a:t>
            </a:r>
            <a:endParaRPr b="1">
              <a:solidFill>
                <a:schemeClr val="lt1"/>
              </a:solidFill>
            </a:endParaRPr>
          </a:p>
        </p:txBody>
      </p:sp>
      <p:sp>
        <p:nvSpPr>
          <p:cNvPr id="2799" name="Google Shape;2799;p70"/>
          <p:cNvSpPr/>
          <p:nvPr/>
        </p:nvSpPr>
        <p:spPr>
          <a:xfrm>
            <a:off x="3918172" y="2099788"/>
            <a:ext cx="879900" cy="879900"/>
          </a:xfrm>
          <a:prstGeom prst="ellipse">
            <a:avLst/>
          </a:prstGeom>
          <a:solidFill>
            <a:schemeClr val="accen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800" name="Google Shape;2800;p70"/>
          <p:cNvSpPr txBox="1">
            <a:spLocks noGrp="1"/>
          </p:cNvSpPr>
          <p:nvPr>
            <p:ph type="title" idx="4294967295"/>
          </p:nvPr>
        </p:nvSpPr>
        <p:spPr>
          <a:xfrm>
            <a:off x="3918172" y="2099800"/>
            <a:ext cx="879900" cy="805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GB">
                <a:solidFill>
                  <a:schemeClr val="lt2"/>
                </a:solidFill>
              </a:rPr>
              <a:t>40%</a:t>
            </a:r>
            <a:endParaRPr>
              <a:solidFill>
                <a:schemeClr val="lt2"/>
              </a:solidFill>
            </a:endParaRPr>
          </a:p>
        </p:txBody>
      </p:sp>
      <p:sp>
        <p:nvSpPr>
          <p:cNvPr id="2801" name="Google Shape;2801;p70"/>
          <p:cNvSpPr/>
          <p:nvPr/>
        </p:nvSpPr>
        <p:spPr>
          <a:xfrm>
            <a:off x="3918172" y="3146963"/>
            <a:ext cx="879900" cy="879900"/>
          </a:xfrm>
          <a:prstGeom prst="ellipse">
            <a:avLst/>
          </a:prstGeom>
          <a:solidFill>
            <a:schemeClr val="accent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802" name="Google Shape;2802;p70"/>
          <p:cNvSpPr txBox="1">
            <a:spLocks noGrp="1"/>
          </p:cNvSpPr>
          <p:nvPr>
            <p:ph type="title" idx="4294967295"/>
          </p:nvPr>
        </p:nvSpPr>
        <p:spPr>
          <a:xfrm>
            <a:off x="3918172" y="3146975"/>
            <a:ext cx="879900" cy="805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GB"/>
              <a:t>60%</a:t>
            </a:r>
          </a:p>
        </p:txBody>
      </p:sp>
      <p:sp>
        <p:nvSpPr>
          <p:cNvPr id="2803" name="Google Shape;2803;p70"/>
          <p:cNvSpPr txBox="1"/>
          <p:nvPr/>
        </p:nvSpPr>
        <p:spPr>
          <a:xfrm>
            <a:off x="5121237" y="3801950"/>
            <a:ext cx="3094500" cy="673200"/>
          </a:xfrm>
          <a:prstGeom prst="rect">
            <a:avLst/>
          </a:prstGeom>
          <a:noFill/>
          <a:ln>
            <a:noFill/>
          </a:ln>
        </p:spPr>
        <p:txBody>
          <a:bodyPr spcFirstLastPara="1" wrap="square" lIns="0" tIns="0" rIns="0" bIns="0" anchor="ctr" anchorCtr="0">
            <a:noAutofit/>
          </a:bodyPr>
          <a:lstStyle/>
          <a:p>
            <a:pPr marL="0" lvl="0" indent="0" algn="ctr" rtl="0">
              <a:lnSpc>
                <a:spcPct val="80000"/>
              </a:lnSpc>
              <a:spcBef>
                <a:spcPts val="0"/>
              </a:spcBef>
              <a:spcAft>
                <a:spcPts val="0"/>
              </a:spcAft>
              <a:buNone/>
            </a:pPr>
            <a:r>
              <a:rPr lang="en-GB">
                <a:solidFill>
                  <a:schemeClr val="dk1"/>
                </a:solidFill>
                <a:latin typeface="Lato" panose="020F0502020204030203"/>
                <a:ea typeface="Lato" panose="020F0502020204030203"/>
                <a:cs typeface="Lato" panose="020F0502020204030203"/>
                <a:sym typeface="Lato" panose="020F0502020204030203"/>
              </a:rPr>
              <a:t>Follow the link in the graph to modify its data and then paste the new one here. </a:t>
            </a:r>
            <a:r>
              <a:rPr lang="en-GB">
                <a:solidFill>
                  <a:schemeClr val="dk1"/>
                </a:solidFill>
                <a:uFill>
                  <a:noFill/>
                </a:uFill>
                <a:latin typeface="Lato" panose="020F0502020204030203"/>
                <a:ea typeface="Lato" panose="020F0502020204030203"/>
                <a:cs typeface="Lato" panose="020F0502020204030203"/>
                <a:sym typeface="Lato" panose="020F0502020204030203"/>
                <a:hlinkClick r:id="rId5"/>
              </a:rPr>
              <a:t>For more info, </a:t>
            </a:r>
            <a:r>
              <a:rPr lang="en-GB" b="1">
                <a:solidFill>
                  <a:schemeClr val="dk1"/>
                </a:solidFill>
                <a:uFill>
                  <a:noFill/>
                </a:uFill>
                <a:latin typeface="Lato" panose="020F0502020204030203"/>
                <a:ea typeface="Lato" panose="020F0502020204030203"/>
                <a:cs typeface="Lato" panose="020F0502020204030203"/>
                <a:sym typeface="Lato" panose="020F0502020204030203"/>
                <a:hlinkClick r:id="rId5"/>
              </a:rPr>
              <a:t>click here</a:t>
            </a:r>
            <a:endParaRPr b="1">
              <a:solidFill>
                <a:schemeClr val="dk1"/>
              </a:solidFill>
              <a:latin typeface="Poppins" panose="00000500000000000000"/>
              <a:ea typeface="Poppins" panose="00000500000000000000"/>
              <a:cs typeface="Poppins" panose="00000500000000000000"/>
              <a:sym typeface="Poppins" panose="00000500000000000000"/>
            </a:endParaRPr>
          </a:p>
        </p:txBody>
      </p:sp>
      <p:grpSp>
        <p:nvGrpSpPr>
          <p:cNvPr id="2804" name="Google Shape;2804;p70"/>
          <p:cNvGrpSpPr/>
          <p:nvPr/>
        </p:nvGrpSpPr>
        <p:grpSpPr>
          <a:xfrm>
            <a:off x="7726000" y="3245136"/>
            <a:ext cx="489733" cy="460492"/>
            <a:chOff x="1098725" y="2641086"/>
            <a:chExt cx="489733" cy="460492"/>
          </a:xfrm>
        </p:grpSpPr>
        <p:sp>
          <p:nvSpPr>
            <p:cNvPr id="2805" name="Google Shape;2805;p70"/>
            <p:cNvSpPr/>
            <p:nvPr/>
          </p:nvSpPr>
          <p:spPr>
            <a:xfrm>
              <a:off x="1111774" y="2671520"/>
              <a:ext cx="435599" cy="402362"/>
            </a:xfrm>
            <a:custGeom>
              <a:avLst/>
              <a:gdLst/>
              <a:ahLst/>
              <a:cxnLst/>
              <a:rect l="l" t="t" r="r" b="b"/>
              <a:pathLst>
                <a:path w="10348" h="9559" extrusionOk="0">
                  <a:moveTo>
                    <a:pt x="5227" y="0"/>
                  </a:moveTo>
                  <a:cubicBezTo>
                    <a:pt x="4871" y="0"/>
                    <a:pt x="4515" y="44"/>
                    <a:pt x="4156" y="141"/>
                  </a:cubicBezTo>
                  <a:cubicBezTo>
                    <a:pt x="4120" y="141"/>
                    <a:pt x="4108" y="153"/>
                    <a:pt x="4096" y="153"/>
                  </a:cubicBezTo>
                  <a:cubicBezTo>
                    <a:pt x="3822" y="236"/>
                    <a:pt x="3703" y="415"/>
                    <a:pt x="3680" y="712"/>
                  </a:cubicBezTo>
                  <a:cubicBezTo>
                    <a:pt x="3608" y="1367"/>
                    <a:pt x="3632" y="2046"/>
                    <a:pt x="3620" y="2701"/>
                  </a:cubicBezTo>
                  <a:cubicBezTo>
                    <a:pt x="3608" y="2915"/>
                    <a:pt x="3644" y="3153"/>
                    <a:pt x="3572" y="3391"/>
                  </a:cubicBezTo>
                  <a:cubicBezTo>
                    <a:pt x="3203" y="3439"/>
                    <a:pt x="2846" y="3474"/>
                    <a:pt x="2501" y="3510"/>
                  </a:cubicBezTo>
                  <a:cubicBezTo>
                    <a:pt x="1894" y="3593"/>
                    <a:pt x="1298" y="3677"/>
                    <a:pt x="715" y="3867"/>
                  </a:cubicBezTo>
                  <a:cubicBezTo>
                    <a:pt x="274" y="4022"/>
                    <a:pt x="60" y="4308"/>
                    <a:pt x="36" y="4784"/>
                  </a:cubicBezTo>
                  <a:cubicBezTo>
                    <a:pt x="1" y="5201"/>
                    <a:pt x="72" y="5594"/>
                    <a:pt x="167" y="5987"/>
                  </a:cubicBezTo>
                  <a:cubicBezTo>
                    <a:pt x="251" y="6296"/>
                    <a:pt x="370" y="6403"/>
                    <a:pt x="703" y="6415"/>
                  </a:cubicBezTo>
                  <a:cubicBezTo>
                    <a:pt x="814" y="6425"/>
                    <a:pt x="927" y="6429"/>
                    <a:pt x="1039" y="6429"/>
                  </a:cubicBezTo>
                  <a:cubicBezTo>
                    <a:pt x="1335" y="6429"/>
                    <a:pt x="1633" y="6399"/>
                    <a:pt x="1917" y="6356"/>
                  </a:cubicBezTo>
                  <a:cubicBezTo>
                    <a:pt x="2310" y="6308"/>
                    <a:pt x="2715" y="6237"/>
                    <a:pt x="3096" y="6177"/>
                  </a:cubicBezTo>
                  <a:cubicBezTo>
                    <a:pt x="3158" y="6166"/>
                    <a:pt x="3207" y="6161"/>
                    <a:pt x="3248" y="6161"/>
                  </a:cubicBezTo>
                  <a:cubicBezTo>
                    <a:pt x="3389" y="6161"/>
                    <a:pt x="3427" y="6231"/>
                    <a:pt x="3501" y="6415"/>
                  </a:cubicBezTo>
                  <a:cubicBezTo>
                    <a:pt x="3513" y="6463"/>
                    <a:pt x="3525" y="6510"/>
                    <a:pt x="3525" y="6546"/>
                  </a:cubicBezTo>
                  <a:cubicBezTo>
                    <a:pt x="3572" y="6891"/>
                    <a:pt x="3608" y="7237"/>
                    <a:pt x="3608" y="7582"/>
                  </a:cubicBezTo>
                  <a:cubicBezTo>
                    <a:pt x="3584" y="8094"/>
                    <a:pt x="3608" y="8606"/>
                    <a:pt x="3680" y="9106"/>
                  </a:cubicBezTo>
                  <a:cubicBezTo>
                    <a:pt x="3680" y="9142"/>
                    <a:pt x="3691" y="9166"/>
                    <a:pt x="3691" y="9201"/>
                  </a:cubicBezTo>
                  <a:cubicBezTo>
                    <a:pt x="3739" y="9404"/>
                    <a:pt x="3811" y="9463"/>
                    <a:pt x="4049" y="9499"/>
                  </a:cubicBezTo>
                  <a:cubicBezTo>
                    <a:pt x="4377" y="9538"/>
                    <a:pt x="4703" y="9559"/>
                    <a:pt x="5030" y="9559"/>
                  </a:cubicBezTo>
                  <a:cubicBezTo>
                    <a:pt x="5307" y="9559"/>
                    <a:pt x="5586" y="9544"/>
                    <a:pt x="5870" y="9511"/>
                  </a:cubicBezTo>
                  <a:cubicBezTo>
                    <a:pt x="6323" y="9451"/>
                    <a:pt x="6478" y="9285"/>
                    <a:pt x="6549" y="8832"/>
                  </a:cubicBezTo>
                  <a:cubicBezTo>
                    <a:pt x="6585" y="8618"/>
                    <a:pt x="6561" y="8392"/>
                    <a:pt x="6561" y="8189"/>
                  </a:cubicBezTo>
                  <a:cubicBezTo>
                    <a:pt x="6549" y="7737"/>
                    <a:pt x="6537" y="7284"/>
                    <a:pt x="6537" y="6820"/>
                  </a:cubicBezTo>
                  <a:cubicBezTo>
                    <a:pt x="6537" y="6475"/>
                    <a:pt x="6597" y="6403"/>
                    <a:pt x="6942" y="6356"/>
                  </a:cubicBezTo>
                  <a:cubicBezTo>
                    <a:pt x="7751" y="6249"/>
                    <a:pt x="8573" y="6165"/>
                    <a:pt x="9395" y="6058"/>
                  </a:cubicBezTo>
                  <a:cubicBezTo>
                    <a:pt x="10073" y="5987"/>
                    <a:pt x="10109" y="5999"/>
                    <a:pt x="10276" y="5225"/>
                  </a:cubicBezTo>
                  <a:lnTo>
                    <a:pt x="10276" y="5165"/>
                  </a:lnTo>
                  <a:cubicBezTo>
                    <a:pt x="10347" y="4677"/>
                    <a:pt x="10288" y="4189"/>
                    <a:pt x="10228" y="3689"/>
                  </a:cubicBezTo>
                  <a:cubicBezTo>
                    <a:pt x="10192" y="3427"/>
                    <a:pt x="10133" y="3379"/>
                    <a:pt x="9918" y="3343"/>
                  </a:cubicBezTo>
                  <a:cubicBezTo>
                    <a:pt x="9526" y="3289"/>
                    <a:pt x="9136" y="3266"/>
                    <a:pt x="8747" y="3266"/>
                  </a:cubicBezTo>
                  <a:cubicBezTo>
                    <a:pt x="8191" y="3266"/>
                    <a:pt x="7638" y="3314"/>
                    <a:pt x="7085" y="3391"/>
                  </a:cubicBezTo>
                  <a:cubicBezTo>
                    <a:pt x="7003" y="3399"/>
                    <a:pt x="6915" y="3413"/>
                    <a:pt x="6817" y="3413"/>
                  </a:cubicBezTo>
                  <a:cubicBezTo>
                    <a:pt x="6774" y="3413"/>
                    <a:pt x="6728" y="3410"/>
                    <a:pt x="6680" y="3403"/>
                  </a:cubicBezTo>
                  <a:cubicBezTo>
                    <a:pt x="6597" y="3093"/>
                    <a:pt x="6585" y="2772"/>
                    <a:pt x="6585" y="2439"/>
                  </a:cubicBezTo>
                  <a:cubicBezTo>
                    <a:pt x="6597" y="1879"/>
                    <a:pt x="6597" y="1307"/>
                    <a:pt x="6585" y="748"/>
                  </a:cubicBezTo>
                  <a:cubicBezTo>
                    <a:pt x="6561" y="355"/>
                    <a:pt x="6442" y="153"/>
                    <a:pt x="6144" y="93"/>
                  </a:cubicBezTo>
                  <a:cubicBezTo>
                    <a:pt x="5837" y="33"/>
                    <a:pt x="5532" y="0"/>
                    <a:pt x="5227"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70"/>
            <p:cNvSpPr/>
            <p:nvPr/>
          </p:nvSpPr>
          <p:spPr>
            <a:xfrm>
              <a:off x="1098725" y="2659860"/>
              <a:ext cx="477189" cy="441719"/>
            </a:xfrm>
            <a:custGeom>
              <a:avLst/>
              <a:gdLst/>
              <a:ahLst/>
              <a:cxnLst/>
              <a:rect l="l" t="t" r="r" b="b"/>
              <a:pathLst>
                <a:path w="11336" h="10494" extrusionOk="0">
                  <a:moveTo>
                    <a:pt x="5537" y="277"/>
                  </a:moveTo>
                  <a:cubicBezTo>
                    <a:pt x="5842" y="277"/>
                    <a:pt x="6147" y="310"/>
                    <a:pt x="6454" y="370"/>
                  </a:cubicBezTo>
                  <a:cubicBezTo>
                    <a:pt x="6752" y="430"/>
                    <a:pt x="6871" y="632"/>
                    <a:pt x="6895" y="1025"/>
                  </a:cubicBezTo>
                  <a:cubicBezTo>
                    <a:pt x="6907" y="1584"/>
                    <a:pt x="6907" y="2156"/>
                    <a:pt x="6895" y="2716"/>
                  </a:cubicBezTo>
                  <a:cubicBezTo>
                    <a:pt x="6895" y="3049"/>
                    <a:pt x="6907" y="3370"/>
                    <a:pt x="6990" y="3680"/>
                  </a:cubicBezTo>
                  <a:cubicBezTo>
                    <a:pt x="7038" y="3687"/>
                    <a:pt x="7084" y="3690"/>
                    <a:pt x="7127" y="3690"/>
                  </a:cubicBezTo>
                  <a:cubicBezTo>
                    <a:pt x="7225" y="3690"/>
                    <a:pt x="7313" y="3676"/>
                    <a:pt x="7395" y="3668"/>
                  </a:cubicBezTo>
                  <a:cubicBezTo>
                    <a:pt x="7948" y="3591"/>
                    <a:pt x="8501" y="3543"/>
                    <a:pt x="9054" y="3543"/>
                  </a:cubicBezTo>
                  <a:cubicBezTo>
                    <a:pt x="9442" y="3543"/>
                    <a:pt x="9829" y="3566"/>
                    <a:pt x="10217" y="3620"/>
                  </a:cubicBezTo>
                  <a:cubicBezTo>
                    <a:pt x="10490" y="3656"/>
                    <a:pt x="10538" y="3704"/>
                    <a:pt x="10562" y="3966"/>
                  </a:cubicBezTo>
                  <a:cubicBezTo>
                    <a:pt x="10598" y="4466"/>
                    <a:pt x="10645" y="4954"/>
                    <a:pt x="10586" y="5442"/>
                  </a:cubicBezTo>
                  <a:lnTo>
                    <a:pt x="10586" y="5502"/>
                  </a:lnTo>
                  <a:cubicBezTo>
                    <a:pt x="10419" y="6276"/>
                    <a:pt x="10383" y="6264"/>
                    <a:pt x="9705" y="6335"/>
                  </a:cubicBezTo>
                  <a:cubicBezTo>
                    <a:pt x="8883" y="6442"/>
                    <a:pt x="8061" y="6526"/>
                    <a:pt x="7252" y="6633"/>
                  </a:cubicBezTo>
                  <a:cubicBezTo>
                    <a:pt x="6907" y="6680"/>
                    <a:pt x="6847" y="6752"/>
                    <a:pt x="6847" y="7097"/>
                  </a:cubicBezTo>
                  <a:cubicBezTo>
                    <a:pt x="6847" y="7561"/>
                    <a:pt x="6859" y="8014"/>
                    <a:pt x="6871" y="8466"/>
                  </a:cubicBezTo>
                  <a:cubicBezTo>
                    <a:pt x="6871" y="8669"/>
                    <a:pt x="6895" y="8895"/>
                    <a:pt x="6859" y="9109"/>
                  </a:cubicBezTo>
                  <a:cubicBezTo>
                    <a:pt x="6788" y="9562"/>
                    <a:pt x="6633" y="9728"/>
                    <a:pt x="6168" y="9788"/>
                  </a:cubicBezTo>
                  <a:cubicBezTo>
                    <a:pt x="5890" y="9821"/>
                    <a:pt x="5614" y="9836"/>
                    <a:pt x="5338" y="9836"/>
                  </a:cubicBezTo>
                  <a:cubicBezTo>
                    <a:pt x="5013" y="9836"/>
                    <a:pt x="4687" y="9815"/>
                    <a:pt x="4359" y="9776"/>
                  </a:cubicBezTo>
                  <a:cubicBezTo>
                    <a:pt x="4121" y="9740"/>
                    <a:pt x="4049" y="9681"/>
                    <a:pt x="4001" y="9478"/>
                  </a:cubicBezTo>
                  <a:cubicBezTo>
                    <a:pt x="4001" y="9443"/>
                    <a:pt x="3990" y="9419"/>
                    <a:pt x="3990" y="9383"/>
                  </a:cubicBezTo>
                  <a:cubicBezTo>
                    <a:pt x="3918" y="8883"/>
                    <a:pt x="3894" y="8371"/>
                    <a:pt x="3918" y="7859"/>
                  </a:cubicBezTo>
                  <a:cubicBezTo>
                    <a:pt x="3918" y="7514"/>
                    <a:pt x="3882" y="7168"/>
                    <a:pt x="3835" y="6823"/>
                  </a:cubicBezTo>
                  <a:cubicBezTo>
                    <a:pt x="3835" y="6787"/>
                    <a:pt x="3823" y="6740"/>
                    <a:pt x="3811" y="6692"/>
                  </a:cubicBezTo>
                  <a:cubicBezTo>
                    <a:pt x="3737" y="6508"/>
                    <a:pt x="3699" y="6438"/>
                    <a:pt x="3558" y="6438"/>
                  </a:cubicBezTo>
                  <a:cubicBezTo>
                    <a:pt x="3517" y="6438"/>
                    <a:pt x="3468" y="6443"/>
                    <a:pt x="3406" y="6454"/>
                  </a:cubicBezTo>
                  <a:cubicBezTo>
                    <a:pt x="3025" y="6514"/>
                    <a:pt x="2620" y="6585"/>
                    <a:pt x="2227" y="6633"/>
                  </a:cubicBezTo>
                  <a:cubicBezTo>
                    <a:pt x="1943" y="6676"/>
                    <a:pt x="1645" y="6706"/>
                    <a:pt x="1349" y="6706"/>
                  </a:cubicBezTo>
                  <a:cubicBezTo>
                    <a:pt x="1237" y="6706"/>
                    <a:pt x="1124" y="6702"/>
                    <a:pt x="1013" y="6692"/>
                  </a:cubicBezTo>
                  <a:cubicBezTo>
                    <a:pt x="680" y="6680"/>
                    <a:pt x="561" y="6573"/>
                    <a:pt x="477" y="6264"/>
                  </a:cubicBezTo>
                  <a:cubicBezTo>
                    <a:pt x="382" y="5871"/>
                    <a:pt x="311" y="5478"/>
                    <a:pt x="346" y="5061"/>
                  </a:cubicBezTo>
                  <a:cubicBezTo>
                    <a:pt x="370" y="4585"/>
                    <a:pt x="584" y="4299"/>
                    <a:pt x="1025" y="4144"/>
                  </a:cubicBezTo>
                  <a:cubicBezTo>
                    <a:pt x="1608" y="3954"/>
                    <a:pt x="2204" y="3870"/>
                    <a:pt x="2811" y="3787"/>
                  </a:cubicBezTo>
                  <a:cubicBezTo>
                    <a:pt x="3156" y="3751"/>
                    <a:pt x="3513" y="3716"/>
                    <a:pt x="3882" y="3668"/>
                  </a:cubicBezTo>
                  <a:cubicBezTo>
                    <a:pt x="3954" y="3430"/>
                    <a:pt x="3918" y="3192"/>
                    <a:pt x="3930" y="2978"/>
                  </a:cubicBezTo>
                  <a:cubicBezTo>
                    <a:pt x="3942" y="2323"/>
                    <a:pt x="3918" y="1644"/>
                    <a:pt x="3990" y="989"/>
                  </a:cubicBezTo>
                  <a:cubicBezTo>
                    <a:pt x="4013" y="692"/>
                    <a:pt x="4132" y="513"/>
                    <a:pt x="4406" y="430"/>
                  </a:cubicBezTo>
                  <a:cubicBezTo>
                    <a:pt x="4418" y="430"/>
                    <a:pt x="4430" y="418"/>
                    <a:pt x="4466" y="418"/>
                  </a:cubicBezTo>
                  <a:cubicBezTo>
                    <a:pt x="4825" y="321"/>
                    <a:pt x="5181" y="277"/>
                    <a:pt x="5537" y="277"/>
                  </a:cubicBezTo>
                  <a:close/>
                  <a:moveTo>
                    <a:pt x="5591" y="1"/>
                  </a:moveTo>
                  <a:cubicBezTo>
                    <a:pt x="5168" y="1"/>
                    <a:pt x="4746" y="74"/>
                    <a:pt x="4335" y="215"/>
                  </a:cubicBezTo>
                  <a:cubicBezTo>
                    <a:pt x="4311" y="215"/>
                    <a:pt x="4299" y="239"/>
                    <a:pt x="4287" y="239"/>
                  </a:cubicBezTo>
                  <a:cubicBezTo>
                    <a:pt x="3990" y="334"/>
                    <a:pt x="3811" y="572"/>
                    <a:pt x="3751" y="882"/>
                  </a:cubicBezTo>
                  <a:cubicBezTo>
                    <a:pt x="3632" y="1442"/>
                    <a:pt x="3644" y="1989"/>
                    <a:pt x="3656" y="2537"/>
                  </a:cubicBezTo>
                  <a:cubicBezTo>
                    <a:pt x="3656" y="2835"/>
                    <a:pt x="3692" y="3132"/>
                    <a:pt x="3704" y="3418"/>
                  </a:cubicBezTo>
                  <a:cubicBezTo>
                    <a:pt x="3668" y="3442"/>
                    <a:pt x="3632" y="3448"/>
                    <a:pt x="3598" y="3448"/>
                  </a:cubicBezTo>
                  <a:cubicBezTo>
                    <a:pt x="3564" y="3448"/>
                    <a:pt x="3531" y="3442"/>
                    <a:pt x="3501" y="3442"/>
                  </a:cubicBezTo>
                  <a:cubicBezTo>
                    <a:pt x="2549" y="3478"/>
                    <a:pt x="1620" y="3620"/>
                    <a:pt x="739" y="3966"/>
                  </a:cubicBezTo>
                  <a:cubicBezTo>
                    <a:pt x="382" y="4097"/>
                    <a:pt x="168" y="4382"/>
                    <a:pt x="84" y="4752"/>
                  </a:cubicBezTo>
                  <a:cubicBezTo>
                    <a:pt x="1" y="5204"/>
                    <a:pt x="1" y="5644"/>
                    <a:pt x="84" y="6085"/>
                  </a:cubicBezTo>
                  <a:cubicBezTo>
                    <a:pt x="227" y="6799"/>
                    <a:pt x="549" y="7133"/>
                    <a:pt x="1275" y="7252"/>
                  </a:cubicBezTo>
                  <a:cubicBezTo>
                    <a:pt x="1502" y="7288"/>
                    <a:pt x="1730" y="7304"/>
                    <a:pt x="1957" y="7304"/>
                  </a:cubicBezTo>
                  <a:cubicBezTo>
                    <a:pt x="2027" y="7304"/>
                    <a:pt x="2098" y="7302"/>
                    <a:pt x="2168" y="7299"/>
                  </a:cubicBezTo>
                  <a:cubicBezTo>
                    <a:pt x="2632" y="7276"/>
                    <a:pt x="3108" y="7216"/>
                    <a:pt x="3585" y="7121"/>
                  </a:cubicBezTo>
                  <a:cubicBezTo>
                    <a:pt x="3620" y="7490"/>
                    <a:pt x="3644" y="7847"/>
                    <a:pt x="3644" y="8192"/>
                  </a:cubicBezTo>
                  <a:cubicBezTo>
                    <a:pt x="3644" y="8645"/>
                    <a:pt x="3680" y="9073"/>
                    <a:pt x="3763" y="9502"/>
                  </a:cubicBezTo>
                  <a:cubicBezTo>
                    <a:pt x="3775" y="9609"/>
                    <a:pt x="3811" y="9716"/>
                    <a:pt x="3835" y="9812"/>
                  </a:cubicBezTo>
                  <a:cubicBezTo>
                    <a:pt x="3930" y="10169"/>
                    <a:pt x="4132" y="10383"/>
                    <a:pt x="4490" y="10443"/>
                  </a:cubicBezTo>
                  <a:cubicBezTo>
                    <a:pt x="4702" y="10478"/>
                    <a:pt x="4911" y="10494"/>
                    <a:pt x="5117" y="10494"/>
                  </a:cubicBezTo>
                  <a:cubicBezTo>
                    <a:pt x="5687" y="10494"/>
                    <a:pt x="6237" y="10370"/>
                    <a:pt x="6788" y="10169"/>
                  </a:cubicBezTo>
                  <a:cubicBezTo>
                    <a:pt x="6978" y="10097"/>
                    <a:pt x="7097" y="9955"/>
                    <a:pt x="7204" y="9776"/>
                  </a:cubicBezTo>
                  <a:cubicBezTo>
                    <a:pt x="7454" y="9276"/>
                    <a:pt x="7490" y="8764"/>
                    <a:pt x="7466" y="8228"/>
                  </a:cubicBezTo>
                  <a:cubicBezTo>
                    <a:pt x="7454" y="7907"/>
                    <a:pt x="7466" y="7585"/>
                    <a:pt x="7466" y="7252"/>
                  </a:cubicBezTo>
                  <a:cubicBezTo>
                    <a:pt x="7883" y="7252"/>
                    <a:pt x="8335" y="7228"/>
                    <a:pt x="8764" y="7192"/>
                  </a:cubicBezTo>
                  <a:cubicBezTo>
                    <a:pt x="9252" y="7168"/>
                    <a:pt x="9764" y="7157"/>
                    <a:pt x="10252" y="7049"/>
                  </a:cubicBezTo>
                  <a:cubicBezTo>
                    <a:pt x="10895" y="6895"/>
                    <a:pt x="11205" y="6597"/>
                    <a:pt x="11300" y="5990"/>
                  </a:cubicBezTo>
                  <a:cubicBezTo>
                    <a:pt x="11336" y="5383"/>
                    <a:pt x="11252" y="4740"/>
                    <a:pt x="11098" y="4121"/>
                  </a:cubicBezTo>
                  <a:cubicBezTo>
                    <a:pt x="10979" y="3632"/>
                    <a:pt x="10657" y="3347"/>
                    <a:pt x="10145" y="3251"/>
                  </a:cubicBezTo>
                  <a:cubicBezTo>
                    <a:pt x="9782" y="3204"/>
                    <a:pt x="9422" y="3183"/>
                    <a:pt x="9062" y="3183"/>
                  </a:cubicBezTo>
                  <a:cubicBezTo>
                    <a:pt x="8701" y="3183"/>
                    <a:pt x="8341" y="3204"/>
                    <a:pt x="7978" y="3239"/>
                  </a:cubicBezTo>
                  <a:cubicBezTo>
                    <a:pt x="7839" y="3249"/>
                    <a:pt x="7699" y="3293"/>
                    <a:pt x="7553" y="3293"/>
                  </a:cubicBezTo>
                  <a:cubicBezTo>
                    <a:pt x="7524" y="3293"/>
                    <a:pt x="7495" y="3291"/>
                    <a:pt x="7466" y="3287"/>
                  </a:cubicBezTo>
                  <a:cubicBezTo>
                    <a:pt x="7466" y="3168"/>
                    <a:pt x="7466" y="3049"/>
                    <a:pt x="7490" y="2942"/>
                  </a:cubicBezTo>
                  <a:cubicBezTo>
                    <a:pt x="7561" y="2370"/>
                    <a:pt x="7550" y="1811"/>
                    <a:pt x="7454" y="1263"/>
                  </a:cubicBezTo>
                  <a:cubicBezTo>
                    <a:pt x="7371" y="727"/>
                    <a:pt x="7109" y="275"/>
                    <a:pt x="6561" y="132"/>
                  </a:cubicBezTo>
                  <a:cubicBezTo>
                    <a:pt x="6241" y="44"/>
                    <a:pt x="5915" y="1"/>
                    <a:pt x="55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70"/>
            <p:cNvSpPr/>
            <p:nvPr/>
          </p:nvSpPr>
          <p:spPr>
            <a:xfrm>
              <a:off x="1275140" y="2696482"/>
              <a:ext cx="22605" cy="87216"/>
            </a:xfrm>
            <a:custGeom>
              <a:avLst/>
              <a:gdLst/>
              <a:ahLst/>
              <a:cxnLst/>
              <a:rect l="l" t="t" r="r" b="b"/>
              <a:pathLst>
                <a:path w="537" h="2072" extrusionOk="0">
                  <a:moveTo>
                    <a:pt x="239" y="0"/>
                  </a:moveTo>
                  <a:cubicBezTo>
                    <a:pt x="120" y="0"/>
                    <a:pt x="37" y="143"/>
                    <a:pt x="25" y="322"/>
                  </a:cubicBezTo>
                  <a:cubicBezTo>
                    <a:pt x="1" y="584"/>
                    <a:pt x="37" y="857"/>
                    <a:pt x="60" y="1119"/>
                  </a:cubicBezTo>
                  <a:cubicBezTo>
                    <a:pt x="108" y="1429"/>
                    <a:pt x="144" y="1762"/>
                    <a:pt x="263" y="2072"/>
                  </a:cubicBezTo>
                  <a:cubicBezTo>
                    <a:pt x="322" y="2060"/>
                    <a:pt x="346" y="2024"/>
                    <a:pt x="346" y="2000"/>
                  </a:cubicBezTo>
                  <a:cubicBezTo>
                    <a:pt x="477" y="1429"/>
                    <a:pt x="537" y="869"/>
                    <a:pt x="489" y="298"/>
                  </a:cubicBezTo>
                  <a:cubicBezTo>
                    <a:pt x="477" y="107"/>
                    <a:pt x="370" y="0"/>
                    <a:pt x="239"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70"/>
            <p:cNvSpPr/>
            <p:nvPr/>
          </p:nvSpPr>
          <p:spPr>
            <a:xfrm>
              <a:off x="1445578" y="2824404"/>
              <a:ext cx="67689" cy="21341"/>
            </a:xfrm>
            <a:custGeom>
              <a:avLst/>
              <a:gdLst/>
              <a:ahLst/>
              <a:cxnLst/>
              <a:rect l="l" t="t" r="r" b="b"/>
              <a:pathLst>
                <a:path w="1608" h="507" extrusionOk="0">
                  <a:moveTo>
                    <a:pt x="736" y="0"/>
                  </a:moveTo>
                  <a:cubicBezTo>
                    <a:pt x="562" y="0"/>
                    <a:pt x="387" y="19"/>
                    <a:pt x="214" y="57"/>
                  </a:cubicBezTo>
                  <a:cubicBezTo>
                    <a:pt x="95" y="92"/>
                    <a:pt x="0" y="164"/>
                    <a:pt x="12" y="295"/>
                  </a:cubicBezTo>
                  <a:cubicBezTo>
                    <a:pt x="36" y="438"/>
                    <a:pt x="143" y="473"/>
                    <a:pt x="262" y="497"/>
                  </a:cubicBezTo>
                  <a:cubicBezTo>
                    <a:pt x="312" y="504"/>
                    <a:pt x="362" y="507"/>
                    <a:pt x="412" y="507"/>
                  </a:cubicBezTo>
                  <a:cubicBezTo>
                    <a:pt x="540" y="507"/>
                    <a:pt x="669" y="487"/>
                    <a:pt x="798" y="462"/>
                  </a:cubicBezTo>
                  <a:cubicBezTo>
                    <a:pt x="1072" y="414"/>
                    <a:pt x="1357" y="378"/>
                    <a:pt x="1607" y="223"/>
                  </a:cubicBezTo>
                  <a:cubicBezTo>
                    <a:pt x="1596" y="164"/>
                    <a:pt x="1572" y="152"/>
                    <a:pt x="1536" y="140"/>
                  </a:cubicBezTo>
                  <a:cubicBezTo>
                    <a:pt x="1275" y="46"/>
                    <a:pt x="1006" y="0"/>
                    <a:pt x="736"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70"/>
            <p:cNvSpPr/>
            <p:nvPr/>
          </p:nvSpPr>
          <p:spPr>
            <a:xfrm>
              <a:off x="1133326" y="2845199"/>
              <a:ext cx="54176" cy="27108"/>
            </a:xfrm>
            <a:custGeom>
              <a:avLst/>
              <a:gdLst/>
              <a:ahLst/>
              <a:cxnLst/>
              <a:rect l="l" t="t" r="r" b="b"/>
              <a:pathLst>
                <a:path w="1287" h="644" extrusionOk="0">
                  <a:moveTo>
                    <a:pt x="751" y="1"/>
                  </a:moveTo>
                  <a:cubicBezTo>
                    <a:pt x="515" y="1"/>
                    <a:pt x="272" y="55"/>
                    <a:pt x="143" y="158"/>
                  </a:cubicBezTo>
                  <a:cubicBezTo>
                    <a:pt x="24" y="253"/>
                    <a:pt x="0" y="432"/>
                    <a:pt x="84" y="539"/>
                  </a:cubicBezTo>
                  <a:cubicBezTo>
                    <a:pt x="145" y="616"/>
                    <a:pt x="222" y="643"/>
                    <a:pt x="304" y="643"/>
                  </a:cubicBezTo>
                  <a:cubicBezTo>
                    <a:pt x="348" y="643"/>
                    <a:pt x="395" y="635"/>
                    <a:pt x="441" y="622"/>
                  </a:cubicBezTo>
                  <a:cubicBezTo>
                    <a:pt x="691" y="551"/>
                    <a:pt x="929" y="456"/>
                    <a:pt x="1155" y="313"/>
                  </a:cubicBezTo>
                  <a:cubicBezTo>
                    <a:pt x="1215" y="265"/>
                    <a:pt x="1274" y="241"/>
                    <a:pt x="1286" y="146"/>
                  </a:cubicBezTo>
                  <a:cubicBezTo>
                    <a:pt x="1286" y="137"/>
                    <a:pt x="1279" y="114"/>
                    <a:pt x="1271" y="114"/>
                  </a:cubicBezTo>
                  <a:cubicBezTo>
                    <a:pt x="1268" y="114"/>
                    <a:pt x="1265" y="117"/>
                    <a:pt x="1263" y="122"/>
                  </a:cubicBezTo>
                  <a:cubicBezTo>
                    <a:pt x="1148" y="40"/>
                    <a:pt x="952" y="1"/>
                    <a:pt x="751"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70"/>
            <p:cNvSpPr/>
            <p:nvPr/>
          </p:nvSpPr>
          <p:spPr>
            <a:xfrm>
              <a:off x="1124318" y="2652452"/>
              <a:ext cx="435557" cy="402867"/>
            </a:xfrm>
            <a:custGeom>
              <a:avLst/>
              <a:gdLst/>
              <a:ahLst/>
              <a:cxnLst/>
              <a:rect l="l" t="t" r="r" b="b"/>
              <a:pathLst>
                <a:path w="10347" h="9571" extrusionOk="0">
                  <a:moveTo>
                    <a:pt x="5226" y="1"/>
                  </a:moveTo>
                  <a:cubicBezTo>
                    <a:pt x="4870" y="1"/>
                    <a:pt x="4515" y="45"/>
                    <a:pt x="4155" y="141"/>
                  </a:cubicBezTo>
                  <a:cubicBezTo>
                    <a:pt x="4120" y="141"/>
                    <a:pt x="4108" y="153"/>
                    <a:pt x="4096" y="153"/>
                  </a:cubicBezTo>
                  <a:cubicBezTo>
                    <a:pt x="3822" y="248"/>
                    <a:pt x="3703" y="427"/>
                    <a:pt x="3679" y="725"/>
                  </a:cubicBezTo>
                  <a:cubicBezTo>
                    <a:pt x="3608" y="1379"/>
                    <a:pt x="3632" y="2046"/>
                    <a:pt x="3620" y="2701"/>
                  </a:cubicBezTo>
                  <a:cubicBezTo>
                    <a:pt x="3608" y="2927"/>
                    <a:pt x="3643" y="3165"/>
                    <a:pt x="3572" y="3404"/>
                  </a:cubicBezTo>
                  <a:cubicBezTo>
                    <a:pt x="3203" y="3451"/>
                    <a:pt x="2846" y="3475"/>
                    <a:pt x="2500" y="3523"/>
                  </a:cubicBezTo>
                  <a:cubicBezTo>
                    <a:pt x="1893" y="3594"/>
                    <a:pt x="1298" y="3689"/>
                    <a:pt x="715" y="3880"/>
                  </a:cubicBezTo>
                  <a:cubicBezTo>
                    <a:pt x="274" y="4023"/>
                    <a:pt x="60" y="4308"/>
                    <a:pt x="36" y="4785"/>
                  </a:cubicBezTo>
                  <a:cubicBezTo>
                    <a:pt x="0" y="5201"/>
                    <a:pt x="72" y="5606"/>
                    <a:pt x="167" y="5987"/>
                  </a:cubicBezTo>
                  <a:cubicBezTo>
                    <a:pt x="250" y="6309"/>
                    <a:pt x="369" y="6404"/>
                    <a:pt x="703" y="6428"/>
                  </a:cubicBezTo>
                  <a:cubicBezTo>
                    <a:pt x="807" y="6434"/>
                    <a:pt x="913" y="6437"/>
                    <a:pt x="1018" y="6437"/>
                  </a:cubicBezTo>
                  <a:cubicBezTo>
                    <a:pt x="1321" y="6437"/>
                    <a:pt x="1626" y="6412"/>
                    <a:pt x="1917" y="6368"/>
                  </a:cubicBezTo>
                  <a:cubicBezTo>
                    <a:pt x="2310" y="6321"/>
                    <a:pt x="2715" y="6249"/>
                    <a:pt x="3096" y="6190"/>
                  </a:cubicBezTo>
                  <a:cubicBezTo>
                    <a:pt x="3157" y="6179"/>
                    <a:pt x="3207" y="6173"/>
                    <a:pt x="3248" y="6173"/>
                  </a:cubicBezTo>
                  <a:cubicBezTo>
                    <a:pt x="3389" y="6173"/>
                    <a:pt x="3427" y="6243"/>
                    <a:pt x="3501" y="6428"/>
                  </a:cubicBezTo>
                  <a:cubicBezTo>
                    <a:pt x="3513" y="6463"/>
                    <a:pt x="3524" y="6511"/>
                    <a:pt x="3524" y="6559"/>
                  </a:cubicBezTo>
                  <a:cubicBezTo>
                    <a:pt x="3572" y="6904"/>
                    <a:pt x="3608" y="7237"/>
                    <a:pt x="3608" y="7583"/>
                  </a:cubicBezTo>
                  <a:cubicBezTo>
                    <a:pt x="3584" y="8106"/>
                    <a:pt x="3608" y="8607"/>
                    <a:pt x="3679" y="9119"/>
                  </a:cubicBezTo>
                  <a:cubicBezTo>
                    <a:pt x="3679" y="9142"/>
                    <a:pt x="3691" y="9178"/>
                    <a:pt x="3691" y="9202"/>
                  </a:cubicBezTo>
                  <a:cubicBezTo>
                    <a:pt x="3739" y="9416"/>
                    <a:pt x="3810" y="9476"/>
                    <a:pt x="4048" y="9500"/>
                  </a:cubicBezTo>
                  <a:cubicBezTo>
                    <a:pt x="4387" y="9546"/>
                    <a:pt x="4722" y="9570"/>
                    <a:pt x="5059" y="9570"/>
                  </a:cubicBezTo>
                  <a:cubicBezTo>
                    <a:pt x="5327" y="9570"/>
                    <a:pt x="5596" y="9555"/>
                    <a:pt x="5870" y="9523"/>
                  </a:cubicBezTo>
                  <a:cubicBezTo>
                    <a:pt x="6322" y="9464"/>
                    <a:pt x="6477" y="9297"/>
                    <a:pt x="6549" y="8833"/>
                  </a:cubicBezTo>
                  <a:cubicBezTo>
                    <a:pt x="6584" y="8630"/>
                    <a:pt x="6561" y="8404"/>
                    <a:pt x="6561" y="8190"/>
                  </a:cubicBezTo>
                  <a:cubicBezTo>
                    <a:pt x="6549" y="7749"/>
                    <a:pt x="6537" y="7285"/>
                    <a:pt x="6537" y="6821"/>
                  </a:cubicBezTo>
                  <a:cubicBezTo>
                    <a:pt x="6537" y="6487"/>
                    <a:pt x="6596" y="6404"/>
                    <a:pt x="6942" y="6368"/>
                  </a:cubicBezTo>
                  <a:cubicBezTo>
                    <a:pt x="7751" y="6261"/>
                    <a:pt x="8573" y="6166"/>
                    <a:pt x="9394" y="6071"/>
                  </a:cubicBezTo>
                  <a:cubicBezTo>
                    <a:pt x="10073" y="5987"/>
                    <a:pt x="10109" y="5999"/>
                    <a:pt x="10275" y="5225"/>
                  </a:cubicBezTo>
                  <a:lnTo>
                    <a:pt x="10275" y="5178"/>
                  </a:lnTo>
                  <a:cubicBezTo>
                    <a:pt x="10347" y="4678"/>
                    <a:pt x="10287" y="4189"/>
                    <a:pt x="10228" y="3701"/>
                  </a:cubicBezTo>
                  <a:cubicBezTo>
                    <a:pt x="10192" y="3427"/>
                    <a:pt x="10132" y="3392"/>
                    <a:pt x="9918" y="3356"/>
                  </a:cubicBezTo>
                  <a:cubicBezTo>
                    <a:pt x="9513" y="3300"/>
                    <a:pt x="9110" y="3275"/>
                    <a:pt x="8709" y="3275"/>
                  </a:cubicBezTo>
                  <a:cubicBezTo>
                    <a:pt x="8166" y="3275"/>
                    <a:pt x="7625" y="3321"/>
                    <a:pt x="7084" y="3404"/>
                  </a:cubicBezTo>
                  <a:cubicBezTo>
                    <a:pt x="7000" y="3412"/>
                    <a:pt x="6910" y="3420"/>
                    <a:pt x="6810" y="3420"/>
                  </a:cubicBezTo>
                  <a:cubicBezTo>
                    <a:pt x="6768" y="3420"/>
                    <a:pt x="6725" y="3419"/>
                    <a:pt x="6680" y="3415"/>
                  </a:cubicBezTo>
                  <a:cubicBezTo>
                    <a:pt x="6596" y="3106"/>
                    <a:pt x="6584" y="2773"/>
                    <a:pt x="6584" y="2451"/>
                  </a:cubicBezTo>
                  <a:cubicBezTo>
                    <a:pt x="6596" y="1880"/>
                    <a:pt x="6596" y="1320"/>
                    <a:pt x="6584" y="748"/>
                  </a:cubicBezTo>
                  <a:cubicBezTo>
                    <a:pt x="6561" y="367"/>
                    <a:pt x="6441" y="153"/>
                    <a:pt x="6144" y="94"/>
                  </a:cubicBezTo>
                  <a:cubicBezTo>
                    <a:pt x="5836" y="33"/>
                    <a:pt x="5531" y="1"/>
                    <a:pt x="52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70"/>
            <p:cNvSpPr/>
            <p:nvPr/>
          </p:nvSpPr>
          <p:spPr>
            <a:xfrm>
              <a:off x="1111269" y="2641086"/>
              <a:ext cx="477189" cy="441971"/>
            </a:xfrm>
            <a:custGeom>
              <a:avLst/>
              <a:gdLst/>
              <a:ahLst/>
              <a:cxnLst/>
              <a:rect l="l" t="t" r="r" b="b"/>
              <a:pathLst>
                <a:path w="11336" h="10500" extrusionOk="0">
                  <a:moveTo>
                    <a:pt x="5536" y="271"/>
                  </a:moveTo>
                  <a:cubicBezTo>
                    <a:pt x="5841" y="271"/>
                    <a:pt x="6146" y="303"/>
                    <a:pt x="6454" y="364"/>
                  </a:cubicBezTo>
                  <a:cubicBezTo>
                    <a:pt x="6751" y="423"/>
                    <a:pt x="6871" y="637"/>
                    <a:pt x="6894" y="1018"/>
                  </a:cubicBezTo>
                  <a:cubicBezTo>
                    <a:pt x="6906" y="1590"/>
                    <a:pt x="6906" y="2150"/>
                    <a:pt x="6894" y="2721"/>
                  </a:cubicBezTo>
                  <a:cubicBezTo>
                    <a:pt x="6894" y="3043"/>
                    <a:pt x="6906" y="3376"/>
                    <a:pt x="6990" y="3685"/>
                  </a:cubicBezTo>
                  <a:cubicBezTo>
                    <a:pt x="7035" y="3689"/>
                    <a:pt x="7078" y="3690"/>
                    <a:pt x="7120" y="3690"/>
                  </a:cubicBezTo>
                  <a:cubicBezTo>
                    <a:pt x="7220" y="3690"/>
                    <a:pt x="7310" y="3682"/>
                    <a:pt x="7394" y="3674"/>
                  </a:cubicBezTo>
                  <a:cubicBezTo>
                    <a:pt x="7935" y="3591"/>
                    <a:pt x="8476" y="3545"/>
                    <a:pt x="9017" y="3545"/>
                  </a:cubicBezTo>
                  <a:cubicBezTo>
                    <a:pt x="9416" y="3545"/>
                    <a:pt x="9816" y="3570"/>
                    <a:pt x="10216" y="3626"/>
                  </a:cubicBezTo>
                  <a:cubicBezTo>
                    <a:pt x="10490" y="3650"/>
                    <a:pt x="10538" y="3697"/>
                    <a:pt x="10561" y="3971"/>
                  </a:cubicBezTo>
                  <a:cubicBezTo>
                    <a:pt x="10597" y="4459"/>
                    <a:pt x="10645" y="4948"/>
                    <a:pt x="10585" y="5448"/>
                  </a:cubicBezTo>
                  <a:lnTo>
                    <a:pt x="10585" y="5495"/>
                  </a:lnTo>
                  <a:cubicBezTo>
                    <a:pt x="10419" y="6269"/>
                    <a:pt x="10383" y="6257"/>
                    <a:pt x="9704" y="6341"/>
                  </a:cubicBezTo>
                  <a:cubicBezTo>
                    <a:pt x="8883" y="6436"/>
                    <a:pt x="8061" y="6531"/>
                    <a:pt x="7252" y="6638"/>
                  </a:cubicBezTo>
                  <a:cubicBezTo>
                    <a:pt x="6906" y="6674"/>
                    <a:pt x="6847" y="6757"/>
                    <a:pt x="6847" y="7091"/>
                  </a:cubicBezTo>
                  <a:cubicBezTo>
                    <a:pt x="6847" y="7555"/>
                    <a:pt x="6859" y="8019"/>
                    <a:pt x="6871" y="8460"/>
                  </a:cubicBezTo>
                  <a:cubicBezTo>
                    <a:pt x="6871" y="8674"/>
                    <a:pt x="6894" y="8900"/>
                    <a:pt x="6859" y="9103"/>
                  </a:cubicBezTo>
                  <a:cubicBezTo>
                    <a:pt x="6787" y="9567"/>
                    <a:pt x="6632" y="9734"/>
                    <a:pt x="6168" y="9793"/>
                  </a:cubicBezTo>
                  <a:cubicBezTo>
                    <a:pt x="5899" y="9825"/>
                    <a:pt x="5633" y="9840"/>
                    <a:pt x="5367" y="9840"/>
                  </a:cubicBezTo>
                  <a:cubicBezTo>
                    <a:pt x="5032" y="9840"/>
                    <a:pt x="4697" y="9816"/>
                    <a:pt x="4358" y="9770"/>
                  </a:cubicBezTo>
                  <a:cubicBezTo>
                    <a:pt x="4120" y="9746"/>
                    <a:pt x="4049" y="9686"/>
                    <a:pt x="4001" y="9472"/>
                  </a:cubicBezTo>
                  <a:cubicBezTo>
                    <a:pt x="4001" y="9448"/>
                    <a:pt x="3989" y="9412"/>
                    <a:pt x="3989" y="9389"/>
                  </a:cubicBezTo>
                  <a:cubicBezTo>
                    <a:pt x="3918" y="8877"/>
                    <a:pt x="3894" y="8376"/>
                    <a:pt x="3918" y="7853"/>
                  </a:cubicBezTo>
                  <a:cubicBezTo>
                    <a:pt x="3918" y="7507"/>
                    <a:pt x="3882" y="7174"/>
                    <a:pt x="3834" y="6829"/>
                  </a:cubicBezTo>
                  <a:cubicBezTo>
                    <a:pt x="3834" y="6781"/>
                    <a:pt x="3823" y="6733"/>
                    <a:pt x="3811" y="6698"/>
                  </a:cubicBezTo>
                  <a:cubicBezTo>
                    <a:pt x="3737" y="6513"/>
                    <a:pt x="3699" y="6443"/>
                    <a:pt x="3558" y="6443"/>
                  </a:cubicBezTo>
                  <a:cubicBezTo>
                    <a:pt x="3517" y="6443"/>
                    <a:pt x="3467" y="6449"/>
                    <a:pt x="3406" y="6460"/>
                  </a:cubicBezTo>
                  <a:cubicBezTo>
                    <a:pt x="3025" y="6519"/>
                    <a:pt x="2620" y="6591"/>
                    <a:pt x="2227" y="6638"/>
                  </a:cubicBezTo>
                  <a:cubicBezTo>
                    <a:pt x="1936" y="6682"/>
                    <a:pt x="1631" y="6707"/>
                    <a:pt x="1328" y="6707"/>
                  </a:cubicBezTo>
                  <a:cubicBezTo>
                    <a:pt x="1223" y="6707"/>
                    <a:pt x="1117" y="6704"/>
                    <a:pt x="1013" y="6698"/>
                  </a:cubicBezTo>
                  <a:cubicBezTo>
                    <a:pt x="679" y="6674"/>
                    <a:pt x="560" y="6579"/>
                    <a:pt x="477" y="6257"/>
                  </a:cubicBezTo>
                  <a:cubicBezTo>
                    <a:pt x="382" y="5876"/>
                    <a:pt x="310" y="5471"/>
                    <a:pt x="346" y="5055"/>
                  </a:cubicBezTo>
                  <a:cubicBezTo>
                    <a:pt x="370" y="4578"/>
                    <a:pt x="584" y="4293"/>
                    <a:pt x="1025" y="4150"/>
                  </a:cubicBezTo>
                  <a:cubicBezTo>
                    <a:pt x="1608" y="3959"/>
                    <a:pt x="2203" y="3864"/>
                    <a:pt x="2810" y="3793"/>
                  </a:cubicBezTo>
                  <a:cubicBezTo>
                    <a:pt x="3156" y="3745"/>
                    <a:pt x="3513" y="3721"/>
                    <a:pt x="3882" y="3674"/>
                  </a:cubicBezTo>
                  <a:cubicBezTo>
                    <a:pt x="3953" y="3435"/>
                    <a:pt x="3918" y="3197"/>
                    <a:pt x="3930" y="2971"/>
                  </a:cubicBezTo>
                  <a:cubicBezTo>
                    <a:pt x="3942" y="2316"/>
                    <a:pt x="3918" y="1649"/>
                    <a:pt x="3989" y="995"/>
                  </a:cubicBezTo>
                  <a:cubicBezTo>
                    <a:pt x="4013" y="697"/>
                    <a:pt x="4132" y="518"/>
                    <a:pt x="4406" y="423"/>
                  </a:cubicBezTo>
                  <a:cubicBezTo>
                    <a:pt x="4418" y="423"/>
                    <a:pt x="4430" y="411"/>
                    <a:pt x="4465" y="411"/>
                  </a:cubicBezTo>
                  <a:cubicBezTo>
                    <a:pt x="4825" y="315"/>
                    <a:pt x="5180" y="271"/>
                    <a:pt x="5536" y="271"/>
                  </a:cubicBezTo>
                  <a:close/>
                  <a:moveTo>
                    <a:pt x="5591" y="0"/>
                  </a:moveTo>
                  <a:cubicBezTo>
                    <a:pt x="5168" y="0"/>
                    <a:pt x="4746" y="72"/>
                    <a:pt x="4334" y="221"/>
                  </a:cubicBezTo>
                  <a:cubicBezTo>
                    <a:pt x="4311" y="221"/>
                    <a:pt x="4299" y="233"/>
                    <a:pt x="4287" y="233"/>
                  </a:cubicBezTo>
                  <a:cubicBezTo>
                    <a:pt x="3989" y="340"/>
                    <a:pt x="3811" y="578"/>
                    <a:pt x="3751" y="887"/>
                  </a:cubicBezTo>
                  <a:cubicBezTo>
                    <a:pt x="3632" y="1435"/>
                    <a:pt x="3644" y="1983"/>
                    <a:pt x="3656" y="2542"/>
                  </a:cubicBezTo>
                  <a:cubicBezTo>
                    <a:pt x="3656" y="2840"/>
                    <a:pt x="3692" y="3138"/>
                    <a:pt x="3703" y="3412"/>
                  </a:cubicBezTo>
                  <a:cubicBezTo>
                    <a:pt x="3656" y="3443"/>
                    <a:pt x="3608" y="3449"/>
                    <a:pt x="3564" y="3449"/>
                  </a:cubicBezTo>
                  <a:cubicBezTo>
                    <a:pt x="3542" y="3449"/>
                    <a:pt x="3521" y="3447"/>
                    <a:pt x="3501" y="3447"/>
                  </a:cubicBezTo>
                  <a:cubicBezTo>
                    <a:pt x="2549" y="3471"/>
                    <a:pt x="1620" y="3626"/>
                    <a:pt x="739" y="3971"/>
                  </a:cubicBezTo>
                  <a:cubicBezTo>
                    <a:pt x="382" y="4102"/>
                    <a:pt x="167" y="4388"/>
                    <a:pt x="84" y="4757"/>
                  </a:cubicBezTo>
                  <a:cubicBezTo>
                    <a:pt x="1" y="5198"/>
                    <a:pt x="1" y="5650"/>
                    <a:pt x="84" y="6079"/>
                  </a:cubicBezTo>
                  <a:cubicBezTo>
                    <a:pt x="227" y="6793"/>
                    <a:pt x="548" y="7138"/>
                    <a:pt x="1275" y="7257"/>
                  </a:cubicBezTo>
                  <a:cubicBezTo>
                    <a:pt x="1502" y="7294"/>
                    <a:pt x="1729" y="7309"/>
                    <a:pt x="1957" y="7309"/>
                  </a:cubicBezTo>
                  <a:cubicBezTo>
                    <a:pt x="2027" y="7309"/>
                    <a:pt x="2097" y="7308"/>
                    <a:pt x="2168" y="7305"/>
                  </a:cubicBezTo>
                  <a:cubicBezTo>
                    <a:pt x="2632" y="7269"/>
                    <a:pt x="3108" y="7210"/>
                    <a:pt x="3584" y="7126"/>
                  </a:cubicBezTo>
                  <a:cubicBezTo>
                    <a:pt x="3620" y="7495"/>
                    <a:pt x="3644" y="7853"/>
                    <a:pt x="3644" y="8198"/>
                  </a:cubicBezTo>
                  <a:cubicBezTo>
                    <a:pt x="3644" y="8638"/>
                    <a:pt x="3680" y="9067"/>
                    <a:pt x="3763" y="9508"/>
                  </a:cubicBezTo>
                  <a:cubicBezTo>
                    <a:pt x="3775" y="9615"/>
                    <a:pt x="3811" y="9710"/>
                    <a:pt x="3834" y="9817"/>
                  </a:cubicBezTo>
                  <a:cubicBezTo>
                    <a:pt x="3930" y="10174"/>
                    <a:pt x="4132" y="10377"/>
                    <a:pt x="4489" y="10448"/>
                  </a:cubicBezTo>
                  <a:cubicBezTo>
                    <a:pt x="4702" y="10483"/>
                    <a:pt x="4910" y="10499"/>
                    <a:pt x="5117" y="10499"/>
                  </a:cubicBezTo>
                  <a:cubicBezTo>
                    <a:pt x="5686" y="10499"/>
                    <a:pt x="6237" y="10375"/>
                    <a:pt x="6787" y="10174"/>
                  </a:cubicBezTo>
                  <a:cubicBezTo>
                    <a:pt x="6978" y="10103"/>
                    <a:pt x="7097" y="9948"/>
                    <a:pt x="7204" y="9770"/>
                  </a:cubicBezTo>
                  <a:cubicBezTo>
                    <a:pt x="7454" y="9281"/>
                    <a:pt x="7490" y="8757"/>
                    <a:pt x="7466" y="8222"/>
                  </a:cubicBezTo>
                  <a:cubicBezTo>
                    <a:pt x="7454" y="7912"/>
                    <a:pt x="7466" y="7591"/>
                    <a:pt x="7466" y="7257"/>
                  </a:cubicBezTo>
                  <a:cubicBezTo>
                    <a:pt x="7883" y="7257"/>
                    <a:pt x="8335" y="7233"/>
                    <a:pt x="8764" y="7198"/>
                  </a:cubicBezTo>
                  <a:cubicBezTo>
                    <a:pt x="9252" y="7174"/>
                    <a:pt x="9764" y="7150"/>
                    <a:pt x="10252" y="7055"/>
                  </a:cubicBezTo>
                  <a:cubicBezTo>
                    <a:pt x="10895" y="6900"/>
                    <a:pt x="11204" y="6602"/>
                    <a:pt x="11300" y="5995"/>
                  </a:cubicBezTo>
                  <a:cubicBezTo>
                    <a:pt x="11335" y="5388"/>
                    <a:pt x="11252" y="4745"/>
                    <a:pt x="11097" y="4114"/>
                  </a:cubicBezTo>
                  <a:cubicBezTo>
                    <a:pt x="10978" y="3626"/>
                    <a:pt x="10657" y="3340"/>
                    <a:pt x="10145" y="3257"/>
                  </a:cubicBezTo>
                  <a:cubicBezTo>
                    <a:pt x="9782" y="3203"/>
                    <a:pt x="9421" y="3179"/>
                    <a:pt x="9061" y="3179"/>
                  </a:cubicBezTo>
                  <a:cubicBezTo>
                    <a:pt x="8701" y="3179"/>
                    <a:pt x="8341" y="3203"/>
                    <a:pt x="7978" y="3245"/>
                  </a:cubicBezTo>
                  <a:cubicBezTo>
                    <a:pt x="7849" y="3254"/>
                    <a:pt x="7720" y="3292"/>
                    <a:pt x="7585" y="3292"/>
                  </a:cubicBezTo>
                  <a:cubicBezTo>
                    <a:pt x="7546" y="3292"/>
                    <a:pt x="7506" y="3289"/>
                    <a:pt x="7466" y="3281"/>
                  </a:cubicBezTo>
                  <a:cubicBezTo>
                    <a:pt x="7466" y="3162"/>
                    <a:pt x="7466" y="3043"/>
                    <a:pt x="7490" y="2947"/>
                  </a:cubicBezTo>
                  <a:cubicBezTo>
                    <a:pt x="7561" y="2376"/>
                    <a:pt x="7549" y="1804"/>
                    <a:pt x="7454" y="1257"/>
                  </a:cubicBezTo>
                  <a:cubicBezTo>
                    <a:pt x="7371" y="721"/>
                    <a:pt x="7109" y="280"/>
                    <a:pt x="6561" y="125"/>
                  </a:cubicBezTo>
                  <a:cubicBezTo>
                    <a:pt x="6241" y="43"/>
                    <a:pt x="5916" y="0"/>
                    <a:pt x="55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2" name="Google Shape;2812;p70"/>
          <p:cNvGrpSpPr/>
          <p:nvPr/>
        </p:nvGrpSpPr>
        <p:grpSpPr>
          <a:xfrm rot="352965">
            <a:off x="1437582" y="980276"/>
            <a:ext cx="456171" cy="343587"/>
            <a:chOff x="1197477" y="3245257"/>
            <a:chExt cx="456141" cy="343564"/>
          </a:xfrm>
        </p:grpSpPr>
        <p:sp>
          <p:nvSpPr>
            <p:cNvPr id="2813" name="Google Shape;2813;p70"/>
            <p:cNvSpPr/>
            <p:nvPr/>
          </p:nvSpPr>
          <p:spPr>
            <a:xfrm>
              <a:off x="1197477" y="3264283"/>
              <a:ext cx="443597" cy="151365"/>
            </a:xfrm>
            <a:custGeom>
              <a:avLst/>
              <a:gdLst/>
              <a:ahLst/>
              <a:cxnLst/>
              <a:rect l="l" t="t" r="r" b="b"/>
              <a:pathLst>
                <a:path w="10538" h="3596" extrusionOk="0">
                  <a:moveTo>
                    <a:pt x="5359" y="318"/>
                  </a:moveTo>
                  <a:cubicBezTo>
                    <a:pt x="6108" y="318"/>
                    <a:pt x="6849" y="336"/>
                    <a:pt x="7597" y="382"/>
                  </a:cubicBezTo>
                  <a:cubicBezTo>
                    <a:pt x="8252" y="429"/>
                    <a:pt x="8918" y="477"/>
                    <a:pt x="9549" y="656"/>
                  </a:cubicBezTo>
                  <a:cubicBezTo>
                    <a:pt x="9883" y="775"/>
                    <a:pt x="9942" y="834"/>
                    <a:pt x="9930" y="1180"/>
                  </a:cubicBezTo>
                  <a:cubicBezTo>
                    <a:pt x="9918" y="1561"/>
                    <a:pt x="9918" y="1965"/>
                    <a:pt x="9847" y="2346"/>
                  </a:cubicBezTo>
                  <a:cubicBezTo>
                    <a:pt x="9799" y="2585"/>
                    <a:pt x="9668" y="2727"/>
                    <a:pt x="9430" y="2787"/>
                  </a:cubicBezTo>
                  <a:cubicBezTo>
                    <a:pt x="9050" y="2875"/>
                    <a:pt x="8662" y="2883"/>
                    <a:pt x="8280" y="2883"/>
                  </a:cubicBezTo>
                  <a:cubicBezTo>
                    <a:pt x="8195" y="2883"/>
                    <a:pt x="8110" y="2882"/>
                    <a:pt x="8025" y="2882"/>
                  </a:cubicBezTo>
                  <a:lnTo>
                    <a:pt x="1417" y="2882"/>
                  </a:lnTo>
                  <a:cubicBezTo>
                    <a:pt x="1239" y="2882"/>
                    <a:pt x="1072" y="2870"/>
                    <a:pt x="893" y="2858"/>
                  </a:cubicBezTo>
                  <a:cubicBezTo>
                    <a:pt x="632" y="2811"/>
                    <a:pt x="465" y="2692"/>
                    <a:pt x="417" y="2430"/>
                  </a:cubicBezTo>
                  <a:cubicBezTo>
                    <a:pt x="334" y="1953"/>
                    <a:pt x="358" y="1477"/>
                    <a:pt x="560" y="1025"/>
                  </a:cubicBezTo>
                  <a:cubicBezTo>
                    <a:pt x="632" y="834"/>
                    <a:pt x="774" y="727"/>
                    <a:pt x="977" y="656"/>
                  </a:cubicBezTo>
                  <a:cubicBezTo>
                    <a:pt x="1358" y="525"/>
                    <a:pt x="1775" y="489"/>
                    <a:pt x="2179" y="465"/>
                  </a:cubicBezTo>
                  <a:cubicBezTo>
                    <a:pt x="3013" y="382"/>
                    <a:pt x="3858" y="322"/>
                    <a:pt x="4703" y="322"/>
                  </a:cubicBezTo>
                  <a:cubicBezTo>
                    <a:pt x="4923" y="320"/>
                    <a:pt x="5141" y="318"/>
                    <a:pt x="5359" y="318"/>
                  </a:cubicBezTo>
                  <a:close/>
                  <a:moveTo>
                    <a:pt x="5049" y="1"/>
                  </a:moveTo>
                  <a:cubicBezTo>
                    <a:pt x="4144" y="1"/>
                    <a:pt x="3525" y="25"/>
                    <a:pt x="2906" y="84"/>
                  </a:cubicBezTo>
                  <a:cubicBezTo>
                    <a:pt x="2263" y="132"/>
                    <a:pt x="1608" y="191"/>
                    <a:pt x="989" y="358"/>
                  </a:cubicBezTo>
                  <a:cubicBezTo>
                    <a:pt x="441" y="501"/>
                    <a:pt x="155" y="858"/>
                    <a:pt x="60" y="1406"/>
                  </a:cubicBezTo>
                  <a:cubicBezTo>
                    <a:pt x="0" y="1823"/>
                    <a:pt x="48" y="2239"/>
                    <a:pt x="143" y="2644"/>
                  </a:cubicBezTo>
                  <a:cubicBezTo>
                    <a:pt x="274" y="3192"/>
                    <a:pt x="572" y="3418"/>
                    <a:pt x="1132" y="3466"/>
                  </a:cubicBezTo>
                  <a:cubicBezTo>
                    <a:pt x="1179" y="3468"/>
                    <a:pt x="1227" y="3469"/>
                    <a:pt x="1275" y="3469"/>
                  </a:cubicBezTo>
                  <a:cubicBezTo>
                    <a:pt x="1405" y="3469"/>
                    <a:pt x="1533" y="3462"/>
                    <a:pt x="1655" y="3462"/>
                  </a:cubicBezTo>
                  <a:cubicBezTo>
                    <a:pt x="1700" y="3462"/>
                    <a:pt x="1744" y="3463"/>
                    <a:pt x="1786" y="3466"/>
                  </a:cubicBezTo>
                  <a:cubicBezTo>
                    <a:pt x="2882" y="3525"/>
                    <a:pt x="3965" y="3489"/>
                    <a:pt x="5049" y="3513"/>
                  </a:cubicBezTo>
                  <a:cubicBezTo>
                    <a:pt x="5188" y="3515"/>
                    <a:pt x="5327" y="3516"/>
                    <a:pt x="5465" y="3516"/>
                  </a:cubicBezTo>
                  <a:cubicBezTo>
                    <a:pt x="5743" y="3516"/>
                    <a:pt x="6021" y="3513"/>
                    <a:pt x="6299" y="3513"/>
                  </a:cubicBezTo>
                  <a:cubicBezTo>
                    <a:pt x="6716" y="3513"/>
                    <a:pt x="7132" y="3519"/>
                    <a:pt x="7549" y="3549"/>
                  </a:cubicBezTo>
                  <a:cubicBezTo>
                    <a:pt x="7895" y="3574"/>
                    <a:pt x="8241" y="3595"/>
                    <a:pt x="8589" y="3595"/>
                  </a:cubicBezTo>
                  <a:cubicBezTo>
                    <a:pt x="8911" y="3595"/>
                    <a:pt x="9235" y="3577"/>
                    <a:pt x="9561" y="3525"/>
                  </a:cubicBezTo>
                  <a:cubicBezTo>
                    <a:pt x="10037" y="3454"/>
                    <a:pt x="10299" y="3180"/>
                    <a:pt x="10407" y="2739"/>
                  </a:cubicBezTo>
                  <a:cubicBezTo>
                    <a:pt x="10538" y="2299"/>
                    <a:pt x="10526" y="1858"/>
                    <a:pt x="10478" y="1406"/>
                  </a:cubicBezTo>
                  <a:cubicBezTo>
                    <a:pt x="10442" y="906"/>
                    <a:pt x="10121" y="513"/>
                    <a:pt x="9645" y="358"/>
                  </a:cubicBezTo>
                  <a:cubicBezTo>
                    <a:pt x="9347" y="263"/>
                    <a:pt x="9049" y="203"/>
                    <a:pt x="8740" y="179"/>
                  </a:cubicBezTo>
                  <a:cubicBezTo>
                    <a:pt x="7418" y="13"/>
                    <a:pt x="6085" y="37"/>
                    <a:pt x="50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70"/>
            <p:cNvSpPr/>
            <p:nvPr/>
          </p:nvSpPr>
          <p:spPr>
            <a:xfrm>
              <a:off x="1203496" y="3432447"/>
              <a:ext cx="431558" cy="156374"/>
            </a:xfrm>
            <a:custGeom>
              <a:avLst/>
              <a:gdLst/>
              <a:ahLst/>
              <a:cxnLst/>
              <a:rect l="l" t="t" r="r" b="b"/>
              <a:pathLst>
                <a:path w="10252" h="3715" extrusionOk="0">
                  <a:moveTo>
                    <a:pt x="5557" y="298"/>
                  </a:moveTo>
                  <a:cubicBezTo>
                    <a:pt x="6740" y="298"/>
                    <a:pt x="7916" y="419"/>
                    <a:pt x="9085" y="554"/>
                  </a:cubicBezTo>
                  <a:cubicBezTo>
                    <a:pt x="9382" y="590"/>
                    <a:pt x="9430" y="649"/>
                    <a:pt x="9466" y="935"/>
                  </a:cubicBezTo>
                  <a:cubicBezTo>
                    <a:pt x="9549" y="1364"/>
                    <a:pt x="9585" y="1792"/>
                    <a:pt x="9537" y="2221"/>
                  </a:cubicBezTo>
                  <a:cubicBezTo>
                    <a:pt x="9490" y="2578"/>
                    <a:pt x="9382" y="2697"/>
                    <a:pt x="9025" y="2780"/>
                  </a:cubicBezTo>
                  <a:cubicBezTo>
                    <a:pt x="8513" y="2900"/>
                    <a:pt x="7978" y="2900"/>
                    <a:pt x="7442" y="2923"/>
                  </a:cubicBezTo>
                  <a:cubicBezTo>
                    <a:pt x="6108" y="2983"/>
                    <a:pt x="4775" y="3031"/>
                    <a:pt x="3453" y="3078"/>
                  </a:cubicBezTo>
                  <a:cubicBezTo>
                    <a:pt x="2764" y="3099"/>
                    <a:pt x="2075" y="3177"/>
                    <a:pt x="1369" y="3177"/>
                  </a:cubicBezTo>
                  <a:cubicBezTo>
                    <a:pt x="1282" y="3177"/>
                    <a:pt x="1195" y="3176"/>
                    <a:pt x="1108" y="3173"/>
                  </a:cubicBezTo>
                  <a:cubicBezTo>
                    <a:pt x="631" y="3173"/>
                    <a:pt x="512" y="3102"/>
                    <a:pt x="441" y="2626"/>
                  </a:cubicBezTo>
                  <a:cubicBezTo>
                    <a:pt x="381" y="2221"/>
                    <a:pt x="334" y="1840"/>
                    <a:pt x="393" y="1435"/>
                  </a:cubicBezTo>
                  <a:cubicBezTo>
                    <a:pt x="453" y="995"/>
                    <a:pt x="739" y="578"/>
                    <a:pt x="1262" y="495"/>
                  </a:cubicBezTo>
                  <a:cubicBezTo>
                    <a:pt x="2084" y="364"/>
                    <a:pt x="2917" y="364"/>
                    <a:pt x="3751" y="340"/>
                  </a:cubicBezTo>
                  <a:lnTo>
                    <a:pt x="4406" y="340"/>
                  </a:lnTo>
                  <a:cubicBezTo>
                    <a:pt x="4790" y="311"/>
                    <a:pt x="5174" y="298"/>
                    <a:pt x="5557" y="298"/>
                  </a:cubicBezTo>
                  <a:close/>
                  <a:moveTo>
                    <a:pt x="6128" y="0"/>
                  </a:moveTo>
                  <a:cubicBezTo>
                    <a:pt x="5919" y="0"/>
                    <a:pt x="5710" y="6"/>
                    <a:pt x="5501" y="18"/>
                  </a:cubicBezTo>
                  <a:cubicBezTo>
                    <a:pt x="4179" y="114"/>
                    <a:pt x="2858" y="137"/>
                    <a:pt x="1524" y="244"/>
                  </a:cubicBezTo>
                  <a:cubicBezTo>
                    <a:pt x="1108" y="280"/>
                    <a:pt x="715" y="340"/>
                    <a:pt x="429" y="697"/>
                  </a:cubicBezTo>
                  <a:cubicBezTo>
                    <a:pt x="203" y="971"/>
                    <a:pt x="119" y="1304"/>
                    <a:pt x="72" y="1649"/>
                  </a:cubicBezTo>
                  <a:cubicBezTo>
                    <a:pt x="0" y="2138"/>
                    <a:pt x="24" y="2626"/>
                    <a:pt x="215" y="3102"/>
                  </a:cubicBezTo>
                  <a:cubicBezTo>
                    <a:pt x="334" y="3388"/>
                    <a:pt x="500" y="3638"/>
                    <a:pt x="858" y="3662"/>
                  </a:cubicBezTo>
                  <a:cubicBezTo>
                    <a:pt x="1285" y="3699"/>
                    <a:pt x="1711" y="3714"/>
                    <a:pt x="2137" y="3714"/>
                  </a:cubicBezTo>
                  <a:cubicBezTo>
                    <a:pt x="2672" y="3714"/>
                    <a:pt x="3208" y="3689"/>
                    <a:pt x="3751" y="3650"/>
                  </a:cubicBezTo>
                  <a:cubicBezTo>
                    <a:pt x="5096" y="3542"/>
                    <a:pt x="6442" y="3566"/>
                    <a:pt x="7799" y="3471"/>
                  </a:cubicBezTo>
                  <a:lnTo>
                    <a:pt x="7882" y="3471"/>
                  </a:lnTo>
                  <a:cubicBezTo>
                    <a:pt x="8311" y="3459"/>
                    <a:pt x="8763" y="3483"/>
                    <a:pt x="9192" y="3352"/>
                  </a:cubicBezTo>
                  <a:cubicBezTo>
                    <a:pt x="9549" y="3245"/>
                    <a:pt x="9894" y="3090"/>
                    <a:pt x="10014" y="2697"/>
                  </a:cubicBezTo>
                  <a:cubicBezTo>
                    <a:pt x="10180" y="2197"/>
                    <a:pt x="10252" y="1685"/>
                    <a:pt x="10085" y="1173"/>
                  </a:cubicBezTo>
                  <a:cubicBezTo>
                    <a:pt x="9918" y="649"/>
                    <a:pt x="9621" y="280"/>
                    <a:pt x="9049" y="221"/>
                  </a:cubicBezTo>
                  <a:cubicBezTo>
                    <a:pt x="8078" y="123"/>
                    <a:pt x="7106" y="0"/>
                    <a:pt x="61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70"/>
            <p:cNvSpPr/>
            <p:nvPr/>
          </p:nvSpPr>
          <p:spPr>
            <a:xfrm>
              <a:off x="1211494" y="3277669"/>
              <a:ext cx="404533" cy="107967"/>
            </a:xfrm>
            <a:custGeom>
              <a:avLst/>
              <a:gdLst/>
              <a:ahLst/>
              <a:cxnLst/>
              <a:rect l="l" t="t" r="r" b="b"/>
              <a:pathLst>
                <a:path w="9610" h="2565" extrusionOk="0">
                  <a:moveTo>
                    <a:pt x="5026" y="0"/>
                  </a:moveTo>
                  <a:cubicBezTo>
                    <a:pt x="4808" y="0"/>
                    <a:pt x="4590" y="2"/>
                    <a:pt x="4370" y="4"/>
                  </a:cubicBezTo>
                  <a:cubicBezTo>
                    <a:pt x="3525" y="4"/>
                    <a:pt x="2680" y="64"/>
                    <a:pt x="1846" y="147"/>
                  </a:cubicBezTo>
                  <a:cubicBezTo>
                    <a:pt x="1442" y="171"/>
                    <a:pt x="1025" y="195"/>
                    <a:pt x="644" y="338"/>
                  </a:cubicBezTo>
                  <a:cubicBezTo>
                    <a:pt x="441" y="409"/>
                    <a:pt x="299" y="516"/>
                    <a:pt x="227" y="707"/>
                  </a:cubicBezTo>
                  <a:cubicBezTo>
                    <a:pt x="25" y="1147"/>
                    <a:pt x="1" y="1624"/>
                    <a:pt x="84" y="2100"/>
                  </a:cubicBezTo>
                  <a:cubicBezTo>
                    <a:pt x="132" y="2374"/>
                    <a:pt x="299" y="2493"/>
                    <a:pt x="560" y="2540"/>
                  </a:cubicBezTo>
                  <a:cubicBezTo>
                    <a:pt x="739" y="2552"/>
                    <a:pt x="906" y="2564"/>
                    <a:pt x="1084" y="2564"/>
                  </a:cubicBezTo>
                  <a:lnTo>
                    <a:pt x="7692" y="2564"/>
                  </a:lnTo>
                  <a:cubicBezTo>
                    <a:pt x="7770" y="2564"/>
                    <a:pt x="7847" y="2564"/>
                    <a:pt x="7925" y="2564"/>
                  </a:cubicBezTo>
                  <a:cubicBezTo>
                    <a:pt x="8315" y="2564"/>
                    <a:pt x="8710" y="2556"/>
                    <a:pt x="9097" y="2457"/>
                  </a:cubicBezTo>
                  <a:cubicBezTo>
                    <a:pt x="9335" y="2397"/>
                    <a:pt x="9466" y="2267"/>
                    <a:pt x="9514" y="2028"/>
                  </a:cubicBezTo>
                  <a:cubicBezTo>
                    <a:pt x="9585" y="1647"/>
                    <a:pt x="9585" y="1243"/>
                    <a:pt x="9597" y="850"/>
                  </a:cubicBezTo>
                  <a:cubicBezTo>
                    <a:pt x="9609" y="516"/>
                    <a:pt x="9550" y="457"/>
                    <a:pt x="9216" y="350"/>
                  </a:cubicBezTo>
                  <a:cubicBezTo>
                    <a:pt x="8573" y="171"/>
                    <a:pt x="7907" y="111"/>
                    <a:pt x="7264" y="64"/>
                  </a:cubicBezTo>
                  <a:cubicBezTo>
                    <a:pt x="6516" y="18"/>
                    <a:pt x="5775" y="0"/>
                    <a:pt x="5026"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70"/>
            <p:cNvSpPr/>
            <p:nvPr/>
          </p:nvSpPr>
          <p:spPr>
            <a:xfrm>
              <a:off x="1217514" y="3445538"/>
              <a:ext cx="389968" cy="121563"/>
            </a:xfrm>
            <a:custGeom>
              <a:avLst/>
              <a:gdLst/>
              <a:ahLst/>
              <a:cxnLst/>
              <a:rect l="l" t="t" r="r" b="b"/>
              <a:pathLst>
                <a:path w="9264" h="2888" extrusionOk="0">
                  <a:moveTo>
                    <a:pt x="5177" y="0"/>
                  </a:moveTo>
                  <a:cubicBezTo>
                    <a:pt x="4810" y="0"/>
                    <a:pt x="4442" y="13"/>
                    <a:pt x="4073" y="41"/>
                  </a:cubicBezTo>
                  <a:lnTo>
                    <a:pt x="3418" y="41"/>
                  </a:lnTo>
                  <a:cubicBezTo>
                    <a:pt x="2584" y="64"/>
                    <a:pt x="1751" y="64"/>
                    <a:pt x="929" y="207"/>
                  </a:cubicBezTo>
                  <a:cubicBezTo>
                    <a:pt x="406" y="279"/>
                    <a:pt x="120" y="695"/>
                    <a:pt x="60" y="1136"/>
                  </a:cubicBezTo>
                  <a:cubicBezTo>
                    <a:pt x="1" y="1541"/>
                    <a:pt x="48" y="1934"/>
                    <a:pt x="108" y="2327"/>
                  </a:cubicBezTo>
                  <a:cubicBezTo>
                    <a:pt x="179" y="2803"/>
                    <a:pt x="298" y="2886"/>
                    <a:pt x="775" y="2886"/>
                  </a:cubicBezTo>
                  <a:cubicBezTo>
                    <a:pt x="821" y="2887"/>
                    <a:pt x="868" y="2887"/>
                    <a:pt x="914" y="2887"/>
                  </a:cubicBezTo>
                  <a:cubicBezTo>
                    <a:pt x="1663" y="2887"/>
                    <a:pt x="2391" y="2801"/>
                    <a:pt x="3120" y="2779"/>
                  </a:cubicBezTo>
                  <a:cubicBezTo>
                    <a:pt x="4442" y="2731"/>
                    <a:pt x="5775" y="2684"/>
                    <a:pt x="7109" y="2624"/>
                  </a:cubicBezTo>
                  <a:cubicBezTo>
                    <a:pt x="7645" y="2600"/>
                    <a:pt x="8180" y="2600"/>
                    <a:pt x="8692" y="2481"/>
                  </a:cubicBezTo>
                  <a:cubicBezTo>
                    <a:pt x="9049" y="2410"/>
                    <a:pt x="9157" y="2291"/>
                    <a:pt x="9204" y="1934"/>
                  </a:cubicBezTo>
                  <a:cubicBezTo>
                    <a:pt x="9264" y="1493"/>
                    <a:pt x="9216" y="1065"/>
                    <a:pt x="9157" y="636"/>
                  </a:cubicBezTo>
                  <a:cubicBezTo>
                    <a:pt x="9109" y="338"/>
                    <a:pt x="9073" y="291"/>
                    <a:pt x="8752" y="267"/>
                  </a:cubicBezTo>
                  <a:cubicBezTo>
                    <a:pt x="7567" y="130"/>
                    <a:pt x="6376" y="0"/>
                    <a:pt x="5177"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70"/>
            <p:cNvSpPr/>
            <p:nvPr/>
          </p:nvSpPr>
          <p:spPr>
            <a:xfrm>
              <a:off x="1243570" y="3297200"/>
              <a:ext cx="161434" cy="25466"/>
            </a:xfrm>
            <a:custGeom>
              <a:avLst/>
              <a:gdLst/>
              <a:ahLst/>
              <a:cxnLst/>
              <a:rect l="l" t="t" r="r" b="b"/>
              <a:pathLst>
                <a:path w="3835" h="605" extrusionOk="0">
                  <a:moveTo>
                    <a:pt x="1994" y="0"/>
                  </a:moveTo>
                  <a:cubicBezTo>
                    <a:pt x="1469" y="0"/>
                    <a:pt x="943" y="23"/>
                    <a:pt x="418" y="40"/>
                  </a:cubicBezTo>
                  <a:cubicBezTo>
                    <a:pt x="322" y="40"/>
                    <a:pt x="215" y="64"/>
                    <a:pt x="132" y="112"/>
                  </a:cubicBezTo>
                  <a:cubicBezTo>
                    <a:pt x="37" y="159"/>
                    <a:pt x="1" y="231"/>
                    <a:pt x="1" y="338"/>
                  </a:cubicBezTo>
                  <a:cubicBezTo>
                    <a:pt x="1" y="433"/>
                    <a:pt x="60" y="493"/>
                    <a:pt x="144" y="540"/>
                  </a:cubicBezTo>
                  <a:cubicBezTo>
                    <a:pt x="245" y="587"/>
                    <a:pt x="354" y="604"/>
                    <a:pt x="459" y="604"/>
                  </a:cubicBezTo>
                  <a:cubicBezTo>
                    <a:pt x="489" y="604"/>
                    <a:pt x="519" y="603"/>
                    <a:pt x="549" y="600"/>
                  </a:cubicBezTo>
                  <a:cubicBezTo>
                    <a:pt x="1382" y="529"/>
                    <a:pt x="2215" y="481"/>
                    <a:pt x="3037" y="350"/>
                  </a:cubicBezTo>
                  <a:cubicBezTo>
                    <a:pt x="3287" y="302"/>
                    <a:pt x="3549" y="290"/>
                    <a:pt x="3835" y="183"/>
                  </a:cubicBezTo>
                  <a:cubicBezTo>
                    <a:pt x="3728" y="112"/>
                    <a:pt x="3728" y="112"/>
                    <a:pt x="3668" y="112"/>
                  </a:cubicBezTo>
                  <a:cubicBezTo>
                    <a:pt x="3110" y="26"/>
                    <a:pt x="2552" y="0"/>
                    <a:pt x="1994"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70"/>
            <p:cNvSpPr/>
            <p:nvPr/>
          </p:nvSpPr>
          <p:spPr>
            <a:xfrm>
              <a:off x="1252115" y="3468942"/>
              <a:ext cx="77707" cy="24414"/>
            </a:xfrm>
            <a:custGeom>
              <a:avLst/>
              <a:gdLst/>
              <a:ahLst/>
              <a:cxnLst/>
              <a:rect l="l" t="t" r="r" b="b"/>
              <a:pathLst>
                <a:path w="1846" h="580" extrusionOk="0">
                  <a:moveTo>
                    <a:pt x="948" y="1"/>
                  </a:moveTo>
                  <a:cubicBezTo>
                    <a:pt x="777" y="1"/>
                    <a:pt x="605" y="14"/>
                    <a:pt x="429" y="32"/>
                  </a:cubicBezTo>
                  <a:cubicBezTo>
                    <a:pt x="346" y="44"/>
                    <a:pt x="250" y="68"/>
                    <a:pt x="167" y="104"/>
                  </a:cubicBezTo>
                  <a:cubicBezTo>
                    <a:pt x="60" y="163"/>
                    <a:pt x="0" y="259"/>
                    <a:pt x="12" y="378"/>
                  </a:cubicBezTo>
                  <a:cubicBezTo>
                    <a:pt x="48" y="497"/>
                    <a:pt x="119" y="556"/>
                    <a:pt x="238" y="580"/>
                  </a:cubicBezTo>
                  <a:lnTo>
                    <a:pt x="417" y="580"/>
                  </a:lnTo>
                  <a:cubicBezTo>
                    <a:pt x="846" y="544"/>
                    <a:pt x="1262" y="437"/>
                    <a:pt x="1679" y="306"/>
                  </a:cubicBezTo>
                  <a:cubicBezTo>
                    <a:pt x="1739" y="282"/>
                    <a:pt x="1798" y="282"/>
                    <a:pt x="1846" y="199"/>
                  </a:cubicBezTo>
                  <a:cubicBezTo>
                    <a:pt x="1846" y="187"/>
                    <a:pt x="1834" y="163"/>
                    <a:pt x="1822" y="151"/>
                  </a:cubicBezTo>
                  <a:cubicBezTo>
                    <a:pt x="1798" y="139"/>
                    <a:pt x="1774" y="139"/>
                    <a:pt x="1739" y="128"/>
                  </a:cubicBezTo>
                  <a:cubicBezTo>
                    <a:pt x="1477" y="33"/>
                    <a:pt x="1215" y="1"/>
                    <a:pt x="948"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70"/>
            <p:cNvSpPr/>
            <p:nvPr/>
          </p:nvSpPr>
          <p:spPr>
            <a:xfrm>
              <a:off x="1210021" y="3245257"/>
              <a:ext cx="443597" cy="151575"/>
            </a:xfrm>
            <a:custGeom>
              <a:avLst/>
              <a:gdLst/>
              <a:ahLst/>
              <a:cxnLst/>
              <a:rect l="l" t="t" r="r" b="b"/>
              <a:pathLst>
                <a:path w="10538" h="3601" extrusionOk="0">
                  <a:moveTo>
                    <a:pt x="5358" y="330"/>
                  </a:moveTo>
                  <a:cubicBezTo>
                    <a:pt x="6108" y="330"/>
                    <a:pt x="6849" y="347"/>
                    <a:pt x="7596" y="393"/>
                  </a:cubicBezTo>
                  <a:cubicBezTo>
                    <a:pt x="8251" y="441"/>
                    <a:pt x="8918" y="477"/>
                    <a:pt x="9549" y="655"/>
                  </a:cubicBezTo>
                  <a:cubicBezTo>
                    <a:pt x="9882" y="774"/>
                    <a:pt x="9942" y="834"/>
                    <a:pt x="9930" y="1179"/>
                  </a:cubicBezTo>
                  <a:cubicBezTo>
                    <a:pt x="9918" y="1572"/>
                    <a:pt x="9918" y="1965"/>
                    <a:pt x="9847" y="2358"/>
                  </a:cubicBezTo>
                  <a:cubicBezTo>
                    <a:pt x="9799" y="2596"/>
                    <a:pt x="9668" y="2727"/>
                    <a:pt x="9430" y="2786"/>
                  </a:cubicBezTo>
                  <a:cubicBezTo>
                    <a:pt x="9043" y="2886"/>
                    <a:pt x="8648" y="2894"/>
                    <a:pt x="8258" y="2894"/>
                  </a:cubicBezTo>
                  <a:cubicBezTo>
                    <a:pt x="8180" y="2894"/>
                    <a:pt x="8102" y="2894"/>
                    <a:pt x="8025" y="2894"/>
                  </a:cubicBezTo>
                  <a:lnTo>
                    <a:pt x="1417" y="2894"/>
                  </a:lnTo>
                  <a:cubicBezTo>
                    <a:pt x="1238" y="2894"/>
                    <a:pt x="1072" y="2882"/>
                    <a:pt x="893" y="2858"/>
                  </a:cubicBezTo>
                  <a:cubicBezTo>
                    <a:pt x="631" y="2822"/>
                    <a:pt x="464" y="2703"/>
                    <a:pt x="417" y="2429"/>
                  </a:cubicBezTo>
                  <a:cubicBezTo>
                    <a:pt x="334" y="1953"/>
                    <a:pt x="357" y="1477"/>
                    <a:pt x="560" y="1036"/>
                  </a:cubicBezTo>
                  <a:cubicBezTo>
                    <a:pt x="631" y="834"/>
                    <a:pt x="774" y="739"/>
                    <a:pt x="976" y="655"/>
                  </a:cubicBezTo>
                  <a:cubicBezTo>
                    <a:pt x="1357" y="524"/>
                    <a:pt x="1774" y="500"/>
                    <a:pt x="2179" y="465"/>
                  </a:cubicBezTo>
                  <a:cubicBezTo>
                    <a:pt x="3012" y="393"/>
                    <a:pt x="3858" y="334"/>
                    <a:pt x="4703" y="334"/>
                  </a:cubicBezTo>
                  <a:cubicBezTo>
                    <a:pt x="4923" y="331"/>
                    <a:pt x="5141" y="330"/>
                    <a:pt x="5358" y="330"/>
                  </a:cubicBezTo>
                  <a:close/>
                  <a:moveTo>
                    <a:pt x="5048" y="0"/>
                  </a:moveTo>
                  <a:cubicBezTo>
                    <a:pt x="4144" y="0"/>
                    <a:pt x="3524" y="36"/>
                    <a:pt x="2905" y="96"/>
                  </a:cubicBezTo>
                  <a:cubicBezTo>
                    <a:pt x="2262" y="131"/>
                    <a:pt x="1607" y="191"/>
                    <a:pt x="988" y="358"/>
                  </a:cubicBezTo>
                  <a:cubicBezTo>
                    <a:pt x="441" y="512"/>
                    <a:pt x="155" y="870"/>
                    <a:pt x="60" y="1417"/>
                  </a:cubicBezTo>
                  <a:cubicBezTo>
                    <a:pt x="0" y="1834"/>
                    <a:pt x="48" y="2251"/>
                    <a:pt x="143" y="2656"/>
                  </a:cubicBezTo>
                  <a:cubicBezTo>
                    <a:pt x="274" y="3203"/>
                    <a:pt x="572" y="3429"/>
                    <a:pt x="1131" y="3465"/>
                  </a:cubicBezTo>
                  <a:cubicBezTo>
                    <a:pt x="1190" y="3471"/>
                    <a:pt x="1250" y="3474"/>
                    <a:pt x="1308" y="3474"/>
                  </a:cubicBezTo>
                  <a:cubicBezTo>
                    <a:pt x="1440" y="3474"/>
                    <a:pt x="1570" y="3463"/>
                    <a:pt x="1693" y="3463"/>
                  </a:cubicBezTo>
                  <a:cubicBezTo>
                    <a:pt x="1725" y="3463"/>
                    <a:pt x="1756" y="3463"/>
                    <a:pt x="1786" y="3465"/>
                  </a:cubicBezTo>
                  <a:cubicBezTo>
                    <a:pt x="2881" y="3525"/>
                    <a:pt x="3965" y="3501"/>
                    <a:pt x="5048" y="3513"/>
                  </a:cubicBezTo>
                  <a:cubicBezTo>
                    <a:pt x="5882" y="3525"/>
                    <a:pt x="6715" y="3501"/>
                    <a:pt x="7549" y="3560"/>
                  </a:cubicBezTo>
                  <a:cubicBezTo>
                    <a:pt x="7869" y="3583"/>
                    <a:pt x="8189" y="3601"/>
                    <a:pt x="8511" y="3601"/>
                  </a:cubicBezTo>
                  <a:cubicBezTo>
                    <a:pt x="8859" y="3601"/>
                    <a:pt x="9208" y="3580"/>
                    <a:pt x="9561" y="3525"/>
                  </a:cubicBezTo>
                  <a:cubicBezTo>
                    <a:pt x="10037" y="3453"/>
                    <a:pt x="10299" y="3191"/>
                    <a:pt x="10406" y="2739"/>
                  </a:cubicBezTo>
                  <a:cubicBezTo>
                    <a:pt x="10537" y="2310"/>
                    <a:pt x="10525" y="1858"/>
                    <a:pt x="10478" y="1417"/>
                  </a:cubicBezTo>
                  <a:cubicBezTo>
                    <a:pt x="10442" y="917"/>
                    <a:pt x="10120" y="524"/>
                    <a:pt x="9644" y="358"/>
                  </a:cubicBezTo>
                  <a:cubicBezTo>
                    <a:pt x="9347" y="274"/>
                    <a:pt x="9049" y="215"/>
                    <a:pt x="8739" y="179"/>
                  </a:cubicBezTo>
                  <a:cubicBezTo>
                    <a:pt x="7418" y="12"/>
                    <a:pt x="6084" y="48"/>
                    <a:pt x="50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70"/>
            <p:cNvSpPr/>
            <p:nvPr/>
          </p:nvSpPr>
          <p:spPr>
            <a:xfrm>
              <a:off x="1216040" y="3413842"/>
              <a:ext cx="431558" cy="156247"/>
            </a:xfrm>
            <a:custGeom>
              <a:avLst/>
              <a:gdLst/>
              <a:ahLst/>
              <a:cxnLst/>
              <a:rect l="l" t="t" r="r" b="b"/>
              <a:pathLst>
                <a:path w="10252" h="3712" extrusionOk="0">
                  <a:moveTo>
                    <a:pt x="5510" y="289"/>
                  </a:moveTo>
                  <a:cubicBezTo>
                    <a:pt x="6709" y="289"/>
                    <a:pt x="7900" y="419"/>
                    <a:pt x="9084" y="556"/>
                  </a:cubicBezTo>
                  <a:cubicBezTo>
                    <a:pt x="9382" y="579"/>
                    <a:pt x="9430" y="639"/>
                    <a:pt x="9465" y="925"/>
                  </a:cubicBezTo>
                  <a:cubicBezTo>
                    <a:pt x="9549" y="1353"/>
                    <a:pt x="9585" y="1794"/>
                    <a:pt x="9537" y="2222"/>
                  </a:cubicBezTo>
                  <a:cubicBezTo>
                    <a:pt x="9489" y="2580"/>
                    <a:pt x="9382" y="2699"/>
                    <a:pt x="9025" y="2770"/>
                  </a:cubicBezTo>
                  <a:cubicBezTo>
                    <a:pt x="8513" y="2889"/>
                    <a:pt x="7977" y="2889"/>
                    <a:pt x="7441" y="2925"/>
                  </a:cubicBezTo>
                  <a:cubicBezTo>
                    <a:pt x="6108" y="2984"/>
                    <a:pt x="4774" y="3020"/>
                    <a:pt x="3453" y="3068"/>
                  </a:cubicBezTo>
                  <a:cubicBezTo>
                    <a:pt x="2730" y="3101"/>
                    <a:pt x="2007" y="3176"/>
                    <a:pt x="1264" y="3176"/>
                  </a:cubicBezTo>
                  <a:cubicBezTo>
                    <a:pt x="1212" y="3176"/>
                    <a:pt x="1160" y="3176"/>
                    <a:pt x="1107" y="3175"/>
                  </a:cubicBezTo>
                  <a:cubicBezTo>
                    <a:pt x="631" y="3175"/>
                    <a:pt x="512" y="3103"/>
                    <a:pt x="441" y="2627"/>
                  </a:cubicBezTo>
                  <a:cubicBezTo>
                    <a:pt x="381" y="2222"/>
                    <a:pt x="333" y="1829"/>
                    <a:pt x="393" y="1437"/>
                  </a:cubicBezTo>
                  <a:cubicBezTo>
                    <a:pt x="452" y="984"/>
                    <a:pt x="738" y="567"/>
                    <a:pt x="1262" y="496"/>
                  </a:cubicBezTo>
                  <a:cubicBezTo>
                    <a:pt x="2084" y="365"/>
                    <a:pt x="2917" y="365"/>
                    <a:pt x="3750" y="329"/>
                  </a:cubicBezTo>
                  <a:lnTo>
                    <a:pt x="4405" y="329"/>
                  </a:lnTo>
                  <a:cubicBezTo>
                    <a:pt x="4774" y="301"/>
                    <a:pt x="5142" y="289"/>
                    <a:pt x="5510" y="289"/>
                  </a:cubicBezTo>
                  <a:close/>
                  <a:moveTo>
                    <a:pt x="6163" y="1"/>
                  </a:moveTo>
                  <a:cubicBezTo>
                    <a:pt x="5943" y="1"/>
                    <a:pt x="5722" y="6"/>
                    <a:pt x="5501" y="20"/>
                  </a:cubicBezTo>
                  <a:cubicBezTo>
                    <a:pt x="4179" y="103"/>
                    <a:pt x="2858" y="139"/>
                    <a:pt x="1524" y="246"/>
                  </a:cubicBezTo>
                  <a:cubicBezTo>
                    <a:pt x="1107" y="270"/>
                    <a:pt x="714" y="329"/>
                    <a:pt x="429" y="686"/>
                  </a:cubicBezTo>
                  <a:cubicBezTo>
                    <a:pt x="202" y="972"/>
                    <a:pt x="119" y="1294"/>
                    <a:pt x="71" y="1639"/>
                  </a:cubicBezTo>
                  <a:cubicBezTo>
                    <a:pt x="0" y="2127"/>
                    <a:pt x="24" y="2627"/>
                    <a:pt x="214" y="3103"/>
                  </a:cubicBezTo>
                  <a:cubicBezTo>
                    <a:pt x="333" y="3377"/>
                    <a:pt x="500" y="3639"/>
                    <a:pt x="857" y="3663"/>
                  </a:cubicBezTo>
                  <a:cubicBezTo>
                    <a:pt x="1300" y="3696"/>
                    <a:pt x="1739" y="3711"/>
                    <a:pt x="2180" y="3711"/>
                  </a:cubicBezTo>
                  <a:cubicBezTo>
                    <a:pt x="2700" y="3711"/>
                    <a:pt x="3222" y="3690"/>
                    <a:pt x="3750" y="3651"/>
                  </a:cubicBezTo>
                  <a:cubicBezTo>
                    <a:pt x="5096" y="3544"/>
                    <a:pt x="6441" y="3556"/>
                    <a:pt x="7799" y="3473"/>
                  </a:cubicBezTo>
                  <a:lnTo>
                    <a:pt x="7882" y="3473"/>
                  </a:lnTo>
                  <a:cubicBezTo>
                    <a:pt x="8311" y="3449"/>
                    <a:pt x="8763" y="3484"/>
                    <a:pt x="9192" y="3353"/>
                  </a:cubicBezTo>
                  <a:cubicBezTo>
                    <a:pt x="9549" y="3246"/>
                    <a:pt x="9894" y="3080"/>
                    <a:pt x="10013" y="2699"/>
                  </a:cubicBezTo>
                  <a:cubicBezTo>
                    <a:pt x="10180" y="2187"/>
                    <a:pt x="10251" y="1687"/>
                    <a:pt x="10085" y="1163"/>
                  </a:cubicBezTo>
                  <a:cubicBezTo>
                    <a:pt x="9918" y="639"/>
                    <a:pt x="9620" y="270"/>
                    <a:pt x="9049" y="210"/>
                  </a:cubicBezTo>
                  <a:cubicBezTo>
                    <a:pt x="8089" y="113"/>
                    <a:pt x="7129" y="1"/>
                    <a:pt x="61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70"/>
            <p:cNvSpPr/>
            <p:nvPr/>
          </p:nvSpPr>
          <p:spPr>
            <a:xfrm>
              <a:off x="1224038" y="3259105"/>
              <a:ext cx="404491" cy="107967"/>
            </a:xfrm>
            <a:custGeom>
              <a:avLst/>
              <a:gdLst/>
              <a:ahLst/>
              <a:cxnLst/>
              <a:rect l="l" t="t" r="r" b="b"/>
              <a:pathLst>
                <a:path w="9609" h="2565" extrusionOk="0">
                  <a:moveTo>
                    <a:pt x="5025" y="1"/>
                  </a:moveTo>
                  <a:cubicBezTo>
                    <a:pt x="4808" y="1"/>
                    <a:pt x="4590" y="2"/>
                    <a:pt x="4370" y="5"/>
                  </a:cubicBezTo>
                  <a:cubicBezTo>
                    <a:pt x="3525" y="5"/>
                    <a:pt x="2679" y="64"/>
                    <a:pt x="1846" y="136"/>
                  </a:cubicBezTo>
                  <a:cubicBezTo>
                    <a:pt x="1441" y="160"/>
                    <a:pt x="1024" y="195"/>
                    <a:pt x="643" y="326"/>
                  </a:cubicBezTo>
                  <a:cubicBezTo>
                    <a:pt x="441" y="398"/>
                    <a:pt x="298" y="505"/>
                    <a:pt x="227" y="695"/>
                  </a:cubicBezTo>
                  <a:cubicBezTo>
                    <a:pt x="24" y="1148"/>
                    <a:pt x="1" y="1624"/>
                    <a:pt x="84" y="2100"/>
                  </a:cubicBezTo>
                  <a:cubicBezTo>
                    <a:pt x="131" y="2362"/>
                    <a:pt x="298" y="2481"/>
                    <a:pt x="560" y="2529"/>
                  </a:cubicBezTo>
                  <a:cubicBezTo>
                    <a:pt x="739" y="2541"/>
                    <a:pt x="905" y="2565"/>
                    <a:pt x="1084" y="2565"/>
                  </a:cubicBezTo>
                  <a:lnTo>
                    <a:pt x="7692" y="2565"/>
                  </a:lnTo>
                  <a:cubicBezTo>
                    <a:pt x="7769" y="2565"/>
                    <a:pt x="7847" y="2565"/>
                    <a:pt x="7925" y="2565"/>
                  </a:cubicBezTo>
                  <a:cubicBezTo>
                    <a:pt x="8315" y="2565"/>
                    <a:pt x="8710" y="2557"/>
                    <a:pt x="9097" y="2457"/>
                  </a:cubicBezTo>
                  <a:cubicBezTo>
                    <a:pt x="9335" y="2398"/>
                    <a:pt x="9466" y="2267"/>
                    <a:pt x="9514" y="2029"/>
                  </a:cubicBezTo>
                  <a:cubicBezTo>
                    <a:pt x="9585" y="1636"/>
                    <a:pt x="9585" y="1231"/>
                    <a:pt x="9597" y="850"/>
                  </a:cubicBezTo>
                  <a:cubicBezTo>
                    <a:pt x="9609" y="505"/>
                    <a:pt x="9549" y="445"/>
                    <a:pt x="9216" y="338"/>
                  </a:cubicBezTo>
                  <a:cubicBezTo>
                    <a:pt x="8573" y="171"/>
                    <a:pt x="7906" y="112"/>
                    <a:pt x="7263" y="64"/>
                  </a:cubicBezTo>
                  <a:cubicBezTo>
                    <a:pt x="6516" y="18"/>
                    <a:pt x="5775" y="1"/>
                    <a:pt x="50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70"/>
            <p:cNvSpPr/>
            <p:nvPr/>
          </p:nvSpPr>
          <p:spPr>
            <a:xfrm>
              <a:off x="1230058" y="3426512"/>
              <a:ext cx="389968" cy="121521"/>
            </a:xfrm>
            <a:custGeom>
              <a:avLst/>
              <a:gdLst/>
              <a:ahLst/>
              <a:cxnLst/>
              <a:rect l="l" t="t" r="r" b="b"/>
              <a:pathLst>
                <a:path w="9264" h="2887" extrusionOk="0">
                  <a:moveTo>
                    <a:pt x="5177" y="0"/>
                  </a:moveTo>
                  <a:cubicBezTo>
                    <a:pt x="4809" y="0"/>
                    <a:pt x="4441" y="12"/>
                    <a:pt x="4072" y="40"/>
                  </a:cubicBezTo>
                  <a:lnTo>
                    <a:pt x="3417" y="40"/>
                  </a:lnTo>
                  <a:cubicBezTo>
                    <a:pt x="2584" y="76"/>
                    <a:pt x="1751" y="76"/>
                    <a:pt x="929" y="207"/>
                  </a:cubicBezTo>
                  <a:cubicBezTo>
                    <a:pt x="405" y="278"/>
                    <a:pt x="119" y="695"/>
                    <a:pt x="60" y="1147"/>
                  </a:cubicBezTo>
                  <a:cubicBezTo>
                    <a:pt x="0" y="1552"/>
                    <a:pt x="48" y="1933"/>
                    <a:pt x="108" y="2338"/>
                  </a:cubicBezTo>
                  <a:cubicBezTo>
                    <a:pt x="179" y="2814"/>
                    <a:pt x="298" y="2886"/>
                    <a:pt x="774" y="2886"/>
                  </a:cubicBezTo>
                  <a:cubicBezTo>
                    <a:pt x="827" y="2887"/>
                    <a:pt x="879" y="2887"/>
                    <a:pt x="931" y="2887"/>
                  </a:cubicBezTo>
                  <a:cubicBezTo>
                    <a:pt x="1674" y="2887"/>
                    <a:pt x="2397" y="2812"/>
                    <a:pt x="3120" y="2779"/>
                  </a:cubicBezTo>
                  <a:cubicBezTo>
                    <a:pt x="4441" y="2743"/>
                    <a:pt x="5775" y="2695"/>
                    <a:pt x="7108" y="2636"/>
                  </a:cubicBezTo>
                  <a:cubicBezTo>
                    <a:pt x="7644" y="2600"/>
                    <a:pt x="8180" y="2600"/>
                    <a:pt x="8692" y="2481"/>
                  </a:cubicBezTo>
                  <a:cubicBezTo>
                    <a:pt x="9049" y="2410"/>
                    <a:pt x="9156" y="2290"/>
                    <a:pt x="9204" y="1933"/>
                  </a:cubicBezTo>
                  <a:cubicBezTo>
                    <a:pt x="9263" y="1505"/>
                    <a:pt x="9216" y="1076"/>
                    <a:pt x="9156" y="636"/>
                  </a:cubicBezTo>
                  <a:cubicBezTo>
                    <a:pt x="9109" y="338"/>
                    <a:pt x="9073" y="302"/>
                    <a:pt x="8751" y="266"/>
                  </a:cubicBezTo>
                  <a:cubicBezTo>
                    <a:pt x="7567" y="130"/>
                    <a:pt x="6376" y="0"/>
                    <a:pt x="51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23" name="Google Shape;2823;p70"/>
          <p:cNvGrpSpPr/>
          <p:nvPr/>
        </p:nvGrpSpPr>
        <p:grpSpPr>
          <a:xfrm>
            <a:off x="5036471" y="1638386"/>
            <a:ext cx="582819" cy="598285"/>
            <a:chOff x="5138008" y="3831274"/>
            <a:chExt cx="582819" cy="598285"/>
          </a:xfrm>
        </p:grpSpPr>
        <p:grpSp>
          <p:nvGrpSpPr>
            <p:cNvPr id="2824" name="Google Shape;2824;p70"/>
            <p:cNvGrpSpPr/>
            <p:nvPr/>
          </p:nvGrpSpPr>
          <p:grpSpPr>
            <a:xfrm rot="-1328856">
              <a:off x="5225576" y="3892061"/>
              <a:ext cx="407674" cy="435428"/>
              <a:chOff x="4295376" y="5920844"/>
              <a:chExt cx="301472" cy="321996"/>
            </a:xfrm>
          </p:grpSpPr>
          <p:sp>
            <p:nvSpPr>
              <p:cNvPr id="2825" name="Google Shape;2825;p70"/>
              <p:cNvSpPr/>
              <p:nvPr/>
            </p:nvSpPr>
            <p:spPr>
              <a:xfrm>
                <a:off x="4397615" y="5920844"/>
                <a:ext cx="90479" cy="90554"/>
              </a:xfrm>
              <a:custGeom>
                <a:avLst/>
                <a:gdLst/>
                <a:ahLst/>
                <a:cxnLst/>
                <a:rect l="l" t="t" r="r" b="b"/>
                <a:pathLst>
                  <a:path w="1208" h="1209" extrusionOk="0">
                    <a:moveTo>
                      <a:pt x="590" y="0"/>
                    </a:moveTo>
                    <a:cubicBezTo>
                      <a:pt x="255" y="0"/>
                      <a:pt x="1" y="573"/>
                      <a:pt x="136" y="874"/>
                    </a:cubicBezTo>
                    <a:cubicBezTo>
                      <a:pt x="227" y="1082"/>
                      <a:pt x="459" y="1209"/>
                      <a:pt x="688" y="1209"/>
                    </a:cubicBezTo>
                    <a:cubicBezTo>
                      <a:pt x="786" y="1209"/>
                      <a:pt x="883" y="1185"/>
                      <a:pt x="969" y="1136"/>
                    </a:cubicBezTo>
                    <a:cubicBezTo>
                      <a:pt x="1017" y="1100"/>
                      <a:pt x="1053" y="1076"/>
                      <a:pt x="1088" y="1028"/>
                    </a:cubicBezTo>
                    <a:cubicBezTo>
                      <a:pt x="1136" y="969"/>
                      <a:pt x="1148" y="897"/>
                      <a:pt x="1160" y="826"/>
                    </a:cubicBezTo>
                    <a:cubicBezTo>
                      <a:pt x="1207" y="504"/>
                      <a:pt x="1029" y="171"/>
                      <a:pt x="743" y="40"/>
                    </a:cubicBezTo>
                    <a:cubicBezTo>
                      <a:pt x="691" y="13"/>
                      <a:pt x="640" y="0"/>
                      <a:pt x="5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70"/>
              <p:cNvSpPr/>
              <p:nvPr/>
            </p:nvSpPr>
            <p:spPr>
              <a:xfrm>
                <a:off x="4394394" y="6162698"/>
                <a:ext cx="106433" cy="80143"/>
              </a:xfrm>
              <a:custGeom>
                <a:avLst/>
                <a:gdLst/>
                <a:ahLst/>
                <a:cxnLst/>
                <a:rect l="l" t="t" r="r" b="b"/>
                <a:pathLst>
                  <a:path w="1421" h="1070" extrusionOk="0">
                    <a:moveTo>
                      <a:pt x="604" y="0"/>
                    </a:moveTo>
                    <a:cubicBezTo>
                      <a:pt x="535" y="0"/>
                      <a:pt x="470" y="12"/>
                      <a:pt x="417" y="38"/>
                    </a:cubicBezTo>
                    <a:cubicBezTo>
                      <a:pt x="119" y="169"/>
                      <a:pt x="0" y="585"/>
                      <a:pt x="167" y="871"/>
                    </a:cubicBezTo>
                    <a:cubicBezTo>
                      <a:pt x="191" y="919"/>
                      <a:pt x="226" y="954"/>
                      <a:pt x="262" y="990"/>
                    </a:cubicBezTo>
                    <a:cubicBezTo>
                      <a:pt x="322" y="1026"/>
                      <a:pt x="405" y="1050"/>
                      <a:pt x="476" y="1062"/>
                    </a:cubicBezTo>
                    <a:cubicBezTo>
                      <a:pt x="510" y="1067"/>
                      <a:pt x="544" y="1069"/>
                      <a:pt x="578" y="1069"/>
                    </a:cubicBezTo>
                    <a:cubicBezTo>
                      <a:pt x="858" y="1069"/>
                      <a:pt x="1145" y="900"/>
                      <a:pt x="1262" y="645"/>
                    </a:cubicBezTo>
                    <a:cubicBezTo>
                      <a:pt x="1421" y="298"/>
                      <a:pt x="951" y="0"/>
                      <a:pt x="6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70"/>
              <p:cNvSpPr/>
              <p:nvPr/>
            </p:nvSpPr>
            <p:spPr>
              <a:xfrm>
                <a:off x="4295376" y="6045404"/>
                <a:ext cx="301472" cy="81791"/>
              </a:xfrm>
              <a:custGeom>
                <a:avLst/>
                <a:gdLst/>
                <a:ahLst/>
                <a:cxnLst/>
                <a:rect l="l" t="t" r="r" b="b"/>
                <a:pathLst>
                  <a:path w="4025" h="1092" extrusionOk="0">
                    <a:moveTo>
                      <a:pt x="2986" y="0"/>
                    </a:moveTo>
                    <a:cubicBezTo>
                      <a:pt x="2517" y="0"/>
                      <a:pt x="2044" y="55"/>
                      <a:pt x="1572" y="115"/>
                    </a:cubicBezTo>
                    <a:cubicBezTo>
                      <a:pt x="1167" y="163"/>
                      <a:pt x="596" y="127"/>
                      <a:pt x="239" y="282"/>
                    </a:cubicBezTo>
                    <a:cubicBezTo>
                      <a:pt x="84" y="342"/>
                      <a:pt x="84" y="354"/>
                      <a:pt x="36" y="520"/>
                    </a:cubicBezTo>
                    <a:cubicBezTo>
                      <a:pt x="36" y="580"/>
                      <a:pt x="12" y="1092"/>
                      <a:pt x="1" y="1092"/>
                    </a:cubicBezTo>
                    <a:cubicBezTo>
                      <a:pt x="1334" y="1056"/>
                      <a:pt x="2691" y="973"/>
                      <a:pt x="4025" y="889"/>
                    </a:cubicBezTo>
                    <a:cubicBezTo>
                      <a:pt x="4025" y="663"/>
                      <a:pt x="4013" y="437"/>
                      <a:pt x="3953" y="223"/>
                    </a:cubicBezTo>
                    <a:cubicBezTo>
                      <a:pt x="3942" y="175"/>
                      <a:pt x="3942" y="139"/>
                      <a:pt x="3906" y="115"/>
                    </a:cubicBezTo>
                    <a:cubicBezTo>
                      <a:pt x="3882" y="80"/>
                      <a:pt x="3846" y="80"/>
                      <a:pt x="3811" y="68"/>
                    </a:cubicBezTo>
                    <a:cubicBezTo>
                      <a:pt x="3537" y="19"/>
                      <a:pt x="3262" y="0"/>
                      <a:pt x="29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28" name="Google Shape;2828;p70"/>
            <p:cNvGrpSpPr/>
            <p:nvPr/>
          </p:nvGrpSpPr>
          <p:grpSpPr>
            <a:xfrm rot="-1328856">
              <a:off x="5209882" y="3896800"/>
              <a:ext cx="439073" cy="467231"/>
              <a:chOff x="4283765" y="5909097"/>
              <a:chExt cx="324692" cy="345515"/>
            </a:xfrm>
          </p:grpSpPr>
          <p:sp>
            <p:nvSpPr>
              <p:cNvPr id="2829" name="Google Shape;2829;p70"/>
              <p:cNvSpPr/>
              <p:nvPr/>
            </p:nvSpPr>
            <p:spPr>
              <a:xfrm>
                <a:off x="4388101" y="5909097"/>
                <a:ext cx="112425" cy="113623"/>
              </a:xfrm>
              <a:custGeom>
                <a:avLst/>
                <a:gdLst/>
                <a:ahLst/>
                <a:cxnLst/>
                <a:rect l="l" t="t" r="r" b="b"/>
                <a:pathLst>
                  <a:path w="1501" h="1517" extrusionOk="0">
                    <a:moveTo>
                      <a:pt x="721" y="319"/>
                    </a:moveTo>
                    <a:cubicBezTo>
                      <a:pt x="760" y="319"/>
                      <a:pt x="787" y="332"/>
                      <a:pt x="798" y="338"/>
                    </a:cubicBezTo>
                    <a:cubicBezTo>
                      <a:pt x="1025" y="445"/>
                      <a:pt x="1156" y="707"/>
                      <a:pt x="1132" y="969"/>
                    </a:cubicBezTo>
                    <a:cubicBezTo>
                      <a:pt x="1132" y="1029"/>
                      <a:pt x="1108" y="1064"/>
                      <a:pt x="1084" y="1100"/>
                    </a:cubicBezTo>
                    <a:cubicBezTo>
                      <a:pt x="1072" y="1112"/>
                      <a:pt x="1037" y="1136"/>
                      <a:pt x="1013" y="1160"/>
                    </a:cubicBezTo>
                    <a:cubicBezTo>
                      <a:pt x="957" y="1194"/>
                      <a:pt x="890" y="1213"/>
                      <a:pt x="819" y="1213"/>
                    </a:cubicBezTo>
                    <a:cubicBezTo>
                      <a:pt x="769" y="1213"/>
                      <a:pt x="717" y="1203"/>
                      <a:pt x="667" y="1183"/>
                    </a:cubicBezTo>
                    <a:cubicBezTo>
                      <a:pt x="548" y="1148"/>
                      <a:pt x="441" y="1064"/>
                      <a:pt x="394" y="969"/>
                    </a:cubicBezTo>
                    <a:cubicBezTo>
                      <a:pt x="334" y="814"/>
                      <a:pt x="417" y="529"/>
                      <a:pt x="560" y="398"/>
                    </a:cubicBezTo>
                    <a:cubicBezTo>
                      <a:pt x="623" y="335"/>
                      <a:pt x="678" y="319"/>
                      <a:pt x="721" y="319"/>
                    </a:cubicBezTo>
                    <a:close/>
                    <a:moveTo>
                      <a:pt x="730" y="0"/>
                    </a:moveTo>
                    <a:cubicBezTo>
                      <a:pt x="607" y="0"/>
                      <a:pt x="483" y="53"/>
                      <a:pt x="370" y="159"/>
                    </a:cubicBezTo>
                    <a:cubicBezTo>
                      <a:pt x="144" y="374"/>
                      <a:pt x="1" y="790"/>
                      <a:pt x="132" y="1088"/>
                    </a:cubicBezTo>
                    <a:cubicBezTo>
                      <a:pt x="203" y="1267"/>
                      <a:pt x="370" y="1410"/>
                      <a:pt x="572" y="1469"/>
                    </a:cubicBezTo>
                    <a:cubicBezTo>
                      <a:pt x="644" y="1505"/>
                      <a:pt x="739" y="1517"/>
                      <a:pt x="810" y="1517"/>
                    </a:cubicBezTo>
                    <a:cubicBezTo>
                      <a:pt x="929" y="1517"/>
                      <a:pt x="1048" y="1481"/>
                      <a:pt x="1168" y="1421"/>
                    </a:cubicBezTo>
                    <a:cubicBezTo>
                      <a:pt x="1227" y="1386"/>
                      <a:pt x="1287" y="1338"/>
                      <a:pt x="1334" y="1279"/>
                    </a:cubicBezTo>
                    <a:cubicBezTo>
                      <a:pt x="1394" y="1219"/>
                      <a:pt x="1418" y="1112"/>
                      <a:pt x="1441" y="1005"/>
                    </a:cubicBezTo>
                    <a:cubicBezTo>
                      <a:pt x="1501" y="624"/>
                      <a:pt x="1287" y="231"/>
                      <a:pt x="941" y="52"/>
                    </a:cubicBezTo>
                    <a:cubicBezTo>
                      <a:pt x="872" y="18"/>
                      <a:pt x="801" y="0"/>
                      <a:pt x="7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70"/>
              <p:cNvSpPr/>
              <p:nvPr/>
            </p:nvSpPr>
            <p:spPr>
              <a:xfrm>
                <a:off x="4384581" y="6149827"/>
                <a:ext cx="117743" cy="104785"/>
              </a:xfrm>
              <a:custGeom>
                <a:avLst/>
                <a:gdLst/>
                <a:ahLst/>
                <a:cxnLst/>
                <a:rect l="l" t="t" r="r" b="b"/>
                <a:pathLst>
                  <a:path w="1572" h="1399" extrusionOk="0">
                    <a:moveTo>
                      <a:pt x="717" y="326"/>
                    </a:moveTo>
                    <a:cubicBezTo>
                      <a:pt x="865" y="326"/>
                      <a:pt x="1055" y="405"/>
                      <a:pt x="1155" y="505"/>
                    </a:cubicBezTo>
                    <a:cubicBezTo>
                      <a:pt x="1274" y="624"/>
                      <a:pt x="1226" y="708"/>
                      <a:pt x="1215" y="743"/>
                    </a:cubicBezTo>
                    <a:cubicBezTo>
                      <a:pt x="1119" y="956"/>
                      <a:pt x="901" y="1083"/>
                      <a:pt x="678" y="1083"/>
                    </a:cubicBezTo>
                    <a:cubicBezTo>
                      <a:pt x="650" y="1083"/>
                      <a:pt x="623" y="1081"/>
                      <a:pt x="595" y="1077"/>
                    </a:cubicBezTo>
                    <a:cubicBezTo>
                      <a:pt x="536" y="1077"/>
                      <a:pt x="488" y="1065"/>
                      <a:pt x="453" y="1041"/>
                    </a:cubicBezTo>
                    <a:cubicBezTo>
                      <a:pt x="441" y="1017"/>
                      <a:pt x="417" y="994"/>
                      <a:pt x="393" y="958"/>
                    </a:cubicBezTo>
                    <a:cubicBezTo>
                      <a:pt x="345" y="874"/>
                      <a:pt x="322" y="743"/>
                      <a:pt x="369" y="624"/>
                    </a:cubicBezTo>
                    <a:cubicBezTo>
                      <a:pt x="417" y="505"/>
                      <a:pt x="488" y="398"/>
                      <a:pt x="595" y="351"/>
                    </a:cubicBezTo>
                    <a:cubicBezTo>
                      <a:pt x="629" y="334"/>
                      <a:pt x="671" y="326"/>
                      <a:pt x="717" y="326"/>
                    </a:cubicBezTo>
                    <a:close/>
                    <a:moveTo>
                      <a:pt x="700" y="1"/>
                    </a:moveTo>
                    <a:cubicBezTo>
                      <a:pt x="608" y="1"/>
                      <a:pt x="519" y="17"/>
                      <a:pt x="441" y="53"/>
                    </a:cubicBezTo>
                    <a:cubicBezTo>
                      <a:pt x="262" y="148"/>
                      <a:pt x="119" y="303"/>
                      <a:pt x="60" y="517"/>
                    </a:cubicBezTo>
                    <a:cubicBezTo>
                      <a:pt x="0" y="720"/>
                      <a:pt x="12" y="946"/>
                      <a:pt x="119" y="1113"/>
                    </a:cubicBezTo>
                    <a:cubicBezTo>
                      <a:pt x="167" y="1184"/>
                      <a:pt x="202" y="1232"/>
                      <a:pt x="262" y="1279"/>
                    </a:cubicBezTo>
                    <a:cubicBezTo>
                      <a:pt x="345" y="1339"/>
                      <a:pt x="429" y="1363"/>
                      <a:pt x="548" y="1386"/>
                    </a:cubicBezTo>
                    <a:cubicBezTo>
                      <a:pt x="595" y="1398"/>
                      <a:pt x="619" y="1398"/>
                      <a:pt x="667" y="1398"/>
                    </a:cubicBezTo>
                    <a:cubicBezTo>
                      <a:pt x="1024" y="1398"/>
                      <a:pt x="1357" y="1184"/>
                      <a:pt x="1488" y="863"/>
                    </a:cubicBezTo>
                    <a:cubicBezTo>
                      <a:pt x="1572" y="660"/>
                      <a:pt x="1536" y="458"/>
                      <a:pt x="1369" y="279"/>
                    </a:cubicBezTo>
                    <a:cubicBezTo>
                      <a:pt x="1214" y="115"/>
                      <a:pt x="945" y="1"/>
                      <a:pt x="7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70"/>
              <p:cNvSpPr/>
              <p:nvPr/>
            </p:nvSpPr>
            <p:spPr>
              <a:xfrm>
                <a:off x="4283765" y="6035005"/>
                <a:ext cx="324692" cy="105459"/>
              </a:xfrm>
              <a:custGeom>
                <a:avLst/>
                <a:gdLst/>
                <a:ahLst/>
                <a:cxnLst/>
                <a:rect l="l" t="t" r="r" b="b"/>
                <a:pathLst>
                  <a:path w="4335" h="1408" extrusionOk="0">
                    <a:moveTo>
                      <a:pt x="3144" y="300"/>
                    </a:moveTo>
                    <a:cubicBezTo>
                      <a:pt x="3418" y="300"/>
                      <a:pt x="3668" y="324"/>
                      <a:pt x="3954" y="372"/>
                    </a:cubicBezTo>
                    <a:lnTo>
                      <a:pt x="3965" y="372"/>
                    </a:lnTo>
                    <a:lnTo>
                      <a:pt x="3965" y="383"/>
                    </a:lnTo>
                    <a:cubicBezTo>
                      <a:pt x="3989" y="550"/>
                      <a:pt x="4025" y="717"/>
                      <a:pt x="4025" y="872"/>
                    </a:cubicBezTo>
                    <a:cubicBezTo>
                      <a:pt x="2799" y="967"/>
                      <a:pt x="1548" y="1026"/>
                      <a:pt x="334" y="1074"/>
                    </a:cubicBezTo>
                    <a:cubicBezTo>
                      <a:pt x="334" y="1026"/>
                      <a:pt x="346" y="955"/>
                      <a:pt x="346" y="872"/>
                    </a:cubicBezTo>
                    <a:cubicBezTo>
                      <a:pt x="346" y="788"/>
                      <a:pt x="358" y="717"/>
                      <a:pt x="358" y="693"/>
                    </a:cubicBezTo>
                    <a:lnTo>
                      <a:pt x="358" y="669"/>
                    </a:lnTo>
                    <a:cubicBezTo>
                      <a:pt x="358" y="633"/>
                      <a:pt x="382" y="598"/>
                      <a:pt x="382" y="598"/>
                    </a:cubicBezTo>
                    <a:cubicBezTo>
                      <a:pt x="382" y="598"/>
                      <a:pt x="394" y="598"/>
                      <a:pt x="453" y="562"/>
                    </a:cubicBezTo>
                    <a:cubicBezTo>
                      <a:pt x="679" y="479"/>
                      <a:pt x="1013" y="455"/>
                      <a:pt x="1310" y="443"/>
                    </a:cubicBezTo>
                    <a:cubicBezTo>
                      <a:pt x="1465" y="431"/>
                      <a:pt x="1608" y="431"/>
                      <a:pt x="1751" y="419"/>
                    </a:cubicBezTo>
                    <a:cubicBezTo>
                      <a:pt x="2203" y="360"/>
                      <a:pt x="2668" y="300"/>
                      <a:pt x="3144" y="300"/>
                    </a:cubicBezTo>
                    <a:close/>
                    <a:moveTo>
                      <a:pt x="13" y="1153"/>
                    </a:moveTo>
                    <a:lnTo>
                      <a:pt x="13" y="1153"/>
                    </a:lnTo>
                    <a:cubicBezTo>
                      <a:pt x="5" y="1167"/>
                      <a:pt x="1" y="1180"/>
                      <a:pt x="1" y="1193"/>
                    </a:cubicBezTo>
                    <a:cubicBezTo>
                      <a:pt x="5" y="1184"/>
                      <a:pt x="9" y="1170"/>
                      <a:pt x="13" y="1153"/>
                    </a:cubicBezTo>
                    <a:close/>
                    <a:moveTo>
                      <a:pt x="3132" y="0"/>
                    </a:moveTo>
                    <a:cubicBezTo>
                      <a:pt x="2656" y="0"/>
                      <a:pt x="2185" y="57"/>
                      <a:pt x="1715" y="110"/>
                    </a:cubicBezTo>
                    <a:cubicBezTo>
                      <a:pt x="1596" y="133"/>
                      <a:pt x="1453" y="145"/>
                      <a:pt x="1298" y="145"/>
                    </a:cubicBezTo>
                    <a:cubicBezTo>
                      <a:pt x="977" y="157"/>
                      <a:pt x="596" y="181"/>
                      <a:pt x="334" y="300"/>
                    </a:cubicBezTo>
                    <a:cubicBezTo>
                      <a:pt x="144" y="372"/>
                      <a:pt x="108" y="431"/>
                      <a:pt x="60" y="610"/>
                    </a:cubicBezTo>
                    <a:lnTo>
                      <a:pt x="60" y="633"/>
                    </a:lnTo>
                    <a:cubicBezTo>
                      <a:pt x="48" y="669"/>
                      <a:pt x="48" y="717"/>
                      <a:pt x="36" y="860"/>
                    </a:cubicBezTo>
                    <a:cubicBezTo>
                      <a:pt x="36" y="947"/>
                      <a:pt x="29" y="1081"/>
                      <a:pt x="13" y="1153"/>
                    </a:cubicBezTo>
                    <a:lnTo>
                      <a:pt x="13" y="1153"/>
                    </a:lnTo>
                    <a:cubicBezTo>
                      <a:pt x="34" y="1118"/>
                      <a:pt x="83" y="1086"/>
                      <a:pt x="144" y="1086"/>
                    </a:cubicBezTo>
                    <a:lnTo>
                      <a:pt x="144" y="1395"/>
                    </a:lnTo>
                    <a:cubicBezTo>
                      <a:pt x="144" y="1395"/>
                      <a:pt x="155" y="1395"/>
                      <a:pt x="179" y="1407"/>
                    </a:cubicBezTo>
                    <a:cubicBezTo>
                      <a:pt x="1525" y="1372"/>
                      <a:pt x="2858" y="1312"/>
                      <a:pt x="4204" y="1205"/>
                    </a:cubicBezTo>
                    <a:lnTo>
                      <a:pt x="4335" y="1193"/>
                    </a:lnTo>
                    <a:lnTo>
                      <a:pt x="4335" y="1038"/>
                    </a:lnTo>
                    <a:cubicBezTo>
                      <a:pt x="4335" y="800"/>
                      <a:pt x="4311" y="562"/>
                      <a:pt x="4263" y="336"/>
                    </a:cubicBezTo>
                    <a:cubicBezTo>
                      <a:pt x="4263" y="300"/>
                      <a:pt x="4251" y="205"/>
                      <a:pt x="4168" y="145"/>
                    </a:cubicBezTo>
                    <a:cubicBezTo>
                      <a:pt x="4108" y="86"/>
                      <a:pt x="4037" y="74"/>
                      <a:pt x="3989" y="74"/>
                    </a:cubicBezTo>
                    <a:cubicBezTo>
                      <a:pt x="3701" y="21"/>
                      <a:pt x="3415" y="0"/>
                      <a:pt x="31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92"/>
        <p:cNvGrpSpPr/>
        <p:nvPr/>
      </p:nvGrpSpPr>
      <p:grpSpPr>
        <a:xfrm>
          <a:off x="0" y="0"/>
          <a:ext cx="0" cy="0"/>
          <a:chOff x="0" y="0"/>
          <a:chExt cx="0" cy="0"/>
        </a:xfrm>
      </p:grpSpPr>
      <p:sp>
        <p:nvSpPr>
          <p:cNvPr id="2893" name="Google Shape;2893;p73"/>
          <p:cNvSpPr txBox="1">
            <a:spLocks noGrp="1"/>
          </p:cNvSpPr>
          <p:nvPr>
            <p:ph type="title"/>
          </p:nvPr>
        </p:nvSpPr>
        <p:spPr>
          <a:xfrm>
            <a:off x="2272500" y="624900"/>
            <a:ext cx="4599000" cy="11886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GB"/>
              <a:t>Thanks!</a:t>
            </a:r>
          </a:p>
        </p:txBody>
      </p:sp>
      <p:sp>
        <p:nvSpPr>
          <p:cNvPr id="2894" name="Google Shape;2894;p73"/>
          <p:cNvSpPr txBox="1">
            <a:spLocks noGrp="1"/>
          </p:cNvSpPr>
          <p:nvPr>
            <p:ph type="subTitle" idx="1"/>
          </p:nvPr>
        </p:nvSpPr>
        <p:spPr>
          <a:xfrm>
            <a:off x="2642550" y="1769975"/>
            <a:ext cx="3858900" cy="2754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GB"/>
              <a:t>Does anyone have any questions?</a:t>
            </a:r>
          </a:p>
        </p:txBody>
      </p:sp>
      <p:sp>
        <p:nvSpPr>
          <p:cNvPr id="2895" name="Google Shape;2895;p73"/>
          <p:cNvSpPr txBox="1">
            <a:spLocks noGrp="1"/>
          </p:cNvSpPr>
          <p:nvPr>
            <p:ph type="subTitle" idx="2"/>
          </p:nvPr>
        </p:nvSpPr>
        <p:spPr>
          <a:xfrm>
            <a:off x="2642550" y="2130552"/>
            <a:ext cx="3858900" cy="705000"/>
          </a:xfrm>
          <a:prstGeom prst="rect">
            <a:avLst/>
          </a:prstGeom>
        </p:spPr>
        <p:txBody>
          <a:bodyPr spcFirstLastPara="1" wrap="square" lIns="0" tIns="0" rIns="0" bIns="0" anchor="t" anchorCtr="0">
            <a:noAutofit/>
          </a:bodyPr>
          <a:lstStyle/>
          <a:p>
            <a:pPr marL="0" lvl="0" indent="0" algn="ctr" rtl="0">
              <a:spcBef>
                <a:spcPts val="0"/>
              </a:spcBef>
              <a:spcAft>
                <a:spcPts val="0"/>
              </a:spcAft>
              <a:buClr>
                <a:schemeClr val="dk1"/>
              </a:buClr>
              <a:buSzPts val="1100"/>
              <a:buFont typeface="Arial" panose="020B0604020202020204"/>
              <a:buNone/>
            </a:pPr>
            <a:r>
              <a:rPr lang="en-GB"/>
              <a:t>addyouremail@freepik.com </a:t>
            </a:r>
          </a:p>
          <a:p>
            <a:pPr marL="0" lvl="0" indent="0" algn="ctr" rtl="0">
              <a:spcBef>
                <a:spcPts val="0"/>
              </a:spcBef>
              <a:spcAft>
                <a:spcPts val="0"/>
              </a:spcAft>
              <a:buClr>
                <a:schemeClr val="dk1"/>
              </a:buClr>
              <a:buSzPts val="1100"/>
              <a:buFont typeface="Arial" panose="020B0604020202020204"/>
              <a:buNone/>
            </a:pPr>
            <a:r>
              <a:rPr lang="en-GB"/>
              <a:t>+91  620 421 838 </a:t>
            </a:r>
          </a:p>
          <a:p>
            <a:pPr marL="0" lvl="0" indent="0" algn="ctr" rtl="0">
              <a:spcBef>
                <a:spcPts val="0"/>
              </a:spcBef>
              <a:spcAft>
                <a:spcPts val="0"/>
              </a:spcAft>
              <a:buNone/>
            </a:pPr>
            <a:r>
              <a:rPr lang="en-GB"/>
              <a:t>yourcompany.com</a:t>
            </a:r>
          </a:p>
        </p:txBody>
      </p:sp>
      <p:sp>
        <p:nvSpPr>
          <p:cNvPr id="2896" name="Google Shape;2896;p73"/>
          <p:cNvSpPr txBox="1">
            <a:spLocks noGrp="1"/>
          </p:cNvSpPr>
          <p:nvPr>
            <p:ph type="subTitle" idx="4294967295"/>
          </p:nvPr>
        </p:nvSpPr>
        <p:spPr>
          <a:xfrm>
            <a:off x="2642550" y="4132223"/>
            <a:ext cx="3858900" cy="230700"/>
          </a:xfrm>
          <a:prstGeom prst="rect">
            <a:avLst/>
          </a:prstGeom>
        </p:spPr>
        <p:txBody>
          <a:bodyPr spcFirstLastPara="1" wrap="square" lIns="0" tIns="0" rIns="0" bIns="0" anchor="t" anchorCtr="0">
            <a:noAutofit/>
          </a:bodyPr>
          <a:lstStyle/>
          <a:p>
            <a:pPr marL="0" lvl="0" indent="0" algn="ctr" rtl="0">
              <a:spcBef>
                <a:spcPts val="300"/>
              </a:spcBef>
              <a:spcAft>
                <a:spcPts val="0"/>
              </a:spcAft>
              <a:buNone/>
            </a:pPr>
            <a:r>
              <a:rPr lang="en-GB" sz="1200"/>
              <a:t>Please keep this slide for attribution</a:t>
            </a:r>
            <a:endParaRPr sz="1200"/>
          </a:p>
        </p:txBody>
      </p:sp>
      <p:sp>
        <p:nvSpPr>
          <p:cNvPr id="2897" name="Google Shape;2897;p73"/>
          <p:cNvSpPr/>
          <p:nvPr/>
        </p:nvSpPr>
        <p:spPr>
          <a:xfrm flipH="1">
            <a:off x="1373429" y="2848167"/>
            <a:ext cx="299750" cy="225749"/>
          </a:xfrm>
          <a:custGeom>
            <a:avLst/>
            <a:gdLst/>
            <a:ahLst/>
            <a:cxnLst/>
            <a:rect l="l" t="t" r="r" b="b"/>
            <a:pathLst>
              <a:path w="4002" h="3014" extrusionOk="0">
                <a:moveTo>
                  <a:pt x="667" y="1"/>
                </a:moveTo>
                <a:lnTo>
                  <a:pt x="1" y="679"/>
                </a:lnTo>
                <a:cubicBezTo>
                  <a:pt x="1" y="679"/>
                  <a:pt x="1465" y="2168"/>
                  <a:pt x="3513" y="3013"/>
                </a:cubicBezTo>
                <a:lnTo>
                  <a:pt x="4001" y="2346"/>
                </a:lnTo>
                <a:lnTo>
                  <a:pt x="2191" y="1072"/>
                </a:lnTo>
                <a:lnTo>
                  <a:pt x="66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98" name="Google Shape;2898;p73"/>
          <p:cNvGrpSpPr/>
          <p:nvPr/>
        </p:nvGrpSpPr>
        <p:grpSpPr>
          <a:xfrm>
            <a:off x="1340078" y="2848179"/>
            <a:ext cx="822177" cy="963813"/>
            <a:chOff x="1340078" y="2848179"/>
            <a:chExt cx="822177" cy="963813"/>
          </a:xfrm>
        </p:grpSpPr>
        <p:sp>
          <p:nvSpPr>
            <p:cNvPr id="2899" name="Google Shape;2899;p73"/>
            <p:cNvSpPr/>
            <p:nvPr/>
          </p:nvSpPr>
          <p:spPr>
            <a:xfrm flipH="1">
              <a:off x="1358299" y="2888314"/>
              <a:ext cx="373751" cy="291661"/>
            </a:xfrm>
            <a:custGeom>
              <a:avLst/>
              <a:gdLst/>
              <a:ahLst/>
              <a:cxnLst/>
              <a:rect l="l" t="t" r="r" b="b"/>
              <a:pathLst>
                <a:path w="4990" h="3894" extrusionOk="0">
                  <a:moveTo>
                    <a:pt x="644" y="1"/>
                  </a:moveTo>
                  <a:lnTo>
                    <a:pt x="227" y="620"/>
                  </a:lnTo>
                  <a:lnTo>
                    <a:pt x="1" y="1155"/>
                  </a:lnTo>
                  <a:cubicBezTo>
                    <a:pt x="2227" y="3346"/>
                    <a:pt x="3918" y="3894"/>
                    <a:pt x="3918" y="3894"/>
                  </a:cubicBezTo>
                  <a:lnTo>
                    <a:pt x="4990" y="2858"/>
                  </a:lnTo>
                  <a:lnTo>
                    <a:pt x="2573" y="1584"/>
                  </a:lnTo>
                  <a:lnTo>
                    <a:pt x="6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73"/>
            <p:cNvSpPr/>
            <p:nvPr/>
          </p:nvSpPr>
          <p:spPr>
            <a:xfrm flipH="1">
              <a:off x="1426507" y="2972787"/>
              <a:ext cx="685784" cy="763456"/>
            </a:xfrm>
            <a:custGeom>
              <a:avLst/>
              <a:gdLst/>
              <a:ahLst/>
              <a:cxnLst/>
              <a:rect l="l" t="t" r="r" b="b"/>
              <a:pathLst>
                <a:path w="9156" h="10193" extrusionOk="0">
                  <a:moveTo>
                    <a:pt x="5072" y="0"/>
                  </a:moveTo>
                  <a:lnTo>
                    <a:pt x="4227" y="1072"/>
                  </a:lnTo>
                  <a:lnTo>
                    <a:pt x="2381" y="4013"/>
                  </a:lnTo>
                  <a:lnTo>
                    <a:pt x="1107" y="5954"/>
                  </a:lnTo>
                  <a:lnTo>
                    <a:pt x="0" y="7394"/>
                  </a:lnTo>
                  <a:lnTo>
                    <a:pt x="357" y="7978"/>
                  </a:lnTo>
                  <a:lnTo>
                    <a:pt x="1167" y="8740"/>
                  </a:lnTo>
                  <a:lnTo>
                    <a:pt x="2000" y="9466"/>
                  </a:lnTo>
                  <a:lnTo>
                    <a:pt x="2619" y="10192"/>
                  </a:lnTo>
                  <a:lnTo>
                    <a:pt x="4108" y="8502"/>
                  </a:lnTo>
                  <a:lnTo>
                    <a:pt x="5453" y="6918"/>
                  </a:lnTo>
                  <a:lnTo>
                    <a:pt x="7120" y="5025"/>
                  </a:lnTo>
                  <a:lnTo>
                    <a:pt x="9156" y="2846"/>
                  </a:lnTo>
                  <a:cubicBezTo>
                    <a:pt x="9156" y="2846"/>
                    <a:pt x="6263" y="1572"/>
                    <a:pt x="50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73"/>
            <p:cNvSpPr/>
            <p:nvPr/>
          </p:nvSpPr>
          <p:spPr>
            <a:xfrm flipH="1">
              <a:off x="2040912" y="3656776"/>
              <a:ext cx="121338" cy="138265"/>
            </a:xfrm>
            <a:custGeom>
              <a:avLst/>
              <a:gdLst/>
              <a:ahLst/>
              <a:cxnLst/>
              <a:rect l="l" t="t" r="r" b="b"/>
              <a:pathLst>
                <a:path w="1620" h="1846" extrusionOk="0">
                  <a:moveTo>
                    <a:pt x="405" y="1"/>
                  </a:moveTo>
                  <a:lnTo>
                    <a:pt x="0" y="1846"/>
                  </a:lnTo>
                  <a:lnTo>
                    <a:pt x="1620" y="1489"/>
                  </a:lnTo>
                  <a:lnTo>
                    <a:pt x="4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73"/>
            <p:cNvSpPr/>
            <p:nvPr/>
          </p:nvSpPr>
          <p:spPr>
            <a:xfrm flipH="1">
              <a:off x="1917851" y="3533715"/>
              <a:ext cx="216761" cy="239081"/>
            </a:xfrm>
            <a:custGeom>
              <a:avLst/>
              <a:gdLst/>
              <a:ahLst/>
              <a:cxnLst/>
              <a:rect l="l" t="t" r="r" b="b"/>
              <a:pathLst>
                <a:path w="2894" h="3192" extrusionOk="0">
                  <a:moveTo>
                    <a:pt x="346" y="0"/>
                  </a:moveTo>
                  <a:lnTo>
                    <a:pt x="0" y="1727"/>
                  </a:lnTo>
                  <a:lnTo>
                    <a:pt x="1227" y="3191"/>
                  </a:lnTo>
                  <a:lnTo>
                    <a:pt x="2894" y="2798"/>
                  </a:lnTo>
                  <a:lnTo>
                    <a:pt x="2060" y="1667"/>
                  </a:lnTo>
                  <a:lnTo>
                    <a:pt x="1298" y="1143"/>
                  </a:lnTo>
                  <a:lnTo>
                    <a:pt x="34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73"/>
            <p:cNvSpPr/>
            <p:nvPr/>
          </p:nvSpPr>
          <p:spPr>
            <a:xfrm flipH="1">
              <a:off x="1340078" y="2848179"/>
              <a:ext cx="822177" cy="963813"/>
            </a:xfrm>
            <a:custGeom>
              <a:avLst/>
              <a:gdLst/>
              <a:ahLst/>
              <a:cxnLst/>
              <a:rect l="l" t="t" r="r" b="b"/>
              <a:pathLst>
                <a:path w="10977" h="12868" extrusionOk="0">
                  <a:moveTo>
                    <a:pt x="6464" y="813"/>
                  </a:moveTo>
                  <a:lnTo>
                    <a:pt x="6678" y="1028"/>
                  </a:lnTo>
                  <a:cubicBezTo>
                    <a:pt x="6488" y="1266"/>
                    <a:pt x="6273" y="1504"/>
                    <a:pt x="6071" y="1742"/>
                  </a:cubicBezTo>
                  <a:lnTo>
                    <a:pt x="5976" y="1647"/>
                  </a:lnTo>
                  <a:cubicBezTo>
                    <a:pt x="6142" y="1385"/>
                    <a:pt x="6309" y="1099"/>
                    <a:pt x="6464" y="813"/>
                  </a:cubicBezTo>
                  <a:close/>
                  <a:moveTo>
                    <a:pt x="6904" y="1230"/>
                  </a:moveTo>
                  <a:cubicBezTo>
                    <a:pt x="7000" y="1337"/>
                    <a:pt x="7107" y="1432"/>
                    <a:pt x="7214" y="1516"/>
                  </a:cubicBezTo>
                  <a:cubicBezTo>
                    <a:pt x="7000" y="1766"/>
                    <a:pt x="6750" y="1980"/>
                    <a:pt x="6547" y="2230"/>
                  </a:cubicBezTo>
                  <a:cubicBezTo>
                    <a:pt x="6452" y="2135"/>
                    <a:pt x="6369" y="2052"/>
                    <a:pt x="6273" y="1944"/>
                  </a:cubicBezTo>
                  <a:cubicBezTo>
                    <a:pt x="6488" y="1730"/>
                    <a:pt x="6690" y="1492"/>
                    <a:pt x="6904" y="1230"/>
                  </a:cubicBezTo>
                  <a:close/>
                  <a:moveTo>
                    <a:pt x="7452" y="1706"/>
                  </a:moveTo>
                  <a:lnTo>
                    <a:pt x="7893" y="2028"/>
                  </a:lnTo>
                  <a:cubicBezTo>
                    <a:pt x="7655" y="2302"/>
                    <a:pt x="7452" y="2575"/>
                    <a:pt x="7226" y="2837"/>
                  </a:cubicBezTo>
                  <a:cubicBezTo>
                    <a:pt x="7059" y="2706"/>
                    <a:pt x="6916" y="2575"/>
                    <a:pt x="6762" y="2433"/>
                  </a:cubicBezTo>
                  <a:cubicBezTo>
                    <a:pt x="6976" y="2183"/>
                    <a:pt x="7238" y="1956"/>
                    <a:pt x="7452" y="1706"/>
                  </a:cubicBezTo>
                  <a:close/>
                  <a:moveTo>
                    <a:pt x="7262" y="337"/>
                  </a:moveTo>
                  <a:cubicBezTo>
                    <a:pt x="7833" y="682"/>
                    <a:pt x="8405" y="1028"/>
                    <a:pt x="8917" y="1456"/>
                  </a:cubicBezTo>
                  <a:cubicBezTo>
                    <a:pt x="9179" y="1671"/>
                    <a:pt x="9417" y="1909"/>
                    <a:pt x="9679" y="2099"/>
                  </a:cubicBezTo>
                  <a:cubicBezTo>
                    <a:pt x="9917" y="2266"/>
                    <a:pt x="10179" y="2385"/>
                    <a:pt x="10405" y="2540"/>
                  </a:cubicBezTo>
                  <a:cubicBezTo>
                    <a:pt x="10310" y="2683"/>
                    <a:pt x="10191" y="2825"/>
                    <a:pt x="10095" y="2980"/>
                  </a:cubicBezTo>
                  <a:cubicBezTo>
                    <a:pt x="9214" y="2564"/>
                    <a:pt x="8369" y="2052"/>
                    <a:pt x="7595" y="1456"/>
                  </a:cubicBezTo>
                  <a:cubicBezTo>
                    <a:pt x="7345" y="1266"/>
                    <a:pt x="7107" y="1028"/>
                    <a:pt x="6869" y="801"/>
                  </a:cubicBezTo>
                  <a:cubicBezTo>
                    <a:pt x="6988" y="623"/>
                    <a:pt x="7107" y="492"/>
                    <a:pt x="7262" y="337"/>
                  </a:cubicBezTo>
                  <a:close/>
                  <a:moveTo>
                    <a:pt x="8155" y="2183"/>
                  </a:moveTo>
                  <a:cubicBezTo>
                    <a:pt x="8297" y="2290"/>
                    <a:pt x="8452" y="2385"/>
                    <a:pt x="8595" y="2468"/>
                  </a:cubicBezTo>
                  <a:cubicBezTo>
                    <a:pt x="8357" y="2766"/>
                    <a:pt x="8119" y="3052"/>
                    <a:pt x="7881" y="3337"/>
                  </a:cubicBezTo>
                  <a:cubicBezTo>
                    <a:pt x="7726" y="3230"/>
                    <a:pt x="7595" y="3123"/>
                    <a:pt x="7464" y="3016"/>
                  </a:cubicBezTo>
                  <a:cubicBezTo>
                    <a:pt x="7690" y="2742"/>
                    <a:pt x="7928" y="2468"/>
                    <a:pt x="8155" y="2183"/>
                  </a:cubicBezTo>
                  <a:close/>
                  <a:moveTo>
                    <a:pt x="8833" y="2647"/>
                  </a:moveTo>
                  <a:cubicBezTo>
                    <a:pt x="8964" y="2742"/>
                    <a:pt x="9119" y="2814"/>
                    <a:pt x="9262" y="2885"/>
                  </a:cubicBezTo>
                  <a:cubicBezTo>
                    <a:pt x="9024" y="3183"/>
                    <a:pt x="8821" y="3492"/>
                    <a:pt x="8607" y="3826"/>
                  </a:cubicBezTo>
                  <a:lnTo>
                    <a:pt x="8119" y="3516"/>
                  </a:lnTo>
                  <a:cubicBezTo>
                    <a:pt x="8369" y="3230"/>
                    <a:pt x="8607" y="2933"/>
                    <a:pt x="8833" y="2647"/>
                  </a:cubicBezTo>
                  <a:close/>
                  <a:moveTo>
                    <a:pt x="9536" y="3016"/>
                  </a:moveTo>
                  <a:cubicBezTo>
                    <a:pt x="9667" y="3075"/>
                    <a:pt x="9786" y="3159"/>
                    <a:pt x="9917" y="3218"/>
                  </a:cubicBezTo>
                  <a:cubicBezTo>
                    <a:pt x="9833" y="3349"/>
                    <a:pt x="9738" y="3492"/>
                    <a:pt x="9655" y="3623"/>
                  </a:cubicBezTo>
                  <a:cubicBezTo>
                    <a:pt x="9560" y="3766"/>
                    <a:pt x="9464" y="4028"/>
                    <a:pt x="9345" y="4171"/>
                  </a:cubicBezTo>
                  <a:cubicBezTo>
                    <a:pt x="9321" y="4171"/>
                    <a:pt x="9321" y="4183"/>
                    <a:pt x="9310" y="4183"/>
                  </a:cubicBezTo>
                  <a:cubicBezTo>
                    <a:pt x="9167" y="4111"/>
                    <a:pt x="9024" y="4028"/>
                    <a:pt x="8881" y="3957"/>
                  </a:cubicBezTo>
                  <a:cubicBezTo>
                    <a:pt x="9083" y="3647"/>
                    <a:pt x="9310" y="3337"/>
                    <a:pt x="9536" y="3016"/>
                  </a:cubicBezTo>
                  <a:close/>
                  <a:moveTo>
                    <a:pt x="10202" y="3349"/>
                  </a:moveTo>
                  <a:cubicBezTo>
                    <a:pt x="10322" y="3409"/>
                    <a:pt x="10441" y="3456"/>
                    <a:pt x="10548" y="3492"/>
                  </a:cubicBezTo>
                  <a:cubicBezTo>
                    <a:pt x="10333" y="3814"/>
                    <a:pt x="10072" y="4088"/>
                    <a:pt x="9810" y="4373"/>
                  </a:cubicBezTo>
                  <a:cubicBezTo>
                    <a:pt x="9798" y="4385"/>
                    <a:pt x="9798" y="4409"/>
                    <a:pt x="9786" y="4421"/>
                  </a:cubicBezTo>
                  <a:cubicBezTo>
                    <a:pt x="9726" y="4385"/>
                    <a:pt x="9655" y="4361"/>
                    <a:pt x="9595" y="4326"/>
                  </a:cubicBezTo>
                  <a:cubicBezTo>
                    <a:pt x="9679" y="4195"/>
                    <a:pt x="9762" y="4028"/>
                    <a:pt x="9833" y="3909"/>
                  </a:cubicBezTo>
                  <a:cubicBezTo>
                    <a:pt x="9941" y="3730"/>
                    <a:pt x="10060" y="3552"/>
                    <a:pt x="10155" y="3373"/>
                  </a:cubicBezTo>
                  <a:cubicBezTo>
                    <a:pt x="10179" y="3373"/>
                    <a:pt x="10191" y="3361"/>
                    <a:pt x="10202" y="3349"/>
                  </a:cubicBezTo>
                  <a:close/>
                  <a:moveTo>
                    <a:pt x="5809" y="1921"/>
                  </a:moveTo>
                  <a:cubicBezTo>
                    <a:pt x="5845" y="1944"/>
                    <a:pt x="5869" y="1992"/>
                    <a:pt x="5904" y="2028"/>
                  </a:cubicBezTo>
                  <a:cubicBezTo>
                    <a:pt x="5916" y="2063"/>
                    <a:pt x="5952" y="2099"/>
                    <a:pt x="5988" y="2111"/>
                  </a:cubicBezTo>
                  <a:lnTo>
                    <a:pt x="6262" y="2385"/>
                  </a:lnTo>
                  <a:cubicBezTo>
                    <a:pt x="4761" y="4469"/>
                    <a:pt x="3273" y="6564"/>
                    <a:pt x="1785" y="8660"/>
                  </a:cubicBezTo>
                  <a:cubicBezTo>
                    <a:pt x="1582" y="8945"/>
                    <a:pt x="1380" y="9231"/>
                    <a:pt x="1189" y="9505"/>
                  </a:cubicBezTo>
                  <a:cubicBezTo>
                    <a:pt x="1094" y="9386"/>
                    <a:pt x="1011" y="9255"/>
                    <a:pt x="928" y="9124"/>
                  </a:cubicBezTo>
                  <a:cubicBezTo>
                    <a:pt x="1844" y="8112"/>
                    <a:pt x="2535" y="6874"/>
                    <a:pt x="3273" y="5754"/>
                  </a:cubicBezTo>
                  <a:cubicBezTo>
                    <a:pt x="4023" y="4564"/>
                    <a:pt x="4749" y="3337"/>
                    <a:pt x="5607" y="2218"/>
                  </a:cubicBezTo>
                  <a:cubicBezTo>
                    <a:pt x="5678" y="2123"/>
                    <a:pt x="5738" y="2028"/>
                    <a:pt x="5809" y="1921"/>
                  </a:cubicBezTo>
                  <a:close/>
                  <a:moveTo>
                    <a:pt x="6488" y="2587"/>
                  </a:moveTo>
                  <a:cubicBezTo>
                    <a:pt x="6738" y="2814"/>
                    <a:pt x="6988" y="3040"/>
                    <a:pt x="7262" y="3242"/>
                  </a:cubicBezTo>
                  <a:cubicBezTo>
                    <a:pt x="6440" y="4421"/>
                    <a:pt x="5607" y="5564"/>
                    <a:pt x="4749" y="6707"/>
                  </a:cubicBezTo>
                  <a:cubicBezTo>
                    <a:pt x="3856" y="7921"/>
                    <a:pt x="2821" y="9017"/>
                    <a:pt x="1904" y="10207"/>
                  </a:cubicBezTo>
                  <a:cubicBezTo>
                    <a:pt x="1725" y="10064"/>
                    <a:pt x="1547" y="9898"/>
                    <a:pt x="1380" y="9719"/>
                  </a:cubicBezTo>
                  <a:cubicBezTo>
                    <a:pt x="2821" y="7695"/>
                    <a:pt x="4249" y="5683"/>
                    <a:pt x="5690" y="3659"/>
                  </a:cubicBezTo>
                  <a:cubicBezTo>
                    <a:pt x="5940" y="3314"/>
                    <a:pt x="6214" y="2945"/>
                    <a:pt x="6488" y="2587"/>
                  </a:cubicBezTo>
                  <a:close/>
                  <a:moveTo>
                    <a:pt x="7476" y="3433"/>
                  </a:moveTo>
                  <a:cubicBezTo>
                    <a:pt x="7774" y="3659"/>
                    <a:pt x="8071" y="3849"/>
                    <a:pt x="8405" y="4052"/>
                  </a:cubicBezTo>
                  <a:cubicBezTo>
                    <a:pt x="7643" y="4826"/>
                    <a:pt x="6964" y="5695"/>
                    <a:pt x="6262" y="6528"/>
                  </a:cubicBezTo>
                  <a:cubicBezTo>
                    <a:pt x="5333" y="7636"/>
                    <a:pt x="4428" y="8755"/>
                    <a:pt x="3487" y="9838"/>
                  </a:cubicBezTo>
                  <a:cubicBezTo>
                    <a:pt x="3214" y="10160"/>
                    <a:pt x="2916" y="10517"/>
                    <a:pt x="2582" y="10803"/>
                  </a:cubicBezTo>
                  <a:cubicBezTo>
                    <a:pt x="2440" y="10672"/>
                    <a:pt x="2285" y="10541"/>
                    <a:pt x="2118" y="10422"/>
                  </a:cubicBezTo>
                  <a:cubicBezTo>
                    <a:pt x="3047" y="9231"/>
                    <a:pt x="4083" y="8124"/>
                    <a:pt x="4976" y="6909"/>
                  </a:cubicBezTo>
                  <a:cubicBezTo>
                    <a:pt x="5821" y="5754"/>
                    <a:pt x="6678" y="4599"/>
                    <a:pt x="7476" y="3433"/>
                  </a:cubicBezTo>
                  <a:close/>
                  <a:moveTo>
                    <a:pt x="8667" y="4195"/>
                  </a:moveTo>
                  <a:cubicBezTo>
                    <a:pt x="8964" y="4361"/>
                    <a:pt x="9262" y="4504"/>
                    <a:pt x="9571" y="4659"/>
                  </a:cubicBezTo>
                  <a:cubicBezTo>
                    <a:pt x="9095" y="5195"/>
                    <a:pt x="8643" y="5719"/>
                    <a:pt x="8167" y="6231"/>
                  </a:cubicBezTo>
                  <a:cubicBezTo>
                    <a:pt x="6916" y="7624"/>
                    <a:pt x="5642" y="9005"/>
                    <a:pt x="4416" y="10434"/>
                  </a:cubicBezTo>
                  <a:cubicBezTo>
                    <a:pt x="4059" y="10838"/>
                    <a:pt x="3702" y="11231"/>
                    <a:pt x="3368" y="11660"/>
                  </a:cubicBezTo>
                  <a:cubicBezTo>
                    <a:pt x="3214" y="11410"/>
                    <a:pt x="3011" y="11207"/>
                    <a:pt x="2809" y="11017"/>
                  </a:cubicBezTo>
                  <a:cubicBezTo>
                    <a:pt x="3535" y="10386"/>
                    <a:pt x="4130" y="9552"/>
                    <a:pt x="4738" y="8826"/>
                  </a:cubicBezTo>
                  <a:cubicBezTo>
                    <a:pt x="5690" y="7695"/>
                    <a:pt x="6619" y="6552"/>
                    <a:pt x="7571" y="5433"/>
                  </a:cubicBezTo>
                  <a:cubicBezTo>
                    <a:pt x="7928" y="5016"/>
                    <a:pt x="8286" y="4576"/>
                    <a:pt x="8667" y="4195"/>
                  </a:cubicBezTo>
                  <a:close/>
                  <a:moveTo>
                    <a:pt x="808" y="9505"/>
                  </a:moveTo>
                  <a:cubicBezTo>
                    <a:pt x="1451" y="10434"/>
                    <a:pt x="2594" y="10910"/>
                    <a:pt x="3166" y="11910"/>
                  </a:cubicBezTo>
                  <a:cubicBezTo>
                    <a:pt x="2737" y="12041"/>
                    <a:pt x="2273" y="12124"/>
                    <a:pt x="1809" y="12219"/>
                  </a:cubicBezTo>
                  <a:cubicBezTo>
                    <a:pt x="1368" y="11791"/>
                    <a:pt x="1011" y="11267"/>
                    <a:pt x="570" y="10815"/>
                  </a:cubicBezTo>
                  <a:cubicBezTo>
                    <a:pt x="654" y="10386"/>
                    <a:pt x="737" y="9945"/>
                    <a:pt x="808" y="9505"/>
                  </a:cubicBezTo>
                  <a:close/>
                  <a:moveTo>
                    <a:pt x="511" y="11196"/>
                  </a:moveTo>
                  <a:cubicBezTo>
                    <a:pt x="844" y="11553"/>
                    <a:pt x="1130" y="11934"/>
                    <a:pt x="1463" y="12291"/>
                  </a:cubicBezTo>
                  <a:cubicBezTo>
                    <a:pt x="1082" y="12362"/>
                    <a:pt x="689" y="12446"/>
                    <a:pt x="320" y="12541"/>
                  </a:cubicBezTo>
                  <a:cubicBezTo>
                    <a:pt x="368" y="12089"/>
                    <a:pt x="439" y="11636"/>
                    <a:pt x="511" y="11196"/>
                  </a:cubicBezTo>
                  <a:close/>
                  <a:moveTo>
                    <a:pt x="7220" y="0"/>
                  </a:moveTo>
                  <a:cubicBezTo>
                    <a:pt x="7193" y="0"/>
                    <a:pt x="7170" y="7"/>
                    <a:pt x="7154" y="28"/>
                  </a:cubicBezTo>
                  <a:cubicBezTo>
                    <a:pt x="6952" y="206"/>
                    <a:pt x="6809" y="373"/>
                    <a:pt x="6678" y="575"/>
                  </a:cubicBezTo>
                  <a:lnTo>
                    <a:pt x="6535" y="444"/>
                  </a:lnTo>
                  <a:cubicBezTo>
                    <a:pt x="6513" y="421"/>
                    <a:pt x="6485" y="412"/>
                    <a:pt x="6457" y="412"/>
                  </a:cubicBezTo>
                  <a:cubicBezTo>
                    <a:pt x="6398" y="412"/>
                    <a:pt x="6337" y="455"/>
                    <a:pt x="6321" y="504"/>
                  </a:cubicBezTo>
                  <a:cubicBezTo>
                    <a:pt x="5773" y="1468"/>
                    <a:pt x="5130" y="2361"/>
                    <a:pt x="4523" y="3290"/>
                  </a:cubicBezTo>
                  <a:cubicBezTo>
                    <a:pt x="3630" y="4659"/>
                    <a:pt x="2761" y="6040"/>
                    <a:pt x="1856" y="7386"/>
                  </a:cubicBezTo>
                  <a:cubicBezTo>
                    <a:pt x="1475" y="7933"/>
                    <a:pt x="1106" y="8493"/>
                    <a:pt x="654" y="8969"/>
                  </a:cubicBezTo>
                  <a:cubicBezTo>
                    <a:pt x="630" y="8993"/>
                    <a:pt x="618" y="9017"/>
                    <a:pt x="618" y="9052"/>
                  </a:cubicBezTo>
                  <a:cubicBezTo>
                    <a:pt x="511" y="9648"/>
                    <a:pt x="416" y="10219"/>
                    <a:pt x="296" y="10815"/>
                  </a:cubicBezTo>
                  <a:lnTo>
                    <a:pt x="296" y="10862"/>
                  </a:lnTo>
                  <a:cubicBezTo>
                    <a:pt x="189" y="11469"/>
                    <a:pt x="82" y="12100"/>
                    <a:pt x="11" y="12708"/>
                  </a:cubicBezTo>
                  <a:cubicBezTo>
                    <a:pt x="1" y="12809"/>
                    <a:pt x="86" y="12868"/>
                    <a:pt x="170" y="12868"/>
                  </a:cubicBezTo>
                  <a:cubicBezTo>
                    <a:pt x="185" y="12868"/>
                    <a:pt x="199" y="12866"/>
                    <a:pt x="213" y="12862"/>
                  </a:cubicBezTo>
                  <a:cubicBezTo>
                    <a:pt x="725" y="12708"/>
                    <a:pt x="1225" y="12600"/>
                    <a:pt x="1749" y="12517"/>
                  </a:cubicBezTo>
                  <a:cubicBezTo>
                    <a:pt x="1759" y="12521"/>
                    <a:pt x="1770" y="12522"/>
                    <a:pt x="1780" y="12522"/>
                  </a:cubicBezTo>
                  <a:cubicBezTo>
                    <a:pt x="1806" y="12522"/>
                    <a:pt x="1831" y="12514"/>
                    <a:pt x="1856" y="12505"/>
                  </a:cubicBezTo>
                  <a:cubicBezTo>
                    <a:pt x="2392" y="12398"/>
                    <a:pt x="2916" y="12291"/>
                    <a:pt x="3428" y="12148"/>
                  </a:cubicBezTo>
                  <a:cubicBezTo>
                    <a:pt x="3511" y="12124"/>
                    <a:pt x="3523" y="12065"/>
                    <a:pt x="3523" y="12029"/>
                  </a:cubicBezTo>
                  <a:cubicBezTo>
                    <a:pt x="3809" y="11588"/>
                    <a:pt x="4166" y="11207"/>
                    <a:pt x="4499" y="10815"/>
                  </a:cubicBezTo>
                  <a:cubicBezTo>
                    <a:pt x="5071" y="10160"/>
                    <a:pt x="5642" y="9505"/>
                    <a:pt x="6226" y="8874"/>
                  </a:cubicBezTo>
                  <a:cubicBezTo>
                    <a:pt x="7464" y="7505"/>
                    <a:pt x="8702" y="6135"/>
                    <a:pt x="9917" y="4742"/>
                  </a:cubicBezTo>
                  <a:cubicBezTo>
                    <a:pt x="10262" y="4361"/>
                    <a:pt x="10655" y="3957"/>
                    <a:pt x="10953" y="3528"/>
                  </a:cubicBezTo>
                  <a:cubicBezTo>
                    <a:pt x="10976" y="3456"/>
                    <a:pt x="10953" y="3349"/>
                    <a:pt x="10857" y="3302"/>
                  </a:cubicBezTo>
                  <a:cubicBezTo>
                    <a:pt x="10691" y="3242"/>
                    <a:pt x="10548" y="3171"/>
                    <a:pt x="10393" y="3099"/>
                  </a:cubicBezTo>
                  <a:cubicBezTo>
                    <a:pt x="10512" y="2921"/>
                    <a:pt x="10631" y="2766"/>
                    <a:pt x="10762" y="2599"/>
                  </a:cubicBezTo>
                  <a:cubicBezTo>
                    <a:pt x="10810" y="2540"/>
                    <a:pt x="10798" y="2444"/>
                    <a:pt x="10738" y="2397"/>
                  </a:cubicBezTo>
                  <a:cubicBezTo>
                    <a:pt x="10464" y="2183"/>
                    <a:pt x="10155" y="2052"/>
                    <a:pt x="9869" y="1861"/>
                  </a:cubicBezTo>
                  <a:cubicBezTo>
                    <a:pt x="9607" y="1671"/>
                    <a:pt x="9369" y="1432"/>
                    <a:pt x="9119" y="1218"/>
                  </a:cubicBezTo>
                  <a:cubicBezTo>
                    <a:pt x="8559" y="754"/>
                    <a:pt x="7940" y="397"/>
                    <a:pt x="7333" y="28"/>
                  </a:cubicBezTo>
                  <a:cubicBezTo>
                    <a:pt x="7299" y="14"/>
                    <a:pt x="7256" y="0"/>
                    <a:pt x="72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04" name="Google Shape;2904;p73"/>
          <p:cNvGrpSpPr/>
          <p:nvPr/>
        </p:nvGrpSpPr>
        <p:grpSpPr>
          <a:xfrm>
            <a:off x="6980617" y="1407259"/>
            <a:ext cx="658826" cy="734220"/>
            <a:chOff x="6980946" y="1573326"/>
            <a:chExt cx="509769" cy="568062"/>
          </a:xfrm>
        </p:grpSpPr>
        <p:sp>
          <p:nvSpPr>
            <p:cNvPr id="2905" name="Google Shape;2905;p73"/>
            <p:cNvSpPr/>
            <p:nvPr/>
          </p:nvSpPr>
          <p:spPr>
            <a:xfrm rot="1784181">
              <a:off x="7077471" y="1620712"/>
              <a:ext cx="316719" cy="473291"/>
            </a:xfrm>
            <a:custGeom>
              <a:avLst/>
              <a:gdLst/>
              <a:ahLst/>
              <a:cxnLst/>
              <a:rect l="l" t="t" r="r" b="b"/>
              <a:pathLst>
                <a:path w="12669" h="18932" extrusionOk="0">
                  <a:moveTo>
                    <a:pt x="5902" y="538"/>
                  </a:moveTo>
                  <a:cubicBezTo>
                    <a:pt x="6018" y="538"/>
                    <a:pt x="6134" y="545"/>
                    <a:pt x="6251" y="561"/>
                  </a:cubicBezTo>
                  <a:cubicBezTo>
                    <a:pt x="7609" y="692"/>
                    <a:pt x="8871" y="1109"/>
                    <a:pt x="9883" y="2061"/>
                  </a:cubicBezTo>
                  <a:cubicBezTo>
                    <a:pt x="10419" y="2561"/>
                    <a:pt x="10776" y="3192"/>
                    <a:pt x="11073" y="3859"/>
                  </a:cubicBezTo>
                  <a:cubicBezTo>
                    <a:pt x="11597" y="5062"/>
                    <a:pt x="11490" y="6252"/>
                    <a:pt x="11062" y="7443"/>
                  </a:cubicBezTo>
                  <a:cubicBezTo>
                    <a:pt x="10776" y="8241"/>
                    <a:pt x="10300" y="8907"/>
                    <a:pt x="9573" y="9348"/>
                  </a:cubicBezTo>
                  <a:cubicBezTo>
                    <a:pt x="9538" y="9372"/>
                    <a:pt x="9514" y="9407"/>
                    <a:pt x="9478" y="9431"/>
                  </a:cubicBezTo>
                  <a:cubicBezTo>
                    <a:pt x="10228" y="10205"/>
                    <a:pt x="10871" y="10991"/>
                    <a:pt x="11133" y="12003"/>
                  </a:cubicBezTo>
                  <a:cubicBezTo>
                    <a:pt x="11490" y="13325"/>
                    <a:pt x="11228" y="14551"/>
                    <a:pt x="10407" y="15658"/>
                  </a:cubicBezTo>
                  <a:cubicBezTo>
                    <a:pt x="9454" y="16956"/>
                    <a:pt x="8121" y="17563"/>
                    <a:pt x="6573" y="17825"/>
                  </a:cubicBezTo>
                  <a:cubicBezTo>
                    <a:pt x="6199" y="17881"/>
                    <a:pt x="5826" y="17909"/>
                    <a:pt x="5455" y="17909"/>
                  </a:cubicBezTo>
                  <a:cubicBezTo>
                    <a:pt x="4799" y="17909"/>
                    <a:pt x="4148" y="17821"/>
                    <a:pt x="3501" y="17646"/>
                  </a:cubicBezTo>
                  <a:cubicBezTo>
                    <a:pt x="2727" y="17432"/>
                    <a:pt x="2025" y="17075"/>
                    <a:pt x="1406" y="16551"/>
                  </a:cubicBezTo>
                  <a:cubicBezTo>
                    <a:pt x="1048" y="16277"/>
                    <a:pt x="798" y="15920"/>
                    <a:pt x="775" y="15444"/>
                  </a:cubicBezTo>
                  <a:cubicBezTo>
                    <a:pt x="763" y="15170"/>
                    <a:pt x="917" y="14968"/>
                    <a:pt x="1036" y="14741"/>
                  </a:cubicBezTo>
                  <a:cubicBezTo>
                    <a:pt x="1346" y="14170"/>
                    <a:pt x="1703" y="13622"/>
                    <a:pt x="2179" y="13158"/>
                  </a:cubicBezTo>
                  <a:cubicBezTo>
                    <a:pt x="2334" y="13019"/>
                    <a:pt x="2472" y="12931"/>
                    <a:pt x="2639" y="12931"/>
                  </a:cubicBezTo>
                  <a:cubicBezTo>
                    <a:pt x="2717" y="12931"/>
                    <a:pt x="2800" y="12950"/>
                    <a:pt x="2894" y="12991"/>
                  </a:cubicBezTo>
                  <a:cubicBezTo>
                    <a:pt x="3215" y="13134"/>
                    <a:pt x="3513" y="13348"/>
                    <a:pt x="3870" y="13455"/>
                  </a:cubicBezTo>
                  <a:cubicBezTo>
                    <a:pt x="4344" y="13588"/>
                    <a:pt x="4814" y="13667"/>
                    <a:pt x="5283" y="13667"/>
                  </a:cubicBezTo>
                  <a:cubicBezTo>
                    <a:pt x="5614" y="13667"/>
                    <a:pt x="5945" y="13628"/>
                    <a:pt x="6275" y="13539"/>
                  </a:cubicBezTo>
                  <a:cubicBezTo>
                    <a:pt x="6335" y="13515"/>
                    <a:pt x="6394" y="13503"/>
                    <a:pt x="6454" y="13479"/>
                  </a:cubicBezTo>
                  <a:cubicBezTo>
                    <a:pt x="7109" y="13253"/>
                    <a:pt x="7525" y="12682"/>
                    <a:pt x="7478" y="12051"/>
                  </a:cubicBezTo>
                  <a:cubicBezTo>
                    <a:pt x="7430" y="11312"/>
                    <a:pt x="6882" y="10681"/>
                    <a:pt x="6216" y="10574"/>
                  </a:cubicBezTo>
                  <a:cubicBezTo>
                    <a:pt x="5870" y="10515"/>
                    <a:pt x="5513" y="10538"/>
                    <a:pt x="5168" y="10527"/>
                  </a:cubicBezTo>
                  <a:cubicBezTo>
                    <a:pt x="4918" y="10527"/>
                    <a:pt x="4680" y="10527"/>
                    <a:pt x="4465" y="10336"/>
                  </a:cubicBezTo>
                  <a:cubicBezTo>
                    <a:pt x="4370" y="10241"/>
                    <a:pt x="4287" y="10122"/>
                    <a:pt x="4263" y="9991"/>
                  </a:cubicBezTo>
                  <a:cubicBezTo>
                    <a:pt x="4263" y="9979"/>
                    <a:pt x="4251" y="9967"/>
                    <a:pt x="4251" y="9931"/>
                  </a:cubicBezTo>
                  <a:cubicBezTo>
                    <a:pt x="4156" y="9431"/>
                    <a:pt x="4156" y="8919"/>
                    <a:pt x="4311" y="8419"/>
                  </a:cubicBezTo>
                  <a:cubicBezTo>
                    <a:pt x="4394" y="8121"/>
                    <a:pt x="4561" y="7943"/>
                    <a:pt x="4882" y="7860"/>
                  </a:cubicBezTo>
                  <a:cubicBezTo>
                    <a:pt x="5299" y="7776"/>
                    <a:pt x="5739" y="7764"/>
                    <a:pt x="6168" y="7717"/>
                  </a:cubicBezTo>
                  <a:cubicBezTo>
                    <a:pt x="6573" y="7669"/>
                    <a:pt x="6942" y="7538"/>
                    <a:pt x="7252" y="7300"/>
                  </a:cubicBezTo>
                  <a:cubicBezTo>
                    <a:pt x="7823" y="6871"/>
                    <a:pt x="7918" y="6455"/>
                    <a:pt x="7775" y="5645"/>
                  </a:cubicBezTo>
                  <a:cubicBezTo>
                    <a:pt x="7553" y="4498"/>
                    <a:pt x="6555" y="4019"/>
                    <a:pt x="5657" y="4019"/>
                  </a:cubicBezTo>
                  <a:cubicBezTo>
                    <a:pt x="5399" y="4019"/>
                    <a:pt x="5150" y="4059"/>
                    <a:pt x="4930" y="4133"/>
                  </a:cubicBezTo>
                  <a:cubicBezTo>
                    <a:pt x="4465" y="4276"/>
                    <a:pt x="4037" y="4514"/>
                    <a:pt x="3620" y="4752"/>
                  </a:cubicBezTo>
                  <a:cubicBezTo>
                    <a:pt x="3358" y="4919"/>
                    <a:pt x="3084" y="5085"/>
                    <a:pt x="2775" y="5121"/>
                  </a:cubicBezTo>
                  <a:cubicBezTo>
                    <a:pt x="2738" y="5127"/>
                    <a:pt x="2702" y="5130"/>
                    <a:pt x="2667" y="5130"/>
                  </a:cubicBezTo>
                  <a:cubicBezTo>
                    <a:pt x="2488" y="5130"/>
                    <a:pt x="2339" y="5052"/>
                    <a:pt x="2239" y="4883"/>
                  </a:cubicBezTo>
                  <a:cubicBezTo>
                    <a:pt x="1882" y="4288"/>
                    <a:pt x="1668" y="3657"/>
                    <a:pt x="1644" y="2954"/>
                  </a:cubicBezTo>
                  <a:cubicBezTo>
                    <a:pt x="1620" y="2526"/>
                    <a:pt x="1810" y="2192"/>
                    <a:pt x="2144" y="1954"/>
                  </a:cubicBezTo>
                  <a:cubicBezTo>
                    <a:pt x="2846" y="1454"/>
                    <a:pt x="3656" y="1133"/>
                    <a:pt x="4454" y="835"/>
                  </a:cubicBezTo>
                  <a:cubicBezTo>
                    <a:pt x="4927" y="671"/>
                    <a:pt x="5407" y="538"/>
                    <a:pt x="5902" y="538"/>
                  </a:cubicBezTo>
                  <a:close/>
                  <a:moveTo>
                    <a:pt x="6055" y="0"/>
                  </a:moveTo>
                  <a:cubicBezTo>
                    <a:pt x="5688" y="0"/>
                    <a:pt x="5317" y="35"/>
                    <a:pt x="4942" y="109"/>
                  </a:cubicBezTo>
                  <a:cubicBezTo>
                    <a:pt x="4144" y="263"/>
                    <a:pt x="3442" y="644"/>
                    <a:pt x="2727" y="1013"/>
                  </a:cubicBezTo>
                  <a:cubicBezTo>
                    <a:pt x="2322" y="1228"/>
                    <a:pt x="1989" y="1478"/>
                    <a:pt x="1668" y="1811"/>
                  </a:cubicBezTo>
                  <a:cubicBezTo>
                    <a:pt x="1310" y="2168"/>
                    <a:pt x="1048" y="2597"/>
                    <a:pt x="1096" y="3121"/>
                  </a:cubicBezTo>
                  <a:cubicBezTo>
                    <a:pt x="1156" y="3907"/>
                    <a:pt x="1394" y="4645"/>
                    <a:pt x="1882" y="5276"/>
                  </a:cubicBezTo>
                  <a:cubicBezTo>
                    <a:pt x="2151" y="5622"/>
                    <a:pt x="2482" y="5867"/>
                    <a:pt x="2901" y="5867"/>
                  </a:cubicBezTo>
                  <a:cubicBezTo>
                    <a:pt x="3001" y="5867"/>
                    <a:pt x="3105" y="5853"/>
                    <a:pt x="3215" y="5824"/>
                  </a:cubicBezTo>
                  <a:cubicBezTo>
                    <a:pt x="3442" y="5764"/>
                    <a:pt x="3656" y="5693"/>
                    <a:pt x="3858" y="5585"/>
                  </a:cubicBezTo>
                  <a:cubicBezTo>
                    <a:pt x="4275" y="5383"/>
                    <a:pt x="4656" y="5121"/>
                    <a:pt x="5108" y="4990"/>
                  </a:cubicBezTo>
                  <a:cubicBezTo>
                    <a:pt x="5325" y="4928"/>
                    <a:pt x="5537" y="4894"/>
                    <a:pt x="5743" y="4894"/>
                  </a:cubicBezTo>
                  <a:cubicBezTo>
                    <a:pt x="6092" y="4894"/>
                    <a:pt x="6425" y="4992"/>
                    <a:pt x="6740" y="5216"/>
                  </a:cubicBezTo>
                  <a:cubicBezTo>
                    <a:pt x="6954" y="5359"/>
                    <a:pt x="7085" y="5597"/>
                    <a:pt x="7228" y="5824"/>
                  </a:cubicBezTo>
                  <a:cubicBezTo>
                    <a:pt x="7490" y="6252"/>
                    <a:pt x="7406" y="6669"/>
                    <a:pt x="7002" y="6967"/>
                  </a:cubicBezTo>
                  <a:cubicBezTo>
                    <a:pt x="6847" y="7074"/>
                    <a:pt x="6668" y="7133"/>
                    <a:pt x="6490" y="7193"/>
                  </a:cubicBezTo>
                  <a:cubicBezTo>
                    <a:pt x="6049" y="7324"/>
                    <a:pt x="5573" y="7300"/>
                    <a:pt x="5108" y="7371"/>
                  </a:cubicBezTo>
                  <a:cubicBezTo>
                    <a:pt x="4382" y="7490"/>
                    <a:pt x="3977" y="7883"/>
                    <a:pt x="3858" y="8610"/>
                  </a:cubicBezTo>
                  <a:cubicBezTo>
                    <a:pt x="3775" y="9098"/>
                    <a:pt x="3811" y="9586"/>
                    <a:pt x="3918" y="10086"/>
                  </a:cubicBezTo>
                  <a:cubicBezTo>
                    <a:pt x="3954" y="10217"/>
                    <a:pt x="3977" y="10336"/>
                    <a:pt x="4013" y="10467"/>
                  </a:cubicBezTo>
                  <a:cubicBezTo>
                    <a:pt x="4096" y="10777"/>
                    <a:pt x="4287" y="10979"/>
                    <a:pt x="4608" y="11062"/>
                  </a:cubicBezTo>
                  <a:cubicBezTo>
                    <a:pt x="4906" y="11158"/>
                    <a:pt x="5216" y="11181"/>
                    <a:pt x="5525" y="11193"/>
                  </a:cubicBezTo>
                  <a:cubicBezTo>
                    <a:pt x="6287" y="11241"/>
                    <a:pt x="6775" y="11670"/>
                    <a:pt x="6847" y="12372"/>
                  </a:cubicBezTo>
                  <a:cubicBezTo>
                    <a:pt x="6894" y="12765"/>
                    <a:pt x="6775" y="12955"/>
                    <a:pt x="6418" y="13086"/>
                  </a:cubicBezTo>
                  <a:cubicBezTo>
                    <a:pt x="6359" y="13110"/>
                    <a:pt x="6287" y="13134"/>
                    <a:pt x="6228" y="13146"/>
                  </a:cubicBezTo>
                  <a:cubicBezTo>
                    <a:pt x="6192" y="13146"/>
                    <a:pt x="6180" y="13158"/>
                    <a:pt x="6156" y="13158"/>
                  </a:cubicBezTo>
                  <a:cubicBezTo>
                    <a:pt x="5917" y="13199"/>
                    <a:pt x="5680" y="13218"/>
                    <a:pt x="5443" y="13218"/>
                  </a:cubicBezTo>
                  <a:cubicBezTo>
                    <a:pt x="5068" y="13218"/>
                    <a:pt x="4695" y="13171"/>
                    <a:pt x="4323" y="13098"/>
                  </a:cubicBezTo>
                  <a:cubicBezTo>
                    <a:pt x="3858" y="13015"/>
                    <a:pt x="3453" y="12789"/>
                    <a:pt x="3061" y="12563"/>
                  </a:cubicBezTo>
                  <a:cubicBezTo>
                    <a:pt x="2906" y="12479"/>
                    <a:pt x="2739" y="12420"/>
                    <a:pt x="2560" y="12420"/>
                  </a:cubicBezTo>
                  <a:cubicBezTo>
                    <a:pt x="2203" y="12420"/>
                    <a:pt x="1929" y="12598"/>
                    <a:pt x="1703" y="12848"/>
                  </a:cubicBezTo>
                  <a:cubicBezTo>
                    <a:pt x="1120" y="13491"/>
                    <a:pt x="655" y="14182"/>
                    <a:pt x="358" y="15003"/>
                  </a:cubicBezTo>
                  <a:cubicBezTo>
                    <a:pt x="1" y="15956"/>
                    <a:pt x="453" y="17111"/>
                    <a:pt x="1334" y="17599"/>
                  </a:cubicBezTo>
                  <a:cubicBezTo>
                    <a:pt x="1596" y="17742"/>
                    <a:pt x="1882" y="17873"/>
                    <a:pt x="2168" y="18016"/>
                  </a:cubicBezTo>
                  <a:cubicBezTo>
                    <a:pt x="3156" y="18456"/>
                    <a:pt x="4215" y="18742"/>
                    <a:pt x="5299" y="18885"/>
                  </a:cubicBezTo>
                  <a:cubicBezTo>
                    <a:pt x="5529" y="18916"/>
                    <a:pt x="5758" y="18931"/>
                    <a:pt x="5986" y="18931"/>
                  </a:cubicBezTo>
                  <a:cubicBezTo>
                    <a:pt x="6783" y="18931"/>
                    <a:pt x="7564" y="18751"/>
                    <a:pt x="8323" y="18492"/>
                  </a:cubicBezTo>
                  <a:cubicBezTo>
                    <a:pt x="8966" y="18266"/>
                    <a:pt x="9561" y="17932"/>
                    <a:pt x="10085" y="17480"/>
                  </a:cubicBezTo>
                  <a:cubicBezTo>
                    <a:pt x="10514" y="17087"/>
                    <a:pt x="10859" y="16623"/>
                    <a:pt x="11181" y="16146"/>
                  </a:cubicBezTo>
                  <a:cubicBezTo>
                    <a:pt x="11883" y="15110"/>
                    <a:pt x="12074" y="13932"/>
                    <a:pt x="11955" y="12729"/>
                  </a:cubicBezTo>
                  <a:cubicBezTo>
                    <a:pt x="11835" y="11550"/>
                    <a:pt x="11407" y="10515"/>
                    <a:pt x="10478" y="9693"/>
                  </a:cubicBezTo>
                  <a:cubicBezTo>
                    <a:pt x="10740" y="9431"/>
                    <a:pt x="11002" y="9193"/>
                    <a:pt x="11216" y="8907"/>
                  </a:cubicBezTo>
                  <a:cubicBezTo>
                    <a:pt x="11609" y="8360"/>
                    <a:pt x="11931" y="7764"/>
                    <a:pt x="12133" y="7121"/>
                  </a:cubicBezTo>
                  <a:cubicBezTo>
                    <a:pt x="12669" y="5454"/>
                    <a:pt x="12431" y="3907"/>
                    <a:pt x="11359" y="2502"/>
                  </a:cubicBezTo>
                  <a:cubicBezTo>
                    <a:pt x="10573" y="1478"/>
                    <a:pt x="9514" y="835"/>
                    <a:pt x="8311" y="406"/>
                  </a:cubicBezTo>
                  <a:cubicBezTo>
                    <a:pt x="7564" y="149"/>
                    <a:pt x="6817" y="0"/>
                    <a:pt x="60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73"/>
            <p:cNvSpPr/>
            <p:nvPr/>
          </p:nvSpPr>
          <p:spPr>
            <a:xfrm rot="1784181">
              <a:off x="7100396" y="1640174"/>
              <a:ext cx="270870" cy="434367"/>
            </a:xfrm>
            <a:custGeom>
              <a:avLst/>
              <a:gdLst/>
              <a:ahLst/>
              <a:cxnLst/>
              <a:rect l="l" t="t" r="r" b="b"/>
              <a:pathLst>
                <a:path w="10835" h="17375" extrusionOk="0">
                  <a:moveTo>
                    <a:pt x="5162" y="0"/>
                  </a:moveTo>
                  <a:cubicBezTo>
                    <a:pt x="4659" y="0"/>
                    <a:pt x="4171" y="128"/>
                    <a:pt x="3691" y="304"/>
                  </a:cubicBezTo>
                  <a:cubicBezTo>
                    <a:pt x="2894" y="602"/>
                    <a:pt x="2084" y="912"/>
                    <a:pt x="1381" y="1424"/>
                  </a:cubicBezTo>
                  <a:cubicBezTo>
                    <a:pt x="1048" y="1662"/>
                    <a:pt x="858" y="1983"/>
                    <a:pt x="881" y="2412"/>
                  </a:cubicBezTo>
                  <a:cubicBezTo>
                    <a:pt x="905" y="3114"/>
                    <a:pt x="1119" y="3757"/>
                    <a:pt x="1477" y="4352"/>
                  </a:cubicBezTo>
                  <a:cubicBezTo>
                    <a:pt x="1581" y="4520"/>
                    <a:pt x="1740" y="4595"/>
                    <a:pt x="1931" y="4595"/>
                  </a:cubicBezTo>
                  <a:cubicBezTo>
                    <a:pt x="1957" y="4595"/>
                    <a:pt x="1985" y="4594"/>
                    <a:pt x="2012" y="4591"/>
                  </a:cubicBezTo>
                  <a:cubicBezTo>
                    <a:pt x="2322" y="4543"/>
                    <a:pt x="2596" y="4376"/>
                    <a:pt x="2858" y="4221"/>
                  </a:cubicBezTo>
                  <a:cubicBezTo>
                    <a:pt x="3275" y="3983"/>
                    <a:pt x="3703" y="3745"/>
                    <a:pt x="4167" y="3590"/>
                  </a:cubicBezTo>
                  <a:cubicBezTo>
                    <a:pt x="4383" y="3520"/>
                    <a:pt x="4627" y="3483"/>
                    <a:pt x="4879" y="3483"/>
                  </a:cubicBezTo>
                  <a:cubicBezTo>
                    <a:pt x="5781" y="3483"/>
                    <a:pt x="6790" y="3960"/>
                    <a:pt x="7013" y="5114"/>
                  </a:cubicBezTo>
                  <a:cubicBezTo>
                    <a:pt x="7156" y="5912"/>
                    <a:pt x="7061" y="6329"/>
                    <a:pt x="6489" y="6758"/>
                  </a:cubicBezTo>
                  <a:cubicBezTo>
                    <a:pt x="6180" y="6996"/>
                    <a:pt x="5811" y="7139"/>
                    <a:pt x="5406" y="7174"/>
                  </a:cubicBezTo>
                  <a:cubicBezTo>
                    <a:pt x="4977" y="7222"/>
                    <a:pt x="4537" y="7234"/>
                    <a:pt x="4120" y="7329"/>
                  </a:cubicBezTo>
                  <a:cubicBezTo>
                    <a:pt x="3798" y="7400"/>
                    <a:pt x="3632" y="7579"/>
                    <a:pt x="3548" y="7877"/>
                  </a:cubicBezTo>
                  <a:cubicBezTo>
                    <a:pt x="3394" y="8389"/>
                    <a:pt x="3394" y="8889"/>
                    <a:pt x="3489" y="9401"/>
                  </a:cubicBezTo>
                  <a:cubicBezTo>
                    <a:pt x="3489" y="9425"/>
                    <a:pt x="3501" y="9436"/>
                    <a:pt x="3501" y="9448"/>
                  </a:cubicBezTo>
                  <a:cubicBezTo>
                    <a:pt x="3525" y="9591"/>
                    <a:pt x="3608" y="9710"/>
                    <a:pt x="3703" y="9794"/>
                  </a:cubicBezTo>
                  <a:cubicBezTo>
                    <a:pt x="3917" y="9996"/>
                    <a:pt x="4156" y="9996"/>
                    <a:pt x="4406" y="9996"/>
                  </a:cubicBezTo>
                  <a:cubicBezTo>
                    <a:pt x="4463" y="9998"/>
                    <a:pt x="4521" y="9999"/>
                    <a:pt x="4579" y="9999"/>
                  </a:cubicBezTo>
                  <a:cubicBezTo>
                    <a:pt x="4695" y="9999"/>
                    <a:pt x="4812" y="9996"/>
                    <a:pt x="4929" y="9996"/>
                  </a:cubicBezTo>
                  <a:cubicBezTo>
                    <a:pt x="5105" y="9996"/>
                    <a:pt x="5281" y="10002"/>
                    <a:pt x="5453" y="10032"/>
                  </a:cubicBezTo>
                  <a:cubicBezTo>
                    <a:pt x="6120" y="10139"/>
                    <a:pt x="6668" y="10782"/>
                    <a:pt x="6715" y="11508"/>
                  </a:cubicBezTo>
                  <a:cubicBezTo>
                    <a:pt x="6763" y="12151"/>
                    <a:pt x="6346" y="12711"/>
                    <a:pt x="5691" y="12937"/>
                  </a:cubicBezTo>
                  <a:cubicBezTo>
                    <a:pt x="5632" y="12973"/>
                    <a:pt x="5572" y="12984"/>
                    <a:pt x="5513" y="12996"/>
                  </a:cubicBezTo>
                  <a:cubicBezTo>
                    <a:pt x="5176" y="13092"/>
                    <a:pt x="4838" y="13134"/>
                    <a:pt x="4500" y="13134"/>
                  </a:cubicBezTo>
                  <a:cubicBezTo>
                    <a:pt x="4038" y="13134"/>
                    <a:pt x="3575" y="13055"/>
                    <a:pt x="3108" y="12925"/>
                  </a:cubicBezTo>
                  <a:cubicBezTo>
                    <a:pt x="2751" y="12818"/>
                    <a:pt x="2453" y="12592"/>
                    <a:pt x="2132" y="12461"/>
                  </a:cubicBezTo>
                  <a:cubicBezTo>
                    <a:pt x="2034" y="12418"/>
                    <a:pt x="1949" y="12398"/>
                    <a:pt x="1869" y="12398"/>
                  </a:cubicBezTo>
                  <a:cubicBezTo>
                    <a:pt x="1706" y="12398"/>
                    <a:pt x="1570" y="12483"/>
                    <a:pt x="1417" y="12627"/>
                  </a:cubicBezTo>
                  <a:cubicBezTo>
                    <a:pt x="941" y="13092"/>
                    <a:pt x="584" y="13639"/>
                    <a:pt x="274" y="14199"/>
                  </a:cubicBezTo>
                  <a:cubicBezTo>
                    <a:pt x="155" y="14425"/>
                    <a:pt x="0" y="14639"/>
                    <a:pt x="12" y="14901"/>
                  </a:cubicBezTo>
                  <a:cubicBezTo>
                    <a:pt x="36" y="15378"/>
                    <a:pt x="286" y="15735"/>
                    <a:pt x="643" y="16021"/>
                  </a:cubicBezTo>
                  <a:cubicBezTo>
                    <a:pt x="1262" y="16544"/>
                    <a:pt x="1965" y="16902"/>
                    <a:pt x="2739" y="17104"/>
                  </a:cubicBezTo>
                  <a:cubicBezTo>
                    <a:pt x="3378" y="17285"/>
                    <a:pt x="4022" y="17375"/>
                    <a:pt x="4671" y="17375"/>
                  </a:cubicBezTo>
                  <a:cubicBezTo>
                    <a:pt x="5049" y="17375"/>
                    <a:pt x="5429" y="17344"/>
                    <a:pt x="5811" y="17283"/>
                  </a:cubicBezTo>
                  <a:cubicBezTo>
                    <a:pt x="7358" y="17033"/>
                    <a:pt x="8692" y="16425"/>
                    <a:pt x="9644" y="15128"/>
                  </a:cubicBezTo>
                  <a:cubicBezTo>
                    <a:pt x="10466" y="14008"/>
                    <a:pt x="10728" y="12782"/>
                    <a:pt x="10371" y="11460"/>
                  </a:cubicBezTo>
                  <a:cubicBezTo>
                    <a:pt x="10109" y="10448"/>
                    <a:pt x="9466" y="9663"/>
                    <a:pt x="8716" y="8889"/>
                  </a:cubicBezTo>
                  <a:cubicBezTo>
                    <a:pt x="8751" y="8877"/>
                    <a:pt x="8775" y="8829"/>
                    <a:pt x="8811" y="8817"/>
                  </a:cubicBezTo>
                  <a:cubicBezTo>
                    <a:pt x="9537" y="8365"/>
                    <a:pt x="10013" y="7698"/>
                    <a:pt x="10299" y="6912"/>
                  </a:cubicBezTo>
                  <a:cubicBezTo>
                    <a:pt x="10728" y="5722"/>
                    <a:pt x="10835" y="4531"/>
                    <a:pt x="10311" y="3329"/>
                  </a:cubicBezTo>
                  <a:cubicBezTo>
                    <a:pt x="10013" y="2650"/>
                    <a:pt x="9656" y="2031"/>
                    <a:pt x="9120" y="1519"/>
                  </a:cubicBezTo>
                  <a:cubicBezTo>
                    <a:pt x="8108" y="566"/>
                    <a:pt x="6846" y="150"/>
                    <a:pt x="5489" y="19"/>
                  </a:cubicBezTo>
                  <a:cubicBezTo>
                    <a:pt x="5379" y="6"/>
                    <a:pt x="5270" y="0"/>
                    <a:pt x="51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07" name="Google Shape;2907;p73"/>
          <p:cNvGrpSpPr/>
          <p:nvPr/>
        </p:nvGrpSpPr>
        <p:grpSpPr>
          <a:xfrm rot="-1328814">
            <a:off x="2078038" y="1061027"/>
            <a:ext cx="465958" cy="495809"/>
            <a:chOff x="4283765" y="5909097"/>
            <a:chExt cx="324692" cy="345515"/>
          </a:xfrm>
        </p:grpSpPr>
        <p:grpSp>
          <p:nvGrpSpPr>
            <p:cNvPr id="2908" name="Google Shape;2908;p73"/>
            <p:cNvGrpSpPr/>
            <p:nvPr/>
          </p:nvGrpSpPr>
          <p:grpSpPr>
            <a:xfrm>
              <a:off x="4295376" y="5920844"/>
              <a:ext cx="301472" cy="321996"/>
              <a:chOff x="4295376" y="5920844"/>
              <a:chExt cx="301472" cy="321996"/>
            </a:xfrm>
          </p:grpSpPr>
          <p:sp>
            <p:nvSpPr>
              <p:cNvPr id="2909" name="Google Shape;2909;p73"/>
              <p:cNvSpPr/>
              <p:nvPr/>
            </p:nvSpPr>
            <p:spPr>
              <a:xfrm>
                <a:off x="4397615" y="5920844"/>
                <a:ext cx="90479" cy="90554"/>
              </a:xfrm>
              <a:custGeom>
                <a:avLst/>
                <a:gdLst/>
                <a:ahLst/>
                <a:cxnLst/>
                <a:rect l="l" t="t" r="r" b="b"/>
                <a:pathLst>
                  <a:path w="1208" h="1209" extrusionOk="0">
                    <a:moveTo>
                      <a:pt x="590" y="0"/>
                    </a:moveTo>
                    <a:cubicBezTo>
                      <a:pt x="255" y="0"/>
                      <a:pt x="1" y="573"/>
                      <a:pt x="136" y="874"/>
                    </a:cubicBezTo>
                    <a:cubicBezTo>
                      <a:pt x="227" y="1082"/>
                      <a:pt x="459" y="1209"/>
                      <a:pt x="688" y="1209"/>
                    </a:cubicBezTo>
                    <a:cubicBezTo>
                      <a:pt x="786" y="1209"/>
                      <a:pt x="883" y="1185"/>
                      <a:pt x="969" y="1136"/>
                    </a:cubicBezTo>
                    <a:cubicBezTo>
                      <a:pt x="1017" y="1100"/>
                      <a:pt x="1053" y="1076"/>
                      <a:pt x="1088" y="1028"/>
                    </a:cubicBezTo>
                    <a:cubicBezTo>
                      <a:pt x="1136" y="969"/>
                      <a:pt x="1148" y="897"/>
                      <a:pt x="1160" y="826"/>
                    </a:cubicBezTo>
                    <a:cubicBezTo>
                      <a:pt x="1207" y="504"/>
                      <a:pt x="1029" y="171"/>
                      <a:pt x="743" y="40"/>
                    </a:cubicBezTo>
                    <a:cubicBezTo>
                      <a:pt x="691" y="13"/>
                      <a:pt x="640" y="0"/>
                      <a:pt x="5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73"/>
              <p:cNvSpPr/>
              <p:nvPr/>
            </p:nvSpPr>
            <p:spPr>
              <a:xfrm>
                <a:off x="4394394" y="6162698"/>
                <a:ext cx="106433" cy="80143"/>
              </a:xfrm>
              <a:custGeom>
                <a:avLst/>
                <a:gdLst/>
                <a:ahLst/>
                <a:cxnLst/>
                <a:rect l="l" t="t" r="r" b="b"/>
                <a:pathLst>
                  <a:path w="1421" h="1070" extrusionOk="0">
                    <a:moveTo>
                      <a:pt x="604" y="0"/>
                    </a:moveTo>
                    <a:cubicBezTo>
                      <a:pt x="535" y="0"/>
                      <a:pt x="470" y="12"/>
                      <a:pt x="417" y="38"/>
                    </a:cubicBezTo>
                    <a:cubicBezTo>
                      <a:pt x="119" y="169"/>
                      <a:pt x="0" y="585"/>
                      <a:pt x="167" y="871"/>
                    </a:cubicBezTo>
                    <a:cubicBezTo>
                      <a:pt x="191" y="919"/>
                      <a:pt x="226" y="954"/>
                      <a:pt x="262" y="990"/>
                    </a:cubicBezTo>
                    <a:cubicBezTo>
                      <a:pt x="322" y="1026"/>
                      <a:pt x="405" y="1050"/>
                      <a:pt x="476" y="1062"/>
                    </a:cubicBezTo>
                    <a:cubicBezTo>
                      <a:pt x="510" y="1067"/>
                      <a:pt x="544" y="1069"/>
                      <a:pt x="578" y="1069"/>
                    </a:cubicBezTo>
                    <a:cubicBezTo>
                      <a:pt x="858" y="1069"/>
                      <a:pt x="1145" y="900"/>
                      <a:pt x="1262" y="645"/>
                    </a:cubicBezTo>
                    <a:cubicBezTo>
                      <a:pt x="1421" y="298"/>
                      <a:pt x="951" y="0"/>
                      <a:pt x="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73"/>
              <p:cNvSpPr/>
              <p:nvPr/>
            </p:nvSpPr>
            <p:spPr>
              <a:xfrm>
                <a:off x="4295376" y="6045404"/>
                <a:ext cx="301472" cy="81791"/>
              </a:xfrm>
              <a:custGeom>
                <a:avLst/>
                <a:gdLst/>
                <a:ahLst/>
                <a:cxnLst/>
                <a:rect l="l" t="t" r="r" b="b"/>
                <a:pathLst>
                  <a:path w="4025" h="1092" extrusionOk="0">
                    <a:moveTo>
                      <a:pt x="2986" y="0"/>
                    </a:moveTo>
                    <a:cubicBezTo>
                      <a:pt x="2517" y="0"/>
                      <a:pt x="2044" y="55"/>
                      <a:pt x="1572" y="115"/>
                    </a:cubicBezTo>
                    <a:cubicBezTo>
                      <a:pt x="1167" y="163"/>
                      <a:pt x="596" y="127"/>
                      <a:pt x="239" y="282"/>
                    </a:cubicBezTo>
                    <a:cubicBezTo>
                      <a:pt x="84" y="342"/>
                      <a:pt x="84" y="354"/>
                      <a:pt x="36" y="520"/>
                    </a:cubicBezTo>
                    <a:cubicBezTo>
                      <a:pt x="36" y="580"/>
                      <a:pt x="12" y="1092"/>
                      <a:pt x="1" y="1092"/>
                    </a:cubicBezTo>
                    <a:cubicBezTo>
                      <a:pt x="1334" y="1056"/>
                      <a:pt x="2691" y="973"/>
                      <a:pt x="4025" y="889"/>
                    </a:cubicBezTo>
                    <a:cubicBezTo>
                      <a:pt x="4025" y="663"/>
                      <a:pt x="4013" y="437"/>
                      <a:pt x="3953" y="223"/>
                    </a:cubicBezTo>
                    <a:cubicBezTo>
                      <a:pt x="3942" y="175"/>
                      <a:pt x="3942" y="139"/>
                      <a:pt x="3906" y="115"/>
                    </a:cubicBezTo>
                    <a:cubicBezTo>
                      <a:pt x="3882" y="80"/>
                      <a:pt x="3846" y="80"/>
                      <a:pt x="3811" y="68"/>
                    </a:cubicBezTo>
                    <a:cubicBezTo>
                      <a:pt x="3537" y="19"/>
                      <a:pt x="3262" y="0"/>
                      <a:pt x="29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12" name="Google Shape;2912;p73"/>
            <p:cNvGrpSpPr/>
            <p:nvPr/>
          </p:nvGrpSpPr>
          <p:grpSpPr>
            <a:xfrm>
              <a:off x="4283765" y="5909097"/>
              <a:ext cx="324692" cy="345515"/>
              <a:chOff x="4283765" y="5909097"/>
              <a:chExt cx="324692" cy="345515"/>
            </a:xfrm>
          </p:grpSpPr>
          <p:sp>
            <p:nvSpPr>
              <p:cNvPr id="2913" name="Google Shape;2913;p73"/>
              <p:cNvSpPr/>
              <p:nvPr/>
            </p:nvSpPr>
            <p:spPr>
              <a:xfrm>
                <a:off x="4388101" y="5909097"/>
                <a:ext cx="112425" cy="113623"/>
              </a:xfrm>
              <a:custGeom>
                <a:avLst/>
                <a:gdLst/>
                <a:ahLst/>
                <a:cxnLst/>
                <a:rect l="l" t="t" r="r" b="b"/>
                <a:pathLst>
                  <a:path w="1501" h="1517" extrusionOk="0">
                    <a:moveTo>
                      <a:pt x="721" y="319"/>
                    </a:moveTo>
                    <a:cubicBezTo>
                      <a:pt x="760" y="319"/>
                      <a:pt x="787" y="332"/>
                      <a:pt x="798" y="338"/>
                    </a:cubicBezTo>
                    <a:cubicBezTo>
                      <a:pt x="1025" y="445"/>
                      <a:pt x="1156" y="707"/>
                      <a:pt x="1132" y="969"/>
                    </a:cubicBezTo>
                    <a:cubicBezTo>
                      <a:pt x="1132" y="1029"/>
                      <a:pt x="1108" y="1064"/>
                      <a:pt x="1084" y="1100"/>
                    </a:cubicBezTo>
                    <a:cubicBezTo>
                      <a:pt x="1072" y="1112"/>
                      <a:pt x="1037" y="1136"/>
                      <a:pt x="1013" y="1160"/>
                    </a:cubicBezTo>
                    <a:cubicBezTo>
                      <a:pt x="957" y="1194"/>
                      <a:pt x="890" y="1213"/>
                      <a:pt x="819" y="1213"/>
                    </a:cubicBezTo>
                    <a:cubicBezTo>
                      <a:pt x="769" y="1213"/>
                      <a:pt x="717" y="1203"/>
                      <a:pt x="667" y="1183"/>
                    </a:cubicBezTo>
                    <a:cubicBezTo>
                      <a:pt x="548" y="1148"/>
                      <a:pt x="441" y="1064"/>
                      <a:pt x="394" y="969"/>
                    </a:cubicBezTo>
                    <a:cubicBezTo>
                      <a:pt x="334" y="814"/>
                      <a:pt x="417" y="529"/>
                      <a:pt x="560" y="398"/>
                    </a:cubicBezTo>
                    <a:cubicBezTo>
                      <a:pt x="623" y="335"/>
                      <a:pt x="678" y="319"/>
                      <a:pt x="721" y="319"/>
                    </a:cubicBezTo>
                    <a:close/>
                    <a:moveTo>
                      <a:pt x="730" y="0"/>
                    </a:moveTo>
                    <a:cubicBezTo>
                      <a:pt x="607" y="0"/>
                      <a:pt x="483" y="53"/>
                      <a:pt x="370" y="159"/>
                    </a:cubicBezTo>
                    <a:cubicBezTo>
                      <a:pt x="144" y="374"/>
                      <a:pt x="1" y="790"/>
                      <a:pt x="132" y="1088"/>
                    </a:cubicBezTo>
                    <a:cubicBezTo>
                      <a:pt x="203" y="1267"/>
                      <a:pt x="370" y="1410"/>
                      <a:pt x="572" y="1469"/>
                    </a:cubicBezTo>
                    <a:cubicBezTo>
                      <a:pt x="644" y="1505"/>
                      <a:pt x="739" y="1517"/>
                      <a:pt x="810" y="1517"/>
                    </a:cubicBezTo>
                    <a:cubicBezTo>
                      <a:pt x="929" y="1517"/>
                      <a:pt x="1048" y="1481"/>
                      <a:pt x="1168" y="1421"/>
                    </a:cubicBezTo>
                    <a:cubicBezTo>
                      <a:pt x="1227" y="1386"/>
                      <a:pt x="1287" y="1338"/>
                      <a:pt x="1334" y="1279"/>
                    </a:cubicBezTo>
                    <a:cubicBezTo>
                      <a:pt x="1394" y="1219"/>
                      <a:pt x="1418" y="1112"/>
                      <a:pt x="1441" y="1005"/>
                    </a:cubicBezTo>
                    <a:cubicBezTo>
                      <a:pt x="1501" y="624"/>
                      <a:pt x="1287" y="231"/>
                      <a:pt x="941" y="52"/>
                    </a:cubicBezTo>
                    <a:cubicBezTo>
                      <a:pt x="872" y="18"/>
                      <a:pt x="801" y="0"/>
                      <a:pt x="7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73"/>
              <p:cNvSpPr/>
              <p:nvPr/>
            </p:nvSpPr>
            <p:spPr>
              <a:xfrm>
                <a:off x="4384581" y="6149827"/>
                <a:ext cx="117743" cy="104785"/>
              </a:xfrm>
              <a:custGeom>
                <a:avLst/>
                <a:gdLst/>
                <a:ahLst/>
                <a:cxnLst/>
                <a:rect l="l" t="t" r="r" b="b"/>
                <a:pathLst>
                  <a:path w="1572" h="1399" extrusionOk="0">
                    <a:moveTo>
                      <a:pt x="717" y="326"/>
                    </a:moveTo>
                    <a:cubicBezTo>
                      <a:pt x="865" y="326"/>
                      <a:pt x="1055" y="405"/>
                      <a:pt x="1155" y="505"/>
                    </a:cubicBezTo>
                    <a:cubicBezTo>
                      <a:pt x="1274" y="624"/>
                      <a:pt x="1226" y="708"/>
                      <a:pt x="1215" y="743"/>
                    </a:cubicBezTo>
                    <a:cubicBezTo>
                      <a:pt x="1119" y="956"/>
                      <a:pt x="901" y="1083"/>
                      <a:pt x="678" y="1083"/>
                    </a:cubicBezTo>
                    <a:cubicBezTo>
                      <a:pt x="650" y="1083"/>
                      <a:pt x="623" y="1081"/>
                      <a:pt x="595" y="1077"/>
                    </a:cubicBezTo>
                    <a:cubicBezTo>
                      <a:pt x="536" y="1077"/>
                      <a:pt x="488" y="1065"/>
                      <a:pt x="453" y="1041"/>
                    </a:cubicBezTo>
                    <a:cubicBezTo>
                      <a:pt x="441" y="1017"/>
                      <a:pt x="417" y="994"/>
                      <a:pt x="393" y="958"/>
                    </a:cubicBezTo>
                    <a:cubicBezTo>
                      <a:pt x="345" y="874"/>
                      <a:pt x="322" y="743"/>
                      <a:pt x="369" y="624"/>
                    </a:cubicBezTo>
                    <a:cubicBezTo>
                      <a:pt x="417" y="505"/>
                      <a:pt x="488" y="398"/>
                      <a:pt x="595" y="351"/>
                    </a:cubicBezTo>
                    <a:cubicBezTo>
                      <a:pt x="629" y="334"/>
                      <a:pt x="671" y="326"/>
                      <a:pt x="717" y="326"/>
                    </a:cubicBezTo>
                    <a:close/>
                    <a:moveTo>
                      <a:pt x="700" y="1"/>
                    </a:moveTo>
                    <a:cubicBezTo>
                      <a:pt x="608" y="1"/>
                      <a:pt x="519" y="17"/>
                      <a:pt x="441" y="53"/>
                    </a:cubicBezTo>
                    <a:cubicBezTo>
                      <a:pt x="262" y="148"/>
                      <a:pt x="119" y="303"/>
                      <a:pt x="60" y="517"/>
                    </a:cubicBezTo>
                    <a:cubicBezTo>
                      <a:pt x="0" y="720"/>
                      <a:pt x="12" y="946"/>
                      <a:pt x="119" y="1113"/>
                    </a:cubicBezTo>
                    <a:cubicBezTo>
                      <a:pt x="167" y="1184"/>
                      <a:pt x="202" y="1232"/>
                      <a:pt x="262" y="1279"/>
                    </a:cubicBezTo>
                    <a:cubicBezTo>
                      <a:pt x="345" y="1339"/>
                      <a:pt x="429" y="1363"/>
                      <a:pt x="548" y="1386"/>
                    </a:cubicBezTo>
                    <a:cubicBezTo>
                      <a:pt x="595" y="1398"/>
                      <a:pt x="619" y="1398"/>
                      <a:pt x="667" y="1398"/>
                    </a:cubicBezTo>
                    <a:cubicBezTo>
                      <a:pt x="1024" y="1398"/>
                      <a:pt x="1357" y="1184"/>
                      <a:pt x="1488" y="863"/>
                    </a:cubicBezTo>
                    <a:cubicBezTo>
                      <a:pt x="1572" y="660"/>
                      <a:pt x="1536" y="458"/>
                      <a:pt x="1369" y="279"/>
                    </a:cubicBezTo>
                    <a:cubicBezTo>
                      <a:pt x="1214" y="115"/>
                      <a:pt x="945" y="1"/>
                      <a:pt x="7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73"/>
              <p:cNvSpPr/>
              <p:nvPr/>
            </p:nvSpPr>
            <p:spPr>
              <a:xfrm>
                <a:off x="4283765" y="6035005"/>
                <a:ext cx="324692" cy="105459"/>
              </a:xfrm>
              <a:custGeom>
                <a:avLst/>
                <a:gdLst/>
                <a:ahLst/>
                <a:cxnLst/>
                <a:rect l="l" t="t" r="r" b="b"/>
                <a:pathLst>
                  <a:path w="4335" h="1408" extrusionOk="0">
                    <a:moveTo>
                      <a:pt x="3144" y="300"/>
                    </a:moveTo>
                    <a:cubicBezTo>
                      <a:pt x="3418" y="300"/>
                      <a:pt x="3668" y="324"/>
                      <a:pt x="3954" y="372"/>
                    </a:cubicBezTo>
                    <a:lnTo>
                      <a:pt x="3965" y="372"/>
                    </a:lnTo>
                    <a:lnTo>
                      <a:pt x="3965" y="383"/>
                    </a:lnTo>
                    <a:cubicBezTo>
                      <a:pt x="3989" y="550"/>
                      <a:pt x="4025" y="717"/>
                      <a:pt x="4025" y="872"/>
                    </a:cubicBezTo>
                    <a:cubicBezTo>
                      <a:pt x="2799" y="967"/>
                      <a:pt x="1548" y="1026"/>
                      <a:pt x="334" y="1074"/>
                    </a:cubicBezTo>
                    <a:cubicBezTo>
                      <a:pt x="334" y="1026"/>
                      <a:pt x="346" y="955"/>
                      <a:pt x="346" y="872"/>
                    </a:cubicBezTo>
                    <a:cubicBezTo>
                      <a:pt x="346" y="788"/>
                      <a:pt x="358" y="717"/>
                      <a:pt x="358" y="693"/>
                    </a:cubicBezTo>
                    <a:lnTo>
                      <a:pt x="358" y="669"/>
                    </a:lnTo>
                    <a:cubicBezTo>
                      <a:pt x="358" y="633"/>
                      <a:pt x="382" y="598"/>
                      <a:pt x="382" y="598"/>
                    </a:cubicBezTo>
                    <a:cubicBezTo>
                      <a:pt x="382" y="598"/>
                      <a:pt x="394" y="598"/>
                      <a:pt x="453" y="562"/>
                    </a:cubicBezTo>
                    <a:cubicBezTo>
                      <a:pt x="679" y="479"/>
                      <a:pt x="1013" y="455"/>
                      <a:pt x="1310" y="443"/>
                    </a:cubicBezTo>
                    <a:cubicBezTo>
                      <a:pt x="1465" y="431"/>
                      <a:pt x="1608" y="431"/>
                      <a:pt x="1751" y="419"/>
                    </a:cubicBezTo>
                    <a:cubicBezTo>
                      <a:pt x="2203" y="360"/>
                      <a:pt x="2668" y="300"/>
                      <a:pt x="3144" y="300"/>
                    </a:cubicBezTo>
                    <a:close/>
                    <a:moveTo>
                      <a:pt x="13" y="1153"/>
                    </a:moveTo>
                    <a:lnTo>
                      <a:pt x="13" y="1153"/>
                    </a:lnTo>
                    <a:cubicBezTo>
                      <a:pt x="5" y="1167"/>
                      <a:pt x="1" y="1180"/>
                      <a:pt x="1" y="1193"/>
                    </a:cubicBezTo>
                    <a:cubicBezTo>
                      <a:pt x="5" y="1184"/>
                      <a:pt x="9" y="1170"/>
                      <a:pt x="13" y="1153"/>
                    </a:cubicBezTo>
                    <a:close/>
                    <a:moveTo>
                      <a:pt x="3132" y="0"/>
                    </a:moveTo>
                    <a:cubicBezTo>
                      <a:pt x="2656" y="0"/>
                      <a:pt x="2185" y="57"/>
                      <a:pt x="1715" y="110"/>
                    </a:cubicBezTo>
                    <a:cubicBezTo>
                      <a:pt x="1596" y="133"/>
                      <a:pt x="1453" y="145"/>
                      <a:pt x="1298" y="145"/>
                    </a:cubicBezTo>
                    <a:cubicBezTo>
                      <a:pt x="977" y="157"/>
                      <a:pt x="596" y="181"/>
                      <a:pt x="334" y="300"/>
                    </a:cubicBezTo>
                    <a:cubicBezTo>
                      <a:pt x="144" y="372"/>
                      <a:pt x="108" y="431"/>
                      <a:pt x="60" y="610"/>
                    </a:cubicBezTo>
                    <a:lnTo>
                      <a:pt x="60" y="633"/>
                    </a:lnTo>
                    <a:cubicBezTo>
                      <a:pt x="48" y="669"/>
                      <a:pt x="48" y="717"/>
                      <a:pt x="36" y="860"/>
                    </a:cubicBezTo>
                    <a:cubicBezTo>
                      <a:pt x="36" y="947"/>
                      <a:pt x="29" y="1081"/>
                      <a:pt x="13" y="1153"/>
                    </a:cubicBezTo>
                    <a:lnTo>
                      <a:pt x="13" y="1153"/>
                    </a:lnTo>
                    <a:cubicBezTo>
                      <a:pt x="34" y="1118"/>
                      <a:pt x="83" y="1086"/>
                      <a:pt x="144" y="1086"/>
                    </a:cubicBezTo>
                    <a:lnTo>
                      <a:pt x="144" y="1395"/>
                    </a:lnTo>
                    <a:cubicBezTo>
                      <a:pt x="144" y="1395"/>
                      <a:pt x="155" y="1395"/>
                      <a:pt x="179" y="1407"/>
                    </a:cubicBezTo>
                    <a:cubicBezTo>
                      <a:pt x="1525" y="1372"/>
                      <a:pt x="2858" y="1312"/>
                      <a:pt x="4204" y="1205"/>
                    </a:cubicBezTo>
                    <a:lnTo>
                      <a:pt x="4335" y="1193"/>
                    </a:lnTo>
                    <a:lnTo>
                      <a:pt x="4335" y="1038"/>
                    </a:lnTo>
                    <a:cubicBezTo>
                      <a:pt x="4335" y="800"/>
                      <a:pt x="4311" y="562"/>
                      <a:pt x="4263" y="336"/>
                    </a:cubicBezTo>
                    <a:cubicBezTo>
                      <a:pt x="4263" y="300"/>
                      <a:pt x="4251" y="205"/>
                      <a:pt x="4168" y="145"/>
                    </a:cubicBezTo>
                    <a:cubicBezTo>
                      <a:pt x="4108" y="86"/>
                      <a:pt x="4037" y="74"/>
                      <a:pt x="3989" y="74"/>
                    </a:cubicBezTo>
                    <a:cubicBezTo>
                      <a:pt x="3701" y="21"/>
                      <a:pt x="3415" y="0"/>
                      <a:pt x="31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916" name="Google Shape;2916;p73"/>
          <p:cNvGrpSpPr/>
          <p:nvPr/>
        </p:nvGrpSpPr>
        <p:grpSpPr>
          <a:xfrm>
            <a:off x="3876210" y="3073933"/>
            <a:ext cx="375421" cy="353610"/>
            <a:chOff x="3758321" y="3073933"/>
            <a:chExt cx="375421" cy="353610"/>
          </a:xfrm>
        </p:grpSpPr>
        <p:sp>
          <p:nvSpPr>
            <p:cNvPr id="2917" name="Google Shape;2917;p73"/>
            <p:cNvSpPr/>
            <p:nvPr/>
          </p:nvSpPr>
          <p:spPr>
            <a:xfrm>
              <a:off x="3774765" y="3079529"/>
              <a:ext cx="342522" cy="342418"/>
            </a:xfrm>
            <a:custGeom>
              <a:avLst/>
              <a:gdLst/>
              <a:ahLst/>
              <a:cxnLst/>
              <a:rect l="l" t="t" r="r" b="b"/>
              <a:pathLst>
                <a:path w="13160" h="13156" extrusionOk="0">
                  <a:moveTo>
                    <a:pt x="6580" y="1"/>
                  </a:moveTo>
                  <a:cubicBezTo>
                    <a:pt x="2949" y="1"/>
                    <a:pt x="0" y="2945"/>
                    <a:pt x="0" y="6580"/>
                  </a:cubicBezTo>
                  <a:cubicBezTo>
                    <a:pt x="0" y="10211"/>
                    <a:pt x="2949" y="13156"/>
                    <a:pt x="6580" y="13156"/>
                  </a:cubicBezTo>
                  <a:cubicBezTo>
                    <a:pt x="10214" y="13156"/>
                    <a:pt x="13159" y="10211"/>
                    <a:pt x="13159" y="6580"/>
                  </a:cubicBezTo>
                  <a:cubicBezTo>
                    <a:pt x="13159" y="2945"/>
                    <a:pt x="10214" y="1"/>
                    <a:pt x="65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73"/>
            <p:cNvSpPr/>
            <p:nvPr/>
          </p:nvSpPr>
          <p:spPr>
            <a:xfrm>
              <a:off x="3758321" y="3073933"/>
              <a:ext cx="375421" cy="353610"/>
            </a:xfrm>
            <a:custGeom>
              <a:avLst/>
              <a:gdLst/>
              <a:ahLst/>
              <a:cxnLst/>
              <a:rect l="l" t="t" r="r" b="b"/>
              <a:pathLst>
                <a:path w="14424" h="13586" extrusionOk="0">
                  <a:moveTo>
                    <a:pt x="7101" y="0"/>
                  </a:moveTo>
                  <a:cubicBezTo>
                    <a:pt x="6858" y="0"/>
                    <a:pt x="6614" y="13"/>
                    <a:pt x="6369" y="40"/>
                  </a:cubicBezTo>
                  <a:cubicBezTo>
                    <a:pt x="4325" y="261"/>
                    <a:pt x="2488" y="1394"/>
                    <a:pt x="1380" y="3125"/>
                  </a:cubicBezTo>
                  <a:cubicBezTo>
                    <a:pt x="268" y="4856"/>
                    <a:pt x="1" y="6996"/>
                    <a:pt x="655" y="8948"/>
                  </a:cubicBezTo>
                  <a:cubicBezTo>
                    <a:pt x="1306" y="10898"/>
                    <a:pt x="2809" y="12446"/>
                    <a:pt x="4737" y="13163"/>
                  </a:cubicBezTo>
                  <a:cubicBezTo>
                    <a:pt x="4761" y="13172"/>
                    <a:pt x="4785" y="13176"/>
                    <a:pt x="4810" y="13176"/>
                  </a:cubicBezTo>
                  <a:cubicBezTo>
                    <a:pt x="4875" y="13176"/>
                    <a:pt x="4938" y="13146"/>
                    <a:pt x="4979" y="13090"/>
                  </a:cubicBezTo>
                  <a:cubicBezTo>
                    <a:pt x="5011" y="13051"/>
                    <a:pt x="5025" y="13005"/>
                    <a:pt x="5025" y="12956"/>
                  </a:cubicBezTo>
                  <a:lnTo>
                    <a:pt x="5025" y="9078"/>
                  </a:lnTo>
                  <a:cubicBezTo>
                    <a:pt x="5025" y="8962"/>
                    <a:pt x="4930" y="8864"/>
                    <a:pt x="4811" y="8864"/>
                  </a:cubicBezTo>
                  <a:lnTo>
                    <a:pt x="3023" y="8864"/>
                  </a:lnTo>
                  <a:lnTo>
                    <a:pt x="3023" y="7291"/>
                  </a:lnTo>
                  <a:lnTo>
                    <a:pt x="4811" y="7291"/>
                  </a:lnTo>
                  <a:cubicBezTo>
                    <a:pt x="4927" y="7291"/>
                    <a:pt x="5025" y="7196"/>
                    <a:pt x="5025" y="7076"/>
                  </a:cubicBezTo>
                  <a:lnTo>
                    <a:pt x="5025" y="6791"/>
                  </a:lnTo>
                  <a:cubicBezTo>
                    <a:pt x="5025" y="4923"/>
                    <a:pt x="6795" y="3287"/>
                    <a:pt x="8815" y="3287"/>
                  </a:cubicBezTo>
                  <a:lnTo>
                    <a:pt x="9743" y="3287"/>
                  </a:lnTo>
                  <a:lnTo>
                    <a:pt x="9743" y="4860"/>
                  </a:lnTo>
                  <a:lnTo>
                    <a:pt x="8815" y="4860"/>
                  </a:lnTo>
                  <a:cubicBezTo>
                    <a:pt x="8209" y="4860"/>
                    <a:pt x="7657" y="5036"/>
                    <a:pt x="7263" y="5352"/>
                  </a:cubicBezTo>
                  <a:cubicBezTo>
                    <a:pt x="6827" y="5704"/>
                    <a:pt x="6598" y="6200"/>
                    <a:pt x="6598" y="6791"/>
                  </a:cubicBezTo>
                  <a:lnTo>
                    <a:pt x="6598" y="7076"/>
                  </a:lnTo>
                  <a:cubicBezTo>
                    <a:pt x="6598" y="7196"/>
                    <a:pt x="6693" y="7291"/>
                    <a:pt x="6813" y="7291"/>
                  </a:cubicBezTo>
                  <a:lnTo>
                    <a:pt x="7657" y="7291"/>
                  </a:lnTo>
                  <a:cubicBezTo>
                    <a:pt x="7777" y="7291"/>
                    <a:pt x="7872" y="7196"/>
                    <a:pt x="7872" y="7076"/>
                  </a:cubicBezTo>
                  <a:cubicBezTo>
                    <a:pt x="7872" y="6960"/>
                    <a:pt x="7777" y="6862"/>
                    <a:pt x="7657" y="6862"/>
                  </a:cubicBezTo>
                  <a:lnTo>
                    <a:pt x="7027" y="6862"/>
                  </a:lnTo>
                  <a:lnTo>
                    <a:pt x="7027" y="6791"/>
                  </a:lnTo>
                  <a:cubicBezTo>
                    <a:pt x="7027" y="5683"/>
                    <a:pt x="7988" y="5289"/>
                    <a:pt x="8815" y="5289"/>
                  </a:cubicBezTo>
                  <a:lnTo>
                    <a:pt x="9958" y="5289"/>
                  </a:lnTo>
                  <a:cubicBezTo>
                    <a:pt x="10074" y="5289"/>
                    <a:pt x="10173" y="5194"/>
                    <a:pt x="10173" y="5074"/>
                  </a:cubicBezTo>
                  <a:lnTo>
                    <a:pt x="10173" y="3072"/>
                  </a:lnTo>
                  <a:cubicBezTo>
                    <a:pt x="10173" y="2953"/>
                    <a:pt x="10074" y="2858"/>
                    <a:pt x="9958" y="2858"/>
                  </a:cubicBezTo>
                  <a:lnTo>
                    <a:pt x="8815" y="2858"/>
                  </a:lnTo>
                  <a:cubicBezTo>
                    <a:pt x="7766" y="2858"/>
                    <a:pt x="6704" y="3277"/>
                    <a:pt x="5898" y="4001"/>
                  </a:cubicBezTo>
                  <a:cubicBezTo>
                    <a:pt x="5057" y="4761"/>
                    <a:pt x="4596" y="5750"/>
                    <a:pt x="4596" y="6791"/>
                  </a:cubicBezTo>
                  <a:lnTo>
                    <a:pt x="4596" y="6862"/>
                  </a:lnTo>
                  <a:lnTo>
                    <a:pt x="2809" y="6862"/>
                  </a:lnTo>
                  <a:cubicBezTo>
                    <a:pt x="2689" y="6862"/>
                    <a:pt x="2594" y="6957"/>
                    <a:pt x="2594" y="7076"/>
                  </a:cubicBezTo>
                  <a:lnTo>
                    <a:pt x="2594" y="9078"/>
                  </a:lnTo>
                  <a:cubicBezTo>
                    <a:pt x="2594" y="9198"/>
                    <a:pt x="2689" y="9293"/>
                    <a:pt x="2809" y="9293"/>
                  </a:cubicBezTo>
                  <a:lnTo>
                    <a:pt x="4596" y="9293"/>
                  </a:lnTo>
                  <a:lnTo>
                    <a:pt x="4596" y="12643"/>
                  </a:lnTo>
                  <a:cubicBezTo>
                    <a:pt x="2256" y="11636"/>
                    <a:pt x="740" y="9335"/>
                    <a:pt x="733" y="6791"/>
                  </a:cubicBezTo>
                  <a:cubicBezTo>
                    <a:pt x="733" y="3280"/>
                    <a:pt x="3590" y="427"/>
                    <a:pt x="7098" y="427"/>
                  </a:cubicBezTo>
                  <a:cubicBezTo>
                    <a:pt x="10606" y="427"/>
                    <a:pt x="13459" y="3287"/>
                    <a:pt x="13459" y="6791"/>
                  </a:cubicBezTo>
                  <a:cubicBezTo>
                    <a:pt x="13459" y="10296"/>
                    <a:pt x="10606" y="13153"/>
                    <a:pt x="7098" y="13153"/>
                  </a:cubicBezTo>
                  <a:lnTo>
                    <a:pt x="7024" y="13153"/>
                  </a:lnTo>
                  <a:lnTo>
                    <a:pt x="7024" y="9297"/>
                  </a:lnTo>
                  <a:lnTo>
                    <a:pt x="9958" y="9297"/>
                  </a:lnTo>
                  <a:cubicBezTo>
                    <a:pt x="10074" y="9297"/>
                    <a:pt x="10173" y="9202"/>
                    <a:pt x="10173" y="9082"/>
                  </a:cubicBezTo>
                  <a:lnTo>
                    <a:pt x="10173" y="7080"/>
                  </a:lnTo>
                  <a:cubicBezTo>
                    <a:pt x="10173" y="6960"/>
                    <a:pt x="10074" y="6865"/>
                    <a:pt x="9958" y="6865"/>
                  </a:cubicBezTo>
                  <a:lnTo>
                    <a:pt x="8702" y="6865"/>
                  </a:lnTo>
                  <a:cubicBezTo>
                    <a:pt x="8582" y="6865"/>
                    <a:pt x="8487" y="6960"/>
                    <a:pt x="8487" y="7080"/>
                  </a:cubicBezTo>
                  <a:cubicBezTo>
                    <a:pt x="8487" y="7200"/>
                    <a:pt x="8582" y="7295"/>
                    <a:pt x="8702" y="7295"/>
                  </a:cubicBezTo>
                  <a:lnTo>
                    <a:pt x="9743" y="7295"/>
                  </a:lnTo>
                  <a:lnTo>
                    <a:pt x="9743" y="8867"/>
                  </a:lnTo>
                  <a:lnTo>
                    <a:pt x="6809" y="8867"/>
                  </a:lnTo>
                  <a:cubicBezTo>
                    <a:pt x="6693" y="8867"/>
                    <a:pt x="6594" y="8962"/>
                    <a:pt x="6594" y="9082"/>
                  </a:cubicBezTo>
                  <a:lnTo>
                    <a:pt x="6594" y="13367"/>
                  </a:lnTo>
                  <a:cubicBezTo>
                    <a:pt x="6594" y="13480"/>
                    <a:pt x="6686" y="13575"/>
                    <a:pt x="6802" y="13582"/>
                  </a:cubicBezTo>
                  <a:cubicBezTo>
                    <a:pt x="6908" y="13586"/>
                    <a:pt x="7003" y="13586"/>
                    <a:pt x="7098" y="13586"/>
                  </a:cubicBezTo>
                  <a:cubicBezTo>
                    <a:pt x="9842" y="13586"/>
                    <a:pt x="12319" y="11932"/>
                    <a:pt x="13371" y="9395"/>
                  </a:cubicBezTo>
                  <a:cubicBezTo>
                    <a:pt x="14423" y="6855"/>
                    <a:pt x="13843" y="3935"/>
                    <a:pt x="11900" y="1992"/>
                  </a:cubicBezTo>
                  <a:cubicBezTo>
                    <a:pt x="10621" y="710"/>
                    <a:pt x="8891" y="0"/>
                    <a:pt x="7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19" name="Google Shape;2919;p73"/>
          <p:cNvSpPr/>
          <p:nvPr/>
        </p:nvSpPr>
        <p:spPr>
          <a:xfrm>
            <a:off x="4402262" y="3079529"/>
            <a:ext cx="342418" cy="342418"/>
          </a:xfrm>
          <a:custGeom>
            <a:avLst/>
            <a:gdLst/>
            <a:ahLst/>
            <a:cxnLst/>
            <a:rect l="l" t="t" r="r" b="b"/>
            <a:pathLst>
              <a:path w="13156" h="13156" extrusionOk="0">
                <a:moveTo>
                  <a:pt x="6576" y="1"/>
                </a:moveTo>
                <a:cubicBezTo>
                  <a:pt x="2945" y="1"/>
                  <a:pt x="0" y="2945"/>
                  <a:pt x="0" y="6580"/>
                </a:cubicBezTo>
                <a:cubicBezTo>
                  <a:pt x="0" y="10211"/>
                  <a:pt x="2945" y="13156"/>
                  <a:pt x="6576" y="13156"/>
                </a:cubicBezTo>
                <a:cubicBezTo>
                  <a:pt x="10211" y="13156"/>
                  <a:pt x="13156" y="10211"/>
                  <a:pt x="13156" y="6580"/>
                </a:cubicBezTo>
                <a:cubicBezTo>
                  <a:pt x="13156" y="2945"/>
                  <a:pt x="10211" y="1"/>
                  <a:pt x="65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20" name="Google Shape;2920;p73"/>
          <p:cNvGrpSpPr/>
          <p:nvPr/>
        </p:nvGrpSpPr>
        <p:grpSpPr>
          <a:xfrm>
            <a:off x="4463713" y="3140980"/>
            <a:ext cx="219620" cy="219620"/>
            <a:chOff x="4463713" y="3140980"/>
            <a:chExt cx="219620" cy="219620"/>
          </a:xfrm>
        </p:grpSpPr>
        <p:sp>
          <p:nvSpPr>
            <p:cNvPr id="2921" name="Google Shape;2921;p73"/>
            <p:cNvSpPr/>
            <p:nvPr/>
          </p:nvSpPr>
          <p:spPr>
            <a:xfrm>
              <a:off x="4463713" y="3140980"/>
              <a:ext cx="219620" cy="219620"/>
            </a:xfrm>
            <a:custGeom>
              <a:avLst/>
              <a:gdLst/>
              <a:ahLst/>
              <a:cxnLst/>
              <a:rect l="l" t="t" r="r" b="b"/>
              <a:pathLst>
                <a:path w="8438" h="8438" extrusionOk="0">
                  <a:moveTo>
                    <a:pt x="6654" y="430"/>
                  </a:moveTo>
                  <a:cubicBezTo>
                    <a:pt x="7400" y="430"/>
                    <a:pt x="8005" y="1035"/>
                    <a:pt x="8008" y="1781"/>
                  </a:cubicBezTo>
                  <a:lnTo>
                    <a:pt x="8008" y="6654"/>
                  </a:lnTo>
                  <a:cubicBezTo>
                    <a:pt x="8005" y="7403"/>
                    <a:pt x="7400" y="8005"/>
                    <a:pt x="6654" y="8008"/>
                  </a:cubicBezTo>
                  <a:lnTo>
                    <a:pt x="1781" y="8008"/>
                  </a:lnTo>
                  <a:cubicBezTo>
                    <a:pt x="1035" y="8005"/>
                    <a:pt x="429" y="7403"/>
                    <a:pt x="429" y="6654"/>
                  </a:cubicBezTo>
                  <a:lnTo>
                    <a:pt x="429" y="1781"/>
                  </a:lnTo>
                  <a:cubicBezTo>
                    <a:pt x="429" y="1035"/>
                    <a:pt x="1035" y="430"/>
                    <a:pt x="1781" y="430"/>
                  </a:cubicBezTo>
                  <a:close/>
                  <a:moveTo>
                    <a:pt x="1781" y="0"/>
                  </a:moveTo>
                  <a:cubicBezTo>
                    <a:pt x="795" y="0"/>
                    <a:pt x="0" y="799"/>
                    <a:pt x="0" y="1781"/>
                  </a:cubicBezTo>
                  <a:lnTo>
                    <a:pt x="0" y="6654"/>
                  </a:lnTo>
                  <a:cubicBezTo>
                    <a:pt x="0" y="7639"/>
                    <a:pt x="795" y="8434"/>
                    <a:pt x="1781" y="8438"/>
                  </a:cubicBezTo>
                  <a:lnTo>
                    <a:pt x="6654" y="8438"/>
                  </a:lnTo>
                  <a:cubicBezTo>
                    <a:pt x="7639" y="8434"/>
                    <a:pt x="8434" y="7639"/>
                    <a:pt x="8438" y="6654"/>
                  </a:cubicBezTo>
                  <a:lnTo>
                    <a:pt x="8438" y="1781"/>
                  </a:lnTo>
                  <a:cubicBezTo>
                    <a:pt x="8434" y="799"/>
                    <a:pt x="7639" y="0"/>
                    <a:pt x="66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73"/>
            <p:cNvSpPr/>
            <p:nvPr/>
          </p:nvSpPr>
          <p:spPr>
            <a:xfrm>
              <a:off x="4618108" y="3168803"/>
              <a:ext cx="29775" cy="29880"/>
            </a:xfrm>
            <a:custGeom>
              <a:avLst/>
              <a:gdLst/>
              <a:ahLst/>
              <a:cxnLst/>
              <a:rect l="l" t="t" r="r" b="b"/>
              <a:pathLst>
                <a:path w="1144" h="1148" extrusionOk="0">
                  <a:moveTo>
                    <a:pt x="574" y="1"/>
                  </a:moveTo>
                  <a:cubicBezTo>
                    <a:pt x="257" y="1"/>
                    <a:pt x="0" y="258"/>
                    <a:pt x="0" y="575"/>
                  </a:cubicBezTo>
                  <a:cubicBezTo>
                    <a:pt x="0" y="891"/>
                    <a:pt x="257" y="1148"/>
                    <a:pt x="574" y="1148"/>
                  </a:cubicBezTo>
                  <a:cubicBezTo>
                    <a:pt x="891" y="1148"/>
                    <a:pt x="1144" y="891"/>
                    <a:pt x="1144" y="575"/>
                  </a:cubicBezTo>
                  <a:cubicBezTo>
                    <a:pt x="1144" y="258"/>
                    <a:pt x="891" y="1"/>
                    <a:pt x="5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73"/>
            <p:cNvSpPr/>
            <p:nvPr/>
          </p:nvSpPr>
          <p:spPr>
            <a:xfrm>
              <a:off x="4463713" y="3140980"/>
              <a:ext cx="219620" cy="219620"/>
            </a:xfrm>
            <a:custGeom>
              <a:avLst/>
              <a:gdLst/>
              <a:ahLst/>
              <a:cxnLst/>
              <a:rect l="l" t="t" r="r" b="b"/>
              <a:pathLst>
                <a:path w="8438" h="8438" extrusionOk="0">
                  <a:moveTo>
                    <a:pt x="6654" y="430"/>
                  </a:moveTo>
                  <a:cubicBezTo>
                    <a:pt x="7400" y="430"/>
                    <a:pt x="8005" y="1035"/>
                    <a:pt x="8008" y="1781"/>
                  </a:cubicBezTo>
                  <a:lnTo>
                    <a:pt x="8008" y="6654"/>
                  </a:lnTo>
                  <a:cubicBezTo>
                    <a:pt x="8005" y="7403"/>
                    <a:pt x="7400" y="8005"/>
                    <a:pt x="6654" y="8008"/>
                  </a:cubicBezTo>
                  <a:lnTo>
                    <a:pt x="1781" y="8008"/>
                  </a:lnTo>
                  <a:cubicBezTo>
                    <a:pt x="1035" y="8005"/>
                    <a:pt x="429" y="7403"/>
                    <a:pt x="429" y="6654"/>
                  </a:cubicBezTo>
                  <a:lnTo>
                    <a:pt x="429" y="1781"/>
                  </a:lnTo>
                  <a:cubicBezTo>
                    <a:pt x="429" y="1035"/>
                    <a:pt x="1035" y="430"/>
                    <a:pt x="1781" y="430"/>
                  </a:cubicBezTo>
                  <a:close/>
                  <a:moveTo>
                    <a:pt x="1781" y="0"/>
                  </a:moveTo>
                  <a:cubicBezTo>
                    <a:pt x="795" y="0"/>
                    <a:pt x="0" y="799"/>
                    <a:pt x="0" y="1781"/>
                  </a:cubicBezTo>
                  <a:lnTo>
                    <a:pt x="0" y="6654"/>
                  </a:lnTo>
                  <a:cubicBezTo>
                    <a:pt x="0" y="7639"/>
                    <a:pt x="795" y="8434"/>
                    <a:pt x="1781" y="8438"/>
                  </a:cubicBezTo>
                  <a:lnTo>
                    <a:pt x="6654" y="8438"/>
                  </a:lnTo>
                  <a:cubicBezTo>
                    <a:pt x="7639" y="8434"/>
                    <a:pt x="8434" y="7639"/>
                    <a:pt x="8438" y="6654"/>
                  </a:cubicBezTo>
                  <a:lnTo>
                    <a:pt x="8438" y="1781"/>
                  </a:lnTo>
                  <a:cubicBezTo>
                    <a:pt x="8434" y="799"/>
                    <a:pt x="7639" y="0"/>
                    <a:pt x="66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73"/>
            <p:cNvSpPr/>
            <p:nvPr/>
          </p:nvSpPr>
          <p:spPr>
            <a:xfrm>
              <a:off x="4510328" y="3192931"/>
              <a:ext cx="127665" cy="115562"/>
            </a:xfrm>
            <a:custGeom>
              <a:avLst/>
              <a:gdLst/>
              <a:ahLst/>
              <a:cxnLst/>
              <a:rect l="l" t="t" r="r" b="b"/>
              <a:pathLst>
                <a:path w="4905" h="4440" extrusionOk="0">
                  <a:moveTo>
                    <a:pt x="2426" y="0"/>
                  </a:moveTo>
                  <a:cubicBezTo>
                    <a:pt x="1830" y="0"/>
                    <a:pt x="1238" y="240"/>
                    <a:pt x="802" y="703"/>
                  </a:cubicBezTo>
                  <a:cubicBezTo>
                    <a:pt x="42" y="1516"/>
                    <a:pt x="0" y="2768"/>
                    <a:pt x="707" y="3627"/>
                  </a:cubicBezTo>
                  <a:cubicBezTo>
                    <a:pt x="1143" y="4158"/>
                    <a:pt x="1780" y="4440"/>
                    <a:pt x="2426" y="4440"/>
                  </a:cubicBezTo>
                  <a:cubicBezTo>
                    <a:pt x="2828" y="4440"/>
                    <a:pt x="3233" y="4331"/>
                    <a:pt x="3596" y="4105"/>
                  </a:cubicBezTo>
                  <a:cubicBezTo>
                    <a:pt x="3712" y="4032"/>
                    <a:pt x="3730" y="3870"/>
                    <a:pt x="3635" y="3775"/>
                  </a:cubicBezTo>
                  <a:lnTo>
                    <a:pt x="3631" y="3771"/>
                  </a:lnTo>
                  <a:cubicBezTo>
                    <a:pt x="3590" y="3730"/>
                    <a:pt x="3536" y="3708"/>
                    <a:pt x="3481" y="3708"/>
                  </a:cubicBezTo>
                  <a:cubicBezTo>
                    <a:pt x="3442" y="3708"/>
                    <a:pt x="3403" y="3719"/>
                    <a:pt x="3367" y="3743"/>
                  </a:cubicBezTo>
                  <a:cubicBezTo>
                    <a:pt x="3084" y="3916"/>
                    <a:pt x="2756" y="4010"/>
                    <a:pt x="2425" y="4010"/>
                  </a:cubicBezTo>
                  <a:cubicBezTo>
                    <a:pt x="2419" y="4010"/>
                    <a:pt x="2413" y="4010"/>
                    <a:pt x="2407" y="4010"/>
                  </a:cubicBezTo>
                  <a:cubicBezTo>
                    <a:pt x="1605" y="4003"/>
                    <a:pt x="904" y="3462"/>
                    <a:pt x="697" y="2687"/>
                  </a:cubicBezTo>
                  <a:cubicBezTo>
                    <a:pt x="489" y="1913"/>
                    <a:pt x="820" y="1094"/>
                    <a:pt x="1510" y="682"/>
                  </a:cubicBezTo>
                  <a:cubicBezTo>
                    <a:pt x="1793" y="514"/>
                    <a:pt x="2109" y="432"/>
                    <a:pt x="2422" y="432"/>
                  </a:cubicBezTo>
                  <a:cubicBezTo>
                    <a:pt x="2871" y="432"/>
                    <a:pt x="3316" y="600"/>
                    <a:pt x="3659" y="925"/>
                  </a:cubicBezTo>
                  <a:cubicBezTo>
                    <a:pt x="4240" y="1477"/>
                    <a:pt x="4381" y="2350"/>
                    <a:pt x="4008" y="3057"/>
                  </a:cubicBezTo>
                  <a:cubicBezTo>
                    <a:pt x="3962" y="3141"/>
                    <a:pt x="3976" y="3243"/>
                    <a:pt x="4043" y="3310"/>
                  </a:cubicBezTo>
                  <a:lnTo>
                    <a:pt x="4046" y="3314"/>
                  </a:lnTo>
                  <a:cubicBezTo>
                    <a:pt x="4087" y="3355"/>
                    <a:pt x="4141" y="3375"/>
                    <a:pt x="4194" y="3375"/>
                  </a:cubicBezTo>
                  <a:cubicBezTo>
                    <a:pt x="4268" y="3375"/>
                    <a:pt x="4342" y="3336"/>
                    <a:pt x="4381" y="3264"/>
                  </a:cubicBezTo>
                  <a:cubicBezTo>
                    <a:pt x="4905" y="2283"/>
                    <a:pt x="4620" y="1062"/>
                    <a:pt x="3716" y="415"/>
                  </a:cubicBezTo>
                  <a:cubicBezTo>
                    <a:pt x="3327" y="136"/>
                    <a:pt x="2875" y="0"/>
                    <a:pt x="2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73"/>
            <p:cNvSpPr/>
            <p:nvPr/>
          </p:nvSpPr>
          <p:spPr>
            <a:xfrm>
              <a:off x="4618108" y="3168803"/>
              <a:ext cx="29775" cy="29880"/>
            </a:xfrm>
            <a:custGeom>
              <a:avLst/>
              <a:gdLst/>
              <a:ahLst/>
              <a:cxnLst/>
              <a:rect l="l" t="t" r="r" b="b"/>
              <a:pathLst>
                <a:path w="1144" h="1148" extrusionOk="0">
                  <a:moveTo>
                    <a:pt x="574" y="1"/>
                  </a:moveTo>
                  <a:cubicBezTo>
                    <a:pt x="257" y="1"/>
                    <a:pt x="0" y="258"/>
                    <a:pt x="0" y="575"/>
                  </a:cubicBezTo>
                  <a:cubicBezTo>
                    <a:pt x="0" y="891"/>
                    <a:pt x="257" y="1148"/>
                    <a:pt x="574" y="1148"/>
                  </a:cubicBezTo>
                  <a:cubicBezTo>
                    <a:pt x="891" y="1148"/>
                    <a:pt x="1144" y="891"/>
                    <a:pt x="1144" y="575"/>
                  </a:cubicBezTo>
                  <a:cubicBezTo>
                    <a:pt x="1144" y="258"/>
                    <a:pt x="891" y="1"/>
                    <a:pt x="5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26" name="Google Shape;2926;p73"/>
          <p:cNvSpPr/>
          <p:nvPr/>
        </p:nvSpPr>
        <p:spPr>
          <a:xfrm>
            <a:off x="4910335" y="3079529"/>
            <a:ext cx="342418" cy="342418"/>
          </a:xfrm>
          <a:custGeom>
            <a:avLst/>
            <a:gdLst/>
            <a:ahLst/>
            <a:cxnLst/>
            <a:rect l="l" t="t" r="r" b="b"/>
            <a:pathLst>
              <a:path w="13156" h="13156" extrusionOk="0">
                <a:moveTo>
                  <a:pt x="6576" y="1"/>
                </a:moveTo>
                <a:cubicBezTo>
                  <a:pt x="2945" y="1"/>
                  <a:pt x="0" y="2945"/>
                  <a:pt x="0" y="6580"/>
                </a:cubicBezTo>
                <a:cubicBezTo>
                  <a:pt x="0" y="10211"/>
                  <a:pt x="2945" y="13156"/>
                  <a:pt x="6576" y="13156"/>
                </a:cubicBezTo>
                <a:cubicBezTo>
                  <a:pt x="10211" y="13156"/>
                  <a:pt x="13156" y="10211"/>
                  <a:pt x="13156" y="6580"/>
                </a:cubicBezTo>
                <a:cubicBezTo>
                  <a:pt x="13156" y="2945"/>
                  <a:pt x="10211" y="1"/>
                  <a:pt x="65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73"/>
          <p:cNvSpPr/>
          <p:nvPr/>
        </p:nvSpPr>
        <p:spPr>
          <a:xfrm>
            <a:off x="4983681" y="3168413"/>
            <a:ext cx="218241" cy="179564"/>
          </a:xfrm>
          <a:custGeom>
            <a:avLst/>
            <a:gdLst/>
            <a:ahLst/>
            <a:cxnLst/>
            <a:rect l="l" t="t" r="r" b="b"/>
            <a:pathLst>
              <a:path w="8385" h="6899" extrusionOk="0">
                <a:moveTo>
                  <a:pt x="5479" y="1"/>
                </a:moveTo>
                <a:cubicBezTo>
                  <a:pt x="5224" y="1"/>
                  <a:pt x="4967" y="51"/>
                  <a:pt x="4722" y="153"/>
                </a:cubicBezTo>
                <a:cubicBezTo>
                  <a:pt x="3998" y="456"/>
                  <a:pt x="3530" y="1163"/>
                  <a:pt x="3530" y="1948"/>
                </a:cubicBezTo>
                <a:lnTo>
                  <a:pt x="3530" y="1979"/>
                </a:lnTo>
                <a:lnTo>
                  <a:pt x="3435" y="1976"/>
                </a:lnTo>
                <a:lnTo>
                  <a:pt x="3431" y="1976"/>
                </a:lnTo>
                <a:cubicBezTo>
                  <a:pt x="3234" y="1976"/>
                  <a:pt x="2664" y="1814"/>
                  <a:pt x="2478" y="1754"/>
                </a:cubicBezTo>
                <a:cubicBezTo>
                  <a:pt x="1760" y="1508"/>
                  <a:pt x="1112" y="1107"/>
                  <a:pt x="574" y="575"/>
                </a:cubicBezTo>
                <a:lnTo>
                  <a:pt x="370" y="375"/>
                </a:lnTo>
                <a:cubicBezTo>
                  <a:pt x="357" y="362"/>
                  <a:pt x="341" y="356"/>
                  <a:pt x="325" y="356"/>
                </a:cubicBezTo>
                <a:cubicBezTo>
                  <a:pt x="298" y="356"/>
                  <a:pt x="271" y="374"/>
                  <a:pt x="265" y="403"/>
                </a:cubicBezTo>
                <a:lnTo>
                  <a:pt x="191" y="681"/>
                </a:lnTo>
                <a:cubicBezTo>
                  <a:pt x="1" y="1423"/>
                  <a:pt x="307" y="2208"/>
                  <a:pt x="954" y="2623"/>
                </a:cubicBezTo>
                <a:lnTo>
                  <a:pt x="947" y="2623"/>
                </a:lnTo>
                <a:cubicBezTo>
                  <a:pt x="817" y="2623"/>
                  <a:pt x="683" y="2609"/>
                  <a:pt x="553" y="2577"/>
                </a:cubicBezTo>
                <a:lnTo>
                  <a:pt x="314" y="2521"/>
                </a:lnTo>
                <a:cubicBezTo>
                  <a:pt x="309" y="2520"/>
                  <a:pt x="304" y="2519"/>
                  <a:pt x="299" y="2519"/>
                </a:cubicBezTo>
                <a:cubicBezTo>
                  <a:pt x="259" y="2519"/>
                  <a:pt x="227" y="2554"/>
                  <a:pt x="236" y="2595"/>
                </a:cubicBezTo>
                <a:lnTo>
                  <a:pt x="275" y="2838"/>
                </a:lnTo>
                <a:cubicBezTo>
                  <a:pt x="367" y="3376"/>
                  <a:pt x="715" y="3837"/>
                  <a:pt x="1211" y="4066"/>
                </a:cubicBezTo>
                <a:cubicBezTo>
                  <a:pt x="1274" y="4090"/>
                  <a:pt x="1257" y="4185"/>
                  <a:pt x="1190" y="4189"/>
                </a:cubicBezTo>
                <a:lnTo>
                  <a:pt x="1186" y="4189"/>
                </a:lnTo>
                <a:lnTo>
                  <a:pt x="919" y="4203"/>
                </a:lnTo>
                <a:cubicBezTo>
                  <a:pt x="873" y="4203"/>
                  <a:pt x="845" y="4256"/>
                  <a:pt x="866" y="4298"/>
                </a:cubicBezTo>
                <a:lnTo>
                  <a:pt x="1000" y="4530"/>
                </a:lnTo>
                <a:cubicBezTo>
                  <a:pt x="1260" y="4984"/>
                  <a:pt x="1714" y="5297"/>
                  <a:pt x="2235" y="5375"/>
                </a:cubicBezTo>
                <a:cubicBezTo>
                  <a:pt x="2291" y="5382"/>
                  <a:pt x="2309" y="5456"/>
                  <a:pt x="2263" y="5487"/>
                </a:cubicBezTo>
                <a:cubicBezTo>
                  <a:pt x="1820" y="5818"/>
                  <a:pt x="1306" y="6040"/>
                  <a:pt x="761" y="6135"/>
                </a:cubicBezTo>
                <a:lnTo>
                  <a:pt x="173" y="6237"/>
                </a:lnTo>
                <a:cubicBezTo>
                  <a:pt x="110" y="6247"/>
                  <a:pt x="99" y="6339"/>
                  <a:pt x="162" y="6360"/>
                </a:cubicBezTo>
                <a:lnTo>
                  <a:pt x="718" y="6574"/>
                </a:lnTo>
                <a:cubicBezTo>
                  <a:pt x="1281" y="6789"/>
                  <a:pt x="1879" y="6898"/>
                  <a:pt x="2478" y="6898"/>
                </a:cubicBezTo>
                <a:cubicBezTo>
                  <a:pt x="5194" y="6898"/>
                  <a:pt x="7414" y="4689"/>
                  <a:pt x="7421" y="1969"/>
                </a:cubicBezTo>
                <a:lnTo>
                  <a:pt x="7421" y="1951"/>
                </a:lnTo>
                <a:lnTo>
                  <a:pt x="7421" y="1902"/>
                </a:lnTo>
                <a:lnTo>
                  <a:pt x="7421" y="1891"/>
                </a:lnTo>
                <a:cubicBezTo>
                  <a:pt x="7611" y="1758"/>
                  <a:pt x="7787" y="1610"/>
                  <a:pt x="7949" y="1444"/>
                </a:cubicBezTo>
                <a:lnTo>
                  <a:pt x="8343" y="1036"/>
                </a:lnTo>
                <a:cubicBezTo>
                  <a:pt x="8384" y="995"/>
                  <a:pt x="8354" y="928"/>
                  <a:pt x="8301" y="928"/>
                </a:cubicBezTo>
                <a:cubicBezTo>
                  <a:pt x="8295" y="928"/>
                  <a:pt x="8289" y="929"/>
                  <a:pt x="8283" y="931"/>
                </a:cubicBezTo>
                <a:lnTo>
                  <a:pt x="7731" y="1061"/>
                </a:lnTo>
                <a:cubicBezTo>
                  <a:pt x="7674" y="1075"/>
                  <a:pt x="7618" y="1089"/>
                  <a:pt x="7558" y="1100"/>
                </a:cubicBezTo>
                <a:cubicBezTo>
                  <a:pt x="7554" y="1100"/>
                  <a:pt x="7551" y="1101"/>
                  <a:pt x="7547" y="1101"/>
                </a:cubicBezTo>
                <a:cubicBezTo>
                  <a:pt x="7487" y="1101"/>
                  <a:pt x="7456" y="1024"/>
                  <a:pt x="7506" y="987"/>
                </a:cubicBezTo>
                <a:cubicBezTo>
                  <a:pt x="7572" y="931"/>
                  <a:pt x="7632" y="875"/>
                  <a:pt x="7688" y="811"/>
                </a:cubicBezTo>
                <a:lnTo>
                  <a:pt x="8118" y="343"/>
                </a:lnTo>
                <a:cubicBezTo>
                  <a:pt x="8154" y="300"/>
                  <a:pt x="8122" y="236"/>
                  <a:pt x="8072" y="236"/>
                </a:cubicBezTo>
                <a:cubicBezTo>
                  <a:pt x="8064" y="236"/>
                  <a:pt x="8056" y="238"/>
                  <a:pt x="8047" y="241"/>
                </a:cubicBezTo>
                <a:lnTo>
                  <a:pt x="7449" y="442"/>
                </a:lnTo>
                <a:cubicBezTo>
                  <a:pt x="7266" y="502"/>
                  <a:pt x="7080" y="544"/>
                  <a:pt x="6893" y="572"/>
                </a:cubicBezTo>
                <a:cubicBezTo>
                  <a:pt x="6890" y="573"/>
                  <a:pt x="6886" y="573"/>
                  <a:pt x="6882" y="573"/>
                </a:cubicBezTo>
                <a:cubicBezTo>
                  <a:pt x="6865" y="573"/>
                  <a:pt x="6849" y="566"/>
                  <a:pt x="6837" y="554"/>
                </a:cubicBezTo>
                <a:cubicBezTo>
                  <a:pt x="6467" y="191"/>
                  <a:pt x="5977" y="1"/>
                  <a:pt x="54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28" name="Google Shape;2928;p73"/>
          <p:cNvGrpSpPr/>
          <p:nvPr/>
        </p:nvGrpSpPr>
        <p:grpSpPr>
          <a:xfrm>
            <a:off x="4895311" y="3073959"/>
            <a:ext cx="372480" cy="353610"/>
            <a:chOff x="6008685" y="3073959"/>
            <a:chExt cx="372480" cy="353610"/>
          </a:xfrm>
        </p:grpSpPr>
        <p:sp>
          <p:nvSpPr>
            <p:cNvPr id="2929" name="Google Shape;2929;p73"/>
            <p:cNvSpPr/>
            <p:nvPr/>
          </p:nvSpPr>
          <p:spPr>
            <a:xfrm>
              <a:off x="6008685" y="3073959"/>
              <a:ext cx="372480" cy="353610"/>
            </a:xfrm>
            <a:custGeom>
              <a:avLst/>
              <a:gdLst/>
              <a:ahLst/>
              <a:cxnLst/>
              <a:rect l="l" t="t" r="r" b="b"/>
              <a:pathLst>
                <a:path w="14311" h="13586" extrusionOk="0">
                  <a:moveTo>
                    <a:pt x="7512" y="429"/>
                  </a:moveTo>
                  <a:cubicBezTo>
                    <a:pt x="11024" y="429"/>
                    <a:pt x="13877" y="3283"/>
                    <a:pt x="13877" y="6794"/>
                  </a:cubicBezTo>
                  <a:cubicBezTo>
                    <a:pt x="13877" y="10302"/>
                    <a:pt x="11024" y="13155"/>
                    <a:pt x="7512" y="13155"/>
                  </a:cubicBezTo>
                  <a:cubicBezTo>
                    <a:pt x="4004" y="13155"/>
                    <a:pt x="1151" y="10302"/>
                    <a:pt x="1151" y="6794"/>
                  </a:cubicBezTo>
                  <a:cubicBezTo>
                    <a:pt x="1151" y="3283"/>
                    <a:pt x="4004" y="429"/>
                    <a:pt x="7512" y="429"/>
                  </a:cubicBezTo>
                  <a:close/>
                  <a:moveTo>
                    <a:pt x="7512" y="1"/>
                  </a:moveTo>
                  <a:cubicBezTo>
                    <a:pt x="6205" y="1"/>
                    <a:pt x="4891" y="377"/>
                    <a:pt x="3741" y="1147"/>
                  </a:cubicBezTo>
                  <a:cubicBezTo>
                    <a:pt x="1045" y="2945"/>
                    <a:pt x="0" y="6400"/>
                    <a:pt x="1239" y="9391"/>
                  </a:cubicBezTo>
                  <a:cubicBezTo>
                    <a:pt x="2307" y="11966"/>
                    <a:pt x="4809" y="13586"/>
                    <a:pt x="7510" y="13586"/>
                  </a:cubicBezTo>
                  <a:cubicBezTo>
                    <a:pt x="7950" y="13586"/>
                    <a:pt x="8394" y="13543"/>
                    <a:pt x="8839" y="13454"/>
                  </a:cubicBezTo>
                  <a:cubicBezTo>
                    <a:pt x="12016" y="12825"/>
                    <a:pt x="14307" y="10035"/>
                    <a:pt x="14307" y="6794"/>
                  </a:cubicBezTo>
                  <a:cubicBezTo>
                    <a:pt x="14310" y="4989"/>
                    <a:pt x="13596" y="3261"/>
                    <a:pt x="12315" y="1991"/>
                  </a:cubicBezTo>
                  <a:cubicBezTo>
                    <a:pt x="11003" y="677"/>
                    <a:pt x="9264" y="1"/>
                    <a:pt x="75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73"/>
            <p:cNvSpPr/>
            <p:nvPr/>
          </p:nvSpPr>
          <p:spPr>
            <a:xfrm>
              <a:off x="6099807" y="3163259"/>
              <a:ext cx="231515" cy="189871"/>
            </a:xfrm>
            <a:custGeom>
              <a:avLst/>
              <a:gdLst/>
              <a:ahLst/>
              <a:cxnLst/>
              <a:rect l="l" t="t" r="r" b="b"/>
              <a:pathLst>
                <a:path w="8895" h="7295" extrusionOk="0">
                  <a:moveTo>
                    <a:pt x="5726" y="0"/>
                  </a:moveTo>
                  <a:cubicBezTo>
                    <a:pt x="5464" y="0"/>
                    <a:pt x="5200" y="48"/>
                    <a:pt x="4947" y="147"/>
                  </a:cubicBezTo>
                  <a:cubicBezTo>
                    <a:pt x="4184" y="446"/>
                    <a:pt x="3660" y="1153"/>
                    <a:pt x="3589" y="1970"/>
                  </a:cubicBezTo>
                  <a:cubicBezTo>
                    <a:pt x="3322" y="1917"/>
                    <a:pt x="3054" y="1850"/>
                    <a:pt x="2794" y="1766"/>
                  </a:cubicBezTo>
                  <a:cubicBezTo>
                    <a:pt x="2006" y="1498"/>
                    <a:pt x="1302" y="1027"/>
                    <a:pt x="750" y="404"/>
                  </a:cubicBezTo>
                  <a:cubicBezTo>
                    <a:pt x="718" y="365"/>
                    <a:pt x="672" y="341"/>
                    <a:pt x="627" y="330"/>
                  </a:cubicBezTo>
                  <a:cubicBezTo>
                    <a:pt x="613" y="328"/>
                    <a:pt x="600" y="326"/>
                    <a:pt x="586" y="326"/>
                  </a:cubicBezTo>
                  <a:cubicBezTo>
                    <a:pt x="506" y="326"/>
                    <a:pt x="431" y="371"/>
                    <a:pt x="394" y="446"/>
                  </a:cubicBezTo>
                  <a:cubicBezTo>
                    <a:pt x="64" y="1104"/>
                    <a:pt x="130" y="1889"/>
                    <a:pt x="560" y="2487"/>
                  </a:cubicBezTo>
                  <a:cubicBezTo>
                    <a:pt x="547" y="2485"/>
                    <a:pt x="533" y="2483"/>
                    <a:pt x="520" y="2483"/>
                  </a:cubicBezTo>
                  <a:cubicBezTo>
                    <a:pt x="456" y="2483"/>
                    <a:pt x="393" y="2511"/>
                    <a:pt x="352" y="2561"/>
                  </a:cubicBezTo>
                  <a:cubicBezTo>
                    <a:pt x="324" y="2600"/>
                    <a:pt x="306" y="2645"/>
                    <a:pt x="306" y="2695"/>
                  </a:cubicBezTo>
                  <a:lnTo>
                    <a:pt x="306" y="2761"/>
                  </a:lnTo>
                  <a:cubicBezTo>
                    <a:pt x="306" y="3324"/>
                    <a:pt x="560" y="3856"/>
                    <a:pt x="1000" y="4207"/>
                  </a:cubicBezTo>
                  <a:cubicBezTo>
                    <a:pt x="968" y="4229"/>
                    <a:pt x="943" y="4257"/>
                    <a:pt x="929" y="4288"/>
                  </a:cubicBezTo>
                  <a:cubicBezTo>
                    <a:pt x="905" y="4341"/>
                    <a:pt x="897" y="4401"/>
                    <a:pt x="915" y="4454"/>
                  </a:cubicBezTo>
                  <a:cubicBezTo>
                    <a:pt x="1102" y="5041"/>
                    <a:pt x="1559" y="5506"/>
                    <a:pt x="2143" y="5696"/>
                  </a:cubicBezTo>
                  <a:cubicBezTo>
                    <a:pt x="1619" y="6016"/>
                    <a:pt x="1017" y="6185"/>
                    <a:pt x="401" y="6185"/>
                  </a:cubicBezTo>
                  <a:cubicBezTo>
                    <a:pt x="349" y="6185"/>
                    <a:pt x="292" y="6185"/>
                    <a:pt x="236" y="6181"/>
                  </a:cubicBezTo>
                  <a:cubicBezTo>
                    <a:pt x="231" y="6181"/>
                    <a:pt x="227" y="6181"/>
                    <a:pt x="222" y="6181"/>
                  </a:cubicBezTo>
                  <a:cubicBezTo>
                    <a:pt x="119" y="6181"/>
                    <a:pt x="31" y="6256"/>
                    <a:pt x="14" y="6361"/>
                  </a:cubicBezTo>
                  <a:cubicBezTo>
                    <a:pt x="0" y="6449"/>
                    <a:pt x="43" y="6537"/>
                    <a:pt x="123" y="6582"/>
                  </a:cubicBezTo>
                  <a:cubicBezTo>
                    <a:pt x="930" y="7059"/>
                    <a:pt x="1832" y="7294"/>
                    <a:pt x="2731" y="7294"/>
                  </a:cubicBezTo>
                  <a:cubicBezTo>
                    <a:pt x="3793" y="7294"/>
                    <a:pt x="4851" y="6966"/>
                    <a:pt x="5746" y="6319"/>
                  </a:cubicBezTo>
                  <a:cubicBezTo>
                    <a:pt x="5855" y="6241"/>
                    <a:pt x="5866" y="6086"/>
                    <a:pt x="5774" y="5991"/>
                  </a:cubicBezTo>
                  <a:cubicBezTo>
                    <a:pt x="5732" y="5949"/>
                    <a:pt x="5676" y="5927"/>
                    <a:pt x="5621" y="5927"/>
                  </a:cubicBezTo>
                  <a:cubicBezTo>
                    <a:pt x="5576" y="5927"/>
                    <a:pt x="5531" y="5942"/>
                    <a:pt x="5493" y="5970"/>
                  </a:cubicBezTo>
                  <a:cubicBezTo>
                    <a:pt x="4675" y="6560"/>
                    <a:pt x="3705" y="6864"/>
                    <a:pt x="2726" y="6864"/>
                  </a:cubicBezTo>
                  <a:cubicBezTo>
                    <a:pt x="2163" y="6864"/>
                    <a:pt x="1597" y="6763"/>
                    <a:pt x="1056" y="6558"/>
                  </a:cubicBezTo>
                  <a:cubicBezTo>
                    <a:pt x="1703" y="6442"/>
                    <a:pt x="2312" y="6160"/>
                    <a:pt x="2815" y="5741"/>
                  </a:cubicBezTo>
                  <a:cubicBezTo>
                    <a:pt x="2878" y="5692"/>
                    <a:pt x="2910" y="5611"/>
                    <a:pt x="2896" y="5530"/>
                  </a:cubicBezTo>
                  <a:cubicBezTo>
                    <a:pt x="2875" y="5432"/>
                    <a:pt x="2790" y="5362"/>
                    <a:pt x="2692" y="5358"/>
                  </a:cubicBezTo>
                  <a:cubicBezTo>
                    <a:pt x="2175" y="5344"/>
                    <a:pt x="1707" y="5062"/>
                    <a:pt x="1450" y="4612"/>
                  </a:cubicBezTo>
                  <a:cubicBezTo>
                    <a:pt x="1573" y="4609"/>
                    <a:pt x="1693" y="4591"/>
                    <a:pt x="1809" y="4566"/>
                  </a:cubicBezTo>
                  <a:cubicBezTo>
                    <a:pt x="1900" y="4549"/>
                    <a:pt x="1971" y="4475"/>
                    <a:pt x="1985" y="4380"/>
                  </a:cubicBezTo>
                  <a:cubicBezTo>
                    <a:pt x="1999" y="4274"/>
                    <a:pt x="1928" y="4172"/>
                    <a:pt x="1823" y="4144"/>
                  </a:cubicBezTo>
                  <a:cubicBezTo>
                    <a:pt x="1270" y="4010"/>
                    <a:pt x="852" y="3560"/>
                    <a:pt x="757" y="2997"/>
                  </a:cubicBezTo>
                  <a:lnTo>
                    <a:pt x="757" y="2997"/>
                  </a:lnTo>
                  <a:cubicBezTo>
                    <a:pt x="898" y="3030"/>
                    <a:pt x="1045" y="3048"/>
                    <a:pt x="1190" y="3048"/>
                  </a:cubicBezTo>
                  <a:cubicBezTo>
                    <a:pt x="1215" y="3048"/>
                    <a:pt x="1239" y="3047"/>
                    <a:pt x="1263" y="3046"/>
                  </a:cubicBezTo>
                  <a:cubicBezTo>
                    <a:pt x="1369" y="3043"/>
                    <a:pt x="1457" y="2962"/>
                    <a:pt x="1471" y="2856"/>
                  </a:cubicBezTo>
                  <a:cubicBezTo>
                    <a:pt x="1478" y="2772"/>
                    <a:pt x="1436" y="2691"/>
                    <a:pt x="1362" y="2645"/>
                  </a:cubicBezTo>
                  <a:cubicBezTo>
                    <a:pt x="778" y="2290"/>
                    <a:pt x="496" y="1597"/>
                    <a:pt x="669" y="935"/>
                  </a:cubicBezTo>
                  <a:lnTo>
                    <a:pt x="669" y="935"/>
                  </a:lnTo>
                  <a:cubicBezTo>
                    <a:pt x="1232" y="1491"/>
                    <a:pt x="1911" y="1913"/>
                    <a:pt x="2660" y="2170"/>
                  </a:cubicBezTo>
                  <a:cubicBezTo>
                    <a:pt x="2667" y="2174"/>
                    <a:pt x="3406" y="2402"/>
                    <a:pt x="3684" y="2402"/>
                  </a:cubicBezTo>
                  <a:lnTo>
                    <a:pt x="3790" y="2410"/>
                  </a:lnTo>
                  <a:cubicBezTo>
                    <a:pt x="3792" y="2410"/>
                    <a:pt x="3794" y="2410"/>
                    <a:pt x="3796" y="2410"/>
                  </a:cubicBezTo>
                  <a:cubicBezTo>
                    <a:pt x="3920" y="2410"/>
                    <a:pt x="4022" y="2309"/>
                    <a:pt x="4015" y="2184"/>
                  </a:cubicBezTo>
                  <a:lnTo>
                    <a:pt x="4015" y="2149"/>
                  </a:lnTo>
                  <a:cubicBezTo>
                    <a:pt x="4015" y="1449"/>
                    <a:pt x="4437" y="823"/>
                    <a:pt x="5081" y="559"/>
                  </a:cubicBezTo>
                  <a:cubicBezTo>
                    <a:pt x="5293" y="473"/>
                    <a:pt x="5514" y="431"/>
                    <a:pt x="5734" y="431"/>
                  </a:cubicBezTo>
                  <a:cubicBezTo>
                    <a:pt x="6187" y="431"/>
                    <a:pt x="6631" y="608"/>
                    <a:pt x="6960" y="942"/>
                  </a:cubicBezTo>
                  <a:cubicBezTo>
                    <a:pt x="7000" y="985"/>
                    <a:pt x="7056" y="1007"/>
                    <a:pt x="7114" y="1007"/>
                  </a:cubicBezTo>
                  <a:cubicBezTo>
                    <a:pt x="7123" y="1007"/>
                    <a:pt x="7131" y="1007"/>
                    <a:pt x="7139" y="1006"/>
                  </a:cubicBezTo>
                  <a:cubicBezTo>
                    <a:pt x="7354" y="974"/>
                    <a:pt x="7569" y="925"/>
                    <a:pt x="7776" y="854"/>
                  </a:cubicBezTo>
                  <a:lnTo>
                    <a:pt x="7776" y="854"/>
                  </a:lnTo>
                  <a:cubicBezTo>
                    <a:pt x="7667" y="978"/>
                    <a:pt x="7537" y="1080"/>
                    <a:pt x="7393" y="1160"/>
                  </a:cubicBezTo>
                  <a:cubicBezTo>
                    <a:pt x="7294" y="1213"/>
                    <a:pt x="7252" y="1336"/>
                    <a:pt x="7298" y="1438"/>
                  </a:cubicBezTo>
                  <a:lnTo>
                    <a:pt x="7301" y="1445"/>
                  </a:lnTo>
                  <a:cubicBezTo>
                    <a:pt x="7337" y="1519"/>
                    <a:pt x="7413" y="1570"/>
                    <a:pt x="7493" y="1570"/>
                  </a:cubicBezTo>
                  <a:cubicBezTo>
                    <a:pt x="7501" y="1570"/>
                    <a:pt x="7508" y="1570"/>
                    <a:pt x="7516" y="1569"/>
                  </a:cubicBezTo>
                  <a:cubicBezTo>
                    <a:pt x="7695" y="1551"/>
                    <a:pt x="7868" y="1523"/>
                    <a:pt x="8040" y="1481"/>
                  </a:cubicBezTo>
                  <a:lnTo>
                    <a:pt x="8040" y="1481"/>
                  </a:lnTo>
                  <a:cubicBezTo>
                    <a:pt x="7889" y="1639"/>
                    <a:pt x="7720" y="1783"/>
                    <a:pt x="7540" y="1906"/>
                  </a:cubicBezTo>
                  <a:cubicBezTo>
                    <a:pt x="7484" y="1949"/>
                    <a:pt x="7449" y="2019"/>
                    <a:pt x="7452" y="2089"/>
                  </a:cubicBezTo>
                  <a:lnTo>
                    <a:pt x="7452" y="2103"/>
                  </a:lnTo>
                  <a:lnTo>
                    <a:pt x="7452" y="2146"/>
                  </a:lnTo>
                  <a:lnTo>
                    <a:pt x="7452" y="2167"/>
                  </a:lnTo>
                  <a:cubicBezTo>
                    <a:pt x="7445" y="3324"/>
                    <a:pt x="7016" y="4440"/>
                    <a:pt x="6239" y="5298"/>
                  </a:cubicBezTo>
                  <a:cubicBezTo>
                    <a:pt x="6165" y="5383"/>
                    <a:pt x="6168" y="5513"/>
                    <a:pt x="6249" y="5594"/>
                  </a:cubicBezTo>
                  <a:cubicBezTo>
                    <a:pt x="6291" y="5636"/>
                    <a:pt x="6347" y="5657"/>
                    <a:pt x="6402" y="5657"/>
                  </a:cubicBezTo>
                  <a:cubicBezTo>
                    <a:pt x="6461" y="5657"/>
                    <a:pt x="6520" y="5632"/>
                    <a:pt x="6562" y="5583"/>
                  </a:cubicBezTo>
                  <a:cubicBezTo>
                    <a:pt x="7403" y="4654"/>
                    <a:pt x="7871" y="3444"/>
                    <a:pt x="7878" y="2191"/>
                  </a:cubicBezTo>
                  <a:cubicBezTo>
                    <a:pt x="8262" y="1906"/>
                    <a:pt x="8589" y="1555"/>
                    <a:pt x="8842" y="1153"/>
                  </a:cubicBezTo>
                  <a:cubicBezTo>
                    <a:pt x="8895" y="1062"/>
                    <a:pt x="8877" y="946"/>
                    <a:pt x="8796" y="879"/>
                  </a:cubicBezTo>
                  <a:cubicBezTo>
                    <a:pt x="8758" y="844"/>
                    <a:pt x="8707" y="827"/>
                    <a:pt x="8655" y="827"/>
                  </a:cubicBezTo>
                  <a:cubicBezTo>
                    <a:pt x="8623" y="827"/>
                    <a:pt x="8591" y="834"/>
                    <a:pt x="8561" y="847"/>
                  </a:cubicBezTo>
                  <a:cubicBezTo>
                    <a:pt x="8452" y="900"/>
                    <a:pt x="8339" y="946"/>
                    <a:pt x="8223" y="985"/>
                  </a:cubicBezTo>
                  <a:cubicBezTo>
                    <a:pt x="8339" y="826"/>
                    <a:pt x="8427" y="654"/>
                    <a:pt x="8494" y="467"/>
                  </a:cubicBezTo>
                  <a:cubicBezTo>
                    <a:pt x="8522" y="393"/>
                    <a:pt x="8504" y="305"/>
                    <a:pt x="8452" y="246"/>
                  </a:cubicBezTo>
                  <a:cubicBezTo>
                    <a:pt x="8410" y="200"/>
                    <a:pt x="8351" y="176"/>
                    <a:pt x="8292" y="176"/>
                  </a:cubicBezTo>
                  <a:cubicBezTo>
                    <a:pt x="8256" y="176"/>
                    <a:pt x="8220" y="185"/>
                    <a:pt x="8188" y="203"/>
                  </a:cubicBezTo>
                  <a:cubicBezTo>
                    <a:pt x="7875" y="383"/>
                    <a:pt x="7533" y="506"/>
                    <a:pt x="7182" y="566"/>
                  </a:cubicBezTo>
                  <a:cubicBezTo>
                    <a:pt x="6777" y="196"/>
                    <a:pt x="6255" y="0"/>
                    <a:pt x="57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31" name="Google Shape;2931;p73"/>
          <p:cNvGrpSpPr/>
          <p:nvPr/>
        </p:nvGrpSpPr>
        <p:grpSpPr>
          <a:xfrm rot="-236">
            <a:off x="2377373" y="2159831"/>
            <a:ext cx="501392" cy="556870"/>
            <a:chOff x="2960338" y="3767686"/>
            <a:chExt cx="344315" cy="382439"/>
          </a:xfrm>
        </p:grpSpPr>
        <p:sp>
          <p:nvSpPr>
            <p:cNvPr id="2932" name="Google Shape;2932;p73"/>
            <p:cNvSpPr/>
            <p:nvPr/>
          </p:nvSpPr>
          <p:spPr>
            <a:xfrm>
              <a:off x="2971962" y="3780643"/>
              <a:ext cx="321096" cy="357872"/>
            </a:xfrm>
            <a:custGeom>
              <a:avLst/>
              <a:gdLst/>
              <a:ahLst/>
              <a:cxnLst/>
              <a:rect l="l" t="t" r="r" b="b"/>
              <a:pathLst>
                <a:path w="4287" h="4778" extrusionOk="0">
                  <a:moveTo>
                    <a:pt x="2374" y="0"/>
                  </a:moveTo>
                  <a:cubicBezTo>
                    <a:pt x="2007" y="0"/>
                    <a:pt x="1632" y="39"/>
                    <a:pt x="1632" y="39"/>
                  </a:cubicBezTo>
                  <a:cubicBezTo>
                    <a:pt x="1632" y="39"/>
                    <a:pt x="1691" y="1670"/>
                    <a:pt x="1501" y="1670"/>
                  </a:cubicBezTo>
                  <a:cubicBezTo>
                    <a:pt x="1001" y="1670"/>
                    <a:pt x="501" y="1706"/>
                    <a:pt x="1" y="1778"/>
                  </a:cubicBezTo>
                  <a:cubicBezTo>
                    <a:pt x="72" y="2099"/>
                    <a:pt x="72" y="2444"/>
                    <a:pt x="13" y="2778"/>
                  </a:cubicBezTo>
                  <a:cubicBezTo>
                    <a:pt x="205" y="2764"/>
                    <a:pt x="393" y="2758"/>
                    <a:pt x="580" y="2758"/>
                  </a:cubicBezTo>
                  <a:cubicBezTo>
                    <a:pt x="892" y="2758"/>
                    <a:pt x="1200" y="2776"/>
                    <a:pt x="1513" y="2813"/>
                  </a:cubicBezTo>
                  <a:cubicBezTo>
                    <a:pt x="1429" y="3456"/>
                    <a:pt x="1441" y="4123"/>
                    <a:pt x="1560" y="4766"/>
                  </a:cubicBezTo>
                  <a:cubicBezTo>
                    <a:pt x="1752" y="4743"/>
                    <a:pt x="1943" y="4732"/>
                    <a:pt x="2131" y="4732"/>
                  </a:cubicBezTo>
                  <a:cubicBezTo>
                    <a:pt x="2342" y="4732"/>
                    <a:pt x="2550" y="4746"/>
                    <a:pt x="2751" y="4778"/>
                  </a:cubicBezTo>
                  <a:cubicBezTo>
                    <a:pt x="2870" y="4147"/>
                    <a:pt x="2858" y="3468"/>
                    <a:pt x="2680" y="2849"/>
                  </a:cubicBezTo>
                  <a:cubicBezTo>
                    <a:pt x="2982" y="2775"/>
                    <a:pt x="3269" y="2747"/>
                    <a:pt x="3567" y="2747"/>
                  </a:cubicBezTo>
                  <a:cubicBezTo>
                    <a:pt x="3797" y="2747"/>
                    <a:pt x="4033" y="2764"/>
                    <a:pt x="4287" y="2790"/>
                  </a:cubicBezTo>
                  <a:cubicBezTo>
                    <a:pt x="4275" y="2492"/>
                    <a:pt x="4287" y="1670"/>
                    <a:pt x="4287" y="1670"/>
                  </a:cubicBezTo>
                  <a:lnTo>
                    <a:pt x="4287" y="1670"/>
                  </a:lnTo>
                  <a:cubicBezTo>
                    <a:pt x="4287" y="1670"/>
                    <a:pt x="4108" y="1682"/>
                    <a:pt x="4061" y="1682"/>
                  </a:cubicBezTo>
                  <a:cubicBezTo>
                    <a:pt x="3715" y="1670"/>
                    <a:pt x="3323" y="1647"/>
                    <a:pt x="2989" y="1623"/>
                  </a:cubicBezTo>
                  <a:cubicBezTo>
                    <a:pt x="2906" y="1087"/>
                    <a:pt x="3084" y="575"/>
                    <a:pt x="2918" y="51"/>
                  </a:cubicBezTo>
                  <a:cubicBezTo>
                    <a:pt x="2785" y="13"/>
                    <a:pt x="2581" y="0"/>
                    <a:pt x="23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73"/>
            <p:cNvSpPr/>
            <p:nvPr/>
          </p:nvSpPr>
          <p:spPr>
            <a:xfrm>
              <a:off x="2960338" y="3767686"/>
              <a:ext cx="344315" cy="382439"/>
            </a:xfrm>
            <a:custGeom>
              <a:avLst/>
              <a:gdLst/>
              <a:ahLst/>
              <a:cxnLst/>
              <a:rect l="l" t="t" r="r" b="b"/>
              <a:pathLst>
                <a:path w="4597" h="5106" extrusionOk="0">
                  <a:moveTo>
                    <a:pt x="2469" y="303"/>
                  </a:moveTo>
                  <a:cubicBezTo>
                    <a:pt x="2535" y="303"/>
                    <a:pt x="2601" y="304"/>
                    <a:pt x="2668" y="307"/>
                  </a:cubicBezTo>
                  <a:cubicBezTo>
                    <a:pt x="2688" y="307"/>
                    <a:pt x="2719" y="306"/>
                    <a:pt x="2755" y="306"/>
                  </a:cubicBezTo>
                  <a:cubicBezTo>
                    <a:pt x="2825" y="306"/>
                    <a:pt x="2910" y="311"/>
                    <a:pt x="2942" y="343"/>
                  </a:cubicBezTo>
                  <a:cubicBezTo>
                    <a:pt x="2989" y="391"/>
                    <a:pt x="2965" y="772"/>
                    <a:pt x="2965" y="867"/>
                  </a:cubicBezTo>
                  <a:cubicBezTo>
                    <a:pt x="2965" y="1177"/>
                    <a:pt x="2930" y="1474"/>
                    <a:pt x="2965" y="1784"/>
                  </a:cubicBezTo>
                  <a:cubicBezTo>
                    <a:pt x="2989" y="1879"/>
                    <a:pt x="3025" y="1939"/>
                    <a:pt x="3120" y="1939"/>
                  </a:cubicBezTo>
                  <a:cubicBezTo>
                    <a:pt x="3501" y="1951"/>
                    <a:pt x="3882" y="1998"/>
                    <a:pt x="4263" y="1998"/>
                  </a:cubicBezTo>
                  <a:lnTo>
                    <a:pt x="4263" y="2796"/>
                  </a:lnTo>
                  <a:cubicBezTo>
                    <a:pt x="4074" y="2777"/>
                    <a:pt x="3883" y="2766"/>
                    <a:pt x="3691" y="2766"/>
                  </a:cubicBezTo>
                  <a:cubicBezTo>
                    <a:pt x="3387" y="2766"/>
                    <a:pt x="3081" y="2794"/>
                    <a:pt x="2775" y="2867"/>
                  </a:cubicBezTo>
                  <a:cubicBezTo>
                    <a:pt x="2703" y="2891"/>
                    <a:pt x="2656" y="2974"/>
                    <a:pt x="2680" y="3046"/>
                  </a:cubicBezTo>
                  <a:cubicBezTo>
                    <a:pt x="2822" y="3629"/>
                    <a:pt x="2858" y="4201"/>
                    <a:pt x="2763" y="4772"/>
                  </a:cubicBezTo>
                  <a:cubicBezTo>
                    <a:pt x="2608" y="4760"/>
                    <a:pt x="2453" y="4754"/>
                    <a:pt x="2297" y="4754"/>
                  </a:cubicBezTo>
                  <a:cubicBezTo>
                    <a:pt x="2141" y="4754"/>
                    <a:pt x="1983" y="4760"/>
                    <a:pt x="1822" y="4772"/>
                  </a:cubicBezTo>
                  <a:cubicBezTo>
                    <a:pt x="1739" y="4177"/>
                    <a:pt x="1739" y="3582"/>
                    <a:pt x="1810" y="2974"/>
                  </a:cubicBezTo>
                  <a:cubicBezTo>
                    <a:pt x="1822" y="2891"/>
                    <a:pt x="1739" y="2843"/>
                    <a:pt x="1656" y="2832"/>
                  </a:cubicBezTo>
                  <a:cubicBezTo>
                    <a:pt x="1329" y="2787"/>
                    <a:pt x="996" y="2763"/>
                    <a:pt x="666" y="2763"/>
                  </a:cubicBezTo>
                  <a:cubicBezTo>
                    <a:pt x="551" y="2763"/>
                    <a:pt x="436" y="2766"/>
                    <a:pt x="322" y="2772"/>
                  </a:cubicBezTo>
                  <a:cubicBezTo>
                    <a:pt x="334" y="2534"/>
                    <a:pt x="334" y="2296"/>
                    <a:pt x="310" y="2070"/>
                  </a:cubicBezTo>
                  <a:cubicBezTo>
                    <a:pt x="751" y="2022"/>
                    <a:pt x="1191" y="1998"/>
                    <a:pt x="1632" y="1998"/>
                  </a:cubicBezTo>
                  <a:lnTo>
                    <a:pt x="1691" y="1998"/>
                  </a:lnTo>
                  <a:cubicBezTo>
                    <a:pt x="1930" y="1891"/>
                    <a:pt x="1894" y="1403"/>
                    <a:pt x="1918" y="1200"/>
                  </a:cubicBezTo>
                  <a:cubicBezTo>
                    <a:pt x="1930" y="903"/>
                    <a:pt x="1930" y="629"/>
                    <a:pt x="1930" y="331"/>
                  </a:cubicBezTo>
                  <a:cubicBezTo>
                    <a:pt x="2113" y="314"/>
                    <a:pt x="2289" y="303"/>
                    <a:pt x="2469" y="303"/>
                  </a:cubicBezTo>
                  <a:close/>
                  <a:moveTo>
                    <a:pt x="2458" y="1"/>
                  </a:moveTo>
                  <a:cubicBezTo>
                    <a:pt x="2236" y="1"/>
                    <a:pt x="2013" y="16"/>
                    <a:pt x="1799" y="34"/>
                  </a:cubicBezTo>
                  <a:cubicBezTo>
                    <a:pt x="1727" y="34"/>
                    <a:pt x="1644" y="93"/>
                    <a:pt x="1644" y="176"/>
                  </a:cubicBezTo>
                  <a:lnTo>
                    <a:pt x="1644" y="867"/>
                  </a:lnTo>
                  <a:cubicBezTo>
                    <a:pt x="1644" y="1022"/>
                    <a:pt x="1632" y="1200"/>
                    <a:pt x="1620" y="1367"/>
                  </a:cubicBezTo>
                  <a:cubicBezTo>
                    <a:pt x="1620" y="1462"/>
                    <a:pt x="1584" y="1534"/>
                    <a:pt x="1584" y="1617"/>
                  </a:cubicBezTo>
                  <a:cubicBezTo>
                    <a:pt x="1584" y="1665"/>
                    <a:pt x="1572" y="1677"/>
                    <a:pt x="1572" y="1700"/>
                  </a:cubicBezTo>
                  <a:cubicBezTo>
                    <a:pt x="1096" y="1712"/>
                    <a:pt x="620" y="1736"/>
                    <a:pt x="155" y="1796"/>
                  </a:cubicBezTo>
                  <a:cubicBezTo>
                    <a:pt x="60" y="1820"/>
                    <a:pt x="1" y="1891"/>
                    <a:pt x="13" y="1998"/>
                  </a:cubicBezTo>
                  <a:cubicBezTo>
                    <a:pt x="72" y="2308"/>
                    <a:pt x="72" y="2593"/>
                    <a:pt x="25" y="2903"/>
                  </a:cubicBezTo>
                  <a:cubicBezTo>
                    <a:pt x="13" y="2986"/>
                    <a:pt x="60" y="3093"/>
                    <a:pt x="179" y="3093"/>
                  </a:cubicBezTo>
                  <a:cubicBezTo>
                    <a:pt x="326" y="3086"/>
                    <a:pt x="474" y="3082"/>
                    <a:pt x="623" y="3082"/>
                  </a:cubicBezTo>
                  <a:cubicBezTo>
                    <a:pt x="920" y="3082"/>
                    <a:pt x="1219" y="3097"/>
                    <a:pt x="1513" y="3129"/>
                  </a:cubicBezTo>
                  <a:cubicBezTo>
                    <a:pt x="1453" y="3748"/>
                    <a:pt x="1465" y="4356"/>
                    <a:pt x="1572" y="4987"/>
                  </a:cubicBezTo>
                  <a:cubicBezTo>
                    <a:pt x="1583" y="5041"/>
                    <a:pt x="1654" y="5095"/>
                    <a:pt x="1711" y="5095"/>
                  </a:cubicBezTo>
                  <a:cubicBezTo>
                    <a:pt x="1717" y="5095"/>
                    <a:pt x="1722" y="5095"/>
                    <a:pt x="1727" y="5094"/>
                  </a:cubicBezTo>
                  <a:cubicBezTo>
                    <a:pt x="1899" y="5073"/>
                    <a:pt x="2072" y="5063"/>
                    <a:pt x="2245" y="5063"/>
                  </a:cubicBezTo>
                  <a:cubicBezTo>
                    <a:pt x="2467" y="5063"/>
                    <a:pt x="2690" y="5079"/>
                    <a:pt x="2918" y="5106"/>
                  </a:cubicBezTo>
                  <a:cubicBezTo>
                    <a:pt x="2977" y="5106"/>
                    <a:pt x="3049" y="5058"/>
                    <a:pt x="3061" y="4998"/>
                  </a:cubicBezTo>
                  <a:cubicBezTo>
                    <a:pt x="3168" y="4379"/>
                    <a:pt x="3168" y="3760"/>
                    <a:pt x="3013" y="3141"/>
                  </a:cubicBezTo>
                  <a:cubicBezTo>
                    <a:pt x="3262" y="3091"/>
                    <a:pt x="3511" y="3074"/>
                    <a:pt x="3760" y="3074"/>
                  </a:cubicBezTo>
                  <a:cubicBezTo>
                    <a:pt x="3988" y="3074"/>
                    <a:pt x="4215" y="3088"/>
                    <a:pt x="4442" y="3105"/>
                  </a:cubicBezTo>
                  <a:cubicBezTo>
                    <a:pt x="4451" y="3108"/>
                    <a:pt x="4459" y="3109"/>
                    <a:pt x="4468" y="3109"/>
                  </a:cubicBezTo>
                  <a:cubicBezTo>
                    <a:pt x="4540" y="3109"/>
                    <a:pt x="4597" y="3026"/>
                    <a:pt x="4597" y="2963"/>
                  </a:cubicBezTo>
                  <a:cubicBezTo>
                    <a:pt x="4561" y="2570"/>
                    <a:pt x="4561" y="2201"/>
                    <a:pt x="4585" y="1831"/>
                  </a:cubicBezTo>
                  <a:cubicBezTo>
                    <a:pt x="4585" y="1760"/>
                    <a:pt x="4501" y="1677"/>
                    <a:pt x="4430" y="1677"/>
                  </a:cubicBezTo>
                  <a:cubicBezTo>
                    <a:pt x="4332" y="1686"/>
                    <a:pt x="4233" y="1690"/>
                    <a:pt x="4135" y="1690"/>
                  </a:cubicBezTo>
                  <a:cubicBezTo>
                    <a:pt x="3848" y="1690"/>
                    <a:pt x="3558" y="1659"/>
                    <a:pt x="3275" y="1641"/>
                  </a:cubicBezTo>
                  <a:cubicBezTo>
                    <a:pt x="3239" y="1141"/>
                    <a:pt x="3334" y="653"/>
                    <a:pt x="3215" y="165"/>
                  </a:cubicBezTo>
                  <a:cubicBezTo>
                    <a:pt x="3192" y="117"/>
                    <a:pt x="3156" y="69"/>
                    <a:pt x="3108" y="57"/>
                  </a:cubicBezTo>
                  <a:cubicBezTo>
                    <a:pt x="2900" y="16"/>
                    <a:pt x="2680" y="1"/>
                    <a:pt x="24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34" name="Google Shape;2934;p73"/>
          <p:cNvGrpSpPr/>
          <p:nvPr/>
        </p:nvGrpSpPr>
        <p:grpSpPr>
          <a:xfrm>
            <a:off x="6712667" y="2793047"/>
            <a:ext cx="513960" cy="446420"/>
            <a:chOff x="7305617" y="2737847"/>
            <a:chExt cx="513960" cy="446420"/>
          </a:xfrm>
        </p:grpSpPr>
        <p:sp>
          <p:nvSpPr>
            <p:cNvPr id="2935" name="Google Shape;2935;p73"/>
            <p:cNvSpPr/>
            <p:nvPr/>
          </p:nvSpPr>
          <p:spPr>
            <a:xfrm rot="1059618">
              <a:off x="7408939" y="2815926"/>
              <a:ext cx="403612" cy="109031"/>
            </a:xfrm>
            <a:custGeom>
              <a:avLst/>
              <a:gdLst/>
              <a:ahLst/>
              <a:cxnLst/>
              <a:rect l="l" t="t" r="r" b="b"/>
              <a:pathLst>
                <a:path w="3454" h="933" extrusionOk="0">
                  <a:moveTo>
                    <a:pt x="2601" y="0"/>
                  </a:moveTo>
                  <a:cubicBezTo>
                    <a:pt x="2183" y="0"/>
                    <a:pt x="1756" y="52"/>
                    <a:pt x="1334" y="99"/>
                  </a:cubicBezTo>
                  <a:cubicBezTo>
                    <a:pt x="989" y="147"/>
                    <a:pt x="501" y="99"/>
                    <a:pt x="191" y="230"/>
                  </a:cubicBezTo>
                  <a:cubicBezTo>
                    <a:pt x="60" y="289"/>
                    <a:pt x="60" y="301"/>
                    <a:pt x="25" y="444"/>
                  </a:cubicBezTo>
                  <a:cubicBezTo>
                    <a:pt x="37" y="492"/>
                    <a:pt x="13" y="932"/>
                    <a:pt x="1" y="932"/>
                  </a:cubicBezTo>
                  <a:lnTo>
                    <a:pt x="1" y="932"/>
                  </a:lnTo>
                  <a:cubicBezTo>
                    <a:pt x="1156" y="885"/>
                    <a:pt x="2299" y="825"/>
                    <a:pt x="3454" y="754"/>
                  </a:cubicBezTo>
                  <a:cubicBezTo>
                    <a:pt x="3454" y="563"/>
                    <a:pt x="3430" y="373"/>
                    <a:pt x="3394" y="170"/>
                  </a:cubicBezTo>
                  <a:cubicBezTo>
                    <a:pt x="3394" y="147"/>
                    <a:pt x="3370" y="99"/>
                    <a:pt x="3347" y="87"/>
                  </a:cubicBezTo>
                  <a:cubicBezTo>
                    <a:pt x="3311" y="75"/>
                    <a:pt x="3287" y="51"/>
                    <a:pt x="3251" y="51"/>
                  </a:cubicBezTo>
                  <a:cubicBezTo>
                    <a:pt x="3038" y="14"/>
                    <a:pt x="2821" y="0"/>
                    <a:pt x="2601" y="0"/>
                  </a:cubicBezTo>
                  <a:close/>
                  <a:moveTo>
                    <a:pt x="1" y="932"/>
                  </a:moveTo>
                  <a:cubicBezTo>
                    <a:pt x="1" y="932"/>
                    <a:pt x="1" y="932"/>
                    <a:pt x="1" y="932"/>
                  </a:cubicBezTo>
                  <a:cubicBezTo>
                    <a:pt x="1" y="932"/>
                    <a:pt x="1" y="932"/>
                    <a:pt x="1" y="93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73"/>
            <p:cNvSpPr/>
            <p:nvPr/>
          </p:nvSpPr>
          <p:spPr>
            <a:xfrm rot="1059603">
              <a:off x="7374386" y="2800423"/>
              <a:ext cx="434231" cy="139650"/>
            </a:xfrm>
            <a:custGeom>
              <a:avLst/>
              <a:gdLst/>
              <a:ahLst/>
              <a:cxnLst/>
              <a:rect l="l" t="t" r="r" b="b"/>
              <a:pathLst>
                <a:path w="3716" h="1195" extrusionOk="0">
                  <a:moveTo>
                    <a:pt x="2704" y="266"/>
                  </a:moveTo>
                  <a:cubicBezTo>
                    <a:pt x="2930" y="266"/>
                    <a:pt x="3156" y="278"/>
                    <a:pt x="3370" y="337"/>
                  </a:cubicBezTo>
                  <a:lnTo>
                    <a:pt x="3394" y="337"/>
                  </a:lnTo>
                  <a:lnTo>
                    <a:pt x="3394" y="349"/>
                  </a:lnTo>
                  <a:cubicBezTo>
                    <a:pt x="3418" y="480"/>
                    <a:pt x="3454" y="623"/>
                    <a:pt x="3454" y="766"/>
                  </a:cubicBezTo>
                  <a:cubicBezTo>
                    <a:pt x="2394" y="837"/>
                    <a:pt x="1334" y="897"/>
                    <a:pt x="275" y="932"/>
                  </a:cubicBezTo>
                  <a:cubicBezTo>
                    <a:pt x="275" y="873"/>
                    <a:pt x="299" y="813"/>
                    <a:pt x="299" y="754"/>
                  </a:cubicBezTo>
                  <a:cubicBezTo>
                    <a:pt x="310" y="682"/>
                    <a:pt x="310" y="623"/>
                    <a:pt x="310" y="599"/>
                  </a:cubicBezTo>
                  <a:lnTo>
                    <a:pt x="310" y="575"/>
                  </a:lnTo>
                  <a:cubicBezTo>
                    <a:pt x="322" y="540"/>
                    <a:pt x="322" y="516"/>
                    <a:pt x="322" y="516"/>
                  </a:cubicBezTo>
                  <a:cubicBezTo>
                    <a:pt x="322" y="516"/>
                    <a:pt x="334" y="504"/>
                    <a:pt x="382" y="480"/>
                  </a:cubicBezTo>
                  <a:cubicBezTo>
                    <a:pt x="572" y="409"/>
                    <a:pt x="870" y="397"/>
                    <a:pt x="1132" y="385"/>
                  </a:cubicBezTo>
                  <a:cubicBezTo>
                    <a:pt x="1263" y="361"/>
                    <a:pt x="1382" y="361"/>
                    <a:pt x="1501" y="349"/>
                  </a:cubicBezTo>
                  <a:cubicBezTo>
                    <a:pt x="1906" y="301"/>
                    <a:pt x="2299" y="266"/>
                    <a:pt x="2704" y="266"/>
                  </a:cubicBezTo>
                  <a:close/>
                  <a:moveTo>
                    <a:pt x="2742" y="0"/>
                  </a:moveTo>
                  <a:cubicBezTo>
                    <a:pt x="2314" y="0"/>
                    <a:pt x="1887" y="52"/>
                    <a:pt x="1465" y="99"/>
                  </a:cubicBezTo>
                  <a:cubicBezTo>
                    <a:pt x="1370" y="111"/>
                    <a:pt x="1251" y="123"/>
                    <a:pt x="1108" y="123"/>
                  </a:cubicBezTo>
                  <a:cubicBezTo>
                    <a:pt x="834" y="123"/>
                    <a:pt x="513" y="147"/>
                    <a:pt x="275" y="242"/>
                  </a:cubicBezTo>
                  <a:cubicBezTo>
                    <a:pt x="120" y="301"/>
                    <a:pt x="84" y="349"/>
                    <a:pt x="37" y="516"/>
                  </a:cubicBezTo>
                  <a:lnTo>
                    <a:pt x="37" y="540"/>
                  </a:lnTo>
                  <a:cubicBezTo>
                    <a:pt x="37" y="575"/>
                    <a:pt x="37" y="599"/>
                    <a:pt x="25" y="742"/>
                  </a:cubicBezTo>
                  <a:cubicBezTo>
                    <a:pt x="13" y="825"/>
                    <a:pt x="13" y="992"/>
                    <a:pt x="1" y="1016"/>
                  </a:cubicBezTo>
                  <a:cubicBezTo>
                    <a:pt x="13" y="992"/>
                    <a:pt x="60" y="932"/>
                    <a:pt x="120" y="932"/>
                  </a:cubicBezTo>
                  <a:lnTo>
                    <a:pt x="120" y="1194"/>
                  </a:lnTo>
                  <a:lnTo>
                    <a:pt x="144" y="1194"/>
                  </a:lnTo>
                  <a:cubicBezTo>
                    <a:pt x="1287" y="1171"/>
                    <a:pt x="2454" y="1111"/>
                    <a:pt x="3597" y="1016"/>
                  </a:cubicBezTo>
                  <a:lnTo>
                    <a:pt x="3716" y="1004"/>
                  </a:lnTo>
                  <a:lnTo>
                    <a:pt x="3716" y="885"/>
                  </a:lnTo>
                  <a:cubicBezTo>
                    <a:pt x="3716" y="682"/>
                    <a:pt x="3704" y="468"/>
                    <a:pt x="3656" y="278"/>
                  </a:cubicBezTo>
                  <a:cubicBezTo>
                    <a:pt x="3644" y="230"/>
                    <a:pt x="3632" y="170"/>
                    <a:pt x="3573" y="111"/>
                  </a:cubicBezTo>
                  <a:cubicBezTo>
                    <a:pt x="3525" y="63"/>
                    <a:pt x="3454" y="51"/>
                    <a:pt x="3418" y="51"/>
                  </a:cubicBezTo>
                  <a:cubicBezTo>
                    <a:pt x="3193" y="15"/>
                    <a:pt x="2967" y="0"/>
                    <a:pt x="2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73"/>
            <p:cNvSpPr/>
            <p:nvPr/>
          </p:nvSpPr>
          <p:spPr>
            <a:xfrm rot="1059618">
              <a:off x="7351456" y="2996779"/>
              <a:ext cx="403612" cy="108447"/>
            </a:xfrm>
            <a:custGeom>
              <a:avLst/>
              <a:gdLst/>
              <a:ahLst/>
              <a:cxnLst/>
              <a:rect l="l" t="t" r="r" b="b"/>
              <a:pathLst>
                <a:path w="3454" h="928" extrusionOk="0">
                  <a:moveTo>
                    <a:pt x="2599" y="1"/>
                  </a:moveTo>
                  <a:cubicBezTo>
                    <a:pt x="2181" y="1"/>
                    <a:pt x="1755" y="47"/>
                    <a:pt x="1334" y="94"/>
                  </a:cubicBezTo>
                  <a:cubicBezTo>
                    <a:pt x="989" y="142"/>
                    <a:pt x="501" y="94"/>
                    <a:pt x="191" y="225"/>
                  </a:cubicBezTo>
                  <a:cubicBezTo>
                    <a:pt x="60" y="285"/>
                    <a:pt x="60" y="309"/>
                    <a:pt x="25" y="440"/>
                  </a:cubicBezTo>
                  <a:cubicBezTo>
                    <a:pt x="37" y="487"/>
                    <a:pt x="13" y="928"/>
                    <a:pt x="1" y="928"/>
                  </a:cubicBezTo>
                  <a:cubicBezTo>
                    <a:pt x="1156" y="892"/>
                    <a:pt x="2299" y="832"/>
                    <a:pt x="3454" y="749"/>
                  </a:cubicBezTo>
                  <a:cubicBezTo>
                    <a:pt x="3454" y="559"/>
                    <a:pt x="3430" y="368"/>
                    <a:pt x="3394" y="178"/>
                  </a:cubicBezTo>
                  <a:cubicBezTo>
                    <a:pt x="3394" y="142"/>
                    <a:pt x="3370" y="94"/>
                    <a:pt x="3347" y="82"/>
                  </a:cubicBezTo>
                  <a:cubicBezTo>
                    <a:pt x="3311" y="70"/>
                    <a:pt x="3287" y="47"/>
                    <a:pt x="3251" y="47"/>
                  </a:cubicBezTo>
                  <a:cubicBezTo>
                    <a:pt x="3038" y="14"/>
                    <a:pt x="2819" y="1"/>
                    <a:pt x="25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73"/>
            <p:cNvSpPr/>
            <p:nvPr/>
          </p:nvSpPr>
          <p:spPr>
            <a:xfrm rot="1059603">
              <a:off x="7316690" y="2981243"/>
              <a:ext cx="434231" cy="140468"/>
            </a:xfrm>
            <a:custGeom>
              <a:avLst/>
              <a:gdLst/>
              <a:ahLst/>
              <a:cxnLst/>
              <a:rect l="l" t="t" r="r" b="b"/>
              <a:pathLst>
                <a:path w="3716" h="1202" extrusionOk="0">
                  <a:moveTo>
                    <a:pt x="2704" y="261"/>
                  </a:moveTo>
                  <a:cubicBezTo>
                    <a:pt x="2930" y="261"/>
                    <a:pt x="3156" y="273"/>
                    <a:pt x="3370" y="332"/>
                  </a:cubicBezTo>
                  <a:lnTo>
                    <a:pt x="3394" y="332"/>
                  </a:lnTo>
                  <a:lnTo>
                    <a:pt x="3394" y="344"/>
                  </a:lnTo>
                  <a:cubicBezTo>
                    <a:pt x="3418" y="487"/>
                    <a:pt x="3454" y="618"/>
                    <a:pt x="3454" y="761"/>
                  </a:cubicBezTo>
                  <a:cubicBezTo>
                    <a:pt x="2394" y="844"/>
                    <a:pt x="1334" y="904"/>
                    <a:pt x="275" y="928"/>
                  </a:cubicBezTo>
                  <a:cubicBezTo>
                    <a:pt x="275" y="868"/>
                    <a:pt x="299" y="809"/>
                    <a:pt x="299" y="749"/>
                  </a:cubicBezTo>
                  <a:cubicBezTo>
                    <a:pt x="310" y="678"/>
                    <a:pt x="310" y="618"/>
                    <a:pt x="310" y="606"/>
                  </a:cubicBezTo>
                  <a:lnTo>
                    <a:pt x="310" y="571"/>
                  </a:lnTo>
                  <a:cubicBezTo>
                    <a:pt x="322" y="547"/>
                    <a:pt x="322" y="511"/>
                    <a:pt x="322" y="511"/>
                  </a:cubicBezTo>
                  <a:cubicBezTo>
                    <a:pt x="322" y="511"/>
                    <a:pt x="334" y="499"/>
                    <a:pt x="382" y="487"/>
                  </a:cubicBezTo>
                  <a:cubicBezTo>
                    <a:pt x="572" y="404"/>
                    <a:pt x="870" y="392"/>
                    <a:pt x="1132" y="380"/>
                  </a:cubicBezTo>
                  <a:cubicBezTo>
                    <a:pt x="1263" y="368"/>
                    <a:pt x="1382" y="368"/>
                    <a:pt x="1501" y="344"/>
                  </a:cubicBezTo>
                  <a:cubicBezTo>
                    <a:pt x="1906" y="309"/>
                    <a:pt x="2299" y="261"/>
                    <a:pt x="2704" y="261"/>
                  </a:cubicBezTo>
                  <a:close/>
                  <a:moveTo>
                    <a:pt x="2740" y="1"/>
                  </a:moveTo>
                  <a:cubicBezTo>
                    <a:pt x="2312" y="1"/>
                    <a:pt x="1886" y="48"/>
                    <a:pt x="1465" y="94"/>
                  </a:cubicBezTo>
                  <a:cubicBezTo>
                    <a:pt x="1370" y="106"/>
                    <a:pt x="1251" y="130"/>
                    <a:pt x="1108" y="130"/>
                  </a:cubicBezTo>
                  <a:cubicBezTo>
                    <a:pt x="834" y="130"/>
                    <a:pt x="513" y="142"/>
                    <a:pt x="275" y="249"/>
                  </a:cubicBezTo>
                  <a:cubicBezTo>
                    <a:pt x="120" y="309"/>
                    <a:pt x="84" y="344"/>
                    <a:pt x="37" y="511"/>
                  </a:cubicBezTo>
                  <a:lnTo>
                    <a:pt x="37" y="547"/>
                  </a:lnTo>
                  <a:cubicBezTo>
                    <a:pt x="37" y="571"/>
                    <a:pt x="37" y="606"/>
                    <a:pt x="25" y="737"/>
                  </a:cubicBezTo>
                  <a:cubicBezTo>
                    <a:pt x="13" y="821"/>
                    <a:pt x="13" y="987"/>
                    <a:pt x="1" y="1023"/>
                  </a:cubicBezTo>
                  <a:cubicBezTo>
                    <a:pt x="13" y="987"/>
                    <a:pt x="60" y="928"/>
                    <a:pt x="120" y="928"/>
                  </a:cubicBezTo>
                  <a:lnTo>
                    <a:pt x="120" y="1202"/>
                  </a:lnTo>
                  <a:lnTo>
                    <a:pt x="144" y="1202"/>
                  </a:lnTo>
                  <a:cubicBezTo>
                    <a:pt x="1287" y="1166"/>
                    <a:pt x="2454" y="1106"/>
                    <a:pt x="3597" y="1023"/>
                  </a:cubicBezTo>
                  <a:lnTo>
                    <a:pt x="3716" y="999"/>
                  </a:lnTo>
                  <a:lnTo>
                    <a:pt x="3716" y="880"/>
                  </a:lnTo>
                  <a:cubicBezTo>
                    <a:pt x="3716" y="678"/>
                    <a:pt x="3704" y="463"/>
                    <a:pt x="3656" y="273"/>
                  </a:cubicBezTo>
                  <a:cubicBezTo>
                    <a:pt x="3644" y="225"/>
                    <a:pt x="3632" y="166"/>
                    <a:pt x="3573" y="106"/>
                  </a:cubicBezTo>
                  <a:cubicBezTo>
                    <a:pt x="3525" y="70"/>
                    <a:pt x="3454" y="47"/>
                    <a:pt x="3418" y="47"/>
                  </a:cubicBezTo>
                  <a:cubicBezTo>
                    <a:pt x="3192" y="14"/>
                    <a:pt x="2966" y="1"/>
                    <a:pt x="2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942"/>
        <p:cNvGrpSpPr/>
        <p:nvPr/>
      </p:nvGrpSpPr>
      <p:grpSpPr>
        <a:xfrm>
          <a:off x="0" y="0"/>
          <a:ext cx="0" cy="0"/>
          <a:chOff x="0" y="0"/>
          <a:chExt cx="0" cy="0"/>
        </a:xfrm>
      </p:grpSpPr>
      <p:sp>
        <p:nvSpPr>
          <p:cNvPr id="2943" name="Google Shape;2943;p74"/>
          <p:cNvSpPr txBox="1">
            <a:spLocks noGrp="1"/>
          </p:cNvSpPr>
          <p:nvPr>
            <p:ph type="title"/>
          </p:nvPr>
        </p:nvSpPr>
        <p:spPr>
          <a:xfrm>
            <a:off x="713225" y="722376"/>
            <a:ext cx="7717500" cy="5727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GB"/>
              <a:t>Education icon pack</a:t>
            </a:r>
          </a:p>
        </p:txBody>
      </p:sp>
      <p:grpSp>
        <p:nvGrpSpPr>
          <p:cNvPr id="2944" name="Google Shape;2944;p74"/>
          <p:cNvGrpSpPr/>
          <p:nvPr/>
        </p:nvGrpSpPr>
        <p:grpSpPr>
          <a:xfrm>
            <a:off x="1663131" y="1823519"/>
            <a:ext cx="211050" cy="281400"/>
            <a:chOff x="1802875" y="1911600"/>
            <a:chExt cx="211050" cy="281400"/>
          </a:xfrm>
        </p:grpSpPr>
        <p:sp>
          <p:nvSpPr>
            <p:cNvPr id="2945" name="Google Shape;2945;p74"/>
            <p:cNvSpPr/>
            <p:nvPr/>
          </p:nvSpPr>
          <p:spPr>
            <a:xfrm>
              <a:off x="1907175" y="1918775"/>
              <a:ext cx="77550" cy="70850"/>
            </a:xfrm>
            <a:custGeom>
              <a:avLst/>
              <a:gdLst/>
              <a:ahLst/>
              <a:cxnLst/>
              <a:rect l="l" t="t" r="r" b="b"/>
              <a:pathLst>
                <a:path w="3102" h="2834" extrusionOk="0">
                  <a:moveTo>
                    <a:pt x="2184" y="1"/>
                  </a:moveTo>
                  <a:cubicBezTo>
                    <a:pt x="1662" y="1"/>
                    <a:pt x="1145" y="196"/>
                    <a:pt x="747" y="594"/>
                  </a:cubicBezTo>
                  <a:cubicBezTo>
                    <a:pt x="154" y="1168"/>
                    <a:pt x="1" y="2010"/>
                    <a:pt x="269" y="2719"/>
                  </a:cubicBezTo>
                  <a:cubicBezTo>
                    <a:pt x="486" y="2795"/>
                    <a:pt x="717" y="2834"/>
                    <a:pt x="948" y="2834"/>
                  </a:cubicBezTo>
                  <a:cubicBezTo>
                    <a:pt x="1469" y="2834"/>
                    <a:pt x="1996" y="2638"/>
                    <a:pt x="2393" y="2240"/>
                  </a:cubicBezTo>
                  <a:cubicBezTo>
                    <a:pt x="2948" y="1666"/>
                    <a:pt x="3102" y="824"/>
                    <a:pt x="2872" y="116"/>
                  </a:cubicBezTo>
                  <a:cubicBezTo>
                    <a:pt x="2648" y="39"/>
                    <a:pt x="2416" y="1"/>
                    <a:pt x="21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46" name="Google Shape;2946;p74"/>
            <p:cNvGrpSpPr/>
            <p:nvPr/>
          </p:nvGrpSpPr>
          <p:grpSpPr>
            <a:xfrm>
              <a:off x="1802875" y="1911600"/>
              <a:ext cx="211050" cy="281400"/>
              <a:chOff x="1802875" y="1911600"/>
              <a:chExt cx="211050" cy="281400"/>
            </a:xfrm>
          </p:grpSpPr>
          <p:sp>
            <p:nvSpPr>
              <p:cNvPr id="2947" name="Google Shape;2947;p74"/>
              <p:cNvSpPr/>
              <p:nvPr/>
            </p:nvSpPr>
            <p:spPr>
              <a:xfrm>
                <a:off x="1802875" y="1999175"/>
                <a:ext cx="211050" cy="193825"/>
              </a:xfrm>
              <a:custGeom>
                <a:avLst/>
                <a:gdLst/>
                <a:ahLst/>
                <a:cxnLst/>
                <a:rect l="l" t="t" r="r" b="b"/>
                <a:pathLst>
                  <a:path w="8442" h="7753" extrusionOk="0">
                    <a:moveTo>
                      <a:pt x="5838" y="651"/>
                    </a:moveTo>
                    <a:cubicBezTo>
                      <a:pt x="5915" y="651"/>
                      <a:pt x="5972" y="670"/>
                      <a:pt x="6029" y="670"/>
                    </a:cubicBezTo>
                    <a:lnTo>
                      <a:pt x="6087" y="670"/>
                    </a:lnTo>
                    <a:cubicBezTo>
                      <a:pt x="6106" y="709"/>
                      <a:pt x="6125" y="709"/>
                      <a:pt x="6163" y="709"/>
                    </a:cubicBezTo>
                    <a:lnTo>
                      <a:pt x="6202" y="709"/>
                    </a:lnTo>
                    <a:cubicBezTo>
                      <a:pt x="6297" y="728"/>
                      <a:pt x="6374" y="747"/>
                      <a:pt x="6451" y="766"/>
                    </a:cubicBezTo>
                    <a:cubicBezTo>
                      <a:pt x="6565" y="823"/>
                      <a:pt x="6680" y="862"/>
                      <a:pt x="6776" y="919"/>
                    </a:cubicBezTo>
                    <a:cubicBezTo>
                      <a:pt x="6852" y="938"/>
                      <a:pt x="6929" y="996"/>
                      <a:pt x="6986" y="1034"/>
                    </a:cubicBezTo>
                    <a:cubicBezTo>
                      <a:pt x="6986" y="1053"/>
                      <a:pt x="7025" y="1053"/>
                      <a:pt x="7025" y="1053"/>
                    </a:cubicBezTo>
                    <a:cubicBezTo>
                      <a:pt x="7063" y="1091"/>
                      <a:pt x="7120" y="1130"/>
                      <a:pt x="7159" y="1149"/>
                    </a:cubicBezTo>
                    <a:cubicBezTo>
                      <a:pt x="7159" y="1187"/>
                      <a:pt x="7178" y="1187"/>
                      <a:pt x="7178" y="1187"/>
                    </a:cubicBezTo>
                    <a:cubicBezTo>
                      <a:pt x="7427" y="1378"/>
                      <a:pt x="7618" y="1608"/>
                      <a:pt x="7733" y="1895"/>
                    </a:cubicBezTo>
                    <a:cubicBezTo>
                      <a:pt x="7752" y="1953"/>
                      <a:pt x="7752" y="1991"/>
                      <a:pt x="7790" y="2048"/>
                    </a:cubicBezTo>
                    <a:cubicBezTo>
                      <a:pt x="7790" y="2087"/>
                      <a:pt x="7809" y="2106"/>
                      <a:pt x="7809" y="2163"/>
                    </a:cubicBezTo>
                    <a:cubicBezTo>
                      <a:pt x="7829" y="2259"/>
                      <a:pt x="7848" y="2355"/>
                      <a:pt x="7848" y="2469"/>
                    </a:cubicBezTo>
                    <a:lnTo>
                      <a:pt x="7848" y="2565"/>
                    </a:lnTo>
                    <a:lnTo>
                      <a:pt x="7848" y="2661"/>
                    </a:lnTo>
                    <a:cubicBezTo>
                      <a:pt x="7848" y="2776"/>
                      <a:pt x="7848" y="2929"/>
                      <a:pt x="7829" y="3044"/>
                    </a:cubicBezTo>
                    <a:cubicBezTo>
                      <a:pt x="7580" y="4575"/>
                      <a:pt x="7350" y="5896"/>
                      <a:pt x="6776" y="6585"/>
                    </a:cubicBezTo>
                    <a:lnTo>
                      <a:pt x="6718" y="6642"/>
                    </a:lnTo>
                    <a:cubicBezTo>
                      <a:pt x="6431" y="6948"/>
                      <a:pt x="6106" y="7082"/>
                      <a:pt x="5666" y="7082"/>
                    </a:cubicBezTo>
                    <a:cubicBezTo>
                      <a:pt x="5513" y="7082"/>
                      <a:pt x="5340" y="7082"/>
                      <a:pt x="5168" y="7063"/>
                    </a:cubicBezTo>
                    <a:cubicBezTo>
                      <a:pt x="5130" y="7063"/>
                      <a:pt x="5072" y="7044"/>
                      <a:pt x="5034" y="7006"/>
                    </a:cubicBezTo>
                    <a:cubicBezTo>
                      <a:pt x="4919" y="6987"/>
                      <a:pt x="4747" y="6910"/>
                      <a:pt x="4575" y="6853"/>
                    </a:cubicBezTo>
                    <a:cubicBezTo>
                      <a:pt x="4498" y="6833"/>
                      <a:pt x="4402" y="6795"/>
                      <a:pt x="4307" y="6795"/>
                    </a:cubicBezTo>
                    <a:cubicBezTo>
                      <a:pt x="4192" y="6795"/>
                      <a:pt x="4096" y="6833"/>
                      <a:pt x="4001" y="6872"/>
                    </a:cubicBezTo>
                    <a:cubicBezTo>
                      <a:pt x="3828" y="6948"/>
                      <a:pt x="3503" y="7063"/>
                      <a:pt x="2910" y="7063"/>
                    </a:cubicBezTo>
                    <a:cubicBezTo>
                      <a:pt x="1512" y="7063"/>
                      <a:pt x="1129" y="5417"/>
                      <a:pt x="766" y="3044"/>
                    </a:cubicBezTo>
                    <a:cubicBezTo>
                      <a:pt x="651" y="2393"/>
                      <a:pt x="804" y="1876"/>
                      <a:pt x="1149" y="1436"/>
                    </a:cubicBezTo>
                    <a:cubicBezTo>
                      <a:pt x="1608" y="900"/>
                      <a:pt x="2374" y="651"/>
                      <a:pt x="2910" y="651"/>
                    </a:cubicBezTo>
                    <a:cubicBezTo>
                      <a:pt x="3101" y="651"/>
                      <a:pt x="3158" y="709"/>
                      <a:pt x="3197" y="709"/>
                    </a:cubicBezTo>
                    <a:cubicBezTo>
                      <a:pt x="3522" y="842"/>
                      <a:pt x="3981" y="996"/>
                      <a:pt x="4288" y="996"/>
                    </a:cubicBezTo>
                    <a:cubicBezTo>
                      <a:pt x="4594" y="996"/>
                      <a:pt x="5053" y="842"/>
                      <a:pt x="5398" y="709"/>
                    </a:cubicBezTo>
                    <a:cubicBezTo>
                      <a:pt x="5417" y="670"/>
                      <a:pt x="5513" y="651"/>
                      <a:pt x="5666" y="651"/>
                    </a:cubicBezTo>
                    <a:close/>
                    <a:moveTo>
                      <a:pt x="2929" y="0"/>
                    </a:moveTo>
                    <a:cubicBezTo>
                      <a:pt x="2240" y="0"/>
                      <a:pt x="1283" y="326"/>
                      <a:pt x="670" y="1015"/>
                    </a:cubicBezTo>
                    <a:cubicBezTo>
                      <a:pt x="172" y="1589"/>
                      <a:pt x="0" y="2335"/>
                      <a:pt x="134" y="3159"/>
                    </a:cubicBezTo>
                    <a:cubicBezTo>
                      <a:pt x="326" y="4364"/>
                      <a:pt x="517" y="5494"/>
                      <a:pt x="900" y="6317"/>
                    </a:cubicBezTo>
                    <a:cubicBezTo>
                      <a:pt x="1340" y="7274"/>
                      <a:pt x="2010" y="7752"/>
                      <a:pt x="2929" y="7752"/>
                    </a:cubicBezTo>
                    <a:cubicBezTo>
                      <a:pt x="3618" y="7752"/>
                      <a:pt x="4077" y="7618"/>
                      <a:pt x="4307" y="7503"/>
                    </a:cubicBezTo>
                    <a:cubicBezTo>
                      <a:pt x="4479" y="7542"/>
                      <a:pt x="4690" y="7637"/>
                      <a:pt x="4919" y="7695"/>
                    </a:cubicBezTo>
                    <a:cubicBezTo>
                      <a:pt x="4958" y="7695"/>
                      <a:pt x="5015" y="7714"/>
                      <a:pt x="5053" y="7714"/>
                    </a:cubicBezTo>
                    <a:cubicBezTo>
                      <a:pt x="5245" y="7733"/>
                      <a:pt x="5455" y="7752"/>
                      <a:pt x="5685" y="7752"/>
                    </a:cubicBezTo>
                    <a:cubicBezTo>
                      <a:pt x="6297" y="7752"/>
                      <a:pt x="6833" y="7542"/>
                      <a:pt x="7159" y="7063"/>
                    </a:cubicBezTo>
                    <a:cubicBezTo>
                      <a:pt x="7178" y="7044"/>
                      <a:pt x="7178" y="7025"/>
                      <a:pt x="7197" y="6987"/>
                    </a:cubicBezTo>
                    <a:cubicBezTo>
                      <a:pt x="7905" y="6183"/>
                      <a:pt x="8173" y="4766"/>
                      <a:pt x="8403" y="3139"/>
                    </a:cubicBezTo>
                    <a:cubicBezTo>
                      <a:pt x="8422" y="2967"/>
                      <a:pt x="8441" y="2814"/>
                      <a:pt x="8441" y="2661"/>
                    </a:cubicBezTo>
                    <a:lnTo>
                      <a:pt x="8441" y="2546"/>
                    </a:lnTo>
                    <a:lnTo>
                      <a:pt x="8441" y="2431"/>
                    </a:lnTo>
                    <a:lnTo>
                      <a:pt x="8384" y="1991"/>
                    </a:lnTo>
                    <a:cubicBezTo>
                      <a:pt x="8345" y="1953"/>
                      <a:pt x="8345" y="1876"/>
                      <a:pt x="8326" y="1819"/>
                    </a:cubicBezTo>
                    <a:lnTo>
                      <a:pt x="8250" y="1608"/>
                    </a:lnTo>
                    <a:cubicBezTo>
                      <a:pt x="8097" y="1225"/>
                      <a:pt x="7829" y="900"/>
                      <a:pt x="7484" y="632"/>
                    </a:cubicBezTo>
                    <a:lnTo>
                      <a:pt x="7465" y="613"/>
                    </a:lnTo>
                    <a:cubicBezTo>
                      <a:pt x="7427" y="555"/>
                      <a:pt x="7369" y="536"/>
                      <a:pt x="7312" y="479"/>
                    </a:cubicBezTo>
                    <a:lnTo>
                      <a:pt x="7274" y="460"/>
                    </a:lnTo>
                    <a:cubicBezTo>
                      <a:pt x="7216" y="421"/>
                      <a:pt x="7120" y="364"/>
                      <a:pt x="7025" y="326"/>
                    </a:cubicBezTo>
                    <a:cubicBezTo>
                      <a:pt x="6891" y="249"/>
                      <a:pt x="6757" y="192"/>
                      <a:pt x="6604" y="153"/>
                    </a:cubicBezTo>
                    <a:lnTo>
                      <a:pt x="6317" y="77"/>
                    </a:lnTo>
                    <a:cubicBezTo>
                      <a:pt x="6317" y="58"/>
                      <a:pt x="6297" y="58"/>
                      <a:pt x="6278" y="58"/>
                    </a:cubicBezTo>
                    <a:cubicBezTo>
                      <a:pt x="6259" y="39"/>
                      <a:pt x="6221" y="39"/>
                      <a:pt x="6202" y="39"/>
                    </a:cubicBezTo>
                    <a:lnTo>
                      <a:pt x="6163" y="39"/>
                    </a:lnTo>
                    <a:cubicBezTo>
                      <a:pt x="6087" y="39"/>
                      <a:pt x="5991" y="0"/>
                      <a:pt x="5915" y="0"/>
                    </a:cubicBezTo>
                    <a:lnTo>
                      <a:pt x="5781" y="0"/>
                    </a:lnTo>
                    <a:cubicBezTo>
                      <a:pt x="5532" y="0"/>
                      <a:pt x="5321" y="39"/>
                      <a:pt x="5149" y="96"/>
                    </a:cubicBezTo>
                    <a:cubicBezTo>
                      <a:pt x="4843" y="230"/>
                      <a:pt x="4479" y="326"/>
                      <a:pt x="4307" y="326"/>
                    </a:cubicBezTo>
                    <a:cubicBezTo>
                      <a:pt x="4154" y="326"/>
                      <a:pt x="3790" y="230"/>
                      <a:pt x="3484" y="96"/>
                    </a:cubicBezTo>
                    <a:cubicBezTo>
                      <a:pt x="3331" y="39"/>
                      <a:pt x="3139" y="0"/>
                      <a:pt x="29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74"/>
              <p:cNvSpPr/>
              <p:nvPr/>
            </p:nvSpPr>
            <p:spPr>
              <a:xfrm>
                <a:off x="1834925" y="2033725"/>
                <a:ext cx="56000" cy="50650"/>
              </a:xfrm>
              <a:custGeom>
                <a:avLst/>
                <a:gdLst/>
                <a:ahLst/>
                <a:cxnLst/>
                <a:rect l="l" t="t" r="r" b="b"/>
                <a:pathLst>
                  <a:path w="2240" h="2026" extrusionOk="0">
                    <a:moveTo>
                      <a:pt x="1906" y="0"/>
                    </a:moveTo>
                    <a:cubicBezTo>
                      <a:pt x="1543" y="0"/>
                      <a:pt x="1055" y="137"/>
                      <a:pt x="690" y="418"/>
                    </a:cubicBezTo>
                    <a:cubicBezTo>
                      <a:pt x="211" y="800"/>
                      <a:pt x="1" y="1355"/>
                      <a:pt x="96" y="2025"/>
                    </a:cubicBezTo>
                    <a:lnTo>
                      <a:pt x="728" y="1910"/>
                    </a:lnTo>
                    <a:cubicBezTo>
                      <a:pt x="670" y="1470"/>
                      <a:pt x="785" y="1164"/>
                      <a:pt x="1072" y="915"/>
                    </a:cubicBezTo>
                    <a:cubicBezTo>
                      <a:pt x="1339" y="705"/>
                      <a:pt x="1646" y="649"/>
                      <a:pt x="1829" y="649"/>
                    </a:cubicBezTo>
                    <a:cubicBezTo>
                      <a:pt x="1896" y="649"/>
                      <a:pt x="1946" y="656"/>
                      <a:pt x="1972" y="666"/>
                    </a:cubicBezTo>
                    <a:lnTo>
                      <a:pt x="2240" y="54"/>
                    </a:lnTo>
                    <a:cubicBezTo>
                      <a:pt x="2153" y="18"/>
                      <a:pt x="2038" y="0"/>
                      <a:pt x="19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74"/>
              <p:cNvSpPr/>
              <p:nvPr/>
            </p:nvSpPr>
            <p:spPr>
              <a:xfrm>
                <a:off x="1898575" y="1911600"/>
                <a:ext cx="95250" cy="86650"/>
              </a:xfrm>
              <a:custGeom>
                <a:avLst/>
                <a:gdLst/>
                <a:ahLst/>
                <a:cxnLst/>
                <a:rect l="l" t="t" r="r" b="b"/>
                <a:pathLst>
                  <a:path w="3810" h="3466" extrusionOk="0">
                    <a:moveTo>
                      <a:pt x="2527" y="613"/>
                    </a:moveTo>
                    <a:cubicBezTo>
                      <a:pt x="2661" y="613"/>
                      <a:pt x="2776" y="632"/>
                      <a:pt x="2929" y="670"/>
                    </a:cubicBezTo>
                    <a:cubicBezTo>
                      <a:pt x="3063" y="1245"/>
                      <a:pt x="2890" y="1857"/>
                      <a:pt x="2469" y="2297"/>
                    </a:cubicBezTo>
                    <a:cubicBezTo>
                      <a:pt x="2125" y="2623"/>
                      <a:pt x="1704" y="2795"/>
                      <a:pt x="1244" y="2795"/>
                    </a:cubicBezTo>
                    <a:cubicBezTo>
                      <a:pt x="1110" y="2795"/>
                      <a:pt x="976" y="2776"/>
                      <a:pt x="842" y="2738"/>
                    </a:cubicBezTo>
                    <a:cubicBezTo>
                      <a:pt x="728" y="2144"/>
                      <a:pt x="900" y="1551"/>
                      <a:pt x="1302" y="1111"/>
                    </a:cubicBezTo>
                    <a:cubicBezTo>
                      <a:pt x="1627" y="785"/>
                      <a:pt x="2067" y="613"/>
                      <a:pt x="2527" y="613"/>
                    </a:cubicBezTo>
                    <a:close/>
                    <a:moveTo>
                      <a:pt x="2546" y="1"/>
                    </a:moveTo>
                    <a:cubicBezTo>
                      <a:pt x="1914" y="1"/>
                      <a:pt x="1321" y="230"/>
                      <a:pt x="862" y="690"/>
                    </a:cubicBezTo>
                    <a:cubicBezTo>
                      <a:pt x="230" y="1340"/>
                      <a:pt x="0" y="2297"/>
                      <a:pt x="287" y="3159"/>
                    </a:cubicBezTo>
                    <a:lnTo>
                      <a:pt x="345" y="3293"/>
                    </a:lnTo>
                    <a:lnTo>
                      <a:pt x="479" y="3350"/>
                    </a:lnTo>
                    <a:cubicBezTo>
                      <a:pt x="747" y="3408"/>
                      <a:pt x="1015" y="3465"/>
                      <a:pt x="1283" y="3465"/>
                    </a:cubicBezTo>
                    <a:cubicBezTo>
                      <a:pt x="1895" y="3465"/>
                      <a:pt x="2489" y="3197"/>
                      <a:pt x="2948" y="2776"/>
                    </a:cubicBezTo>
                    <a:cubicBezTo>
                      <a:pt x="3599" y="2125"/>
                      <a:pt x="3809" y="1168"/>
                      <a:pt x="3522" y="307"/>
                    </a:cubicBezTo>
                    <a:lnTo>
                      <a:pt x="3484" y="154"/>
                    </a:lnTo>
                    <a:lnTo>
                      <a:pt x="3331" y="115"/>
                    </a:lnTo>
                    <a:cubicBezTo>
                      <a:pt x="3063" y="39"/>
                      <a:pt x="2814" y="1"/>
                      <a:pt x="25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74"/>
              <p:cNvSpPr/>
              <p:nvPr/>
            </p:nvSpPr>
            <p:spPr>
              <a:xfrm>
                <a:off x="1902400" y="1970450"/>
                <a:ext cx="16775" cy="49800"/>
              </a:xfrm>
              <a:custGeom>
                <a:avLst/>
                <a:gdLst/>
                <a:ahLst/>
                <a:cxnLst/>
                <a:rect l="l" t="t" r="r" b="b"/>
                <a:pathLst>
                  <a:path w="671" h="1992" extrusionOk="0">
                    <a:moveTo>
                      <a:pt x="0" y="1"/>
                    </a:moveTo>
                    <a:lnTo>
                      <a:pt x="0" y="1991"/>
                    </a:lnTo>
                    <a:lnTo>
                      <a:pt x="670" y="1991"/>
                    </a:lnTo>
                    <a:lnTo>
                      <a:pt x="6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951" name="Google Shape;2951;p74"/>
          <p:cNvGrpSpPr/>
          <p:nvPr/>
        </p:nvGrpSpPr>
        <p:grpSpPr>
          <a:xfrm>
            <a:off x="1955299" y="1822806"/>
            <a:ext cx="258425" cy="282825"/>
            <a:chOff x="2022025" y="1911600"/>
            <a:chExt cx="258425" cy="282825"/>
          </a:xfrm>
        </p:grpSpPr>
        <p:sp>
          <p:nvSpPr>
            <p:cNvPr id="2952" name="Google Shape;2952;p74"/>
            <p:cNvSpPr/>
            <p:nvPr/>
          </p:nvSpPr>
          <p:spPr>
            <a:xfrm>
              <a:off x="2027300" y="1919250"/>
              <a:ext cx="142600" cy="104825"/>
            </a:xfrm>
            <a:custGeom>
              <a:avLst/>
              <a:gdLst/>
              <a:ahLst/>
              <a:cxnLst/>
              <a:rect l="l" t="t" r="r" b="b"/>
              <a:pathLst>
                <a:path w="5704" h="4193" extrusionOk="0">
                  <a:moveTo>
                    <a:pt x="536" y="1"/>
                  </a:moveTo>
                  <a:cubicBezTo>
                    <a:pt x="172" y="1"/>
                    <a:pt x="0" y="384"/>
                    <a:pt x="249" y="613"/>
                  </a:cubicBezTo>
                  <a:lnTo>
                    <a:pt x="3311" y="4193"/>
                  </a:lnTo>
                  <a:lnTo>
                    <a:pt x="3426" y="4193"/>
                  </a:lnTo>
                  <a:cubicBezTo>
                    <a:pt x="3886" y="3944"/>
                    <a:pt x="4402" y="3829"/>
                    <a:pt x="4957" y="3829"/>
                  </a:cubicBezTo>
                  <a:cubicBezTo>
                    <a:pt x="5225" y="3829"/>
                    <a:pt x="5455" y="3848"/>
                    <a:pt x="5704" y="3906"/>
                  </a:cubicBezTo>
                  <a:lnTo>
                    <a:pt x="2374" y="116"/>
                  </a:lnTo>
                  <a:cubicBezTo>
                    <a:pt x="2297" y="39"/>
                    <a:pt x="2201" y="1"/>
                    <a:pt x="20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74"/>
            <p:cNvSpPr/>
            <p:nvPr/>
          </p:nvSpPr>
          <p:spPr>
            <a:xfrm>
              <a:off x="2132575" y="1919250"/>
              <a:ext cx="142600" cy="104825"/>
            </a:xfrm>
            <a:custGeom>
              <a:avLst/>
              <a:gdLst/>
              <a:ahLst/>
              <a:cxnLst/>
              <a:rect l="l" t="t" r="r" b="b"/>
              <a:pathLst>
                <a:path w="5704" h="4193" extrusionOk="0">
                  <a:moveTo>
                    <a:pt x="3618" y="1"/>
                  </a:moveTo>
                  <a:cubicBezTo>
                    <a:pt x="3503" y="1"/>
                    <a:pt x="3407" y="39"/>
                    <a:pt x="3330" y="116"/>
                  </a:cubicBezTo>
                  <a:lnTo>
                    <a:pt x="0" y="3906"/>
                  </a:lnTo>
                  <a:cubicBezTo>
                    <a:pt x="249" y="3848"/>
                    <a:pt x="498" y="3829"/>
                    <a:pt x="746" y="3829"/>
                  </a:cubicBezTo>
                  <a:cubicBezTo>
                    <a:pt x="1302" y="3829"/>
                    <a:pt x="1818" y="3944"/>
                    <a:pt x="2278" y="4193"/>
                  </a:cubicBezTo>
                  <a:lnTo>
                    <a:pt x="2393" y="4193"/>
                  </a:lnTo>
                  <a:lnTo>
                    <a:pt x="5455" y="613"/>
                  </a:lnTo>
                  <a:cubicBezTo>
                    <a:pt x="5704" y="384"/>
                    <a:pt x="5512" y="1"/>
                    <a:pt x="51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54" name="Google Shape;2954;p74"/>
            <p:cNvGrpSpPr/>
            <p:nvPr/>
          </p:nvGrpSpPr>
          <p:grpSpPr>
            <a:xfrm>
              <a:off x="2022025" y="1911600"/>
              <a:ext cx="258425" cy="282825"/>
              <a:chOff x="2022025" y="1911600"/>
              <a:chExt cx="258425" cy="282825"/>
            </a:xfrm>
          </p:grpSpPr>
          <p:sp>
            <p:nvSpPr>
              <p:cNvPr id="2955" name="Google Shape;2955;p74"/>
              <p:cNvSpPr/>
              <p:nvPr/>
            </p:nvSpPr>
            <p:spPr>
              <a:xfrm>
                <a:off x="2022025" y="1911600"/>
                <a:ext cx="170375" cy="120125"/>
              </a:xfrm>
              <a:custGeom>
                <a:avLst/>
                <a:gdLst/>
                <a:ahLst/>
                <a:cxnLst/>
                <a:rect l="l" t="t" r="r" b="b"/>
                <a:pathLst>
                  <a:path w="6815" h="4805" extrusionOk="0">
                    <a:moveTo>
                      <a:pt x="2297" y="632"/>
                    </a:moveTo>
                    <a:cubicBezTo>
                      <a:pt x="2297" y="632"/>
                      <a:pt x="2317" y="670"/>
                      <a:pt x="2336" y="670"/>
                    </a:cubicBezTo>
                    <a:lnTo>
                      <a:pt x="5111" y="3810"/>
                    </a:lnTo>
                    <a:cubicBezTo>
                      <a:pt x="4594" y="3810"/>
                      <a:pt x="4097" y="3944"/>
                      <a:pt x="3618" y="4154"/>
                    </a:cubicBezTo>
                    <a:lnTo>
                      <a:pt x="690" y="728"/>
                    </a:lnTo>
                    <a:lnTo>
                      <a:pt x="670" y="709"/>
                    </a:lnTo>
                    <a:lnTo>
                      <a:pt x="670" y="690"/>
                    </a:lnTo>
                    <a:cubicBezTo>
                      <a:pt x="670" y="670"/>
                      <a:pt x="690" y="632"/>
                      <a:pt x="747" y="632"/>
                    </a:cubicBezTo>
                    <a:close/>
                    <a:moveTo>
                      <a:pt x="766" y="1"/>
                    </a:moveTo>
                    <a:cubicBezTo>
                      <a:pt x="479" y="1"/>
                      <a:pt x="192" y="154"/>
                      <a:pt x="96" y="422"/>
                    </a:cubicBezTo>
                    <a:cubicBezTo>
                      <a:pt x="1" y="690"/>
                      <a:pt x="39" y="958"/>
                      <a:pt x="230" y="1149"/>
                    </a:cubicBezTo>
                    <a:lnTo>
                      <a:pt x="3369" y="4805"/>
                    </a:lnTo>
                    <a:lnTo>
                      <a:pt x="3714" y="4805"/>
                    </a:lnTo>
                    <a:lnTo>
                      <a:pt x="3771" y="4786"/>
                    </a:lnTo>
                    <a:cubicBezTo>
                      <a:pt x="4211" y="4556"/>
                      <a:pt x="4690" y="4441"/>
                      <a:pt x="5168" y="4441"/>
                    </a:cubicBezTo>
                    <a:cubicBezTo>
                      <a:pt x="5398" y="4441"/>
                      <a:pt x="5647" y="4460"/>
                      <a:pt x="5858" y="4518"/>
                    </a:cubicBezTo>
                    <a:lnTo>
                      <a:pt x="6815" y="4728"/>
                    </a:lnTo>
                    <a:lnTo>
                      <a:pt x="2852" y="211"/>
                    </a:lnTo>
                    <a:lnTo>
                      <a:pt x="2814" y="192"/>
                    </a:lnTo>
                    <a:cubicBezTo>
                      <a:pt x="2699" y="58"/>
                      <a:pt x="2508" y="1"/>
                      <a:pt x="23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74"/>
              <p:cNvSpPr/>
              <p:nvPr/>
            </p:nvSpPr>
            <p:spPr>
              <a:xfrm>
                <a:off x="2109600" y="1911600"/>
                <a:ext cx="170850" cy="120125"/>
              </a:xfrm>
              <a:custGeom>
                <a:avLst/>
                <a:gdLst/>
                <a:ahLst/>
                <a:cxnLst/>
                <a:rect l="l" t="t" r="r" b="b"/>
                <a:pathLst>
                  <a:path w="6834" h="4805" extrusionOk="0">
                    <a:moveTo>
                      <a:pt x="6068" y="632"/>
                    </a:moveTo>
                    <a:cubicBezTo>
                      <a:pt x="6106" y="632"/>
                      <a:pt x="6144" y="690"/>
                      <a:pt x="6144" y="690"/>
                    </a:cubicBezTo>
                    <a:cubicBezTo>
                      <a:pt x="6164" y="690"/>
                      <a:pt x="6164" y="690"/>
                      <a:pt x="6144" y="709"/>
                    </a:cubicBezTo>
                    <a:lnTo>
                      <a:pt x="3197" y="4135"/>
                    </a:lnTo>
                    <a:cubicBezTo>
                      <a:pt x="2718" y="3924"/>
                      <a:pt x="2221" y="3790"/>
                      <a:pt x="1685" y="3790"/>
                    </a:cubicBezTo>
                    <a:lnTo>
                      <a:pt x="4460" y="670"/>
                    </a:lnTo>
                    <a:cubicBezTo>
                      <a:pt x="4460" y="632"/>
                      <a:pt x="4479" y="632"/>
                      <a:pt x="4517" y="632"/>
                    </a:cubicBezTo>
                    <a:close/>
                    <a:moveTo>
                      <a:pt x="4498" y="1"/>
                    </a:moveTo>
                    <a:cubicBezTo>
                      <a:pt x="4307" y="1"/>
                      <a:pt x="4154" y="58"/>
                      <a:pt x="4001" y="192"/>
                    </a:cubicBezTo>
                    <a:lnTo>
                      <a:pt x="0" y="4728"/>
                    </a:lnTo>
                    <a:lnTo>
                      <a:pt x="957" y="4518"/>
                    </a:lnTo>
                    <a:cubicBezTo>
                      <a:pt x="1206" y="4460"/>
                      <a:pt x="1417" y="4441"/>
                      <a:pt x="1665" y="4441"/>
                    </a:cubicBezTo>
                    <a:cubicBezTo>
                      <a:pt x="2144" y="4441"/>
                      <a:pt x="2623" y="4556"/>
                      <a:pt x="3044" y="4786"/>
                    </a:cubicBezTo>
                    <a:lnTo>
                      <a:pt x="3120" y="4805"/>
                    </a:lnTo>
                    <a:lnTo>
                      <a:pt x="3465" y="4805"/>
                    </a:lnTo>
                    <a:lnTo>
                      <a:pt x="6585" y="1149"/>
                    </a:lnTo>
                    <a:cubicBezTo>
                      <a:pt x="6776" y="958"/>
                      <a:pt x="6833" y="670"/>
                      <a:pt x="6738" y="422"/>
                    </a:cubicBezTo>
                    <a:cubicBezTo>
                      <a:pt x="6642" y="154"/>
                      <a:pt x="6374" y="1"/>
                      <a:pt x="60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74"/>
              <p:cNvSpPr/>
              <p:nvPr/>
            </p:nvSpPr>
            <p:spPr>
              <a:xfrm>
                <a:off x="2089975" y="2038875"/>
                <a:ext cx="122050" cy="122050"/>
              </a:xfrm>
              <a:custGeom>
                <a:avLst/>
                <a:gdLst/>
                <a:ahLst/>
                <a:cxnLst/>
                <a:rect l="l" t="t" r="r" b="b"/>
                <a:pathLst>
                  <a:path w="4882" h="4882" extrusionOk="0">
                    <a:moveTo>
                      <a:pt x="2450" y="1"/>
                    </a:moveTo>
                    <a:cubicBezTo>
                      <a:pt x="1111" y="1"/>
                      <a:pt x="0" y="1092"/>
                      <a:pt x="0" y="2432"/>
                    </a:cubicBezTo>
                    <a:cubicBezTo>
                      <a:pt x="0" y="3772"/>
                      <a:pt x="1111" y="4882"/>
                      <a:pt x="2450" y="4882"/>
                    </a:cubicBezTo>
                    <a:cubicBezTo>
                      <a:pt x="3790" y="4882"/>
                      <a:pt x="4881" y="3810"/>
                      <a:pt x="4881" y="2432"/>
                    </a:cubicBezTo>
                    <a:lnTo>
                      <a:pt x="4250" y="2432"/>
                    </a:lnTo>
                    <a:cubicBezTo>
                      <a:pt x="4250" y="3427"/>
                      <a:pt x="3427" y="4231"/>
                      <a:pt x="2450" y="4231"/>
                    </a:cubicBezTo>
                    <a:cubicBezTo>
                      <a:pt x="1474" y="4231"/>
                      <a:pt x="651" y="3427"/>
                      <a:pt x="651" y="2432"/>
                    </a:cubicBezTo>
                    <a:cubicBezTo>
                      <a:pt x="651" y="1456"/>
                      <a:pt x="1474" y="652"/>
                      <a:pt x="2450" y="652"/>
                    </a:cubicBezTo>
                    <a:lnTo>
                      <a:pt x="24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74"/>
              <p:cNvSpPr/>
              <p:nvPr/>
            </p:nvSpPr>
            <p:spPr>
              <a:xfrm>
                <a:off x="2057425" y="2006350"/>
                <a:ext cx="187625" cy="188075"/>
              </a:xfrm>
              <a:custGeom>
                <a:avLst/>
                <a:gdLst/>
                <a:ahLst/>
                <a:cxnLst/>
                <a:rect l="l" t="t" r="r" b="b"/>
                <a:pathLst>
                  <a:path w="7505" h="7523" extrusionOk="0">
                    <a:moveTo>
                      <a:pt x="3752" y="651"/>
                    </a:moveTo>
                    <a:cubicBezTo>
                      <a:pt x="5475" y="651"/>
                      <a:pt x="6853" y="2029"/>
                      <a:pt x="6853" y="3771"/>
                    </a:cubicBezTo>
                    <a:cubicBezTo>
                      <a:pt x="6853" y="5494"/>
                      <a:pt x="5475" y="6872"/>
                      <a:pt x="3752" y="6872"/>
                    </a:cubicBezTo>
                    <a:cubicBezTo>
                      <a:pt x="2030" y="6872"/>
                      <a:pt x="633" y="5494"/>
                      <a:pt x="633" y="3771"/>
                    </a:cubicBezTo>
                    <a:cubicBezTo>
                      <a:pt x="633" y="2029"/>
                      <a:pt x="2030" y="651"/>
                      <a:pt x="3752" y="651"/>
                    </a:cubicBezTo>
                    <a:close/>
                    <a:moveTo>
                      <a:pt x="3752" y="0"/>
                    </a:moveTo>
                    <a:cubicBezTo>
                      <a:pt x="1666" y="0"/>
                      <a:pt x="1" y="1685"/>
                      <a:pt x="1" y="3771"/>
                    </a:cubicBezTo>
                    <a:cubicBezTo>
                      <a:pt x="1" y="5838"/>
                      <a:pt x="1685" y="7523"/>
                      <a:pt x="3752" y="7523"/>
                    </a:cubicBezTo>
                    <a:cubicBezTo>
                      <a:pt x="5801" y="7523"/>
                      <a:pt x="7504" y="5819"/>
                      <a:pt x="7504" y="3771"/>
                    </a:cubicBezTo>
                    <a:cubicBezTo>
                      <a:pt x="7504" y="1685"/>
                      <a:pt x="5801" y="0"/>
                      <a:pt x="37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9" name="Google Shape;2959;p74"/>
            <p:cNvSpPr/>
            <p:nvPr/>
          </p:nvSpPr>
          <p:spPr>
            <a:xfrm>
              <a:off x="2057425" y="2006350"/>
              <a:ext cx="187625" cy="188075"/>
            </a:xfrm>
            <a:custGeom>
              <a:avLst/>
              <a:gdLst/>
              <a:ahLst/>
              <a:cxnLst/>
              <a:rect l="l" t="t" r="r" b="b"/>
              <a:pathLst>
                <a:path w="7505" h="7523" extrusionOk="0">
                  <a:moveTo>
                    <a:pt x="3752" y="651"/>
                  </a:moveTo>
                  <a:cubicBezTo>
                    <a:pt x="5475" y="651"/>
                    <a:pt x="6853" y="2029"/>
                    <a:pt x="6853" y="3771"/>
                  </a:cubicBezTo>
                  <a:cubicBezTo>
                    <a:pt x="6853" y="5494"/>
                    <a:pt x="5475" y="6872"/>
                    <a:pt x="3752" y="6872"/>
                  </a:cubicBezTo>
                  <a:cubicBezTo>
                    <a:pt x="2030" y="6872"/>
                    <a:pt x="633" y="5494"/>
                    <a:pt x="633" y="3771"/>
                  </a:cubicBezTo>
                  <a:cubicBezTo>
                    <a:pt x="633" y="2029"/>
                    <a:pt x="2030" y="651"/>
                    <a:pt x="3752" y="651"/>
                  </a:cubicBezTo>
                  <a:close/>
                  <a:moveTo>
                    <a:pt x="3752" y="0"/>
                  </a:moveTo>
                  <a:cubicBezTo>
                    <a:pt x="1666" y="0"/>
                    <a:pt x="1" y="1685"/>
                    <a:pt x="1" y="3771"/>
                  </a:cubicBezTo>
                  <a:cubicBezTo>
                    <a:pt x="1" y="5838"/>
                    <a:pt x="1685" y="7523"/>
                    <a:pt x="3752" y="7523"/>
                  </a:cubicBezTo>
                  <a:cubicBezTo>
                    <a:pt x="5801" y="7523"/>
                    <a:pt x="7504" y="5819"/>
                    <a:pt x="7504" y="3771"/>
                  </a:cubicBezTo>
                  <a:cubicBezTo>
                    <a:pt x="7504" y="1685"/>
                    <a:pt x="5801" y="0"/>
                    <a:pt x="37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60" name="Google Shape;2960;p74"/>
          <p:cNvGrpSpPr/>
          <p:nvPr/>
        </p:nvGrpSpPr>
        <p:grpSpPr>
          <a:xfrm>
            <a:off x="2294843" y="1824481"/>
            <a:ext cx="283775" cy="279475"/>
            <a:chOff x="2293350" y="1910175"/>
            <a:chExt cx="283775" cy="279475"/>
          </a:xfrm>
        </p:grpSpPr>
        <p:sp>
          <p:nvSpPr>
            <p:cNvPr id="2961" name="Google Shape;2961;p74"/>
            <p:cNvSpPr/>
            <p:nvPr/>
          </p:nvSpPr>
          <p:spPr>
            <a:xfrm>
              <a:off x="2293350" y="2054200"/>
              <a:ext cx="135450" cy="135450"/>
            </a:xfrm>
            <a:custGeom>
              <a:avLst/>
              <a:gdLst/>
              <a:ahLst/>
              <a:cxnLst/>
              <a:rect l="l" t="t" r="r" b="b"/>
              <a:pathLst>
                <a:path w="5418" h="5418" extrusionOk="0">
                  <a:moveTo>
                    <a:pt x="2737" y="919"/>
                  </a:moveTo>
                  <a:lnTo>
                    <a:pt x="4498" y="2680"/>
                  </a:lnTo>
                  <a:lnTo>
                    <a:pt x="2623" y="4575"/>
                  </a:lnTo>
                  <a:lnTo>
                    <a:pt x="2182" y="3484"/>
                  </a:lnTo>
                  <a:cubicBezTo>
                    <a:pt x="2163" y="3388"/>
                    <a:pt x="2067" y="3293"/>
                    <a:pt x="1953" y="3235"/>
                  </a:cubicBezTo>
                  <a:lnTo>
                    <a:pt x="842" y="2814"/>
                  </a:lnTo>
                  <a:lnTo>
                    <a:pt x="2737" y="919"/>
                  </a:lnTo>
                  <a:close/>
                  <a:moveTo>
                    <a:pt x="2737" y="0"/>
                  </a:moveTo>
                  <a:lnTo>
                    <a:pt x="153" y="2584"/>
                  </a:lnTo>
                  <a:cubicBezTo>
                    <a:pt x="58" y="2718"/>
                    <a:pt x="0" y="2852"/>
                    <a:pt x="39" y="2986"/>
                  </a:cubicBezTo>
                  <a:cubicBezTo>
                    <a:pt x="58" y="3140"/>
                    <a:pt x="153" y="3254"/>
                    <a:pt x="287" y="3312"/>
                  </a:cubicBezTo>
                  <a:lnTo>
                    <a:pt x="1608" y="3809"/>
                  </a:lnTo>
                  <a:lnTo>
                    <a:pt x="2106" y="5130"/>
                  </a:lnTo>
                  <a:cubicBezTo>
                    <a:pt x="2182" y="5302"/>
                    <a:pt x="2335" y="5417"/>
                    <a:pt x="2527" y="5417"/>
                  </a:cubicBezTo>
                  <a:cubicBezTo>
                    <a:pt x="2642" y="5417"/>
                    <a:pt x="2756" y="5360"/>
                    <a:pt x="2833" y="5264"/>
                  </a:cubicBezTo>
                  <a:lnTo>
                    <a:pt x="5417" y="2680"/>
                  </a:lnTo>
                  <a:lnTo>
                    <a:pt x="27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74"/>
            <p:cNvSpPr/>
            <p:nvPr/>
          </p:nvSpPr>
          <p:spPr>
            <a:xfrm>
              <a:off x="2491925" y="2060900"/>
              <a:ext cx="85200" cy="128750"/>
            </a:xfrm>
            <a:custGeom>
              <a:avLst/>
              <a:gdLst/>
              <a:ahLst/>
              <a:cxnLst/>
              <a:rect l="l" t="t" r="r" b="b"/>
              <a:pathLst>
                <a:path w="3408" h="5150" extrusionOk="0">
                  <a:moveTo>
                    <a:pt x="919" y="0"/>
                  </a:moveTo>
                  <a:lnTo>
                    <a:pt x="460" y="460"/>
                  </a:lnTo>
                  <a:lnTo>
                    <a:pt x="2565" y="2565"/>
                  </a:lnTo>
                  <a:lnTo>
                    <a:pt x="1474" y="2986"/>
                  </a:lnTo>
                  <a:cubicBezTo>
                    <a:pt x="1379" y="3025"/>
                    <a:pt x="1283" y="3120"/>
                    <a:pt x="1226" y="3235"/>
                  </a:cubicBezTo>
                  <a:lnTo>
                    <a:pt x="805" y="4326"/>
                  </a:lnTo>
                  <a:lnTo>
                    <a:pt x="460" y="4001"/>
                  </a:lnTo>
                  <a:lnTo>
                    <a:pt x="1" y="4460"/>
                  </a:lnTo>
                  <a:lnTo>
                    <a:pt x="575" y="5034"/>
                  </a:lnTo>
                  <a:cubicBezTo>
                    <a:pt x="671" y="5092"/>
                    <a:pt x="766" y="5149"/>
                    <a:pt x="900" y="5149"/>
                  </a:cubicBezTo>
                  <a:cubicBezTo>
                    <a:pt x="913" y="5149"/>
                    <a:pt x="926" y="5132"/>
                    <a:pt x="944" y="5132"/>
                  </a:cubicBezTo>
                  <a:cubicBezTo>
                    <a:pt x="953" y="5132"/>
                    <a:pt x="964" y="5137"/>
                    <a:pt x="977" y="5149"/>
                  </a:cubicBezTo>
                  <a:cubicBezTo>
                    <a:pt x="1130" y="5130"/>
                    <a:pt x="1245" y="5034"/>
                    <a:pt x="1302" y="4881"/>
                  </a:cubicBezTo>
                  <a:lnTo>
                    <a:pt x="1800" y="3561"/>
                  </a:lnTo>
                  <a:lnTo>
                    <a:pt x="3121" y="3063"/>
                  </a:lnTo>
                  <a:cubicBezTo>
                    <a:pt x="3254" y="3025"/>
                    <a:pt x="3350" y="2891"/>
                    <a:pt x="3369" y="2757"/>
                  </a:cubicBezTo>
                  <a:cubicBezTo>
                    <a:pt x="3408" y="2604"/>
                    <a:pt x="3350" y="2450"/>
                    <a:pt x="3254" y="2355"/>
                  </a:cubicBezTo>
                  <a:lnTo>
                    <a:pt x="9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74"/>
            <p:cNvSpPr/>
            <p:nvPr/>
          </p:nvSpPr>
          <p:spPr>
            <a:xfrm>
              <a:off x="2315825" y="1918600"/>
              <a:ext cx="239300" cy="228475"/>
            </a:xfrm>
            <a:custGeom>
              <a:avLst/>
              <a:gdLst/>
              <a:ahLst/>
              <a:cxnLst/>
              <a:rect l="l" t="t" r="r" b="b"/>
              <a:pathLst>
                <a:path w="9572" h="9139" extrusionOk="0">
                  <a:moveTo>
                    <a:pt x="4786" y="1922"/>
                  </a:moveTo>
                  <a:cubicBezTo>
                    <a:pt x="5379" y="1922"/>
                    <a:pt x="5934" y="2132"/>
                    <a:pt x="6375" y="2458"/>
                  </a:cubicBezTo>
                  <a:cubicBezTo>
                    <a:pt x="7006" y="2936"/>
                    <a:pt x="7408" y="3702"/>
                    <a:pt x="7408" y="4544"/>
                  </a:cubicBezTo>
                  <a:cubicBezTo>
                    <a:pt x="7408" y="5999"/>
                    <a:pt x="6241" y="7185"/>
                    <a:pt x="4786" y="7185"/>
                  </a:cubicBezTo>
                  <a:cubicBezTo>
                    <a:pt x="3312" y="7185"/>
                    <a:pt x="2145" y="5999"/>
                    <a:pt x="2145" y="4544"/>
                  </a:cubicBezTo>
                  <a:cubicBezTo>
                    <a:pt x="2145" y="3089"/>
                    <a:pt x="3312" y="1922"/>
                    <a:pt x="4786" y="1922"/>
                  </a:cubicBezTo>
                  <a:close/>
                  <a:moveTo>
                    <a:pt x="3454" y="1"/>
                  </a:moveTo>
                  <a:cubicBezTo>
                    <a:pt x="3398" y="1"/>
                    <a:pt x="3345" y="9"/>
                    <a:pt x="3293" y="27"/>
                  </a:cubicBezTo>
                  <a:cubicBezTo>
                    <a:pt x="2834" y="161"/>
                    <a:pt x="2719" y="965"/>
                    <a:pt x="2336" y="1252"/>
                  </a:cubicBezTo>
                  <a:cubicBezTo>
                    <a:pt x="1953" y="1539"/>
                    <a:pt x="1168" y="1386"/>
                    <a:pt x="900" y="1769"/>
                  </a:cubicBezTo>
                  <a:cubicBezTo>
                    <a:pt x="632" y="2151"/>
                    <a:pt x="996" y="2840"/>
                    <a:pt x="862" y="3300"/>
                  </a:cubicBezTo>
                  <a:cubicBezTo>
                    <a:pt x="709" y="3740"/>
                    <a:pt x="1" y="4085"/>
                    <a:pt x="1" y="4563"/>
                  </a:cubicBezTo>
                  <a:cubicBezTo>
                    <a:pt x="1" y="5042"/>
                    <a:pt x="709" y="5405"/>
                    <a:pt x="862" y="5846"/>
                  </a:cubicBezTo>
                  <a:cubicBezTo>
                    <a:pt x="996" y="6286"/>
                    <a:pt x="632" y="7013"/>
                    <a:pt x="900" y="7377"/>
                  </a:cubicBezTo>
                  <a:cubicBezTo>
                    <a:pt x="1188" y="7760"/>
                    <a:pt x="1972" y="7626"/>
                    <a:pt x="2336" y="7894"/>
                  </a:cubicBezTo>
                  <a:cubicBezTo>
                    <a:pt x="2719" y="8162"/>
                    <a:pt x="2834" y="8965"/>
                    <a:pt x="3293" y="9119"/>
                  </a:cubicBezTo>
                  <a:cubicBezTo>
                    <a:pt x="3339" y="9133"/>
                    <a:pt x="3386" y="9139"/>
                    <a:pt x="3435" y="9139"/>
                  </a:cubicBezTo>
                  <a:cubicBezTo>
                    <a:pt x="3852" y="9139"/>
                    <a:pt x="4357" y="8678"/>
                    <a:pt x="4786" y="8678"/>
                  </a:cubicBezTo>
                  <a:cubicBezTo>
                    <a:pt x="5215" y="8678"/>
                    <a:pt x="5720" y="9139"/>
                    <a:pt x="6123" y="9139"/>
                  </a:cubicBezTo>
                  <a:cubicBezTo>
                    <a:pt x="6170" y="9139"/>
                    <a:pt x="6216" y="9133"/>
                    <a:pt x="6260" y="9119"/>
                  </a:cubicBezTo>
                  <a:cubicBezTo>
                    <a:pt x="6719" y="8965"/>
                    <a:pt x="6834" y="8181"/>
                    <a:pt x="7217" y="7894"/>
                  </a:cubicBezTo>
                  <a:cubicBezTo>
                    <a:pt x="7600" y="7607"/>
                    <a:pt x="8384" y="7740"/>
                    <a:pt x="8652" y="7377"/>
                  </a:cubicBezTo>
                  <a:cubicBezTo>
                    <a:pt x="8920" y="7013"/>
                    <a:pt x="8557" y="6286"/>
                    <a:pt x="8710" y="5846"/>
                  </a:cubicBezTo>
                  <a:cubicBezTo>
                    <a:pt x="8844" y="5405"/>
                    <a:pt x="9571" y="5042"/>
                    <a:pt x="9571" y="4563"/>
                  </a:cubicBezTo>
                  <a:cubicBezTo>
                    <a:pt x="9571" y="4085"/>
                    <a:pt x="8844" y="3740"/>
                    <a:pt x="8710" y="3300"/>
                  </a:cubicBezTo>
                  <a:cubicBezTo>
                    <a:pt x="8557" y="2840"/>
                    <a:pt x="8920" y="2132"/>
                    <a:pt x="8652" y="1769"/>
                  </a:cubicBezTo>
                  <a:cubicBezTo>
                    <a:pt x="8365" y="1386"/>
                    <a:pt x="7581" y="1501"/>
                    <a:pt x="7217" y="1252"/>
                  </a:cubicBezTo>
                  <a:cubicBezTo>
                    <a:pt x="6834" y="984"/>
                    <a:pt x="6719" y="161"/>
                    <a:pt x="6260" y="27"/>
                  </a:cubicBezTo>
                  <a:cubicBezTo>
                    <a:pt x="6210" y="9"/>
                    <a:pt x="6159" y="1"/>
                    <a:pt x="6105" y="1"/>
                  </a:cubicBezTo>
                  <a:cubicBezTo>
                    <a:pt x="5705" y="1"/>
                    <a:pt x="5208" y="448"/>
                    <a:pt x="4786" y="448"/>
                  </a:cubicBezTo>
                  <a:cubicBezTo>
                    <a:pt x="4364" y="448"/>
                    <a:pt x="3867" y="1"/>
                    <a:pt x="34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74"/>
            <p:cNvSpPr/>
            <p:nvPr/>
          </p:nvSpPr>
          <p:spPr>
            <a:xfrm>
              <a:off x="2308650" y="1910175"/>
              <a:ext cx="254600" cy="245500"/>
            </a:xfrm>
            <a:custGeom>
              <a:avLst/>
              <a:gdLst/>
              <a:ahLst/>
              <a:cxnLst/>
              <a:rect l="l" t="t" r="r" b="b"/>
              <a:pathLst>
                <a:path w="10184" h="9820" extrusionOk="0">
                  <a:moveTo>
                    <a:pt x="6432" y="689"/>
                  </a:moveTo>
                  <a:cubicBezTo>
                    <a:pt x="6547" y="708"/>
                    <a:pt x="6662" y="957"/>
                    <a:pt x="6777" y="1168"/>
                  </a:cubicBezTo>
                  <a:cubicBezTo>
                    <a:pt x="6930" y="1417"/>
                    <a:pt x="7064" y="1665"/>
                    <a:pt x="7293" y="1838"/>
                  </a:cubicBezTo>
                  <a:cubicBezTo>
                    <a:pt x="7523" y="2010"/>
                    <a:pt x="7810" y="2048"/>
                    <a:pt x="8097" y="2106"/>
                  </a:cubicBezTo>
                  <a:cubicBezTo>
                    <a:pt x="8346" y="2144"/>
                    <a:pt x="8595" y="2201"/>
                    <a:pt x="8671" y="2297"/>
                  </a:cubicBezTo>
                  <a:cubicBezTo>
                    <a:pt x="8748" y="2393"/>
                    <a:pt x="8691" y="2661"/>
                    <a:pt x="8671" y="2890"/>
                  </a:cubicBezTo>
                  <a:cubicBezTo>
                    <a:pt x="8633" y="3177"/>
                    <a:pt x="8576" y="3484"/>
                    <a:pt x="8671" y="3752"/>
                  </a:cubicBezTo>
                  <a:cubicBezTo>
                    <a:pt x="8748" y="4020"/>
                    <a:pt x="8959" y="4230"/>
                    <a:pt x="9150" y="4422"/>
                  </a:cubicBezTo>
                  <a:cubicBezTo>
                    <a:pt x="9322" y="4594"/>
                    <a:pt x="9514" y="4785"/>
                    <a:pt x="9514" y="4919"/>
                  </a:cubicBezTo>
                  <a:cubicBezTo>
                    <a:pt x="9514" y="5072"/>
                    <a:pt x="9322" y="5264"/>
                    <a:pt x="9150" y="5436"/>
                  </a:cubicBezTo>
                  <a:cubicBezTo>
                    <a:pt x="8959" y="5627"/>
                    <a:pt x="8767" y="5838"/>
                    <a:pt x="8671" y="6106"/>
                  </a:cubicBezTo>
                  <a:cubicBezTo>
                    <a:pt x="8614" y="6393"/>
                    <a:pt x="8633" y="6680"/>
                    <a:pt x="8671" y="6967"/>
                  </a:cubicBezTo>
                  <a:cubicBezTo>
                    <a:pt x="8729" y="7197"/>
                    <a:pt x="8748" y="7465"/>
                    <a:pt x="8671" y="7561"/>
                  </a:cubicBezTo>
                  <a:cubicBezTo>
                    <a:pt x="8614" y="7656"/>
                    <a:pt x="8346" y="7714"/>
                    <a:pt x="8097" y="7752"/>
                  </a:cubicBezTo>
                  <a:cubicBezTo>
                    <a:pt x="7810" y="7810"/>
                    <a:pt x="7523" y="7848"/>
                    <a:pt x="7293" y="8020"/>
                  </a:cubicBezTo>
                  <a:cubicBezTo>
                    <a:pt x="7044" y="8192"/>
                    <a:pt x="6930" y="8441"/>
                    <a:pt x="6796" y="8690"/>
                  </a:cubicBezTo>
                  <a:cubicBezTo>
                    <a:pt x="6700" y="8881"/>
                    <a:pt x="6547" y="9111"/>
                    <a:pt x="6432" y="9169"/>
                  </a:cubicBezTo>
                  <a:lnTo>
                    <a:pt x="6375" y="9169"/>
                  </a:lnTo>
                  <a:cubicBezTo>
                    <a:pt x="6260" y="9169"/>
                    <a:pt x="6068" y="9073"/>
                    <a:pt x="5877" y="8977"/>
                  </a:cubicBezTo>
                  <a:cubicBezTo>
                    <a:pt x="5647" y="8862"/>
                    <a:pt x="5360" y="8709"/>
                    <a:pt x="5073" y="8709"/>
                  </a:cubicBezTo>
                  <a:cubicBezTo>
                    <a:pt x="4786" y="8709"/>
                    <a:pt x="4499" y="8824"/>
                    <a:pt x="4250" y="8977"/>
                  </a:cubicBezTo>
                  <a:cubicBezTo>
                    <a:pt x="4059" y="9073"/>
                    <a:pt x="3867" y="9169"/>
                    <a:pt x="3752" y="9169"/>
                  </a:cubicBezTo>
                  <a:lnTo>
                    <a:pt x="3695" y="9169"/>
                  </a:lnTo>
                  <a:cubicBezTo>
                    <a:pt x="3580" y="9149"/>
                    <a:pt x="3465" y="8901"/>
                    <a:pt x="3350" y="8690"/>
                  </a:cubicBezTo>
                  <a:cubicBezTo>
                    <a:pt x="3197" y="8441"/>
                    <a:pt x="3063" y="8192"/>
                    <a:pt x="2834" y="8020"/>
                  </a:cubicBezTo>
                  <a:cubicBezTo>
                    <a:pt x="2604" y="7848"/>
                    <a:pt x="2317" y="7790"/>
                    <a:pt x="2030" y="7752"/>
                  </a:cubicBezTo>
                  <a:cubicBezTo>
                    <a:pt x="1781" y="7714"/>
                    <a:pt x="1532" y="7656"/>
                    <a:pt x="1455" y="7561"/>
                  </a:cubicBezTo>
                  <a:cubicBezTo>
                    <a:pt x="1379" y="7465"/>
                    <a:pt x="1436" y="7197"/>
                    <a:pt x="1455" y="6967"/>
                  </a:cubicBezTo>
                  <a:cubicBezTo>
                    <a:pt x="1494" y="6680"/>
                    <a:pt x="1551" y="6355"/>
                    <a:pt x="1455" y="6106"/>
                  </a:cubicBezTo>
                  <a:cubicBezTo>
                    <a:pt x="1379" y="5838"/>
                    <a:pt x="1168" y="5627"/>
                    <a:pt x="977" y="5436"/>
                  </a:cubicBezTo>
                  <a:cubicBezTo>
                    <a:pt x="805" y="5264"/>
                    <a:pt x="613" y="5072"/>
                    <a:pt x="613" y="4919"/>
                  </a:cubicBezTo>
                  <a:cubicBezTo>
                    <a:pt x="613" y="4785"/>
                    <a:pt x="805" y="4594"/>
                    <a:pt x="977" y="4422"/>
                  </a:cubicBezTo>
                  <a:cubicBezTo>
                    <a:pt x="1168" y="4230"/>
                    <a:pt x="1360" y="4020"/>
                    <a:pt x="1455" y="3752"/>
                  </a:cubicBezTo>
                  <a:cubicBezTo>
                    <a:pt x="1532" y="3465"/>
                    <a:pt x="1494" y="3177"/>
                    <a:pt x="1455" y="2890"/>
                  </a:cubicBezTo>
                  <a:cubicBezTo>
                    <a:pt x="1398" y="2661"/>
                    <a:pt x="1379" y="2393"/>
                    <a:pt x="1455" y="2297"/>
                  </a:cubicBezTo>
                  <a:cubicBezTo>
                    <a:pt x="1532" y="2201"/>
                    <a:pt x="1781" y="2144"/>
                    <a:pt x="2030" y="2106"/>
                  </a:cubicBezTo>
                  <a:cubicBezTo>
                    <a:pt x="2317" y="2048"/>
                    <a:pt x="2604" y="2010"/>
                    <a:pt x="2834" y="1838"/>
                  </a:cubicBezTo>
                  <a:cubicBezTo>
                    <a:pt x="3082" y="1665"/>
                    <a:pt x="3197" y="1417"/>
                    <a:pt x="3350" y="1168"/>
                  </a:cubicBezTo>
                  <a:cubicBezTo>
                    <a:pt x="3446" y="976"/>
                    <a:pt x="3580" y="747"/>
                    <a:pt x="3695" y="689"/>
                  </a:cubicBezTo>
                  <a:lnTo>
                    <a:pt x="3752" y="689"/>
                  </a:lnTo>
                  <a:cubicBezTo>
                    <a:pt x="3867" y="689"/>
                    <a:pt x="4059" y="785"/>
                    <a:pt x="4250" y="881"/>
                  </a:cubicBezTo>
                  <a:cubicBezTo>
                    <a:pt x="4480" y="995"/>
                    <a:pt x="4786" y="1149"/>
                    <a:pt x="5073" y="1149"/>
                  </a:cubicBezTo>
                  <a:cubicBezTo>
                    <a:pt x="5360" y="1149"/>
                    <a:pt x="5609" y="995"/>
                    <a:pt x="5877" y="881"/>
                  </a:cubicBezTo>
                  <a:cubicBezTo>
                    <a:pt x="6068" y="785"/>
                    <a:pt x="6260" y="689"/>
                    <a:pt x="6375" y="689"/>
                  </a:cubicBezTo>
                  <a:close/>
                  <a:moveTo>
                    <a:pt x="3771" y="0"/>
                  </a:moveTo>
                  <a:cubicBezTo>
                    <a:pt x="3695" y="0"/>
                    <a:pt x="3599" y="19"/>
                    <a:pt x="3542" y="58"/>
                  </a:cubicBezTo>
                  <a:cubicBezTo>
                    <a:pt x="3159" y="172"/>
                    <a:pt x="2968" y="555"/>
                    <a:pt x="2795" y="861"/>
                  </a:cubicBezTo>
                  <a:cubicBezTo>
                    <a:pt x="2700" y="1053"/>
                    <a:pt x="2585" y="1244"/>
                    <a:pt x="2489" y="1321"/>
                  </a:cubicBezTo>
                  <a:cubicBezTo>
                    <a:pt x="2393" y="1397"/>
                    <a:pt x="2164" y="1417"/>
                    <a:pt x="1953" y="1455"/>
                  </a:cubicBezTo>
                  <a:cubicBezTo>
                    <a:pt x="1628" y="1531"/>
                    <a:pt x="1207" y="1608"/>
                    <a:pt x="977" y="1914"/>
                  </a:cubicBezTo>
                  <a:cubicBezTo>
                    <a:pt x="766" y="2220"/>
                    <a:pt x="805" y="2642"/>
                    <a:pt x="862" y="2986"/>
                  </a:cubicBezTo>
                  <a:cubicBezTo>
                    <a:pt x="881" y="3216"/>
                    <a:pt x="919" y="3426"/>
                    <a:pt x="881" y="3541"/>
                  </a:cubicBezTo>
                  <a:cubicBezTo>
                    <a:pt x="824" y="3637"/>
                    <a:pt x="690" y="3809"/>
                    <a:pt x="537" y="3943"/>
                  </a:cubicBezTo>
                  <a:cubicBezTo>
                    <a:pt x="288" y="4211"/>
                    <a:pt x="1" y="4498"/>
                    <a:pt x="1" y="4900"/>
                  </a:cubicBezTo>
                  <a:cubicBezTo>
                    <a:pt x="1" y="5321"/>
                    <a:pt x="288" y="5608"/>
                    <a:pt x="537" y="5857"/>
                  </a:cubicBezTo>
                  <a:cubicBezTo>
                    <a:pt x="690" y="6010"/>
                    <a:pt x="824" y="6144"/>
                    <a:pt x="881" y="6278"/>
                  </a:cubicBezTo>
                  <a:cubicBezTo>
                    <a:pt x="919" y="6393"/>
                    <a:pt x="881" y="6604"/>
                    <a:pt x="862" y="6814"/>
                  </a:cubicBezTo>
                  <a:cubicBezTo>
                    <a:pt x="805" y="7178"/>
                    <a:pt x="728" y="7580"/>
                    <a:pt x="977" y="7905"/>
                  </a:cubicBezTo>
                  <a:cubicBezTo>
                    <a:pt x="1187" y="8211"/>
                    <a:pt x="1589" y="8288"/>
                    <a:pt x="1953" y="8345"/>
                  </a:cubicBezTo>
                  <a:cubicBezTo>
                    <a:pt x="2164" y="8384"/>
                    <a:pt x="2393" y="8422"/>
                    <a:pt x="2489" y="8499"/>
                  </a:cubicBezTo>
                  <a:cubicBezTo>
                    <a:pt x="2604" y="8575"/>
                    <a:pt x="2700" y="8767"/>
                    <a:pt x="2795" y="8958"/>
                  </a:cubicBezTo>
                  <a:cubicBezTo>
                    <a:pt x="2968" y="9283"/>
                    <a:pt x="3159" y="9647"/>
                    <a:pt x="3542" y="9762"/>
                  </a:cubicBezTo>
                  <a:cubicBezTo>
                    <a:pt x="3599" y="9781"/>
                    <a:pt x="3676" y="9819"/>
                    <a:pt x="3771" y="9819"/>
                  </a:cubicBezTo>
                  <a:cubicBezTo>
                    <a:pt x="4039" y="9819"/>
                    <a:pt x="4307" y="9666"/>
                    <a:pt x="4556" y="9551"/>
                  </a:cubicBezTo>
                  <a:cubicBezTo>
                    <a:pt x="4748" y="9456"/>
                    <a:pt x="4939" y="9360"/>
                    <a:pt x="5092" y="9360"/>
                  </a:cubicBezTo>
                  <a:cubicBezTo>
                    <a:pt x="5207" y="9360"/>
                    <a:pt x="5418" y="9456"/>
                    <a:pt x="5609" y="9551"/>
                  </a:cubicBezTo>
                  <a:cubicBezTo>
                    <a:pt x="5858" y="9685"/>
                    <a:pt x="6126" y="9819"/>
                    <a:pt x="6413" y="9819"/>
                  </a:cubicBezTo>
                  <a:cubicBezTo>
                    <a:pt x="6470" y="9819"/>
                    <a:pt x="6566" y="9781"/>
                    <a:pt x="6643" y="9762"/>
                  </a:cubicBezTo>
                  <a:cubicBezTo>
                    <a:pt x="7025" y="9647"/>
                    <a:pt x="7217" y="9264"/>
                    <a:pt x="7389" y="8958"/>
                  </a:cubicBezTo>
                  <a:cubicBezTo>
                    <a:pt x="7485" y="8767"/>
                    <a:pt x="7600" y="8575"/>
                    <a:pt x="7695" y="8499"/>
                  </a:cubicBezTo>
                  <a:cubicBezTo>
                    <a:pt x="7791" y="8422"/>
                    <a:pt x="8002" y="8403"/>
                    <a:pt x="8212" y="8345"/>
                  </a:cubicBezTo>
                  <a:cubicBezTo>
                    <a:pt x="8557" y="8288"/>
                    <a:pt x="8959" y="8211"/>
                    <a:pt x="9207" y="7905"/>
                  </a:cubicBezTo>
                  <a:cubicBezTo>
                    <a:pt x="9418" y="7580"/>
                    <a:pt x="9360" y="7178"/>
                    <a:pt x="9322" y="6814"/>
                  </a:cubicBezTo>
                  <a:cubicBezTo>
                    <a:pt x="9303" y="6604"/>
                    <a:pt x="9246" y="6393"/>
                    <a:pt x="9303" y="6278"/>
                  </a:cubicBezTo>
                  <a:cubicBezTo>
                    <a:pt x="9341" y="6183"/>
                    <a:pt x="9494" y="6010"/>
                    <a:pt x="9628" y="5857"/>
                  </a:cubicBezTo>
                  <a:cubicBezTo>
                    <a:pt x="9896" y="5608"/>
                    <a:pt x="10184" y="5321"/>
                    <a:pt x="10184" y="4900"/>
                  </a:cubicBezTo>
                  <a:cubicBezTo>
                    <a:pt x="10184" y="4498"/>
                    <a:pt x="9896" y="4211"/>
                    <a:pt x="9628" y="3943"/>
                  </a:cubicBezTo>
                  <a:cubicBezTo>
                    <a:pt x="9494" y="3809"/>
                    <a:pt x="9341" y="3656"/>
                    <a:pt x="9303" y="3541"/>
                  </a:cubicBezTo>
                  <a:cubicBezTo>
                    <a:pt x="9246" y="3426"/>
                    <a:pt x="9303" y="3216"/>
                    <a:pt x="9322" y="2986"/>
                  </a:cubicBezTo>
                  <a:cubicBezTo>
                    <a:pt x="9380" y="2642"/>
                    <a:pt x="9437" y="2220"/>
                    <a:pt x="9207" y="1914"/>
                  </a:cubicBezTo>
                  <a:cubicBezTo>
                    <a:pt x="8997" y="1608"/>
                    <a:pt x="8576" y="1531"/>
                    <a:pt x="8231" y="1455"/>
                  </a:cubicBezTo>
                  <a:cubicBezTo>
                    <a:pt x="8002" y="1436"/>
                    <a:pt x="7791" y="1397"/>
                    <a:pt x="7695" y="1321"/>
                  </a:cubicBezTo>
                  <a:cubicBezTo>
                    <a:pt x="7580" y="1244"/>
                    <a:pt x="7485" y="1053"/>
                    <a:pt x="7389" y="861"/>
                  </a:cubicBezTo>
                  <a:cubicBezTo>
                    <a:pt x="7217" y="536"/>
                    <a:pt x="7025" y="172"/>
                    <a:pt x="6643" y="58"/>
                  </a:cubicBezTo>
                  <a:cubicBezTo>
                    <a:pt x="6566" y="19"/>
                    <a:pt x="6509" y="0"/>
                    <a:pt x="6413" y="0"/>
                  </a:cubicBezTo>
                  <a:cubicBezTo>
                    <a:pt x="6145" y="0"/>
                    <a:pt x="5877" y="153"/>
                    <a:pt x="5609" y="268"/>
                  </a:cubicBezTo>
                  <a:cubicBezTo>
                    <a:pt x="5418" y="364"/>
                    <a:pt x="5226" y="460"/>
                    <a:pt x="5092" y="460"/>
                  </a:cubicBezTo>
                  <a:cubicBezTo>
                    <a:pt x="4977" y="460"/>
                    <a:pt x="4748" y="364"/>
                    <a:pt x="4556" y="268"/>
                  </a:cubicBezTo>
                  <a:cubicBezTo>
                    <a:pt x="4327" y="115"/>
                    <a:pt x="4059" y="0"/>
                    <a:pt x="37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74"/>
            <p:cNvSpPr/>
            <p:nvPr/>
          </p:nvSpPr>
          <p:spPr>
            <a:xfrm>
              <a:off x="2361775" y="1959450"/>
              <a:ext cx="146925" cy="146925"/>
            </a:xfrm>
            <a:custGeom>
              <a:avLst/>
              <a:gdLst/>
              <a:ahLst/>
              <a:cxnLst/>
              <a:rect l="l" t="t" r="r" b="b"/>
              <a:pathLst>
                <a:path w="5877" h="5877" extrusionOk="0">
                  <a:moveTo>
                    <a:pt x="2948" y="632"/>
                  </a:moveTo>
                  <a:cubicBezTo>
                    <a:pt x="3446" y="632"/>
                    <a:pt x="3943" y="805"/>
                    <a:pt x="4345" y="1111"/>
                  </a:cubicBezTo>
                  <a:cubicBezTo>
                    <a:pt x="4900" y="1551"/>
                    <a:pt x="5245" y="2221"/>
                    <a:pt x="5245" y="2929"/>
                  </a:cubicBezTo>
                  <a:cubicBezTo>
                    <a:pt x="5245" y="4212"/>
                    <a:pt x="4211" y="5226"/>
                    <a:pt x="2948" y="5226"/>
                  </a:cubicBezTo>
                  <a:cubicBezTo>
                    <a:pt x="1666" y="5226"/>
                    <a:pt x="651" y="4212"/>
                    <a:pt x="651" y="2929"/>
                  </a:cubicBezTo>
                  <a:cubicBezTo>
                    <a:pt x="651" y="1666"/>
                    <a:pt x="1666" y="632"/>
                    <a:pt x="2948" y="632"/>
                  </a:cubicBezTo>
                  <a:close/>
                  <a:moveTo>
                    <a:pt x="2948" y="1"/>
                  </a:moveTo>
                  <a:cubicBezTo>
                    <a:pt x="1321" y="1"/>
                    <a:pt x="0" y="1302"/>
                    <a:pt x="0" y="2929"/>
                  </a:cubicBezTo>
                  <a:cubicBezTo>
                    <a:pt x="0" y="4556"/>
                    <a:pt x="1321" y="5877"/>
                    <a:pt x="2948" y="5877"/>
                  </a:cubicBezTo>
                  <a:cubicBezTo>
                    <a:pt x="4575" y="5877"/>
                    <a:pt x="5877" y="4556"/>
                    <a:pt x="5877" y="2948"/>
                  </a:cubicBezTo>
                  <a:cubicBezTo>
                    <a:pt x="5877" y="2030"/>
                    <a:pt x="5475" y="1187"/>
                    <a:pt x="4728" y="613"/>
                  </a:cubicBezTo>
                  <a:cubicBezTo>
                    <a:pt x="4230" y="211"/>
                    <a:pt x="3618" y="1"/>
                    <a:pt x="29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66" name="Google Shape;2966;p74"/>
          <p:cNvGrpSpPr/>
          <p:nvPr/>
        </p:nvGrpSpPr>
        <p:grpSpPr>
          <a:xfrm>
            <a:off x="2659736" y="1822319"/>
            <a:ext cx="149800" cy="283800"/>
            <a:chOff x="2587625" y="1908725"/>
            <a:chExt cx="149800" cy="283800"/>
          </a:xfrm>
        </p:grpSpPr>
        <p:sp>
          <p:nvSpPr>
            <p:cNvPr id="2967" name="Google Shape;2967;p74"/>
            <p:cNvSpPr/>
            <p:nvPr/>
          </p:nvSpPr>
          <p:spPr>
            <a:xfrm>
              <a:off x="2595775" y="2057675"/>
              <a:ext cx="134950" cy="126050"/>
            </a:xfrm>
            <a:custGeom>
              <a:avLst/>
              <a:gdLst/>
              <a:ahLst/>
              <a:cxnLst/>
              <a:rect l="l" t="t" r="r" b="b"/>
              <a:pathLst>
                <a:path w="5398" h="5042" extrusionOk="0">
                  <a:moveTo>
                    <a:pt x="2692" y="0"/>
                  </a:moveTo>
                  <a:cubicBezTo>
                    <a:pt x="2613" y="0"/>
                    <a:pt x="2536" y="43"/>
                    <a:pt x="2508" y="129"/>
                  </a:cubicBezTo>
                  <a:lnTo>
                    <a:pt x="1876" y="1642"/>
                  </a:lnTo>
                  <a:lnTo>
                    <a:pt x="249" y="1756"/>
                  </a:lnTo>
                  <a:cubicBezTo>
                    <a:pt x="58" y="1776"/>
                    <a:pt x="0" y="2024"/>
                    <a:pt x="134" y="2139"/>
                  </a:cubicBezTo>
                  <a:lnTo>
                    <a:pt x="1378" y="3192"/>
                  </a:lnTo>
                  <a:lnTo>
                    <a:pt x="995" y="4781"/>
                  </a:lnTo>
                  <a:cubicBezTo>
                    <a:pt x="966" y="4928"/>
                    <a:pt x="1073" y="5042"/>
                    <a:pt x="1194" y="5042"/>
                  </a:cubicBezTo>
                  <a:cubicBezTo>
                    <a:pt x="1230" y="5042"/>
                    <a:pt x="1267" y="5032"/>
                    <a:pt x="1302" y="5010"/>
                  </a:cubicBezTo>
                  <a:lnTo>
                    <a:pt x="2699" y="4149"/>
                  </a:lnTo>
                  <a:lnTo>
                    <a:pt x="4077" y="5010"/>
                  </a:lnTo>
                  <a:cubicBezTo>
                    <a:pt x="4112" y="5032"/>
                    <a:pt x="4150" y="5042"/>
                    <a:pt x="4187" y="5042"/>
                  </a:cubicBezTo>
                  <a:cubicBezTo>
                    <a:pt x="4313" y="5042"/>
                    <a:pt x="4432" y="4928"/>
                    <a:pt x="4402" y="4781"/>
                  </a:cubicBezTo>
                  <a:lnTo>
                    <a:pt x="4020" y="3192"/>
                  </a:lnTo>
                  <a:lnTo>
                    <a:pt x="5264" y="2139"/>
                  </a:lnTo>
                  <a:cubicBezTo>
                    <a:pt x="5398" y="2024"/>
                    <a:pt x="5321" y="1776"/>
                    <a:pt x="5130" y="1756"/>
                  </a:cubicBezTo>
                  <a:lnTo>
                    <a:pt x="3503" y="1642"/>
                  </a:lnTo>
                  <a:lnTo>
                    <a:pt x="2890" y="129"/>
                  </a:lnTo>
                  <a:cubicBezTo>
                    <a:pt x="2852" y="43"/>
                    <a:pt x="2771" y="0"/>
                    <a:pt x="2692" y="0"/>
                  </a:cubicBezTo>
                  <a:close/>
                </a:path>
              </a:pathLst>
            </a:custGeom>
            <a:solidFill>
              <a:srgbClr val="CFE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68" name="Google Shape;2968;p74"/>
            <p:cNvGrpSpPr/>
            <p:nvPr/>
          </p:nvGrpSpPr>
          <p:grpSpPr>
            <a:xfrm>
              <a:off x="2587625" y="1908725"/>
              <a:ext cx="149800" cy="283800"/>
              <a:chOff x="2587625" y="1908725"/>
              <a:chExt cx="149800" cy="283800"/>
            </a:xfrm>
          </p:grpSpPr>
          <p:sp>
            <p:nvSpPr>
              <p:cNvPr id="2969" name="Google Shape;2969;p74"/>
              <p:cNvSpPr/>
              <p:nvPr/>
            </p:nvSpPr>
            <p:spPr>
              <a:xfrm>
                <a:off x="2602475" y="1908725"/>
                <a:ext cx="121075" cy="123500"/>
              </a:xfrm>
              <a:custGeom>
                <a:avLst/>
                <a:gdLst/>
                <a:ahLst/>
                <a:cxnLst/>
                <a:rect l="l" t="t" r="r" b="b"/>
                <a:pathLst>
                  <a:path w="4843" h="4940" extrusionOk="0">
                    <a:moveTo>
                      <a:pt x="3809" y="652"/>
                    </a:moveTo>
                    <a:cubicBezTo>
                      <a:pt x="4058" y="652"/>
                      <a:pt x="4230" y="843"/>
                      <a:pt x="4230" y="1073"/>
                    </a:cubicBezTo>
                    <a:lnTo>
                      <a:pt x="4230" y="3944"/>
                    </a:lnTo>
                    <a:cubicBezTo>
                      <a:pt x="4230" y="4173"/>
                      <a:pt x="4039" y="4346"/>
                      <a:pt x="3809" y="4346"/>
                    </a:cubicBezTo>
                    <a:lnTo>
                      <a:pt x="1034" y="4346"/>
                    </a:lnTo>
                    <a:cubicBezTo>
                      <a:pt x="804" y="4346"/>
                      <a:pt x="632" y="4154"/>
                      <a:pt x="632" y="3944"/>
                    </a:cubicBezTo>
                    <a:lnTo>
                      <a:pt x="632" y="1073"/>
                    </a:lnTo>
                    <a:cubicBezTo>
                      <a:pt x="632" y="824"/>
                      <a:pt x="823" y="652"/>
                      <a:pt x="1034" y="652"/>
                    </a:cubicBezTo>
                    <a:close/>
                    <a:moveTo>
                      <a:pt x="1034" y="1"/>
                    </a:moveTo>
                    <a:cubicBezTo>
                      <a:pt x="459" y="1"/>
                      <a:pt x="0" y="460"/>
                      <a:pt x="0" y="1034"/>
                    </a:cubicBezTo>
                    <a:lnTo>
                      <a:pt x="0" y="3905"/>
                    </a:lnTo>
                    <a:cubicBezTo>
                      <a:pt x="0" y="4480"/>
                      <a:pt x="459" y="4939"/>
                      <a:pt x="1034" y="4939"/>
                    </a:cubicBezTo>
                    <a:lnTo>
                      <a:pt x="3809" y="4939"/>
                    </a:lnTo>
                    <a:cubicBezTo>
                      <a:pt x="4383" y="4939"/>
                      <a:pt x="4843" y="4480"/>
                      <a:pt x="4843" y="3905"/>
                    </a:cubicBezTo>
                    <a:lnTo>
                      <a:pt x="4843" y="1034"/>
                    </a:lnTo>
                    <a:cubicBezTo>
                      <a:pt x="4843" y="460"/>
                      <a:pt x="4383" y="1"/>
                      <a:pt x="38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74"/>
              <p:cNvSpPr/>
              <p:nvPr/>
            </p:nvSpPr>
            <p:spPr>
              <a:xfrm>
                <a:off x="2634525" y="1940800"/>
                <a:ext cx="41650" cy="60300"/>
              </a:xfrm>
              <a:custGeom>
                <a:avLst/>
                <a:gdLst/>
                <a:ahLst/>
                <a:cxnLst/>
                <a:rect l="l" t="t" r="r" b="b"/>
                <a:pathLst>
                  <a:path w="1666" h="2412" extrusionOk="0">
                    <a:moveTo>
                      <a:pt x="651" y="0"/>
                    </a:moveTo>
                    <a:cubicBezTo>
                      <a:pt x="288" y="0"/>
                      <a:pt x="0" y="287"/>
                      <a:pt x="0" y="651"/>
                    </a:cubicBezTo>
                    <a:lnTo>
                      <a:pt x="0" y="1761"/>
                    </a:lnTo>
                    <a:cubicBezTo>
                      <a:pt x="0" y="2125"/>
                      <a:pt x="288" y="2412"/>
                      <a:pt x="651" y="2412"/>
                    </a:cubicBezTo>
                    <a:lnTo>
                      <a:pt x="1666" y="2412"/>
                    </a:lnTo>
                    <a:lnTo>
                      <a:pt x="1666" y="1742"/>
                    </a:lnTo>
                    <a:lnTo>
                      <a:pt x="651" y="1742"/>
                    </a:lnTo>
                    <a:lnTo>
                      <a:pt x="651" y="613"/>
                    </a:lnTo>
                    <a:lnTo>
                      <a:pt x="1666" y="613"/>
                    </a:lnTo>
                    <a:lnTo>
                      <a:pt x="166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74"/>
              <p:cNvSpPr/>
              <p:nvPr/>
            </p:nvSpPr>
            <p:spPr>
              <a:xfrm>
                <a:off x="2655575" y="2017825"/>
                <a:ext cx="15350" cy="41648"/>
              </a:xfrm>
              <a:custGeom>
                <a:avLst/>
                <a:gdLst/>
                <a:ahLst/>
                <a:cxnLst/>
                <a:rect l="l" t="t" r="r" b="b"/>
                <a:pathLst>
                  <a:path w="614" h="2968" extrusionOk="0">
                    <a:moveTo>
                      <a:pt x="1" y="1"/>
                    </a:moveTo>
                    <a:lnTo>
                      <a:pt x="1" y="2968"/>
                    </a:lnTo>
                    <a:lnTo>
                      <a:pt x="613" y="2968"/>
                    </a:lnTo>
                    <a:lnTo>
                      <a:pt x="6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74"/>
              <p:cNvSpPr/>
              <p:nvPr/>
            </p:nvSpPr>
            <p:spPr>
              <a:xfrm>
                <a:off x="2587625" y="2048925"/>
                <a:ext cx="149800" cy="143600"/>
              </a:xfrm>
              <a:custGeom>
                <a:avLst/>
                <a:gdLst/>
                <a:ahLst/>
                <a:cxnLst/>
                <a:rect l="l" t="t" r="r" b="b"/>
                <a:pathLst>
                  <a:path w="5992" h="5744" extrusionOk="0">
                    <a:moveTo>
                      <a:pt x="3025" y="843"/>
                    </a:moveTo>
                    <a:lnTo>
                      <a:pt x="3618" y="2298"/>
                    </a:lnTo>
                    <a:lnTo>
                      <a:pt x="5207" y="2413"/>
                    </a:lnTo>
                    <a:lnTo>
                      <a:pt x="3982" y="3446"/>
                    </a:lnTo>
                    <a:lnTo>
                      <a:pt x="4365" y="4977"/>
                    </a:lnTo>
                    <a:lnTo>
                      <a:pt x="3025" y="4135"/>
                    </a:lnTo>
                    <a:lnTo>
                      <a:pt x="1685" y="4977"/>
                    </a:lnTo>
                    <a:lnTo>
                      <a:pt x="2068" y="3446"/>
                    </a:lnTo>
                    <a:lnTo>
                      <a:pt x="843" y="2413"/>
                    </a:lnTo>
                    <a:lnTo>
                      <a:pt x="2432" y="2298"/>
                    </a:lnTo>
                    <a:lnTo>
                      <a:pt x="3025" y="843"/>
                    </a:lnTo>
                    <a:close/>
                    <a:moveTo>
                      <a:pt x="2987" y="1"/>
                    </a:moveTo>
                    <a:cubicBezTo>
                      <a:pt x="2776" y="1"/>
                      <a:pt x="2585" y="154"/>
                      <a:pt x="2508" y="345"/>
                    </a:cubicBezTo>
                    <a:lnTo>
                      <a:pt x="1972" y="1685"/>
                    </a:lnTo>
                    <a:lnTo>
                      <a:pt x="537" y="1800"/>
                    </a:lnTo>
                    <a:cubicBezTo>
                      <a:pt x="307" y="1800"/>
                      <a:pt x="154" y="1934"/>
                      <a:pt x="77" y="2164"/>
                    </a:cubicBezTo>
                    <a:cubicBezTo>
                      <a:pt x="1" y="2374"/>
                      <a:pt x="77" y="2585"/>
                      <a:pt x="250" y="2738"/>
                    </a:cubicBezTo>
                    <a:lnTo>
                      <a:pt x="1341" y="3657"/>
                    </a:lnTo>
                    <a:lnTo>
                      <a:pt x="1015" y="5073"/>
                    </a:lnTo>
                    <a:cubicBezTo>
                      <a:pt x="958" y="5245"/>
                      <a:pt x="1015" y="5418"/>
                      <a:pt x="1111" y="5533"/>
                    </a:cubicBezTo>
                    <a:cubicBezTo>
                      <a:pt x="1207" y="5667"/>
                      <a:pt x="1341" y="5743"/>
                      <a:pt x="1513" y="5743"/>
                    </a:cubicBezTo>
                    <a:cubicBezTo>
                      <a:pt x="1609" y="5743"/>
                      <a:pt x="1704" y="5724"/>
                      <a:pt x="1800" y="5667"/>
                    </a:cubicBezTo>
                    <a:lnTo>
                      <a:pt x="3025" y="4901"/>
                    </a:lnTo>
                    <a:lnTo>
                      <a:pt x="4250" y="5667"/>
                    </a:lnTo>
                    <a:cubicBezTo>
                      <a:pt x="4326" y="5724"/>
                      <a:pt x="4441" y="5743"/>
                      <a:pt x="4537" y="5743"/>
                    </a:cubicBezTo>
                    <a:cubicBezTo>
                      <a:pt x="4690" y="5743"/>
                      <a:pt x="4843" y="5647"/>
                      <a:pt x="4882" y="5533"/>
                    </a:cubicBezTo>
                    <a:cubicBezTo>
                      <a:pt x="4977" y="5418"/>
                      <a:pt x="5035" y="5245"/>
                      <a:pt x="4977" y="5073"/>
                    </a:cubicBezTo>
                    <a:lnTo>
                      <a:pt x="4652" y="3657"/>
                    </a:lnTo>
                    <a:lnTo>
                      <a:pt x="5743" y="2738"/>
                    </a:lnTo>
                    <a:cubicBezTo>
                      <a:pt x="5915" y="2585"/>
                      <a:pt x="5992" y="2374"/>
                      <a:pt x="5915" y="2164"/>
                    </a:cubicBezTo>
                    <a:cubicBezTo>
                      <a:pt x="5858" y="1972"/>
                      <a:pt x="5666" y="1819"/>
                      <a:pt x="5456" y="1800"/>
                    </a:cubicBezTo>
                    <a:lnTo>
                      <a:pt x="4020" y="1685"/>
                    </a:lnTo>
                    <a:lnTo>
                      <a:pt x="3465" y="345"/>
                    </a:lnTo>
                    <a:cubicBezTo>
                      <a:pt x="3408" y="116"/>
                      <a:pt x="3216" y="1"/>
                      <a:pt x="29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973" name="Google Shape;2973;p74"/>
          <p:cNvGrpSpPr/>
          <p:nvPr/>
        </p:nvGrpSpPr>
        <p:grpSpPr>
          <a:xfrm>
            <a:off x="3202448" y="1832619"/>
            <a:ext cx="283325" cy="263200"/>
            <a:chOff x="2993400" y="1903475"/>
            <a:chExt cx="283325" cy="263200"/>
          </a:xfrm>
        </p:grpSpPr>
        <p:sp>
          <p:nvSpPr>
            <p:cNvPr id="2974" name="Google Shape;2974;p74"/>
            <p:cNvSpPr/>
            <p:nvPr/>
          </p:nvSpPr>
          <p:spPr>
            <a:xfrm>
              <a:off x="3069500" y="1903475"/>
              <a:ext cx="130650" cy="72750"/>
            </a:xfrm>
            <a:custGeom>
              <a:avLst/>
              <a:gdLst/>
              <a:ahLst/>
              <a:cxnLst/>
              <a:rect l="l" t="t" r="r" b="b"/>
              <a:pathLst>
                <a:path w="5226" h="2910" extrusionOk="0">
                  <a:moveTo>
                    <a:pt x="1551" y="0"/>
                  </a:moveTo>
                  <a:cubicBezTo>
                    <a:pt x="689" y="0"/>
                    <a:pt x="0" y="708"/>
                    <a:pt x="0" y="1570"/>
                  </a:cubicBezTo>
                  <a:lnTo>
                    <a:pt x="0" y="2910"/>
                  </a:lnTo>
                  <a:lnTo>
                    <a:pt x="632" y="2910"/>
                  </a:lnTo>
                  <a:lnTo>
                    <a:pt x="632" y="1570"/>
                  </a:lnTo>
                  <a:cubicBezTo>
                    <a:pt x="632" y="1053"/>
                    <a:pt x="1053" y="651"/>
                    <a:pt x="1551" y="651"/>
                  </a:cubicBezTo>
                  <a:lnTo>
                    <a:pt x="3675" y="651"/>
                  </a:lnTo>
                  <a:cubicBezTo>
                    <a:pt x="4173" y="651"/>
                    <a:pt x="4594" y="1053"/>
                    <a:pt x="4594" y="1570"/>
                  </a:cubicBezTo>
                  <a:lnTo>
                    <a:pt x="4594" y="2910"/>
                  </a:lnTo>
                  <a:lnTo>
                    <a:pt x="5226" y="2910"/>
                  </a:lnTo>
                  <a:lnTo>
                    <a:pt x="5226" y="1570"/>
                  </a:lnTo>
                  <a:cubicBezTo>
                    <a:pt x="5226" y="708"/>
                    <a:pt x="4537" y="0"/>
                    <a:pt x="36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74"/>
            <p:cNvSpPr/>
            <p:nvPr/>
          </p:nvSpPr>
          <p:spPr>
            <a:xfrm>
              <a:off x="2993400" y="1951325"/>
              <a:ext cx="283325" cy="215350"/>
            </a:xfrm>
            <a:custGeom>
              <a:avLst/>
              <a:gdLst/>
              <a:ahLst/>
              <a:cxnLst/>
              <a:rect l="l" t="t" r="r" b="b"/>
              <a:pathLst>
                <a:path w="11333" h="8614" extrusionOk="0">
                  <a:moveTo>
                    <a:pt x="9973" y="670"/>
                  </a:moveTo>
                  <a:cubicBezTo>
                    <a:pt x="10356" y="670"/>
                    <a:pt x="10662" y="996"/>
                    <a:pt x="10662" y="1378"/>
                  </a:cubicBezTo>
                  <a:lnTo>
                    <a:pt x="10662" y="7255"/>
                  </a:lnTo>
                  <a:cubicBezTo>
                    <a:pt x="10662" y="7637"/>
                    <a:pt x="10356" y="7944"/>
                    <a:pt x="9973" y="7944"/>
                  </a:cubicBezTo>
                  <a:lnTo>
                    <a:pt x="1360" y="7944"/>
                  </a:lnTo>
                  <a:cubicBezTo>
                    <a:pt x="977" y="7944"/>
                    <a:pt x="671" y="7637"/>
                    <a:pt x="671" y="7255"/>
                  </a:cubicBezTo>
                  <a:lnTo>
                    <a:pt x="671" y="1378"/>
                  </a:lnTo>
                  <a:cubicBezTo>
                    <a:pt x="671" y="996"/>
                    <a:pt x="977" y="670"/>
                    <a:pt x="1360" y="670"/>
                  </a:cubicBezTo>
                  <a:close/>
                  <a:moveTo>
                    <a:pt x="1360" y="0"/>
                  </a:moveTo>
                  <a:cubicBezTo>
                    <a:pt x="594" y="0"/>
                    <a:pt x="1" y="632"/>
                    <a:pt x="1" y="1378"/>
                  </a:cubicBezTo>
                  <a:lnTo>
                    <a:pt x="1" y="7255"/>
                  </a:lnTo>
                  <a:cubicBezTo>
                    <a:pt x="1" y="8020"/>
                    <a:pt x="613" y="8614"/>
                    <a:pt x="1360" y="8614"/>
                  </a:cubicBezTo>
                  <a:lnTo>
                    <a:pt x="9973" y="8614"/>
                  </a:lnTo>
                  <a:cubicBezTo>
                    <a:pt x="10720" y="8614"/>
                    <a:pt x="11332" y="8001"/>
                    <a:pt x="11332" y="7255"/>
                  </a:cubicBezTo>
                  <a:lnTo>
                    <a:pt x="11332" y="1378"/>
                  </a:lnTo>
                  <a:cubicBezTo>
                    <a:pt x="11332" y="613"/>
                    <a:pt x="10720" y="0"/>
                    <a:pt x="99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74"/>
            <p:cNvSpPr/>
            <p:nvPr/>
          </p:nvSpPr>
          <p:spPr>
            <a:xfrm>
              <a:off x="3001550" y="1959925"/>
              <a:ext cx="267025" cy="119175"/>
            </a:xfrm>
            <a:custGeom>
              <a:avLst/>
              <a:gdLst/>
              <a:ahLst/>
              <a:cxnLst/>
              <a:rect l="l" t="t" r="r" b="b"/>
              <a:pathLst>
                <a:path w="10681" h="4767" extrusionOk="0">
                  <a:moveTo>
                    <a:pt x="1034" y="1"/>
                  </a:moveTo>
                  <a:cubicBezTo>
                    <a:pt x="441" y="1"/>
                    <a:pt x="0" y="556"/>
                    <a:pt x="153" y="1130"/>
                  </a:cubicBezTo>
                  <a:cubicBezTo>
                    <a:pt x="651" y="3197"/>
                    <a:pt x="2546" y="4767"/>
                    <a:pt x="4766" y="4767"/>
                  </a:cubicBezTo>
                  <a:lnTo>
                    <a:pt x="5915" y="4767"/>
                  </a:lnTo>
                  <a:cubicBezTo>
                    <a:pt x="8135" y="4767"/>
                    <a:pt x="10030" y="3197"/>
                    <a:pt x="10528" y="1130"/>
                  </a:cubicBezTo>
                  <a:cubicBezTo>
                    <a:pt x="10681" y="556"/>
                    <a:pt x="10241" y="1"/>
                    <a:pt x="96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74"/>
            <p:cNvSpPr/>
            <p:nvPr/>
          </p:nvSpPr>
          <p:spPr>
            <a:xfrm>
              <a:off x="2994375" y="1951800"/>
              <a:ext cx="279950" cy="135450"/>
            </a:xfrm>
            <a:custGeom>
              <a:avLst/>
              <a:gdLst/>
              <a:ahLst/>
              <a:cxnLst/>
              <a:rect l="l" t="t" r="r" b="b"/>
              <a:pathLst>
                <a:path w="11198" h="5418" extrusionOk="0">
                  <a:moveTo>
                    <a:pt x="9896" y="651"/>
                  </a:moveTo>
                  <a:cubicBezTo>
                    <a:pt x="10087" y="651"/>
                    <a:pt x="10240" y="747"/>
                    <a:pt x="10374" y="900"/>
                  </a:cubicBezTo>
                  <a:cubicBezTo>
                    <a:pt x="10489" y="1034"/>
                    <a:pt x="10528" y="1225"/>
                    <a:pt x="10489" y="1398"/>
                  </a:cubicBezTo>
                  <a:cubicBezTo>
                    <a:pt x="9992" y="3388"/>
                    <a:pt x="8212" y="4766"/>
                    <a:pt x="6183" y="4766"/>
                  </a:cubicBezTo>
                  <a:lnTo>
                    <a:pt x="5034" y="4766"/>
                  </a:lnTo>
                  <a:cubicBezTo>
                    <a:pt x="2967" y="4766"/>
                    <a:pt x="1225" y="3388"/>
                    <a:pt x="728" y="1398"/>
                  </a:cubicBezTo>
                  <a:cubicBezTo>
                    <a:pt x="708" y="1225"/>
                    <a:pt x="728" y="1034"/>
                    <a:pt x="842" y="900"/>
                  </a:cubicBezTo>
                  <a:cubicBezTo>
                    <a:pt x="957" y="728"/>
                    <a:pt x="1130" y="651"/>
                    <a:pt x="1321" y="651"/>
                  </a:cubicBezTo>
                  <a:close/>
                  <a:moveTo>
                    <a:pt x="1321" y="0"/>
                  </a:moveTo>
                  <a:cubicBezTo>
                    <a:pt x="938" y="0"/>
                    <a:pt x="574" y="173"/>
                    <a:pt x="345" y="479"/>
                  </a:cubicBezTo>
                  <a:cubicBezTo>
                    <a:pt x="96" y="766"/>
                    <a:pt x="0" y="1149"/>
                    <a:pt x="96" y="1532"/>
                  </a:cubicBezTo>
                  <a:cubicBezTo>
                    <a:pt x="383" y="2642"/>
                    <a:pt x="1015" y="3618"/>
                    <a:pt x="1895" y="4307"/>
                  </a:cubicBezTo>
                  <a:cubicBezTo>
                    <a:pt x="2776" y="5034"/>
                    <a:pt x="3905" y="5417"/>
                    <a:pt x="5053" y="5417"/>
                  </a:cubicBezTo>
                  <a:lnTo>
                    <a:pt x="6202" y="5417"/>
                  </a:lnTo>
                  <a:cubicBezTo>
                    <a:pt x="7331" y="5417"/>
                    <a:pt x="8460" y="5034"/>
                    <a:pt x="9360" y="4307"/>
                  </a:cubicBezTo>
                  <a:cubicBezTo>
                    <a:pt x="10221" y="3599"/>
                    <a:pt x="10872" y="2623"/>
                    <a:pt x="11140" y="1532"/>
                  </a:cubicBezTo>
                  <a:cubicBezTo>
                    <a:pt x="11197" y="1187"/>
                    <a:pt x="11140" y="804"/>
                    <a:pt x="10891" y="479"/>
                  </a:cubicBezTo>
                  <a:cubicBezTo>
                    <a:pt x="10662" y="173"/>
                    <a:pt x="10298" y="0"/>
                    <a:pt x="99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74"/>
            <p:cNvSpPr/>
            <p:nvPr/>
          </p:nvSpPr>
          <p:spPr>
            <a:xfrm>
              <a:off x="3061350" y="2046550"/>
              <a:ext cx="32575" cy="56475"/>
            </a:xfrm>
            <a:custGeom>
              <a:avLst/>
              <a:gdLst/>
              <a:ahLst/>
              <a:cxnLst/>
              <a:rect l="l" t="t" r="r" b="b"/>
              <a:pathLst>
                <a:path w="1303" h="2259" extrusionOk="0">
                  <a:moveTo>
                    <a:pt x="460" y="0"/>
                  </a:moveTo>
                  <a:cubicBezTo>
                    <a:pt x="192" y="0"/>
                    <a:pt x="1" y="211"/>
                    <a:pt x="1" y="460"/>
                  </a:cubicBezTo>
                  <a:lnTo>
                    <a:pt x="1" y="1799"/>
                  </a:lnTo>
                  <a:cubicBezTo>
                    <a:pt x="1" y="2067"/>
                    <a:pt x="231" y="2259"/>
                    <a:pt x="460" y="2259"/>
                  </a:cubicBezTo>
                  <a:lnTo>
                    <a:pt x="843" y="2259"/>
                  </a:lnTo>
                  <a:cubicBezTo>
                    <a:pt x="1092" y="2259"/>
                    <a:pt x="1302" y="2067"/>
                    <a:pt x="1302" y="1799"/>
                  </a:cubicBezTo>
                  <a:lnTo>
                    <a:pt x="1302" y="460"/>
                  </a:lnTo>
                  <a:cubicBezTo>
                    <a:pt x="1302" y="192"/>
                    <a:pt x="1092" y="0"/>
                    <a:pt x="8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74"/>
            <p:cNvSpPr/>
            <p:nvPr/>
          </p:nvSpPr>
          <p:spPr>
            <a:xfrm>
              <a:off x="3053700" y="2039375"/>
              <a:ext cx="47875" cy="71800"/>
            </a:xfrm>
            <a:custGeom>
              <a:avLst/>
              <a:gdLst/>
              <a:ahLst/>
              <a:cxnLst/>
              <a:rect l="l" t="t" r="r" b="b"/>
              <a:pathLst>
                <a:path w="1915" h="2872" extrusionOk="0">
                  <a:moveTo>
                    <a:pt x="1149" y="651"/>
                  </a:moveTo>
                  <a:cubicBezTo>
                    <a:pt x="1226" y="651"/>
                    <a:pt x="1264" y="689"/>
                    <a:pt x="1264" y="766"/>
                  </a:cubicBezTo>
                  <a:lnTo>
                    <a:pt x="1264" y="2106"/>
                  </a:lnTo>
                  <a:cubicBezTo>
                    <a:pt x="1264" y="2182"/>
                    <a:pt x="1226" y="2220"/>
                    <a:pt x="1149" y="2220"/>
                  </a:cubicBezTo>
                  <a:lnTo>
                    <a:pt x="766" y="2220"/>
                  </a:lnTo>
                  <a:cubicBezTo>
                    <a:pt x="690" y="2220"/>
                    <a:pt x="651" y="2182"/>
                    <a:pt x="651" y="2106"/>
                  </a:cubicBezTo>
                  <a:lnTo>
                    <a:pt x="651" y="766"/>
                  </a:lnTo>
                  <a:cubicBezTo>
                    <a:pt x="651" y="689"/>
                    <a:pt x="690" y="651"/>
                    <a:pt x="766" y="651"/>
                  </a:cubicBezTo>
                  <a:close/>
                  <a:moveTo>
                    <a:pt x="766" y="0"/>
                  </a:moveTo>
                  <a:cubicBezTo>
                    <a:pt x="345" y="0"/>
                    <a:pt x="1" y="326"/>
                    <a:pt x="1" y="766"/>
                  </a:cubicBezTo>
                  <a:lnTo>
                    <a:pt x="1" y="2106"/>
                  </a:lnTo>
                  <a:cubicBezTo>
                    <a:pt x="1" y="2546"/>
                    <a:pt x="345" y="2871"/>
                    <a:pt x="766" y="2871"/>
                  </a:cubicBezTo>
                  <a:lnTo>
                    <a:pt x="1149" y="2871"/>
                  </a:lnTo>
                  <a:cubicBezTo>
                    <a:pt x="1589" y="2871"/>
                    <a:pt x="1915" y="2508"/>
                    <a:pt x="1915" y="2106"/>
                  </a:cubicBezTo>
                  <a:lnTo>
                    <a:pt x="1915" y="766"/>
                  </a:lnTo>
                  <a:cubicBezTo>
                    <a:pt x="1915" y="326"/>
                    <a:pt x="1589" y="0"/>
                    <a:pt x="11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74"/>
            <p:cNvSpPr/>
            <p:nvPr/>
          </p:nvSpPr>
          <p:spPr>
            <a:xfrm>
              <a:off x="3176200" y="2046550"/>
              <a:ext cx="32575" cy="56475"/>
            </a:xfrm>
            <a:custGeom>
              <a:avLst/>
              <a:gdLst/>
              <a:ahLst/>
              <a:cxnLst/>
              <a:rect l="l" t="t" r="r" b="b"/>
              <a:pathLst>
                <a:path w="1303" h="2259" extrusionOk="0">
                  <a:moveTo>
                    <a:pt x="460" y="0"/>
                  </a:moveTo>
                  <a:cubicBezTo>
                    <a:pt x="192" y="0"/>
                    <a:pt x="1" y="211"/>
                    <a:pt x="1" y="460"/>
                  </a:cubicBezTo>
                  <a:lnTo>
                    <a:pt x="1" y="1799"/>
                  </a:lnTo>
                  <a:cubicBezTo>
                    <a:pt x="1" y="2067"/>
                    <a:pt x="230" y="2259"/>
                    <a:pt x="460" y="2259"/>
                  </a:cubicBezTo>
                  <a:lnTo>
                    <a:pt x="843" y="2259"/>
                  </a:lnTo>
                  <a:cubicBezTo>
                    <a:pt x="1092" y="2259"/>
                    <a:pt x="1302" y="2067"/>
                    <a:pt x="1302" y="1799"/>
                  </a:cubicBezTo>
                  <a:lnTo>
                    <a:pt x="1302" y="460"/>
                  </a:lnTo>
                  <a:cubicBezTo>
                    <a:pt x="1302" y="192"/>
                    <a:pt x="1092" y="0"/>
                    <a:pt x="8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74"/>
            <p:cNvSpPr/>
            <p:nvPr/>
          </p:nvSpPr>
          <p:spPr>
            <a:xfrm>
              <a:off x="3168550" y="2039375"/>
              <a:ext cx="47875" cy="71800"/>
            </a:xfrm>
            <a:custGeom>
              <a:avLst/>
              <a:gdLst/>
              <a:ahLst/>
              <a:cxnLst/>
              <a:rect l="l" t="t" r="r" b="b"/>
              <a:pathLst>
                <a:path w="1915" h="2872" extrusionOk="0">
                  <a:moveTo>
                    <a:pt x="1149" y="651"/>
                  </a:moveTo>
                  <a:cubicBezTo>
                    <a:pt x="1225" y="651"/>
                    <a:pt x="1264" y="689"/>
                    <a:pt x="1264" y="766"/>
                  </a:cubicBezTo>
                  <a:lnTo>
                    <a:pt x="1264" y="2106"/>
                  </a:lnTo>
                  <a:cubicBezTo>
                    <a:pt x="1264" y="2182"/>
                    <a:pt x="1225" y="2220"/>
                    <a:pt x="1149" y="2220"/>
                  </a:cubicBezTo>
                  <a:lnTo>
                    <a:pt x="766" y="2220"/>
                  </a:lnTo>
                  <a:cubicBezTo>
                    <a:pt x="689" y="2220"/>
                    <a:pt x="651" y="2182"/>
                    <a:pt x="651" y="2106"/>
                  </a:cubicBezTo>
                  <a:lnTo>
                    <a:pt x="651" y="766"/>
                  </a:lnTo>
                  <a:cubicBezTo>
                    <a:pt x="651" y="689"/>
                    <a:pt x="689" y="651"/>
                    <a:pt x="766" y="651"/>
                  </a:cubicBezTo>
                  <a:close/>
                  <a:moveTo>
                    <a:pt x="766" y="0"/>
                  </a:moveTo>
                  <a:cubicBezTo>
                    <a:pt x="326" y="0"/>
                    <a:pt x="0" y="326"/>
                    <a:pt x="0" y="766"/>
                  </a:cubicBezTo>
                  <a:lnTo>
                    <a:pt x="0" y="2106"/>
                  </a:lnTo>
                  <a:cubicBezTo>
                    <a:pt x="0" y="2546"/>
                    <a:pt x="326" y="2871"/>
                    <a:pt x="766" y="2871"/>
                  </a:cubicBezTo>
                  <a:lnTo>
                    <a:pt x="1149" y="2871"/>
                  </a:lnTo>
                  <a:cubicBezTo>
                    <a:pt x="1589" y="2871"/>
                    <a:pt x="1914" y="2508"/>
                    <a:pt x="1914" y="2106"/>
                  </a:cubicBezTo>
                  <a:lnTo>
                    <a:pt x="1914" y="766"/>
                  </a:lnTo>
                  <a:cubicBezTo>
                    <a:pt x="1914" y="326"/>
                    <a:pt x="1589" y="0"/>
                    <a:pt x="11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82" name="Google Shape;2982;p74"/>
          <p:cNvGrpSpPr/>
          <p:nvPr/>
        </p:nvGrpSpPr>
        <p:grpSpPr>
          <a:xfrm>
            <a:off x="3566891" y="1822806"/>
            <a:ext cx="218700" cy="282825"/>
            <a:chOff x="3294875" y="1902500"/>
            <a:chExt cx="218700" cy="282825"/>
          </a:xfrm>
        </p:grpSpPr>
        <p:sp>
          <p:nvSpPr>
            <p:cNvPr id="2983" name="Google Shape;2983;p74"/>
            <p:cNvSpPr/>
            <p:nvPr/>
          </p:nvSpPr>
          <p:spPr>
            <a:xfrm>
              <a:off x="3310200" y="1944150"/>
              <a:ext cx="188075" cy="177075"/>
            </a:xfrm>
            <a:custGeom>
              <a:avLst/>
              <a:gdLst/>
              <a:ahLst/>
              <a:cxnLst/>
              <a:rect l="l" t="t" r="r" b="b"/>
              <a:pathLst>
                <a:path w="7523" h="7083" extrusionOk="0">
                  <a:moveTo>
                    <a:pt x="3771" y="632"/>
                  </a:moveTo>
                  <a:cubicBezTo>
                    <a:pt x="5493" y="632"/>
                    <a:pt x="6891" y="2106"/>
                    <a:pt x="6891" y="3962"/>
                  </a:cubicBezTo>
                  <a:lnTo>
                    <a:pt x="6891" y="6470"/>
                  </a:lnTo>
                  <a:lnTo>
                    <a:pt x="632" y="6470"/>
                  </a:lnTo>
                  <a:lnTo>
                    <a:pt x="632" y="3962"/>
                  </a:lnTo>
                  <a:cubicBezTo>
                    <a:pt x="632" y="2106"/>
                    <a:pt x="2048" y="632"/>
                    <a:pt x="3771" y="632"/>
                  </a:cubicBezTo>
                  <a:close/>
                  <a:moveTo>
                    <a:pt x="3771" y="0"/>
                  </a:moveTo>
                  <a:cubicBezTo>
                    <a:pt x="1684" y="0"/>
                    <a:pt x="0" y="1780"/>
                    <a:pt x="0" y="3962"/>
                  </a:cubicBezTo>
                  <a:lnTo>
                    <a:pt x="0" y="7082"/>
                  </a:lnTo>
                  <a:lnTo>
                    <a:pt x="7522" y="7082"/>
                  </a:lnTo>
                  <a:lnTo>
                    <a:pt x="7522" y="3962"/>
                  </a:lnTo>
                  <a:cubicBezTo>
                    <a:pt x="7522" y="1780"/>
                    <a:pt x="5819" y="0"/>
                    <a:pt x="37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74"/>
            <p:cNvSpPr/>
            <p:nvPr/>
          </p:nvSpPr>
          <p:spPr>
            <a:xfrm>
              <a:off x="3369525" y="2142250"/>
              <a:ext cx="69875" cy="34950"/>
            </a:xfrm>
            <a:custGeom>
              <a:avLst/>
              <a:gdLst/>
              <a:ahLst/>
              <a:cxnLst/>
              <a:rect l="l" t="t" r="r" b="b"/>
              <a:pathLst>
                <a:path w="2795" h="1398" extrusionOk="0">
                  <a:moveTo>
                    <a:pt x="58" y="0"/>
                  </a:moveTo>
                  <a:cubicBezTo>
                    <a:pt x="0" y="0"/>
                    <a:pt x="0" y="58"/>
                    <a:pt x="0" y="77"/>
                  </a:cubicBezTo>
                  <a:cubicBezTo>
                    <a:pt x="58" y="823"/>
                    <a:pt x="651" y="1398"/>
                    <a:pt x="1417" y="1398"/>
                  </a:cubicBezTo>
                  <a:cubicBezTo>
                    <a:pt x="1838" y="1398"/>
                    <a:pt x="2202" y="1206"/>
                    <a:pt x="2470" y="919"/>
                  </a:cubicBezTo>
                  <a:lnTo>
                    <a:pt x="2508" y="862"/>
                  </a:lnTo>
                  <a:cubicBezTo>
                    <a:pt x="2508" y="843"/>
                    <a:pt x="2546" y="843"/>
                    <a:pt x="2546" y="823"/>
                  </a:cubicBezTo>
                  <a:cubicBezTo>
                    <a:pt x="2565" y="785"/>
                    <a:pt x="2584" y="747"/>
                    <a:pt x="2604" y="728"/>
                  </a:cubicBezTo>
                  <a:cubicBezTo>
                    <a:pt x="2604" y="689"/>
                    <a:pt x="2642" y="670"/>
                    <a:pt x="2642" y="670"/>
                  </a:cubicBezTo>
                  <a:cubicBezTo>
                    <a:pt x="2661" y="632"/>
                    <a:pt x="2680" y="594"/>
                    <a:pt x="2680" y="555"/>
                  </a:cubicBezTo>
                  <a:cubicBezTo>
                    <a:pt x="2699" y="479"/>
                    <a:pt x="2738" y="441"/>
                    <a:pt x="2757" y="364"/>
                  </a:cubicBezTo>
                  <a:lnTo>
                    <a:pt x="2757" y="345"/>
                  </a:lnTo>
                  <a:lnTo>
                    <a:pt x="2757" y="307"/>
                  </a:lnTo>
                  <a:lnTo>
                    <a:pt x="2757" y="287"/>
                  </a:lnTo>
                  <a:cubicBezTo>
                    <a:pt x="2757" y="268"/>
                    <a:pt x="2757" y="211"/>
                    <a:pt x="2776" y="192"/>
                  </a:cubicBezTo>
                  <a:lnTo>
                    <a:pt x="2776" y="115"/>
                  </a:lnTo>
                  <a:lnTo>
                    <a:pt x="2776" y="96"/>
                  </a:lnTo>
                  <a:cubicBezTo>
                    <a:pt x="2795" y="58"/>
                    <a:pt x="2795" y="0"/>
                    <a:pt x="27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74"/>
            <p:cNvSpPr/>
            <p:nvPr/>
          </p:nvSpPr>
          <p:spPr>
            <a:xfrm>
              <a:off x="3361400" y="2134600"/>
              <a:ext cx="85200" cy="50725"/>
            </a:xfrm>
            <a:custGeom>
              <a:avLst/>
              <a:gdLst/>
              <a:ahLst/>
              <a:cxnLst/>
              <a:rect l="l" t="t" r="r" b="b"/>
              <a:pathLst>
                <a:path w="3408" h="2029" extrusionOk="0">
                  <a:moveTo>
                    <a:pt x="2737" y="689"/>
                  </a:moveTo>
                  <a:cubicBezTo>
                    <a:pt x="2737" y="708"/>
                    <a:pt x="2737" y="766"/>
                    <a:pt x="2718" y="785"/>
                  </a:cubicBezTo>
                  <a:cubicBezTo>
                    <a:pt x="2699" y="804"/>
                    <a:pt x="2699" y="823"/>
                    <a:pt x="2680" y="861"/>
                  </a:cubicBezTo>
                  <a:cubicBezTo>
                    <a:pt x="2680" y="881"/>
                    <a:pt x="2641" y="900"/>
                    <a:pt x="2641" y="900"/>
                  </a:cubicBezTo>
                  <a:cubicBezTo>
                    <a:pt x="2641" y="919"/>
                    <a:pt x="2622" y="957"/>
                    <a:pt x="2603" y="976"/>
                  </a:cubicBezTo>
                  <a:lnTo>
                    <a:pt x="2584" y="995"/>
                  </a:lnTo>
                  <a:cubicBezTo>
                    <a:pt x="2584" y="995"/>
                    <a:pt x="2546" y="995"/>
                    <a:pt x="2546" y="1015"/>
                  </a:cubicBezTo>
                  <a:cubicBezTo>
                    <a:pt x="2354" y="1263"/>
                    <a:pt x="2048" y="1416"/>
                    <a:pt x="1742" y="1416"/>
                  </a:cubicBezTo>
                  <a:cubicBezTo>
                    <a:pt x="1272" y="1416"/>
                    <a:pt x="871" y="1110"/>
                    <a:pt x="714" y="689"/>
                  </a:cubicBezTo>
                  <a:close/>
                  <a:moveTo>
                    <a:pt x="345" y="0"/>
                  </a:moveTo>
                  <a:cubicBezTo>
                    <a:pt x="249" y="0"/>
                    <a:pt x="153" y="38"/>
                    <a:pt x="96" y="115"/>
                  </a:cubicBezTo>
                  <a:cubicBezTo>
                    <a:pt x="19" y="192"/>
                    <a:pt x="0" y="287"/>
                    <a:pt x="0" y="402"/>
                  </a:cubicBezTo>
                  <a:cubicBezTo>
                    <a:pt x="38" y="1321"/>
                    <a:pt x="804" y="2029"/>
                    <a:pt x="1723" y="2029"/>
                  </a:cubicBezTo>
                  <a:cubicBezTo>
                    <a:pt x="2220" y="2029"/>
                    <a:pt x="2699" y="1818"/>
                    <a:pt x="3063" y="1436"/>
                  </a:cubicBezTo>
                  <a:lnTo>
                    <a:pt x="3101" y="1378"/>
                  </a:lnTo>
                  <a:lnTo>
                    <a:pt x="3101" y="1359"/>
                  </a:lnTo>
                  <a:lnTo>
                    <a:pt x="3139" y="1321"/>
                  </a:lnTo>
                  <a:cubicBezTo>
                    <a:pt x="3177" y="1263"/>
                    <a:pt x="3197" y="1244"/>
                    <a:pt x="3216" y="1187"/>
                  </a:cubicBezTo>
                  <a:cubicBezTo>
                    <a:pt x="3216" y="1168"/>
                    <a:pt x="3254" y="1149"/>
                    <a:pt x="3254" y="1129"/>
                  </a:cubicBezTo>
                  <a:lnTo>
                    <a:pt x="3311" y="976"/>
                  </a:lnTo>
                  <a:lnTo>
                    <a:pt x="3388" y="766"/>
                  </a:lnTo>
                  <a:lnTo>
                    <a:pt x="3388" y="747"/>
                  </a:lnTo>
                  <a:lnTo>
                    <a:pt x="3388" y="708"/>
                  </a:lnTo>
                  <a:lnTo>
                    <a:pt x="3388" y="689"/>
                  </a:lnTo>
                  <a:lnTo>
                    <a:pt x="3388" y="670"/>
                  </a:lnTo>
                  <a:cubicBezTo>
                    <a:pt x="3407" y="613"/>
                    <a:pt x="3407" y="593"/>
                    <a:pt x="3407" y="555"/>
                  </a:cubicBezTo>
                  <a:lnTo>
                    <a:pt x="3407" y="459"/>
                  </a:lnTo>
                  <a:lnTo>
                    <a:pt x="3407" y="421"/>
                  </a:lnTo>
                  <a:lnTo>
                    <a:pt x="3407" y="402"/>
                  </a:lnTo>
                  <a:cubicBezTo>
                    <a:pt x="3407" y="268"/>
                    <a:pt x="3369" y="172"/>
                    <a:pt x="3311" y="115"/>
                  </a:cubicBezTo>
                  <a:cubicBezTo>
                    <a:pt x="3254" y="38"/>
                    <a:pt x="3158" y="0"/>
                    <a:pt x="30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74"/>
            <p:cNvSpPr/>
            <p:nvPr/>
          </p:nvSpPr>
          <p:spPr>
            <a:xfrm>
              <a:off x="3294875" y="2105875"/>
              <a:ext cx="218700" cy="43100"/>
            </a:xfrm>
            <a:custGeom>
              <a:avLst/>
              <a:gdLst/>
              <a:ahLst/>
              <a:cxnLst/>
              <a:rect l="l" t="t" r="r" b="b"/>
              <a:pathLst>
                <a:path w="8748" h="1724" extrusionOk="0">
                  <a:moveTo>
                    <a:pt x="747" y="1"/>
                  </a:moveTo>
                  <a:cubicBezTo>
                    <a:pt x="326" y="1"/>
                    <a:pt x="1" y="326"/>
                    <a:pt x="1" y="728"/>
                  </a:cubicBezTo>
                  <a:lnTo>
                    <a:pt x="1" y="977"/>
                  </a:lnTo>
                  <a:cubicBezTo>
                    <a:pt x="1" y="1379"/>
                    <a:pt x="326" y="1723"/>
                    <a:pt x="747" y="1723"/>
                  </a:cubicBezTo>
                  <a:lnTo>
                    <a:pt x="6240" y="1723"/>
                  </a:lnTo>
                  <a:lnTo>
                    <a:pt x="6240" y="1092"/>
                  </a:lnTo>
                  <a:lnTo>
                    <a:pt x="747" y="1092"/>
                  </a:lnTo>
                  <a:cubicBezTo>
                    <a:pt x="670" y="1092"/>
                    <a:pt x="613" y="1053"/>
                    <a:pt x="613" y="977"/>
                  </a:cubicBezTo>
                  <a:lnTo>
                    <a:pt x="613" y="728"/>
                  </a:lnTo>
                  <a:cubicBezTo>
                    <a:pt x="613" y="671"/>
                    <a:pt x="670" y="613"/>
                    <a:pt x="747" y="613"/>
                  </a:cubicBezTo>
                  <a:lnTo>
                    <a:pt x="8020" y="613"/>
                  </a:lnTo>
                  <a:cubicBezTo>
                    <a:pt x="8078" y="613"/>
                    <a:pt x="8135" y="671"/>
                    <a:pt x="8135" y="728"/>
                  </a:cubicBezTo>
                  <a:lnTo>
                    <a:pt x="8135" y="977"/>
                  </a:lnTo>
                  <a:cubicBezTo>
                    <a:pt x="8135" y="1053"/>
                    <a:pt x="8078" y="1092"/>
                    <a:pt x="8020" y="1092"/>
                  </a:cubicBezTo>
                  <a:lnTo>
                    <a:pt x="7197" y="1092"/>
                  </a:lnTo>
                  <a:lnTo>
                    <a:pt x="7197" y="1723"/>
                  </a:lnTo>
                  <a:lnTo>
                    <a:pt x="8020" y="1723"/>
                  </a:lnTo>
                  <a:cubicBezTo>
                    <a:pt x="8422" y="1723"/>
                    <a:pt x="8748" y="1379"/>
                    <a:pt x="8748" y="977"/>
                  </a:cubicBezTo>
                  <a:lnTo>
                    <a:pt x="8748" y="728"/>
                  </a:lnTo>
                  <a:cubicBezTo>
                    <a:pt x="8748" y="326"/>
                    <a:pt x="8422" y="1"/>
                    <a:pt x="80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74"/>
            <p:cNvSpPr/>
            <p:nvPr/>
          </p:nvSpPr>
          <p:spPr>
            <a:xfrm>
              <a:off x="3381000" y="1910650"/>
              <a:ext cx="46450" cy="45000"/>
            </a:xfrm>
            <a:custGeom>
              <a:avLst/>
              <a:gdLst/>
              <a:ahLst/>
              <a:cxnLst/>
              <a:rect l="l" t="t" r="r" b="b"/>
              <a:pathLst>
                <a:path w="1858" h="1800" extrusionOk="0">
                  <a:moveTo>
                    <a:pt x="939" y="0"/>
                  </a:moveTo>
                  <a:cubicBezTo>
                    <a:pt x="403" y="0"/>
                    <a:pt x="1" y="441"/>
                    <a:pt x="1" y="938"/>
                  </a:cubicBezTo>
                  <a:lnTo>
                    <a:pt x="1" y="1800"/>
                  </a:lnTo>
                  <a:cubicBezTo>
                    <a:pt x="307" y="1704"/>
                    <a:pt x="613" y="1666"/>
                    <a:pt x="939" y="1666"/>
                  </a:cubicBezTo>
                  <a:cubicBezTo>
                    <a:pt x="1264" y="1666"/>
                    <a:pt x="1570" y="1704"/>
                    <a:pt x="1857" y="1800"/>
                  </a:cubicBezTo>
                  <a:lnTo>
                    <a:pt x="1857" y="938"/>
                  </a:lnTo>
                  <a:cubicBezTo>
                    <a:pt x="1857" y="421"/>
                    <a:pt x="1436" y="0"/>
                    <a:pt x="9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74"/>
            <p:cNvSpPr/>
            <p:nvPr/>
          </p:nvSpPr>
          <p:spPr>
            <a:xfrm>
              <a:off x="3373350" y="1902500"/>
              <a:ext cx="62225" cy="63200"/>
            </a:xfrm>
            <a:custGeom>
              <a:avLst/>
              <a:gdLst/>
              <a:ahLst/>
              <a:cxnLst/>
              <a:rect l="l" t="t" r="r" b="b"/>
              <a:pathLst>
                <a:path w="2489" h="2528" extrusionOk="0">
                  <a:moveTo>
                    <a:pt x="1245" y="613"/>
                  </a:moveTo>
                  <a:cubicBezTo>
                    <a:pt x="1570" y="613"/>
                    <a:pt x="1857" y="901"/>
                    <a:pt x="1857" y="1245"/>
                  </a:cubicBezTo>
                  <a:lnTo>
                    <a:pt x="1857" y="1724"/>
                  </a:lnTo>
                  <a:cubicBezTo>
                    <a:pt x="1666" y="1704"/>
                    <a:pt x="1455" y="1666"/>
                    <a:pt x="1245" y="1666"/>
                  </a:cubicBezTo>
                  <a:cubicBezTo>
                    <a:pt x="1053" y="1666"/>
                    <a:pt x="824" y="1666"/>
                    <a:pt x="613" y="1724"/>
                  </a:cubicBezTo>
                  <a:lnTo>
                    <a:pt x="613" y="1245"/>
                  </a:lnTo>
                  <a:cubicBezTo>
                    <a:pt x="613" y="901"/>
                    <a:pt x="900" y="613"/>
                    <a:pt x="1245" y="613"/>
                  </a:cubicBezTo>
                  <a:close/>
                  <a:moveTo>
                    <a:pt x="1245" y="1"/>
                  </a:moveTo>
                  <a:cubicBezTo>
                    <a:pt x="537" y="1"/>
                    <a:pt x="1" y="556"/>
                    <a:pt x="1" y="1245"/>
                  </a:cubicBezTo>
                  <a:lnTo>
                    <a:pt x="1" y="2527"/>
                  </a:lnTo>
                  <a:lnTo>
                    <a:pt x="383" y="2413"/>
                  </a:lnTo>
                  <a:cubicBezTo>
                    <a:pt x="651" y="2326"/>
                    <a:pt x="938" y="2283"/>
                    <a:pt x="1226" y="2283"/>
                  </a:cubicBezTo>
                  <a:cubicBezTo>
                    <a:pt x="1513" y="2283"/>
                    <a:pt x="1800" y="2326"/>
                    <a:pt x="2068" y="2413"/>
                  </a:cubicBezTo>
                  <a:lnTo>
                    <a:pt x="2489" y="2527"/>
                  </a:lnTo>
                  <a:lnTo>
                    <a:pt x="2489" y="1245"/>
                  </a:lnTo>
                  <a:cubicBezTo>
                    <a:pt x="2489" y="556"/>
                    <a:pt x="1934" y="1"/>
                    <a:pt x="12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74"/>
            <p:cNvSpPr/>
            <p:nvPr/>
          </p:nvSpPr>
          <p:spPr>
            <a:xfrm>
              <a:off x="3338425" y="1974275"/>
              <a:ext cx="61750" cy="64625"/>
            </a:xfrm>
            <a:custGeom>
              <a:avLst/>
              <a:gdLst/>
              <a:ahLst/>
              <a:cxnLst/>
              <a:rect l="l" t="t" r="r" b="b"/>
              <a:pathLst>
                <a:path w="2470" h="2585" extrusionOk="0">
                  <a:moveTo>
                    <a:pt x="2469" y="1"/>
                  </a:moveTo>
                  <a:cubicBezTo>
                    <a:pt x="1110" y="1"/>
                    <a:pt x="0" y="1149"/>
                    <a:pt x="0" y="2585"/>
                  </a:cubicBezTo>
                  <a:lnTo>
                    <a:pt x="632" y="2585"/>
                  </a:lnTo>
                  <a:cubicBezTo>
                    <a:pt x="632" y="1513"/>
                    <a:pt x="1455" y="613"/>
                    <a:pt x="2469" y="613"/>
                  </a:cubicBezTo>
                  <a:lnTo>
                    <a:pt x="24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90" name="Google Shape;2990;p74"/>
          <p:cNvGrpSpPr/>
          <p:nvPr/>
        </p:nvGrpSpPr>
        <p:grpSpPr>
          <a:xfrm>
            <a:off x="3866710" y="1822569"/>
            <a:ext cx="254125" cy="283300"/>
            <a:chOff x="3534600" y="1903475"/>
            <a:chExt cx="254125" cy="283300"/>
          </a:xfrm>
        </p:grpSpPr>
        <p:sp>
          <p:nvSpPr>
            <p:cNvPr id="2991" name="Google Shape;2991;p74"/>
            <p:cNvSpPr/>
            <p:nvPr/>
          </p:nvSpPr>
          <p:spPr>
            <a:xfrm>
              <a:off x="3534600" y="1903475"/>
              <a:ext cx="254125" cy="283300"/>
            </a:xfrm>
            <a:custGeom>
              <a:avLst/>
              <a:gdLst/>
              <a:ahLst/>
              <a:cxnLst/>
              <a:rect l="l" t="t" r="r" b="b"/>
              <a:pathLst>
                <a:path w="10165" h="11332" extrusionOk="0">
                  <a:moveTo>
                    <a:pt x="8863" y="651"/>
                  </a:moveTo>
                  <a:cubicBezTo>
                    <a:pt x="9246" y="651"/>
                    <a:pt x="9552" y="957"/>
                    <a:pt x="9552" y="1340"/>
                  </a:cubicBezTo>
                  <a:lnTo>
                    <a:pt x="9552" y="10030"/>
                  </a:lnTo>
                  <a:cubicBezTo>
                    <a:pt x="9552" y="10413"/>
                    <a:pt x="9246" y="10719"/>
                    <a:pt x="8863" y="10719"/>
                  </a:cubicBezTo>
                  <a:lnTo>
                    <a:pt x="1322" y="10719"/>
                  </a:lnTo>
                  <a:cubicBezTo>
                    <a:pt x="939" y="10719"/>
                    <a:pt x="633" y="10413"/>
                    <a:pt x="633" y="10030"/>
                  </a:cubicBezTo>
                  <a:lnTo>
                    <a:pt x="633" y="1340"/>
                  </a:lnTo>
                  <a:cubicBezTo>
                    <a:pt x="633" y="957"/>
                    <a:pt x="939" y="651"/>
                    <a:pt x="1322" y="651"/>
                  </a:cubicBezTo>
                  <a:close/>
                  <a:moveTo>
                    <a:pt x="1322" y="0"/>
                  </a:moveTo>
                  <a:cubicBezTo>
                    <a:pt x="594" y="0"/>
                    <a:pt x="1" y="613"/>
                    <a:pt x="1" y="1321"/>
                  </a:cubicBezTo>
                  <a:lnTo>
                    <a:pt x="1" y="10011"/>
                  </a:lnTo>
                  <a:cubicBezTo>
                    <a:pt x="1" y="10719"/>
                    <a:pt x="594" y="11331"/>
                    <a:pt x="1322" y="11331"/>
                  </a:cubicBezTo>
                  <a:lnTo>
                    <a:pt x="8863" y="11331"/>
                  </a:lnTo>
                  <a:cubicBezTo>
                    <a:pt x="9571" y="11331"/>
                    <a:pt x="10165" y="10757"/>
                    <a:pt x="10165" y="10011"/>
                  </a:cubicBezTo>
                  <a:lnTo>
                    <a:pt x="10165" y="1321"/>
                  </a:lnTo>
                  <a:cubicBezTo>
                    <a:pt x="10165" y="613"/>
                    <a:pt x="9571" y="0"/>
                    <a:pt x="8863" y="0"/>
                  </a:cubicBezTo>
                  <a:close/>
                </a:path>
              </a:pathLst>
            </a:custGeom>
            <a:solidFill>
              <a:srgbClr val="507C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74"/>
            <p:cNvSpPr/>
            <p:nvPr/>
          </p:nvSpPr>
          <p:spPr>
            <a:xfrm>
              <a:off x="3542275" y="1911600"/>
              <a:ext cx="238800" cy="267050"/>
            </a:xfrm>
            <a:custGeom>
              <a:avLst/>
              <a:gdLst/>
              <a:ahLst/>
              <a:cxnLst/>
              <a:rect l="l" t="t" r="r" b="b"/>
              <a:pathLst>
                <a:path w="9552" h="10682" extrusionOk="0">
                  <a:moveTo>
                    <a:pt x="7542" y="1283"/>
                  </a:moveTo>
                  <a:cubicBezTo>
                    <a:pt x="7944" y="1283"/>
                    <a:pt x="8269" y="1589"/>
                    <a:pt x="8269" y="1991"/>
                  </a:cubicBezTo>
                  <a:lnTo>
                    <a:pt x="8269" y="8690"/>
                  </a:lnTo>
                  <a:cubicBezTo>
                    <a:pt x="8269" y="9112"/>
                    <a:pt x="7944" y="9418"/>
                    <a:pt x="7542" y="9418"/>
                  </a:cubicBezTo>
                  <a:lnTo>
                    <a:pt x="1991" y="9418"/>
                  </a:lnTo>
                  <a:cubicBezTo>
                    <a:pt x="1589" y="9418"/>
                    <a:pt x="1283" y="9112"/>
                    <a:pt x="1283" y="8690"/>
                  </a:cubicBezTo>
                  <a:lnTo>
                    <a:pt x="1283" y="1991"/>
                  </a:lnTo>
                  <a:cubicBezTo>
                    <a:pt x="1283" y="1589"/>
                    <a:pt x="1589" y="1283"/>
                    <a:pt x="1991" y="1283"/>
                  </a:cubicBezTo>
                  <a:close/>
                  <a:moveTo>
                    <a:pt x="1015" y="1"/>
                  </a:moveTo>
                  <a:cubicBezTo>
                    <a:pt x="460" y="1"/>
                    <a:pt x="0" y="441"/>
                    <a:pt x="0" y="996"/>
                  </a:cubicBezTo>
                  <a:lnTo>
                    <a:pt x="0" y="9686"/>
                  </a:lnTo>
                  <a:cubicBezTo>
                    <a:pt x="0" y="10241"/>
                    <a:pt x="460" y="10681"/>
                    <a:pt x="1015" y="10681"/>
                  </a:cubicBezTo>
                  <a:lnTo>
                    <a:pt x="8556" y="10681"/>
                  </a:lnTo>
                  <a:cubicBezTo>
                    <a:pt x="9092" y="10681"/>
                    <a:pt x="9551" y="10241"/>
                    <a:pt x="9551" y="9686"/>
                  </a:cubicBezTo>
                  <a:lnTo>
                    <a:pt x="9551" y="996"/>
                  </a:lnTo>
                  <a:cubicBezTo>
                    <a:pt x="9551" y="441"/>
                    <a:pt x="9092" y="1"/>
                    <a:pt x="85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74"/>
            <p:cNvSpPr/>
            <p:nvPr/>
          </p:nvSpPr>
          <p:spPr>
            <a:xfrm>
              <a:off x="3534600" y="1903475"/>
              <a:ext cx="254125" cy="283300"/>
            </a:xfrm>
            <a:custGeom>
              <a:avLst/>
              <a:gdLst/>
              <a:ahLst/>
              <a:cxnLst/>
              <a:rect l="l" t="t" r="r" b="b"/>
              <a:pathLst>
                <a:path w="10165" h="11332" extrusionOk="0">
                  <a:moveTo>
                    <a:pt x="7849" y="1914"/>
                  </a:moveTo>
                  <a:cubicBezTo>
                    <a:pt x="8059" y="1914"/>
                    <a:pt x="8251" y="2106"/>
                    <a:pt x="8251" y="2316"/>
                  </a:cubicBezTo>
                  <a:lnTo>
                    <a:pt x="8251" y="9015"/>
                  </a:lnTo>
                  <a:cubicBezTo>
                    <a:pt x="8251" y="9245"/>
                    <a:pt x="8059" y="9437"/>
                    <a:pt x="7849" y="9437"/>
                  </a:cubicBezTo>
                  <a:lnTo>
                    <a:pt x="2298" y="9437"/>
                  </a:lnTo>
                  <a:cubicBezTo>
                    <a:pt x="2087" y="9437"/>
                    <a:pt x="1896" y="9245"/>
                    <a:pt x="1896" y="9015"/>
                  </a:cubicBezTo>
                  <a:lnTo>
                    <a:pt x="1896" y="2316"/>
                  </a:lnTo>
                  <a:cubicBezTo>
                    <a:pt x="1896" y="2106"/>
                    <a:pt x="2087" y="1914"/>
                    <a:pt x="2298" y="1914"/>
                  </a:cubicBezTo>
                  <a:close/>
                  <a:moveTo>
                    <a:pt x="2298" y="1302"/>
                  </a:moveTo>
                  <a:cubicBezTo>
                    <a:pt x="1724" y="1302"/>
                    <a:pt x="1264" y="1742"/>
                    <a:pt x="1264" y="2316"/>
                  </a:cubicBezTo>
                  <a:lnTo>
                    <a:pt x="1264" y="9015"/>
                  </a:lnTo>
                  <a:cubicBezTo>
                    <a:pt x="1264" y="9609"/>
                    <a:pt x="1724" y="10049"/>
                    <a:pt x="2298" y="10049"/>
                  </a:cubicBezTo>
                  <a:lnTo>
                    <a:pt x="7849" y="10049"/>
                  </a:lnTo>
                  <a:cubicBezTo>
                    <a:pt x="8423" y="10049"/>
                    <a:pt x="8882" y="9570"/>
                    <a:pt x="8882" y="9015"/>
                  </a:cubicBezTo>
                  <a:lnTo>
                    <a:pt x="8882" y="2316"/>
                  </a:lnTo>
                  <a:cubicBezTo>
                    <a:pt x="8882" y="1742"/>
                    <a:pt x="8423" y="1302"/>
                    <a:pt x="7849" y="1302"/>
                  </a:cubicBezTo>
                  <a:close/>
                  <a:moveTo>
                    <a:pt x="8863" y="651"/>
                  </a:moveTo>
                  <a:cubicBezTo>
                    <a:pt x="9246" y="651"/>
                    <a:pt x="9552" y="957"/>
                    <a:pt x="9552" y="1340"/>
                  </a:cubicBezTo>
                  <a:lnTo>
                    <a:pt x="9552" y="10030"/>
                  </a:lnTo>
                  <a:cubicBezTo>
                    <a:pt x="9552" y="10413"/>
                    <a:pt x="9246" y="10719"/>
                    <a:pt x="8863" y="10719"/>
                  </a:cubicBezTo>
                  <a:lnTo>
                    <a:pt x="1322" y="10719"/>
                  </a:lnTo>
                  <a:cubicBezTo>
                    <a:pt x="939" y="10719"/>
                    <a:pt x="633" y="10413"/>
                    <a:pt x="633" y="10030"/>
                  </a:cubicBezTo>
                  <a:lnTo>
                    <a:pt x="633" y="1340"/>
                  </a:lnTo>
                  <a:cubicBezTo>
                    <a:pt x="633" y="957"/>
                    <a:pt x="939" y="651"/>
                    <a:pt x="1322" y="651"/>
                  </a:cubicBezTo>
                  <a:close/>
                  <a:moveTo>
                    <a:pt x="1322" y="0"/>
                  </a:moveTo>
                  <a:cubicBezTo>
                    <a:pt x="594" y="0"/>
                    <a:pt x="1" y="613"/>
                    <a:pt x="1" y="1321"/>
                  </a:cubicBezTo>
                  <a:lnTo>
                    <a:pt x="1" y="10011"/>
                  </a:lnTo>
                  <a:cubicBezTo>
                    <a:pt x="1" y="10719"/>
                    <a:pt x="594" y="11331"/>
                    <a:pt x="1322" y="11331"/>
                  </a:cubicBezTo>
                  <a:lnTo>
                    <a:pt x="8863" y="11331"/>
                  </a:lnTo>
                  <a:cubicBezTo>
                    <a:pt x="9571" y="11331"/>
                    <a:pt x="10165" y="10757"/>
                    <a:pt x="10165" y="10011"/>
                  </a:cubicBezTo>
                  <a:lnTo>
                    <a:pt x="10165" y="1321"/>
                  </a:lnTo>
                  <a:cubicBezTo>
                    <a:pt x="10165" y="613"/>
                    <a:pt x="9571" y="0"/>
                    <a:pt x="88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74"/>
            <p:cNvSpPr/>
            <p:nvPr/>
          </p:nvSpPr>
          <p:spPr>
            <a:xfrm>
              <a:off x="3591075" y="2031700"/>
              <a:ext cx="42625" cy="43100"/>
            </a:xfrm>
            <a:custGeom>
              <a:avLst/>
              <a:gdLst/>
              <a:ahLst/>
              <a:cxnLst/>
              <a:rect l="l" t="t" r="r" b="b"/>
              <a:pathLst>
                <a:path w="1705" h="1724" extrusionOk="0">
                  <a:moveTo>
                    <a:pt x="804" y="900"/>
                  </a:moveTo>
                  <a:cubicBezTo>
                    <a:pt x="862" y="900"/>
                    <a:pt x="900" y="939"/>
                    <a:pt x="958" y="939"/>
                  </a:cubicBezTo>
                  <a:cubicBezTo>
                    <a:pt x="996" y="958"/>
                    <a:pt x="1053" y="958"/>
                    <a:pt x="1092" y="977"/>
                  </a:cubicBezTo>
                  <a:lnTo>
                    <a:pt x="1092" y="1149"/>
                  </a:lnTo>
                  <a:cubicBezTo>
                    <a:pt x="1092" y="1188"/>
                    <a:pt x="1072" y="1226"/>
                    <a:pt x="1015" y="1264"/>
                  </a:cubicBezTo>
                  <a:cubicBezTo>
                    <a:pt x="996" y="1283"/>
                    <a:pt x="958" y="1302"/>
                    <a:pt x="900" y="1341"/>
                  </a:cubicBezTo>
                  <a:cubicBezTo>
                    <a:pt x="862" y="1360"/>
                    <a:pt x="785" y="1360"/>
                    <a:pt x="728" y="1360"/>
                  </a:cubicBezTo>
                  <a:cubicBezTo>
                    <a:pt x="670" y="1360"/>
                    <a:pt x="613" y="1341"/>
                    <a:pt x="536" y="1283"/>
                  </a:cubicBezTo>
                  <a:cubicBezTo>
                    <a:pt x="498" y="1264"/>
                    <a:pt x="479" y="1226"/>
                    <a:pt x="479" y="1149"/>
                  </a:cubicBezTo>
                  <a:cubicBezTo>
                    <a:pt x="479" y="1073"/>
                    <a:pt x="498" y="1015"/>
                    <a:pt x="575" y="977"/>
                  </a:cubicBezTo>
                  <a:cubicBezTo>
                    <a:pt x="632" y="939"/>
                    <a:pt x="709" y="900"/>
                    <a:pt x="804" y="900"/>
                  </a:cubicBezTo>
                  <a:close/>
                  <a:moveTo>
                    <a:pt x="785" y="1"/>
                  </a:moveTo>
                  <a:cubicBezTo>
                    <a:pt x="632" y="1"/>
                    <a:pt x="517" y="1"/>
                    <a:pt x="403" y="39"/>
                  </a:cubicBezTo>
                  <a:cubicBezTo>
                    <a:pt x="269" y="97"/>
                    <a:pt x="173" y="135"/>
                    <a:pt x="58" y="211"/>
                  </a:cubicBezTo>
                  <a:lnTo>
                    <a:pt x="211" y="518"/>
                  </a:lnTo>
                  <a:cubicBezTo>
                    <a:pt x="307" y="460"/>
                    <a:pt x="403" y="403"/>
                    <a:pt x="460" y="384"/>
                  </a:cubicBezTo>
                  <a:cubicBezTo>
                    <a:pt x="575" y="365"/>
                    <a:pt x="632" y="326"/>
                    <a:pt x="728" y="326"/>
                  </a:cubicBezTo>
                  <a:cubicBezTo>
                    <a:pt x="938" y="326"/>
                    <a:pt x="1072" y="422"/>
                    <a:pt x="1072" y="613"/>
                  </a:cubicBezTo>
                  <a:lnTo>
                    <a:pt x="1072" y="690"/>
                  </a:lnTo>
                  <a:cubicBezTo>
                    <a:pt x="1015" y="671"/>
                    <a:pt x="977" y="652"/>
                    <a:pt x="900" y="652"/>
                  </a:cubicBezTo>
                  <a:cubicBezTo>
                    <a:pt x="824" y="613"/>
                    <a:pt x="766" y="613"/>
                    <a:pt x="690" y="613"/>
                  </a:cubicBezTo>
                  <a:cubicBezTo>
                    <a:pt x="594" y="613"/>
                    <a:pt x="498" y="652"/>
                    <a:pt x="403" y="671"/>
                  </a:cubicBezTo>
                  <a:cubicBezTo>
                    <a:pt x="326" y="690"/>
                    <a:pt x="249" y="747"/>
                    <a:pt x="192" y="786"/>
                  </a:cubicBezTo>
                  <a:cubicBezTo>
                    <a:pt x="135" y="843"/>
                    <a:pt x="58" y="881"/>
                    <a:pt x="39" y="958"/>
                  </a:cubicBezTo>
                  <a:cubicBezTo>
                    <a:pt x="20" y="996"/>
                    <a:pt x="1" y="1092"/>
                    <a:pt x="1" y="1168"/>
                  </a:cubicBezTo>
                  <a:cubicBezTo>
                    <a:pt x="1" y="1245"/>
                    <a:pt x="20" y="1322"/>
                    <a:pt x="39" y="1379"/>
                  </a:cubicBezTo>
                  <a:cubicBezTo>
                    <a:pt x="58" y="1456"/>
                    <a:pt x="115" y="1513"/>
                    <a:pt x="154" y="1551"/>
                  </a:cubicBezTo>
                  <a:cubicBezTo>
                    <a:pt x="211" y="1609"/>
                    <a:pt x="288" y="1647"/>
                    <a:pt x="345" y="1666"/>
                  </a:cubicBezTo>
                  <a:cubicBezTo>
                    <a:pt x="422" y="1704"/>
                    <a:pt x="517" y="1724"/>
                    <a:pt x="594" y="1724"/>
                  </a:cubicBezTo>
                  <a:cubicBezTo>
                    <a:pt x="709" y="1724"/>
                    <a:pt x="804" y="1704"/>
                    <a:pt x="919" y="1647"/>
                  </a:cubicBezTo>
                  <a:cubicBezTo>
                    <a:pt x="1015" y="1609"/>
                    <a:pt x="1111" y="1532"/>
                    <a:pt x="1187" y="1436"/>
                  </a:cubicBezTo>
                  <a:lnTo>
                    <a:pt x="1187" y="1513"/>
                  </a:lnTo>
                  <a:cubicBezTo>
                    <a:pt x="1206" y="1570"/>
                    <a:pt x="1226" y="1628"/>
                    <a:pt x="1283" y="1666"/>
                  </a:cubicBezTo>
                  <a:cubicBezTo>
                    <a:pt x="1321" y="1704"/>
                    <a:pt x="1398" y="1724"/>
                    <a:pt x="1494" y="1724"/>
                  </a:cubicBezTo>
                  <a:lnTo>
                    <a:pt x="1589" y="1724"/>
                  </a:lnTo>
                  <a:cubicBezTo>
                    <a:pt x="1608" y="1724"/>
                    <a:pt x="1666" y="1704"/>
                    <a:pt x="1704" y="1704"/>
                  </a:cubicBezTo>
                  <a:lnTo>
                    <a:pt x="1704" y="1264"/>
                  </a:lnTo>
                  <a:cubicBezTo>
                    <a:pt x="1666" y="1245"/>
                    <a:pt x="1647" y="1245"/>
                    <a:pt x="1608" y="1226"/>
                  </a:cubicBezTo>
                  <a:cubicBezTo>
                    <a:pt x="1589" y="1226"/>
                    <a:pt x="1589" y="1168"/>
                    <a:pt x="1589" y="1130"/>
                  </a:cubicBezTo>
                  <a:lnTo>
                    <a:pt x="1589" y="690"/>
                  </a:lnTo>
                  <a:cubicBezTo>
                    <a:pt x="1589" y="460"/>
                    <a:pt x="1513" y="288"/>
                    <a:pt x="1379" y="173"/>
                  </a:cubicBezTo>
                  <a:cubicBezTo>
                    <a:pt x="1226" y="39"/>
                    <a:pt x="1034" y="1"/>
                    <a:pt x="7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74"/>
            <p:cNvSpPr/>
            <p:nvPr/>
          </p:nvSpPr>
          <p:spPr>
            <a:xfrm>
              <a:off x="3641325" y="2015450"/>
              <a:ext cx="44050" cy="59350"/>
            </a:xfrm>
            <a:custGeom>
              <a:avLst/>
              <a:gdLst/>
              <a:ahLst/>
              <a:cxnLst/>
              <a:rect l="l" t="t" r="r" b="b"/>
              <a:pathLst>
                <a:path w="1762" h="2374" extrusionOk="0">
                  <a:moveTo>
                    <a:pt x="881" y="1072"/>
                  </a:moveTo>
                  <a:cubicBezTo>
                    <a:pt x="919" y="1072"/>
                    <a:pt x="976" y="1072"/>
                    <a:pt x="1015" y="1110"/>
                  </a:cubicBezTo>
                  <a:cubicBezTo>
                    <a:pt x="1072" y="1129"/>
                    <a:pt x="1110" y="1149"/>
                    <a:pt x="1149" y="1187"/>
                  </a:cubicBezTo>
                  <a:lnTo>
                    <a:pt x="1206" y="1340"/>
                  </a:lnTo>
                  <a:cubicBezTo>
                    <a:pt x="1244" y="1397"/>
                    <a:pt x="1244" y="1455"/>
                    <a:pt x="1244" y="1512"/>
                  </a:cubicBezTo>
                  <a:cubicBezTo>
                    <a:pt x="1244" y="1550"/>
                    <a:pt x="1244" y="1627"/>
                    <a:pt x="1206" y="1665"/>
                  </a:cubicBezTo>
                  <a:cubicBezTo>
                    <a:pt x="1206" y="1742"/>
                    <a:pt x="1168" y="1780"/>
                    <a:pt x="1149" y="1818"/>
                  </a:cubicBezTo>
                  <a:cubicBezTo>
                    <a:pt x="1110" y="1876"/>
                    <a:pt x="1072" y="1895"/>
                    <a:pt x="1015" y="1914"/>
                  </a:cubicBezTo>
                  <a:cubicBezTo>
                    <a:pt x="976" y="1933"/>
                    <a:pt x="900" y="1933"/>
                    <a:pt x="862" y="1933"/>
                  </a:cubicBezTo>
                  <a:cubicBezTo>
                    <a:pt x="785" y="1933"/>
                    <a:pt x="709" y="1914"/>
                    <a:pt x="670" y="1895"/>
                  </a:cubicBezTo>
                  <a:cubicBezTo>
                    <a:pt x="594" y="1838"/>
                    <a:pt x="536" y="1799"/>
                    <a:pt x="517" y="1723"/>
                  </a:cubicBezTo>
                  <a:lnTo>
                    <a:pt x="517" y="1359"/>
                  </a:lnTo>
                  <a:cubicBezTo>
                    <a:pt x="536" y="1263"/>
                    <a:pt x="594" y="1187"/>
                    <a:pt x="670" y="1149"/>
                  </a:cubicBezTo>
                  <a:cubicBezTo>
                    <a:pt x="728" y="1110"/>
                    <a:pt x="804" y="1072"/>
                    <a:pt x="881" y="1072"/>
                  </a:cubicBezTo>
                  <a:close/>
                  <a:moveTo>
                    <a:pt x="0" y="0"/>
                  </a:moveTo>
                  <a:lnTo>
                    <a:pt x="0" y="2354"/>
                  </a:lnTo>
                  <a:lnTo>
                    <a:pt x="441" y="2354"/>
                  </a:lnTo>
                  <a:lnTo>
                    <a:pt x="441" y="2067"/>
                  </a:lnTo>
                  <a:cubicBezTo>
                    <a:pt x="498" y="2182"/>
                    <a:pt x="575" y="2259"/>
                    <a:pt x="670" y="2297"/>
                  </a:cubicBezTo>
                  <a:cubicBezTo>
                    <a:pt x="766" y="2354"/>
                    <a:pt x="881" y="2374"/>
                    <a:pt x="996" y="2374"/>
                  </a:cubicBezTo>
                  <a:cubicBezTo>
                    <a:pt x="1091" y="2374"/>
                    <a:pt x="1206" y="2354"/>
                    <a:pt x="1302" y="2316"/>
                  </a:cubicBezTo>
                  <a:cubicBezTo>
                    <a:pt x="1398" y="2278"/>
                    <a:pt x="1474" y="2201"/>
                    <a:pt x="1551" y="2125"/>
                  </a:cubicBezTo>
                  <a:cubicBezTo>
                    <a:pt x="1627" y="2048"/>
                    <a:pt x="1666" y="1952"/>
                    <a:pt x="1723" y="1857"/>
                  </a:cubicBezTo>
                  <a:cubicBezTo>
                    <a:pt x="1742" y="1761"/>
                    <a:pt x="1761" y="1646"/>
                    <a:pt x="1761" y="1531"/>
                  </a:cubicBezTo>
                  <a:cubicBezTo>
                    <a:pt x="1761" y="1416"/>
                    <a:pt x="1761" y="1321"/>
                    <a:pt x="1723" y="1187"/>
                  </a:cubicBezTo>
                  <a:cubicBezTo>
                    <a:pt x="1685" y="1072"/>
                    <a:pt x="1646" y="976"/>
                    <a:pt x="1570" y="919"/>
                  </a:cubicBezTo>
                  <a:cubicBezTo>
                    <a:pt x="1493" y="842"/>
                    <a:pt x="1436" y="766"/>
                    <a:pt x="1340" y="708"/>
                  </a:cubicBezTo>
                  <a:cubicBezTo>
                    <a:pt x="1264" y="670"/>
                    <a:pt x="1149" y="651"/>
                    <a:pt x="1053" y="651"/>
                  </a:cubicBezTo>
                  <a:cubicBezTo>
                    <a:pt x="900" y="651"/>
                    <a:pt x="804" y="670"/>
                    <a:pt x="709" y="708"/>
                  </a:cubicBezTo>
                  <a:cubicBezTo>
                    <a:pt x="613" y="766"/>
                    <a:pt x="536" y="842"/>
                    <a:pt x="498" y="938"/>
                  </a:cubicBezTo>
                  <a:lnTo>
                    <a:pt x="4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74"/>
            <p:cNvSpPr/>
            <p:nvPr/>
          </p:nvSpPr>
          <p:spPr>
            <a:xfrm>
              <a:off x="3689650" y="2031225"/>
              <a:ext cx="41650" cy="42150"/>
            </a:xfrm>
            <a:custGeom>
              <a:avLst/>
              <a:gdLst/>
              <a:ahLst/>
              <a:cxnLst/>
              <a:rect l="l" t="t" r="r" b="b"/>
              <a:pathLst>
                <a:path w="1666" h="1686" extrusionOk="0">
                  <a:moveTo>
                    <a:pt x="900" y="1"/>
                  </a:moveTo>
                  <a:cubicBezTo>
                    <a:pt x="766" y="1"/>
                    <a:pt x="651" y="20"/>
                    <a:pt x="517" y="58"/>
                  </a:cubicBezTo>
                  <a:cubicBezTo>
                    <a:pt x="402" y="116"/>
                    <a:pt x="307" y="192"/>
                    <a:pt x="230" y="250"/>
                  </a:cubicBezTo>
                  <a:cubicBezTo>
                    <a:pt x="173" y="345"/>
                    <a:pt x="115" y="441"/>
                    <a:pt x="77" y="537"/>
                  </a:cubicBezTo>
                  <a:cubicBezTo>
                    <a:pt x="20" y="671"/>
                    <a:pt x="1" y="766"/>
                    <a:pt x="1" y="881"/>
                  </a:cubicBezTo>
                  <a:cubicBezTo>
                    <a:pt x="1" y="977"/>
                    <a:pt x="20" y="1092"/>
                    <a:pt x="39" y="1149"/>
                  </a:cubicBezTo>
                  <a:cubicBezTo>
                    <a:pt x="77" y="1264"/>
                    <a:pt x="134" y="1360"/>
                    <a:pt x="211" y="1436"/>
                  </a:cubicBezTo>
                  <a:cubicBezTo>
                    <a:pt x="288" y="1494"/>
                    <a:pt x="383" y="1570"/>
                    <a:pt x="498" y="1628"/>
                  </a:cubicBezTo>
                  <a:cubicBezTo>
                    <a:pt x="613" y="1666"/>
                    <a:pt x="747" y="1685"/>
                    <a:pt x="881" y="1685"/>
                  </a:cubicBezTo>
                  <a:cubicBezTo>
                    <a:pt x="1072" y="1685"/>
                    <a:pt x="1245" y="1647"/>
                    <a:pt x="1379" y="1570"/>
                  </a:cubicBezTo>
                  <a:cubicBezTo>
                    <a:pt x="1513" y="1494"/>
                    <a:pt x="1608" y="1379"/>
                    <a:pt x="1666" y="1264"/>
                  </a:cubicBezTo>
                  <a:lnTo>
                    <a:pt x="1168" y="1111"/>
                  </a:lnTo>
                  <a:cubicBezTo>
                    <a:pt x="1149" y="1168"/>
                    <a:pt x="1092" y="1207"/>
                    <a:pt x="1053" y="1245"/>
                  </a:cubicBezTo>
                  <a:cubicBezTo>
                    <a:pt x="996" y="1264"/>
                    <a:pt x="958" y="1283"/>
                    <a:pt x="881" y="1283"/>
                  </a:cubicBezTo>
                  <a:cubicBezTo>
                    <a:pt x="843" y="1283"/>
                    <a:pt x="785" y="1283"/>
                    <a:pt x="747" y="1264"/>
                  </a:cubicBezTo>
                  <a:cubicBezTo>
                    <a:pt x="690" y="1245"/>
                    <a:pt x="651" y="1207"/>
                    <a:pt x="613" y="1168"/>
                  </a:cubicBezTo>
                  <a:cubicBezTo>
                    <a:pt x="594" y="1111"/>
                    <a:pt x="575" y="1092"/>
                    <a:pt x="556" y="1015"/>
                  </a:cubicBezTo>
                  <a:cubicBezTo>
                    <a:pt x="517" y="958"/>
                    <a:pt x="517" y="900"/>
                    <a:pt x="517" y="824"/>
                  </a:cubicBezTo>
                  <a:cubicBezTo>
                    <a:pt x="517" y="709"/>
                    <a:pt x="536" y="594"/>
                    <a:pt x="613" y="518"/>
                  </a:cubicBezTo>
                  <a:cubicBezTo>
                    <a:pt x="690" y="441"/>
                    <a:pt x="785" y="403"/>
                    <a:pt x="881" y="403"/>
                  </a:cubicBezTo>
                  <a:cubicBezTo>
                    <a:pt x="996" y="403"/>
                    <a:pt x="1092" y="479"/>
                    <a:pt x="1168" y="575"/>
                  </a:cubicBezTo>
                  <a:lnTo>
                    <a:pt x="1666" y="422"/>
                  </a:lnTo>
                  <a:cubicBezTo>
                    <a:pt x="1627" y="307"/>
                    <a:pt x="1532" y="192"/>
                    <a:pt x="1379" y="116"/>
                  </a:cubicBezTo>
                  <a:cubicBezTo>
                    <a:pt x="1264" y="39"/>
                    <a:pt x="1092" y="1"/>
                    <a:pt x="9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97" name="Google Shape;2997;p74"/>
          <p:cNvGrpSpPr/>
          <p:nvPr/>
        </p:nvGrpSpPr>
        <p:grpSpPr>
          <a:xfrm>
            <a:off x="4201953" y="1830469"/>
            <a:ext cx="283300" cy="267500"/>
            <a:chOff x="3812625" y="1903475"/>
            <a:chExt cx="283300" cy="267500"/>
          </a:xfrm>
        </p:grpSpPr>
        <p:sp>
          <p:nvSpPr>
            <p:cNvPr id="2998" name="Google Shape;2998;p74"/>
            <p:cNvSpPr/>
            <p:nvPr/>
          </p:nvSpPr>
          <p:spPr>
            <a:xfrm>
              <a:off x="3874825" y="1984325"/>
              <a:ext cx="49325" cy="49800"/>
            </a:xfrm>
            <a:custGeom>
              <a:avLst/>
              <a:gdLst/>
              <a:ahLst/>
              <a:cxnLst/>
              <a:rect l="l" t="t" r="r" b="b"/>
              <a:pathLst>
                <a:path w="1973" h="1992" extrusionOk="0">
                  <a:moveTo>
                    <a:pt x="920" y="1054"/>
                  </a:moveTo>
                  <a:cubicBezTo>
                    <a:pt x="958" y="1054"/>
                    <a:pt x="1035" y="1073"/>
                    <a:pt x="1092" y="1073"/>
                  </a:cubicBezTo>
                  <a:cubicBezTo>
                    <a:pt x="1149" y="1111"/>
                    <a:pt x="1207" y="1111"/>
                    <a:pt x="1245" y="1130"/>
                  </a:cubicBezTo>
                  <a:lnTo>
                    <a:pt x="1245" y="1322"/>
                  </a:lnTo>
                  <a:cubicBezTo>
                    <a:pt x="1245" y="1360"/>
                    <a:pt x="1226" y="1417"/>
                    <a:pt x="1188" y="1456"/>
                  </a:cubicBezTo>
                  <a:cubicBezTo>
                    <a:pt x="1149" y="1513"/>
                    <a:pt x="1092" y="1532"/>
                    <a:pt x="1035" y="1551"/>
                  </a:cubicBezTo>
                  <a:cubicBezTo>
                    <a:pt x="958" y="1590"/>
                    <a:pt x="920" y="1590"/>
                    <a:pt x="843" y="1590"/>
                  </a:cubicBezTo>
                  <a:cubicBezTo>
                    <a:pt x="747" y="1590"/>
                    <a:pt x="709" y="1551"/>
                    <a:pt x="633" y="1494"/>
                  </a:cubicBezTo>
                  <a:cubicBezTo>
                    <a:pt x="575" y="1436"/>
                    <a:pt x="556" y="1398"/>
                    <a:pt x="556" y="1322"/>
                  </a:cubicBezTo>
                  <a:cubicBezTo>
                    <a:pt x="556" y="1245"/>
                    <a:pt x="575" y="1169"/>
                    <a:pt x="652" y="1130"/>
                  </a:cubicBezTo>
                  <a:cubicBezTo>
                    <a:pt x="728" y="1073"/>
                    <a:pt x="824" y="1054"/>
                    <a:pt x="920" y="1054"/>
                  </a:cubicBezTo>
                  <a:close/>
                  <a:moveTo>
                    <a:pt x="939" y="1"/>
                  </a:moveTo>
                  <a:cubicBezTo>
                    <a:pt x="805" y="1"/>
                    <a:pt x="652" y="20"/>
                    <a:pt x="518" y="78"/>
                  </a:cubicBezTo>
                  <a:cubicBezTo>
                    <a:pt x="384" y="116"/>
                    <a:pt x="250" y="192"/>
                    <a:pt x="135" y="269"/>
                  </a:cubicBezTo>
                  <a:lnTo>
                    <a:pt x="288" y="613"/>
                  </a:lnTo>
                  <a:cubicBezTo>
                    <a:pt x="384" y="556"/>
                    <a:pt x="479" y="479"/>
                    <a:pt x="575" y="460"/>
                  </a:cubicBezTo>
                  <a:cubicBezTo>
                    <a:pt x="671" y="422"/>
                    <a:pt x="767" y="403"/>
                    <a:pt x="862" y="403"/>
                  </a:cubicBezTo>
                  <a:cubicBezTo>
                    <a:pt x="1130" y="403"/>
                    <a:pt x="1245" y="518"/>
                    <a:pt x="1245" y="747"/>
                  </a:cubicBezTo>
                  <a:lnTo>
                    <a:pt x="1245" y="843"/>
                  </a:lnTo>
                  <a:cubicBezTo>
                    <a:pt x="1207" y="824"/>
                    <a:pt x="1130" y="824"/>
                    <a:pt x="1054" y="786"/>
                  </a:cubicBezTo>
                  <a:cubicBezTo>
                    <a:pt x="996" y="767"/>
                    <a:pt x="901" y="767"/>
                    <a:pt x="824" y="767"/>
                  </a:cubicBezTo>
                  <a:cubicBezTo>
                    <a:pt x="709" y="767"/>
                    <a:pt x="575" y="786"/>
                    <a:pt x="479" y="824"/>
                  </a:cubicBezTo>
                  <a:cubicBezTo>
                    <a:pt x="384" y="843"/>
                    <a:pt x="288" y="881"/>
                    <a:pt x="231" y="939"/>
                  </a:cubicBezTo>
                  <a:cubicBezTo>
                    <a:pt x="154" y="977"/>
                    <a:pt x="97" y="1054"/>
                    <a:pt x="58" y="1130"/>
                  </a:cubicBezTo>
                  <a:cubicBezTo>
                    <a:pt x="39" y="1207"/>
                    <a:pt x="1" y="1303"/>
                    <a:pt x="1" y="1398"/>
                  </a:cubicBezTo>
                  <a:cubicBezTo>
                    <a:pt x="1" y="1494"/>
                    <a:pt x="39" y="1551"/>
                    <a:pt x="58" y="1628"/>
                  </a:cubicBezTo>
                  <a:cubicBezTo>
                    <a:pt x="97" y="1704"/>
                    <a:pt x="154" y="1781"/>
                    <a:pt x="192" y="1819"/>
                  </a:cubicBezTo>
                  <a:cubicBezTo>
                    <a:pt x="269" y="1877"/>
                    <a:pt x="345" y="1915"/>
                    <a:pt x="422" y="1934"/>
                  </a:cubicBezTo>
                  <a:cubicBezTo>
                    <a:pt x="479" y="1953"/>
                    <a:pt x="575" y="1992"/>
                    <a:pt x="671" y="1992"/>
                  </a:cubicBezTo>
                  <a:cubicBezTo>
                    <a:pt x="805" y="1992"/>
                    <a:pt x="920" y="1953"/>
                    <a:pt x="1054" y="1838"/>
                  </a:cubicBezTo>
                  <a:cubicBezTo>
                    <a:pt x="1188" y="1800"/>
                    <a:pt x="1283" y="1724"/>
                    <a:pt x="1379" y="1609"/>
                  </a:cubicBezTo>
                  <a:lnTo>
                    <a:pt x="1379" y="1704"/>
                  </a:lnTo>
                  <a:cubicBezTo>
                    <a:pt x="1379" y="1762"/>
                    <a:pt x="1417" y="1819"/>
                    <a:pt x="1475" y="1858"/>
                  </a:cubicBezTo>
                  <a:cubicBezTo>
                    <a:pt x="1513" y="1915"/>
                    <a:pt x="1590" y="1934"/>
                    <a:pt x="1704" y="1934"/>
                  </a:cubicBezTo>
                  <a:lnTo>
                    <a:pt x="1819" y="1934"/>
                  </a:lnTo>
                  <a:cubicBezTo>
                    <a:pt x="1877" y="1934"/>
                    <a:pt x="1915" y="1934"/>
                    <a:pt x="1972" y="1915"/>
                  </a:cubicBezTo>
                  <a:lnTo>
                    <a:pt x="1972" y="1436"/>
                  </a:lnTo>
                  <a:cubicBezTo>
                    <a:pt x="1915" y="1436"/>
                    <a:pt x="1896" y="1417"/>
                    <a:pt x="1877" y="1379"/>
                  </a:cubicBezTo>
                  <a:cubicBezTo>
                    <a:pt x="1858" y="1360"/>
                    <a:pt x="1858" y="1322"/>
                    <a:pt x="1858" y="1264"/>
                  </a:cubicBezTo>
                  <a:lnTo>
                    <a:pt x="1858" y="786"/>
                  </a:lnTo>
                  <a:cubicBezTo>
                    <a:pt x="1858" y="518"/>
                    <a:pt x="1781" y="326"/>
                    <a:pt x="1609" y="192"/>
                  </a:cubicBezTo>
                  <a:cubicBezTo>
                    <a:pt x="1436" y="78"/>
                    <a:pt x="1226" y="1"/>
                    <a:pt x="9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74"/>
            <p:cNvSpPr/>
            <p:nvPr/>
          </p:nvSpPr>
          <p:spPr>
            <a:xfrm>
              <a:off x="3930350" y="1967100"/>
              <a:ext cx="50250" cy="67025"/>
            </a:xfrm>
            <a:custGeom>
              <a:avLst/>
              <a:gdLst/>
              <a:ahLst/>
              <a:cxnLst/>
              <a:rect l="l" t="t" r="r" b="b"/>
              <a:pathLst>
                <a:path w="2010" h="2681" extrusionOk="0">
                  <a:moveTo>
                    <a:pt x="1015" y="1188"/>
                  </a:moveTo>
                  <a:cubicBezTo>
                    <a:pt x="1072" y="1188"/>
                    <a:pt x="1130" y="1226"/>
                    <a:pt x="1187" y="1245"/>
                  </a:cubicBezTo>
                  <a:cubicBezTo>
                    <a:pt x="1264" y="1283"/>
                    <a:pt x="1283" y="1322"/>
                    <a:pt x="1321" y="1360"/>
                  </a:cubicBezTo>
                  <a:cubicBezTo>
                    <a:pt x="1378" y="1417"/>
                    <a:pt x="1397" y="1456"/>
                    <a:pt x="1417" y="1532"/>
                  </a:cubicBezTo>
                  <a:cubicBezTo>
                    <a:pt x="1455" y="1570"/>
                    <a:pt x="1455" y="1647"/>
                    <a:pt x="1455" y="1724"/>
                  </a:cubicBezTo>
                  <a:cubicBezTo>
                    <a:pt x="1455" y="1800"/>
                    <a:pt x="1455" y="1858"/>
                    <a:pt x="1417" y="1915"/>
                  </a:cubicBezTo>
                  <a:cubicBezTo>
                    <a:pt x="1397" y="1953"/>
                    <a:pt x="1378" y="2011"/>
                    <a:pt x="1321" y="2049"/>
                  </a:cubicBezTo>
                  <a:cubicBezTo>
                    <a:pt x="1283" y="2106"/>
                    <a:pt x="1225" y="2125"/>
                    <a:pt x="1187" y="2145"/>
                  </a:cubicBezTo>
                  <a:cubicBezTo>
                    <a:pt x="1110" y="2183"/>
                    <a:pt x="1072" y="2202"/>
                    <a:pt x="996" y="2202"/>
                  </a:cubicBezTo>
                  <a:cubicBezTo>
                    <a:pt x="919" y="2202"/>
                    <a:pt x="842" y="2183"/>
                    <a:pt x="785" y="2125"/>
                  </a:cubicBezTo>
                  <a:cubicBezTo>
                    <a:pt x="708" y="2087"/>
                    <a:pt x="651" y="2011"/>
                    <a:pt x="613" y="1934"/>
                  </a:cubicBezTo>
                  <a:lnTo>
                    <a:pt x="613" y="1532"/>
                  </a:lnTo>
                  <a:cubicBezTo>
                    <a:pt x="632" y="1436"/>
                    <a:pt x="708" y="1360"/>
                    <a:pt x="785" y="1283"/>
                  </a:cubicBezTo>
                  <a:cubicBezTo>
                    <a:pt x="842" y="1226"/>
                    <a:pt x="919" y="1188"/>
                    <a:pt x="1015" y="1188"/>
                  </a:cubicBezTo>
                  <a:close/>
                  <a:moveTo>
                    <a:pt x="0" y="1"/>
                  </a:moveTo>
                  <a:lnTo>
                    <a:pt x="0" y="2623"/>
                  </a:lnTo>
                  <a:lnTo>
                    <a:pt x="517" y="2623"/>
                  </a:lnTo>
                  <a:lnTo>
                    <a:pt x="517" y="2317"/>
                  </a:lnTo>
                  <a:cubicBezTo>
                    <a:pt x="594" y="2432"/>
                    <a:pt x="651" y="2508"/>
                    <a:pt x="785" y="2585"/>
                  </a:cubicBezTo>
                  <a:cubicBezTo>
                    <a:pt x="900" y="2642"/>
                    <a:pt x="1015" y="2681"/>
                    <a:pt x="1168" y="2681"/>
                  </a:cubicBezTo>
                  <a:cubicBezTo>
                    <a:pt x="1283" y="2681"/>
                    <a:pt x="1397" y="2642"/>
                    <a:pt x="1474" y="2585"/>
                  </a:cubicBezTo>
                  <a:cubicBezTo>
                    <a:pt x="1589" y="2527"/>
                    <a:pt x="1685" y="2470"/>
                    <a:pt x="1761" y="2374"/>
                  </a:cubicBezTo>
                  <a:cubicBezTo>
                    <a:pt x="1857" y="2279"/>
                    <a:pt x="1895" y="2183"/>
                    <a:pt x="1953" y="2049"/>
                  </a:cubicBezTo>
                  <a:cubicBezTo>
                    <a:pt x="1991" y="1934"/>
                    <a:pt x="2010" y="1819"/>
                    <a:pt x="2010" y="1666"/>
                  </a:cubicBezTo>
                  <a:cubicBezTo>
                    <a:pt x="2010" y="1532"/>
                    <a:pt x="1991" y="1417"/>
                    <a:pt x="1953" y="1283"/>
                  </a:cubicBezTo>
                  <a:cubicBezTo>
                    <a:pt x="1895" y="1168"/>
                    <a:pt x="1857" y="1073"/>
                    <a:pt x="1780" y="977"/>
                  </a:cubicBezTo>
                  <a:cubicBezTo>
                    <a:pt x="1704" y="881"/>
                    <a:pt x="1608" y="805"/>
                    <a:pt x="1512" y="767"/>
                  </a:cubicBezTo>
                  <a:cubicBezTo>
                    <a:pt x="1417" y="709"/>
                    <a:pt x="1302" y="690"/>
                    <a:pt x="1187" y="690"/>
                  </a:cubicBezTo>
                  <a:cubicBezTo>
                    <a:pt x="1053" y="690"/>
                    <a:pt x="919" y="709"/>
                    <a:pt x="823" y="786"/>
                  </a:cubicBezTo>
                  <a:cubicBezTo>
                    <a:pt x="728" y="862"/>
                    <a:pt x="651" y="939"/>
                    <a:pt x="574" y="1054"/>
                  </a:cubicBezTo>
                  <a:lnTo>
                    <a:pt x="5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74"/>
            <p:cNvSpPr/>
            <p:nvPr/>
          </p:nvSpPr>
          <p:spPr>
            <a:xfrm>
              <a:off x="3986325" y="1984825"/>
              <a:ext cx="47400" cy="49775"/>
            </a:xfrm>
            <a:custGeom>
              <a:avLst/>
              <a:gdLst/>
              <a:ahLst/>
              <a:cxnLst/>
              <a:rect l="l" t="t" r="r" b="b"/>
              <a:pathLst>
                <a:path w="1896" h="1991" extrusionOk="0">
                  <a:moveTo>
                    <a:pt x="996" y="0"/>
                  </a:moveTo>
                  <a:cubicBezTo>
                    <a:pt x="843" y="0"/>
                    <a:pt x="690" y="38"/>
                    <a:pt x="575" y="77"/>
                  </a:cubicBezTo>
                  <a:cubicBezTo>
                    <a:pt x="460" y="134"/>
                    <a:pt x="364" y="191"/>
                    <a:pt x="269" y="287"/>
                  </a:cubicBezTo>
                  <a:cubicBezTo>
                    <a:pt x="192" y="383"/>
                    <a:pt x="116" y="479"/>
                    <a:pt x="77" y="613"/>
                  </a:cubicBezTo>
                  <a:cubicBezTo>
                    <a:pt x="20" y="727"/>
                    <a:pt x="1" y="861"/>
                    <a:pt x="1" y="995"/>
                  </a:cubicBezTo>
                  <a:cubicBezTo>
                    <a:pt x="1" y="1110"/>
                    <a:pt x="20" y="1244"/>
                    <a:pt x="77" y="1397"/>
                  </a:cubicBezTo>
                  <a:cubicBezTo>
                    <a:pt x="116" y="1512"/>
                    <a:pt x="173" y="1608"/>
                    <a:pt x="269" y="1704"/>
                  </a:cubicBezTo>
                  <a:cubicBezTo>
                    <a:pt x="326" y="1799"/>
                    <a:pt x="460" y="1876"/>
                    <a:pt x="575" y="1914"/>
                  </a:cubicBezTo>
                  <a:cubicBezTo>
                    <a:pt x="690" y="1972"/>
                    <a:pt x="843" y="1991"/>
                    <a:pt x="996" y="1991"/>
                  </a:cubicBezTo>
                  <a:cubicBezTo>
                    <a:pt x="1226" y="1991"/>
                    <a:pt x="1417" y="1933"/>
                    <a:pt x="1551" y="1838"/>
                  </a:cubicBezTo>
                  <a:cubicBezTo>
                    <a:pt x="1704" y="1742"/>
                    <a:pt x="1819" y="1627"/>
                    <a:pt x="1896" y="1493"/>
                  </a:cubicBezTo>
                  <a:lnTo>
                    <a:pt x="1321" y="1321"/>
                  </a:lnTo>
                  <a:cubicBezTo>
                    <a:pt x="1264" y="1397"/>
                    <a:pt x="1245" y="1436"/>
                    <a:pt x="1168" y="1455"/>
                  </a:cubicBezTo>
                  <a:cubicBezTo>
                    <a:pt x="1130" y="1493"/>
                    <a:pt x="1053" y="1512"/>
                    <a:pt x="977" y="1512"/>
                  </a:cubicBezTo>
                  <a:cubicBezTo>
                    <a:pt x="900" y="1512"/>
                    <a:pt x="862" y="1493"/>
                    <a:pt x="805" y="1455"/>
                  </a:cubicBezTo>
                  <a:cubicBezTo>
                    <a:pt x="766" y="1436"/>
                    <a:pt x="709" y="1416"/>
                    <a:pt x="671" y="1359"/>
                  </a:cubicBezTo>
                  <a:cubicBezTo>
                    <a:pt x="613" y="1321"/>
                    <a:pt x="594" y="1263"/>
                    <a:pt x="575" y="1206"/>
                  </a:cubicBezTo>
                  <a:cubicBezTo>
                    <a:pt x="556" y="1129"/>
                    <a:pt x="556" y="1053"/>
                    <a:pt x="556" y="976"/>
                  </a:cubicBezTo>
                  <a:cubicBezTo>
                    <a:pt x="556" y="842"/>
                    <a:pt x="594" y="727"/>
                    <a:pt x="671" y="632"/>
                  </a:cubicBezTo>
                  <a:cubicBezTo>
                    <a:pt x="766" y="536"/>
                    <a:pt x="862" y="479"/>
                    <a:pt x="977" y="479"/>
                  </a:cubicBezTo>
                  <a:cubicBezTo>
                    <a:pt x="1130" y="479"/>
                    <a:pt x="1245" y="555"/>
                    <a:pt x="1321" y="670"/>
                  </a:cubicBezTo>
                  <a:lnTo>
                    <a:pt x="1896" y="498"/>
                  </a:lnTo>
                  <a:cubicBezTo>
                    <a:pt x="1819" y="364"/>
                    <a:pt x="1704" y="249"/>
                    <a:pt x="1551" y="153"/>
                  </a:cubicBezTo>
                  <a:cubicBezTo>
                    <a:pt x="1417" y="58"/>
                    <a:pt x="1226" y="0"/>
                    <a:pt x="9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74"/>
            <p:cNvSpPr/>
            <p:nvPr/>
          </p:nvSpPr>
          <p:spPr>
            <a:xfrm>
              <a:off x="3831300" y="1903475"/>
              <a:ext cx="246450" cy="204825"/>
            </a:xfrm>
            <a:custGeom>
              <a:avLst/>
              <a:gdLst/>
              <a:ahLst/>
              <a:cxnLst/>
              <a:rect l="l" t="t" r="r" b="b"/>
              <a:pathLst>
                <a:path w="9858" h="8193" extrusionOk="0">
                  <a:moveTo>
                    <a:pt x="8747" y="670"/>
                  </a:moveTo>
                  <a:cubicBezTo>
                    <a:pt x="9015" y="670"/>
                    <a:pt x="9226" y="900"/>
                    <a:pt x="9226" y="1149"/>
                  </a:cubicBezTo>
                  <a:lnTo>
                    <a:pt x="9226" y="7561"/>
                  </a:lnTo>
                  <a:lnTo>
                    <a:pt x="670" y="7561"/>
                  </a:lnTo>
                  <a:lnTo>
                    <a:pt x="670" y="1149"/>
                  </a:lnTo>
                  <a:cubicBezTo>
                    <a:pt x="670" y="900"/>
                    <a:pt x="881" y="670"/>
                    <a:pt x="1149" y="670"/>
                  </a:cubicBezTo>
                  <a:close/>
                  <a:moveTo>
                    <a:pt x="1129" y="0"/>
                  </a:moveTo>
                  <a:cubicBezTo>
                    <a:pt x="498" y="0"/>
                    <a:pt x="0" y="517"/>
                    <a:pt x="0" y="1129"/>
                  </a:cubicBezTo>
                  <a:lnTo>
                    <a:pt x="0" y="8192"/>
                  </a:lnTo>
                  <a:lnTo>
                    <a:pt x="9858" y="8192"/>
                  </a:lnTo>
                  <a:lnTo>
                    <a:pt x="9858" y="1129"/>
                  </a:lnTo>
                  <a:cubicBezTo>
                    <a:pt x="9858" y="517"/>
                    <a:pt x="9360" y="0"/>
                    <a:pt x="87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74"/>
            <p:cNvSpPr/>
            <p:nvPr/>
          </p:nvSpPr>
          <p:spPr>
            <a:xfrm>
              <a:off x="3836075" y="2099650"/>
              <a:ext cx="83275" cy="63675"/>
            </a:xfrm>
            <a:custGeom>
              <a:avLst/>
              <a:gdLst/>
              <a:ahLst/>
              <a:cxnLst/>
              <a:rect l="l" t="t" r="r" b="b"/>
              <a:pathLst>
                <a:path w="3331" h="2547" extrusionOk="0">
                  <a:moveTo>
                    <a:pt x="1513" y="1"/>
                  </a:moveTo>
                  <a:lnTo>
                    <a:pt x="173" y="2049"/>
                  </a:lnTo>
                  <a:cubicBezTo>
                    <a:pt x="1" y="2259"/>
                    <a:pt x="211" y="2547"/>
                    <a:pt x="556" y="2547"/>
                  </a:cubicBezTo>
                  <a:lnTo>
                    <a:pt x="1398" y="2547"/>
                  </a:lnTo>
                  <a:cubicBezTo>
                    <a:pt x="1551" y="2547"/>
                    <a:pt x="1704" y="2470"/>
                    <a:pt x="1781" y="2374"/>
                  </a:cubicBezTo>
                  <a:lnTo>
                    <a:pt x="3331" y="39"/>
                  </a:lnTo>
                  <a:lnTo>
                    <a:pt x="1513" y="39"/>
                  </a:lnTo>
                  <a:lnTo>
                    <a:pt x="15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74"/>
            <p:cNvSpPr/>
            <p:nvPr/>
          </p:nvSpPr>
          <p:spPr>
            <a:xfrm>
              <a:off x="3830800" y="2092000"/>
              <a:ext cx="104825" cy="78975"/>
            </a:xfrm>
            <a:custGeom>
              <a:avLst/>
              <a:gdLst/>
              <a:ahLst/>
              <a:cxnLst/>
              <a:rect l="l" t="t" r="r" b="b"/>
              <a:pathLst>
                <a:path w="4193" h="3159" extrusionOk="0">
                  <a:moveTo>
                    <a:pt x="3006" y="632"/>
                  </a:moveTo>
                  <a:lnTo>
                    <a:pt x="1762" y="2489"/>
                  </a:lnTo>
                  <a:cubicBezTo>
                    <a:pt x="1743" y="2508"/>
                    <a:pt x="1705" y="2546"/>
                    <a:pt x="1628" y="2546"/>
                  </a:cubicBezTo>
                  <a:lnTo>
                    <a:pt x="786" y="2546"/>
                  </a:lnTo>
                  <a:cubicBezTo>
                    <a:pt x="709" y="2546"/>
                    <a:pt x="690" y="2546"/>
                    <a:pt x="671" y="2508"/>
                  </a:cubicBezTo>
                  <a:lnTo>
                    <a:pt x="1915" y="632"/>
                  </a:lnTo>
                  <a:close/>
                  <a:moveTo>
                    <a:pt x="1571" y="1"/>
                  </a:moveTo>
                  <a:lnTo>
                    <a:pt x="135" y="2183"/>
                  </a:lnTo>
                  <a:cubicBezTo>
                    <a:pt x="1" y="2374"/>
                    <a:pt x="1" y="2585"/>
                    <a:pt x="97" y="2776"/>
                  </a:cubicBezTo>
                  <a:cubicBezTo>
                    <a:pt x="212" y="3006"/>
                    <a:pt x="480" y="3159"/>
                    <a:pt x="786" y="3159"/>
                  </a:cubicBezTo>
                  <a:lnTo>
                    <a:pt x="1628" y="3159"/>
                  </a:lnTo>
                  <a:cubicBezTo>
                    <a:pt x="1896" y="3159"/>
                    <a:pt x="2145" y="3063"/>
                    <a:pt x="2298" y="2853"/>
                  </a:cubicBezTo>
                  <a:lnTo>
                    <a:pt x="41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74"/>
            <p:cNvSpPr/>
            <p:nvPr/>
          </p:nvSpPr>
          <p:spPr>
            <a:xfrm>
              <a:off x="3988725" y="2099650"/>
              <a:ext cx="83275" cy="63200"/>
            </a:xfrm>
            <a:custGeom>
              <a:avLst/>
              <a:gdLst/>
              <a:ahLst/>
              <a:cxnLst/>
              <a:rect l="l" t="t" r="r" b="b"/>
              <a:pathLst>
                <a:path w="3331" h="2528" extrusionOk="0">
                  <a:moveTo>
                    <a:pt x="0" y="1"/>
                  </a:moveTo>
                  <a:lnTo>
                    <a:pt x="1551" y="2355"/>
                  </a:lnTo>
                  <a:cubicBezTo>
                    <a:pt x="1627" y="2470"/>
                    <a:pt x="1800" y="2527"/>
                    <a:pt x="1934" y="2527"/>
                  </a:cubicBezTo>
                  <a:lnTo>
                    <a:pt x="2776" y="2527"/>
                  </a:lnTo>
                  <a:cubicBezTo>
                    <a:pt x="3101" y="2527"/>
                    <a:pt x="3331" y="2259"/>
                    <a:pt x="3159" y="2011"/>
                  </a:cubicBezTo>
                  <a:lnTo>
                    <a:pt x="183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74"/>
            <p:cNvSpPr/>
            <p:nvPr/>
          </p:nvSpPr>
          <p:spPr>
            <a:xfrm>
              <a:off x="3974375" y="2092000"/>
              <a:ext cx="104800" cy="78975"/>
            </a:xfrm>
            <a:custGeom>
              <a:avLst/>
              <a:gdLst/>
              <a:ahLst/>
              <a:cxnLst/>
              <a:rect l="l" t="t" r="r" b="b"/>
              <a:pathLst>
                <a:path w="4192" h="3159" extrusionOk="0">
                  <a:moveTo>
                    <a:pt x="2240" y="651"/>
                  </a:moveTo>
                  <a:lnTo>
                    <a:pt x="3484" y="2508"/>
                  </a:lnTo>
                  <a:cubicBezTo>
                    <a:pt x="3465" y="2508"/>
                    <a:pt x="3426" y="2546"/>
                    <a:pt x="3369" y="2546"/>
                  </a:cubicBezTo>
                  <a:lnTo>
                    <a:pt x="2527" y="2546"/>
                  </a:lnTo>
                  <a:cubicBezTo>
                    <a:pt x="2469" y="2546"/>
                    <a:pt x="2412" y="2508"/>
                    <a:pt x="2393" y="2489"/>
                  </a:cubicBezTo>
                  <a:lnTo>
                    <a:pt x="1149" y="651"/>
                  </a:lnTo>
                  <a:close/>
                  <a:moveTo>
                    <a:pt x="0" y="1"/>
                  </a:moveTo>
                  <a:lnTo>
                    <a:pt x="1895" y="2853"/>
                  </a:lnTo>
                  <a:cubicBezTo>
                    <a:pt x="2029" y="3044"/>
                    <a:pt x="2278" y="3159"/>
                    <a:pt x="2527" y="3159"/>
                  </a:cubicBezTo>
                  <a:lnTo>
                    <a:pt x="3369" y="3159"/>
                  </a:lnTo>
                  <a:cubicBezTo>
                    <a:pt x="3675" y="3159"/>
                    <a:pt x="3943" y="3025"/>
                    <a:pt x="4096" y="2776"/>
                  </a:cubicBezTo>
                  <a:cubicBezTo>
                    <a:pt x="4192" y="2585"/>
                    <a:pt x="4154" y="2374"/>
                    <a:pt x="4039" y="2183"/>
                  </a:cubicBezTo>
                  <a:lnTo>
                    <a:pt x="26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74"/>
            <p:cNvSpPr/>
            <p:nvPr/>
          </p:nvSpPr>
          <p:spPr>
            <a:xfrm>
              <a:off x="3812625" y="2092475"/>
              <a:ext cx="283300" cy="15825"/>
            </a:xfrm>
            <a:custGeom>
              <a:avLst/>
              <a:gdLst/>
              <a:ahLst/>
              <a:cxnLst/>
              <a:rect l="l" t="t" r="r" b="b"/>
              <a:pathLst>
                <a:path w="11332" h="633" extrusionOk="0">
                  <a:moveTo>
                    <a:pt x="1" y="1"/>
                  </a:moveTo>
                  <a:lnTo>
                    <a:pt x="1" y="632"/>
                  </a:lnTo>
                  <a:lnTo>
                    <a:pt x="11332" y="632"/>
                  </a:lnTo>
                  <a:lnTo>
                    <a:pt x="113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07" name="Google Shape;3007;p74"/>
          <p:cNvGrpSpPr/>
          <p:nvPr/>
        </p:nvGrpSpPr>
        <p:grpSpPr>
          <a:xfrm>
            <a:off x="4566372" y="1822569"/>
            <a:ext cx="253175" cy="283300"/>
            <a:chOff x="4103075" y="1903475"/>
            <a:chExt cx="253175" cy="283300"/>
          </a:xfrm>
        </p:grpSpPr>
        <p:sp>
          <p:nvSpPr>
            <p:cNvPr id="3008" name="Google Shape;3008;p74"/>
            <p:cNvSpPr/>
            <p:nvPr/>
          </p:nvSpPr>
          <p:spPr>
            <a:xfrm>
              <a:off x="4138975" y="2140325"/>
              <a:ext cx="50275" cy="37950"/>
            </a:xfrm>
            <a:custGeom>
              <a:avLst/>
              <a:gdLst/>
              <a:ahLst/>
              <a:cxnLst/>
              <a:rect l="l" t="t" r="r" b="b"/>
              <a:pathLst>
                <a:path w="2011" h="1518" extrusionOk="0">
                  <a:moveTo>
                    <a:pt x="1" y="1"/>
                  </a:moveTo>
                  <a:lnTo>
                    <a:pt x="1" y="1417"/>
                  </a:lnTo>
                  <a:cubicBezTo>
                    <a:pt x="1" y="1481"/>
                    <a:pt x="66" y="1518"/>
                    <a:pt x="121" y="1518"/>
                  </a:cubicBezTo>
                  <a:cubicBezTo>
                    <a:pt x="133" y="1518"/>
                    <a:pt x="144" y="1516"/>
                    <a:pt x="154" y="1513"/>
                  </a:cubicBezTo>
                  <a:lnTo>
                    <a:pt x="958" y="1226"/>
                  </a:lnTo>
                  <a:lnTo>
                    <a:pt x="1053" y="1226"/>
                  </a:lnTo>
                  <a:lnTo>
                    <a:pt x="1838" y="1513"/>
                  </a:lnTo>
                  <a:cubicBezTo>
                    <a:pt x="1854" y="1516"/>
                    <a:pt x="1870" y="1518"/>
                    <a:pt x="1885" y="1518"/>
                  </a:cubicBezTo>
                  <a:cubicBezTo>
                    <a:pt x="1958" y="1518"/>
                    <a:pt x="2010" y="1481"/>
                    <a:pt x="2010" y="1417"/>
                  </a:cubicBezTo>
                  <a:lnTo>
                    <a:pt x="201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74"/>
            <p:cNvSpPr/>
            <p:nvPr/>
          </p:nvSpPr>
          <p:spPr>
            <a:xfrm>
              <a:off x="4130850" y="2132200"/>
              <a:ext cx="67000" cy="54575"/>
            </a:xfrm>
            <a:custGeom>
              <a:avLst/>
              <a:gdLst/>
              <a:ahLst/>
              <a:cxnLst/>
              <a:rect l="l" t="t" r="r" b="b"/>
              <a:pathLst>
                <a:path w="2680" h="2183" extrusionOk="0">
                  <a:moveTo>
                    <a:pt x="2010" y="670"/>
                  </a:moveTo>
                  <a:lnTo>
                    <a:pt x="2010" y="1379"/>
                  </a:lnTo>
                  <a:lnTo>
                    <a:pt x="1512" y="1225"/>
                  </a:lnTo>
                  <a:cubicBezTo>
                    <a:pt x="1436" y="1187"/>
                    <a:pt x="1397" y="1187"/>
                    <a:pt x="1340" y="1187"/>
                  </a:cubicBezTo>
                  <a:cubicBezTo>
                    <a:pt x="1283" y="1187"/>
                    <a:pt x="1225" y="1225"/>
                    <a:pt x="1225" y="1225"/>
                  </a:cubicBezTo>
                  <a:lnTo>
                    <a:pt x="727" y="1379"/>
                  </a:lnTo>
                  <a:lnTo>
                    <a:pt x="727" y="670"/>
                  </a:lnTo>
                  <a:close/>
                  <a:moveTo>
                    <a:pt x="0" y="0"/>
                  </a:moveTo>
                  <a:lnTo>
                    <a:pt x="0" y="1742"/>
                  </a:lnTo>
                  <a:cubicBezTo>
                    <a:pt x="0" y="1991"/>
                    <a:pt x="192" y="2182"/>
                    <a:pt x="460" y="2182"/>
                  </a:cubicBezTo>
                  <a:cubicBezTo>
                    <a:pt x="536" y="2182"/>
                    <a:pt x="574" y="2182"/>
                    <a:pt x="632" y="2144"/>
                  </a:cubicBezTo>
                  <a:lnTo>
                    <a:pt x="1340" y="1876"/>
                  </a:lnTo>
                  <a:lnTo>
                    <a:pt x="2067" y="2144"/>
                  </a:lnTo>
                  <a:cubicBezTo>
                    <a:pt x="2144" y="2182"/>
                    <a:pt x="2182" y="2182"/>
                    <a:pt x="2240" y="2182"/>
                  </a:cubicBezTo>
                  <a:cubicBezTo>
                    <a:pt x="2469" y="2182"/>
                    <a:pt x="2680" y="1991"/>
                    <a:pt x="2680" y="1742"/>
                  </a:cubicBezTo>
                  <a:lnTo>
                    <a:pt x="268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74"/>
            <p:cNvSpPr/>
            <p:nvPr/>
          </p:nvSpPr>
          <p:spPr>
            <a:xfrm>
              <a:off x="4103075" y="1903475"/>
              <a:ext cx="215850" cy="245025"/>
            </a:xfrm>
            <a:custGeom>
              <a:avLst/>
              <a:gdLst/>
              <a:ahLst/>
              <a:cxnLst/>
              <a:rect l="l" t="t" r="r" b="b"/>
              <a:pathLst>
                <a:path w="8634" h="9801" extrusionOk="0">
                  <a:moveTo>
                    <a:pt x="7600" y="708"/>
                  </a:moveTo>
                  <a:cubicBezTo>
                    <a:pt x="7791" y="708"/>
                    <a:pt x="7925" y="842"/>
                    <a:pt x="7925" y="1034"/>
                  </a:cubicBezTo>
                  <a:lnTo>
                    <a:pt x="7925" y="8767"/>
                  </a:lnTo>
                  <a:cubicBezTo>
                    <a:pt x="7925" y="8958"/>
                    <a:pt x="7791" y="9092"/>
                    <a:pt x="7600" y="9092"/>
                  </a:cubicBezTo>
                  <a:lnTo>
                    <a:pt x="1398" y="9092"/>
                  </a:lnTo>
                  <a:cubicBezTo>
                    <a:pt x="1015" y="9092"/>
                    <a:pt x="690" y="8786"/>
                    <a:pt x="690" y="8384"/>
                  </a:cubicBezTo>
                  <a:lnTo>
                    <a:pt x="690" y="1417"/>
                  </a:lnTo>
                  <a:cubicBezTo>
                    <a:pt x="690" y="1034"/>
                    <a:pt x="996" y="708"/>
                    <a:pt x="1398" y="708"/>
                  </a:cubicBezTo>
                  <a:close/>
                  <a:moveTo>
                    <a:pt x="1398" y="0"/>
                  </a:moveTo>
                  <a:cubicBezTo>
                    <a:pt x="633" y="0"/>
                    <a:pt x="1" y="632"/>
                    <a:pt x="1" y="1417"/>
                  </a:cubicBezTo>
                  <a:lnTo>
                    <a:pt x="1" y="8384"/>
                  </a:lnTo>
                  <a:cubicBezTo>
                    <a:pt x="1" y="9149"/>
                    <a:pt x="613" y="9800"/>
                    <a:pt x="1398" y="9800"/>
                  </a:cubicBezTo>
                  <a:lnTo>
                    <a:pt x="7600" y="9800"/>
                  </a:lnTo>
                  <a:cubicBezTo>
                    <a:pt x="8174" y="9800"/>
                    <a:pt x="8633" y="9341"/>
                    <a:pt x="8633" y="8786"/>
                  </a:cubicBezTo>
                  <a:lnTo>
                    <a:pt x="8633" y="1034"/>
                  </a:lnTo>
                  <a:cubicBezTo>
                    <a:pt x="8633" y="460"/>
                    <a:pt x="8155" y="0"/>
                    <a:pt x="76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74"/>
            <p:cNvSpPr/>
            <p:nvPr/>
          </p:nvSpPr>
          <p:spPr>
            <a:xfrm>
              <a:off x="4170550" y="1999175"/>
              <a:ext cx="148375" cy="148350"/>
            </a:xfrm>
            <a:custGeom>
              <a:avLst/>
              <a:gdLst/>
              <a:ahLst/>
              <a:cxnLst/>
              <a:rect l="l" t="t" r="r" b="b"/>
              <a:pathLst>
                <a:path w="5935" h="5934" extrusionOk="0">
                  <a:moveTo>
                    <a:pt x="2968" y="709"/>
                  </a:moveTo>
                  <a:cubicBezTo>
                    <a:pt x="3561" y="709"/>
                    <a:pt x="4135" y="938"/>
                    <a:pt x="4575" y="1359"/>
                  </a:cubicBezTo>
                  <a:cubicBezTo>
                    <a:pt x="4997" y="1800"/>
                    <a:pt x="5226" y="2374"/>
                    <a:pt x="5226" y="2967"/>
                  </a:cubicBezTo>
                  <a:cubicBezTo>
                    <a:pt x="5226" y="3560"/>
                    <a:pt x="4997" y="4135"/>
                    <a:pt x="4575" y="4575"/>
                  </a:cubicBezTo>
                  <a:cubicBezTo>
                    <a:pt x="4135" y="4996"/>
                    <a:pt x="3561" y="5245"/>
                    <a:pt x="2968" y="5245"/>
                  </a:cubicBezTo>
                  <a:cubicBezTo>
                    <a:pt x="2355" y="5245"/>
                    <a:pt x="1781" y="4996"/>
                    <a:pt x="1360" y="4575"/>
                  </a:cubicBezTo>
                  <a:cubicBezTo>
                    <a:pt x="920" y="4135"/>
                    <a:pt x="690" y="3560"/>
                    <a:pt x="690" y="2967"/>
                  </a:cubicBezTo>
                  <a:cubicBezTo>
                    <a:pt x="690" y="2374"/>
                    <a:pt x="920" y="1800"/>
                    <a:pt x="1360" y="1359"/>
                  </a:cubicBezTo>
                  <a:cubicBezTo>
                    <a:pt x="1800" y="938"/>
                    <a:pt x="2355" y="709"/>
                    <a:pt x="2968" y="709"/>
                  </a:cubicBezTo>
                  <a:close/>
                  <a:moveTo>
                    <a:pt x="2968" y="0"/>
                  </a:moveTo>
                  <a:cubicBezTo>
                    <a:pt x="2183" y="0"/>
                    <a:pt x="1398" y="307"/>
                    <a:pt x="862" y="862"/>
                  </a:cubicBezTo>
                  <a:cubicBezTo>
                    <a:pt x="307" y="1436"/>
                    <a:pt x="1" y="2182"/>
                    <a:pt x="1" y="2967"/>
                  </a:cubicBezTo>
                  <a:cubicBezTo>
                    <a:pt x="1" y="3752"/>
                    <a:pt x="307" y="4517"/>
                    <a:pt x="862" y="5073"/>
                  </a:cubicBezTo>
                  <a:cubicBezTo>
                    <a:pt x="1436" y="5628"/>
                    <a:pt x="2183" y="5934"/>
                    <a:pt x="2968" y="5934"/>
                  </a:cubicBezTo>
                  <a:cubicBezTo>
                    <a:pt x="3752" y="5934"/>
                    <a:pt x="4499" y="5628"/>
                    <a:pt x="5073" y="5073"/>
                  </a:cubicBezTo>
                  <a:cubicBezTo>
                    <a:pt x="5628" y="4498"/>
                    <a:pt x="5934" y="3752"/>
                    <a:pt x="5934" y="2967"/>
                  </a:cubicBezTo>
                  <a:cubicBezTo>
                    <a:pt x="5934" y="2182"/>
                    <a:pt x="5609" y="1417"/>
                    <a:pt x="5073" y="862"/>
                  </a:cubicBezTo>
                  <a:cubicBezTo>
                    <a:pt x="4499" y="307"/>
                    <a:pt x="3752" y="0"/>
                    <a:pt x="29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74"/>
            <p:cNvSpPr/>
            <p:nvPr/>
          </p:nvSpPr>
          <p:spPr>
            <a:xfrm>
              <a:off x="4271525" y="2101100"/>
              <a:ext cx="75625" cy="72875"/>
            </a:xfrm>
            <a:custGeom>
              <a:avLst/>
              <a:gdLst/>
              <a:ahLst/>
              <a:cxnLst/>
              <a:rect l="l" t="t" r="r" b="b"/>
              <a:pathLst>
                <a:path w="3025" h="2915" extrusionOk="0">
                  <a:moveTo>
                    <a:pt x="1283" y="0"/>
                  </a:moveTo>
                  <a:cubicBezTo>
                    <a:pt x="1168" y="268"/>
                    <a:pt x="1015" y="517"/>
                    <a:pt x="766" y="766"/>
                  </a:cubicBezTo>
                  <a:cubicBezTo>
                    <a:pt x="556" y="976"/>
                    <a:pt x="288" y="1168"/>
                    <a:pt x="0" y="1283"/>
                  </a:cubicBezTo>
                  <a:lnTo>
                    <a:pt x="1359" y="2642"/>
                  </a:lnTo>
                  <a:cubicBezTo>
                    <a:pt x="1541" y="2823"/>
                    <a:pt x="1776" y="2914"/>
                    <a:pt x="2010" y="2914"/>
                  </a:cubicBezTo>
                  <a:cubicBezTo>
                    <a:pt x="2245" y="2914"/>
                    <a:pt x="2479" y="2823"/>
                    <a:pt x="2661" y="2642"/>
                  </a:cubicBezTo>
                  <a:cubicBezTo>
                    <a:pt x="3025" y="2297"/>
                    <a:pt x="3025" y="1723"/>
                    <a:pt x="2661" y="1359"/>
                  </a:cubicBezTo>
                  <a:lnTo>
                    <a:pt x="128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74"/>
            <p:cNvSpPr/>
            <p:nvPr/>
          </p:nvSpPr>
          <p:spPr>
            <a:xfrm>
              <a:off x="4256700" y="2085300"/>
              <a:ext cx="99550" cy="97175"/>
            </a:xfrm>
            <a:custGeom>
              <a:avLst/>
              <a:gdLst/>
              <a:ahLst/>
              <a:cxnLst/>
              <a:rect l="l" t="t" r="r" b="b"/>
              <a:pathLst>
                <a:path w="3982" h="3887" extrusionOk="0">
                  <a:moveTo>
                    <a:pt x="1991" y="1187"/>
                  </a:moveTo>
                  <a:lnTo>
                    <a:pt x="3043" y="2221"/>
                  </a:lnTo>
                  <a:cubicBezTo>
                    <a:pt x="3158" y="2355"/>
                    <a:pt x="3197" y="2489"/>
                    <a:pt x="3197" y="2642"/>
                  </a:cubicBezTo>
                  <a:cubicBezTo>
                    <a:pt x="3197" y="2795"/>
                    <a:pt x="3139" y="2948"/>
                    <a:pt x="3043" y="3044"/>
                  </a:cubicBezTo>
                  <a:cubicBezTo>
                    <a:pt x="2909" y="3159"/>
                    <a:pt x="2776" y="3216"/>
                    <a:pt x="2622" y="3216"/>
                  </a:cubicBezTo>
                  <a:cubicBezTo>
                    <a:pt x="2469" y="3216"/>
                    <a:pt x="2316" y="3140"/>
                    <a:pt x="2220" y="3044"/>
                  </a:cubicBezTo>
                  <a:lnTo>
                    <a:pt x="1168" y="1991"/>
                  </a:lnTo>
                  <a:cubicBezTo>
                    <a:pt x="1302" y="1896"/>
                    <a:pt x="1474" y="1781"/>
                    <a:pt x="1627" y="1608"/>
                  </a:cubicBezTo>
                  <a:cubicBezTo>
                    <a:pt x="1761" y="1494"/>
                    <a:pt x="1895" y="1340"/>
                    <a:pt x="1991" y="1187"/>
                  </a:cubicBezTo>
                  <a:close/>
                  <a:moveTo>
                    <a:pt x="1780" y="1"/>
                  </a:moveTo>
                  <a:lnTo>
                    <a:pt x="1570" y="460"/>
                  </a:lnTo>
                  <a:cubicBezTo>
                    <a:pt x="1474" y="728"/>
                    <a:pt x="1302" y="939"/>
                    <a:pt x="1110" y="1130"/>
                  </a:cubicBezTo>
                  <a:cubicBezTo>
                    <a:pt x="919" y="1321"/>
                    <a:pt x="689" y="1474"/>
                    <a:pt x="440" y="1589"/>
                  </a:cubicBezTo>
                  <a:lnTo>
                    <a:pt x="0" y="1800"/>
                  </a:lnTo>
                  <a:lnTo>
                    <a:pt x="1723" y="3522"/>
                  </a:lnTo>
                  <a:cubicBezTo>
                    <a:pt x="1952" y="3771"/>
                    <a:pt x="2278" y="3886"/>
                    <a:pt x="2603" y="3886"/>
                  </a:cubicBezTo>
                  <a:cubicBezTo>
                    <a:pt x="2948" y="3886"/>
                    <a:pt x="3254" y="3771"/>
                    <a:pt x="3503" y="3503"/>
                  </a:cubicBezTo>
                  <a:cubicBezTo>
                    <a:pt x="3981" y="3025"/>
                    <a:pt x="3981" y="2202"/>
                    <a:pt x="3503" y="1723"/>
                  </a:cubicBezTo>
                  <a:lnTo>
                    <a:pt x="178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74"/>
            <p:cNvSpPr/>
            <p:nvPr/>
          </p:nvSpPr>
          <p:spPr>
            <a:xfrm>
              <a:off x="4154775" y="1958025"/>
              <a:ext cx="112475" cy="17250"/>
            </a:xfrm>
            <a:custGeom>
              <a:avLst/>
              <a:gdLst/>
              <a:ahLst/>
              <a:cxnLst/>
              <a:rect l="l" t="t" r="r" b="b"/>
              <a:pathLst>
                <a:path w="4499" h="690" extrusionOk="0">
                  <a:moveTo>
                    <a:pt x="0" y="0"/>
                  </a:moveTo>
                  <a:lnTo>
                    <a:pt x="0" y="689"/>
                  </a:lnTo>
                  <a:lnTo>
                    <a:pt x="4498" y="689"/>
                  </a:lnTo>
                  <a:lnTo>
                    <a:pt x="44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15" name="Google Shape;3015;p74"/>
          <p:cNvGrpSpPr/>
          <p:nvPr/>
        </p:nvGrpSpPr>
        <p:grpSpPr>
          <a:xfrm>
            <a:off x="4900665" y="1822806"/>
            <a:ext cx="254600" cy="282825"/>
            <a:chOff x="4362925" y="1902500"/>
            <a:chExt cx="254600" cy="282825"/>
          </a:xfrm>
        </p:grpSpPr>
        <p:sp>
          <p:nvSpPr>
            <p:cNvPr id="3016" name="Google Shape;3016;p74"/>
            <p:cNvSpPr/>
            <p:nvPr/>
          </p:nvSpPr>
          <p:spPr>
            <a:xfrm>
              <a:off x="4362925" y="1902500"/>
              <a:ext cx="254600" cy="282825"/>
            </a:xfrm>
            <a:custGeom>
              <a:avLst/>
              <a:gdLst/>
              <a:ahLst/>
              <a:cxnLst/>
              <a:rect l="l" t="t" r="r" b="b"/>
              <a:pathLst>
                <a:path w="10184" h="11313" extrusionOk="0">
                  <a:moveTo>
                    <a:pt x="8862" y="613"/>
                  </a:moveTo>
                  <a:cubicBezTo>
                    <a:pt x="9245" y="613"/>
                    <a:pt x="9551" y="939"/>
                    <a:pt x="9551" y="1322"/>
                  </a:cubicBezTo>
                  <a:lnTo>
                    <a:pt x="9551" y="9992"/>
                  </a:lnTo>
                  <a:cubicBezTo>
                    <a:pt x="9551" y="10375"/>
                    <a:pt x="9245" y="10700"/>
                    <a:pt x="8862" y="10700"/>
                  </a:cubicBezTo>
                  <a:lnTo>
                    <a:pt x="1321" y="10700"/>
                  </a:lnTo>
                  <a:cubicBezTo>
                    <a:pt x="938" y="10700"/>
                    <a:pt x="632" y="10375"/>
                    <a:pt x="632" y="9992"/>
                  </a:cubicBezTo>
                  <a:lnTo>
                    <a:pt x="632" y="1322"/>
                  </a:lnTo>
                  <a:cubicBezTo>
                    <a:pt x="632" y="939"/>
                    <a:pt x="938" y="613"/>
                    <a:pt x="1321" y="613"/>
                  </a:cubicBezTo>
                  <a:close/>
                  <a:moveTo>
                    <a:pt x="1321" y="1"/>
                  </a:moveTo>
                  <a:cubicBezTo>
                    <a:pt x="613" y="1"/>
                    <a:pt x="0" y="594"/>
                    <a:pt x="0" y="1322"/>
                  </a:cubicBezTo>
                  <a:lnTo>
                    <a:pt x="0" y="9992"/>
                  </a:lnTo>
                  <a:cubicBezTo>
                    <a:pt x="0" y="10720"/>
                    <a:pt x="613" y="11313"/>
                    <a:pt x="1321" y="11313"/>
                  </a:cubicBezTo>
                  <a:lnTo>
                    <a:pt x="8862" y="11313"/>
                  </a:lnTo>
                  <a:cubicBezTo>
                    <a:pt x="9571" y="11313"/>
                    <a:pt x="10183" y="10720"/>
                    <a:pt x="10183" y="9992"/>
                  </a:cubicBezTo>
                  <a:lnTo>
                    <a:pt x="10183" y="1322"/>
                  </a:lnTo>
                  <a:cubicBezTo>
                    <a:pt x="10183" y="594"/>
                    <a:pt x="9571" y="1"/>
                    <a:pt x="88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74"/>
            <p:cNvSpPr/>
            <p:nvPr/>
          </p:nvSpPr>
          <p:spPr>
            <a:xfrm>
              <a:off x="4519875" y="1916375"/>
              <a:ext cx="52175" cy="116725"/>
            </a:xfrm>
            <a:custGeom>
              <a:avLst/>
              <a:gdLst/>
              <a:ahLst/>
              <a:cxnLst/>
              <a:rect l="l" t="t" r="r" b="b"/>
              <a:pathLst>
                <a:path w="2087" h="4669" extrusionOk="0">
                  <a:moveTo>
                    <a:pt x="0" y="1"/>
                  </a:moveTo>
                  <a:lnTo>
                    <a:pt x="0" y="4461"/>
                  </a:lnTo>
                  <a:cubicBezTo>
                    <a:pt x="0" y="4583"/>
                    <a:pt x="86" y="4669"/>
                    <a:pt x="199" y="4669"/>
                  </a:cubicBezTo>
                  <a:cubicBezTo>
                    <a:pt x="227" y="4669"/>
                    <a:pt x="257" y="4664"/>
                    <a:pt x="288" y="4652"/>
                  </a:cubicBezTo>
                  <a:lnTo>
                    <a:pt x="957" y="4365"/>
                  </a:lnTo>
                  <a:cubicBezTo>
                    <a:pt x="977" y="4355"/>
                    <a:pt x="1005" y="4351"/>
                    <a:pt x="1036" y="4351"/>
                  </a:cubicBezTo>
                  <a:cubicBezTo>
                    <a:pt x="1068" y="4351"/>
                    <a:pt x="1101" y="4355"/>
                    <a:pt x="1130" y="4365"/>
                  </a:cubicBezTo>
                  <a:lnTo>
                    <a:pt x="1781" y="4652"/>
                  </a:lnTo>
                  <a:cubicBezTo>
                    <a:pt x="1811" y="4664"/>
                    <a:pt x="1842" y="4669"/>
                    <a:pt x="1871" y="4669"/>
                  </a:cubicBezTo>
                  <a:cubicBezTo>
                    <a:pt x="1989" y="4669"/>
                    <a:pt x="2087" y="4583"/>
                    <a:pt x="2087" y="4461"/>
                  </a:cubicBezTo>
                  <a:lnTo>
                    <a:pt x="208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74"/>
            <p:cNvSpPr/>
            <p:nvPr/>
          </p:nvSpPr>
          <p:spPr>
            <a:xfrm>
              <a:off x="4512700" y="1907775"/>
              <a:ext cx="67500" cy="133050"/>
            </a:xfrm>
            <a:custGeom>
              <a:avLst/>
              <a:gdLst/>
              <a:ahLst/>
              <a:cxnLst/>
              <a:rect l="l" t="t" r="r" b="b"/>
              <a:pathLst>
                <a:path w="2700" h="5322" extrusionOk="0">
                  <a:moveTo>
                    <a:pt x="2048" y="651"/>
                  </a:moveTo>
                  <a:lnTo>
                    <a:pt x="2048" y="4652"/>
                  </a:lnTo>
                  <a:lnTo>
                    <a:pt x="1532" y="4422"/>
                  </a:lnTo>
                  <a:cubicBezTo>
                    <a:pt x="1455" y="4403"/>
                    <a:pt x="1383" y="4393"/>
                    <a:pt x="1316" y="4393"/>
                  </a:cubicBezTo>
                  <a:cubicBezTo>
                    <a:pt x="1249" y="4393"/>
                    <a:pt x="1187" y="4403"/>
                    <a:pt x="1130" y="4422"/>
                  </a:cubicBezTo>
                  <a:lnTo>
                    <a:pt x="594" y="4652"/>
                  </a:lnTo>
                  <a:lnTo>
                    <a:pt x="594" y="651"/>
                  </a:lnTo>
                  <a:close/>
                  <a:moveTo>
                    <a:pt x="0" y="0"/>
                  </a:moveTo>
                  <a:lnTo>
                    <a:pt x="0" y="4786"/>
                  </a:lnTo>
                  <a:cubicBezTo>
                    <a:pt x="0" y="5073"/>
                    <a:pt x="230" y="5322"/>
                    <a:pt x="517" y="5322"/>
                  </a:cubicBezTo>
                  <a:cubicBezTo>
                    <a:pt x="575" y="5322"/>
                    <a:pt x="651" y="5283"/>
                    <a:pt x="709" y="5264"/>
                  </a:cubicBezTo>
                  <a:lnTo>
                    <a:pt x="1340" y="4996"/>
                  </a:lnTo>
                  <a:lnTo>
                    <a:pt x="1953" y="5264"/>
                  </a:lnTo>
                  <a:cubicBezTo>
                    <a:pt x="2010" y="5283"/>
                    <a:pt x="2087" y="5322"/>
                    <a:pt x="2144" y="5322"/>
                  </a:cubicBezTo>
                  <a:cubicBezTo>
                    <a:pt x="2431" y="5322"/>
                    <a:pt x="2680" y="5092"/>
                    <a:pt x="2699" y="4786"/>
                  </a:cubicBezTo>
                  <a:lnTo>
                    <a:pt x="26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74"/>
            <p:cNvSpPr/>
            <p:nvPr/>
          </p:nvSpPr>
          <p:spPr>
            <a:xfrm>
              <a:off x="4371050" y="1910175"/>
              <a:ext cx="55550" cy="267500"/>
            </a:xfrm>
            <a:custGeom>
              <a:avLst/>
              <a:gdLst/>
              <a:ahLst/>
              <a:cxnLst/>
              <a:rect l="l" t="t" r="r" b="b"/>
              <a:pathLst>
                <a:path w="2222" h="10700" extrusionOk="0">
                  <a:moveTo>
                    <a:pt x="996" y="0"/>
                  </a:moveTo>
                  <a:cubicBezTo>
                    <a:pt x="441" y="0"/>
                    <a:pt x="1" y="460"/>
                    <a:pt x="1" y="1015"/>
                  </a:cubicBezTo>
                  <a:lnTo>
                    <a:pt x="1" y="9685"/>
                  </a:lnTo>
                  <a:cubicBezTo>
                    <a:pt x="1" y="10240"/>
                    <a:pt x="441" y="10700"/>
                    <a:pt x="996" y="10700"/>
                  </a:cubicBezTo>
                  <a:lnTo>
                    <a:pt x="2221" y="10700"/>
                  </a:lnTo>
                  <a:lnTo>
                    <a:pt x="22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74"/>
            <p:cNvSpPr/>
            <p:nvPr/>
          </p:nvSpPr>
          <p:spPr>
            <a:xfrm>
              <a:off x="4362925" y="1902500"/>
              <a:ext cx="71325" cy="282825"/>
            </a:xfrm>
            <a:custGeom>
              <a:avLst/>
              <a:gdLst/>
              <a:ahLst/>
              <a:cxnLst/>
              <a:rect l="l" t="t" r="r" b="b"/>
              <a:pathLst>
                <a:path w="2853" h="11313" extrusionOk="0">
                  <a:moveTo>
                    <a:pt x="1321" y="613"/>
                  </a:moveTo>
                  <a:lnTo>
                    <a:pt x="1321" y="652"/>
                  </a:lnTo>
                  <a:lnTo>
                    <a:pt x="2240" y="652"/>
                  </a:lnTo>
                  <a:lnTo>
                    <a:pt x="2240" y="10700"/>
                  </a:lnTo>
                  <a:lnTo>
                    <a:pt x="1321" y="10700"/>
                  </a:lnTo>
                  <a:cubicBezTo>
                    <a:pt x="938" y="10700"/>
                    <a:pt x="632" y="10375"/>
                    <a:pt x="632" y="9992"/>
                  </a:cubicBezTo>
                  <a:lnTo>
                    <a:pt x="632" y="1322"/>
                  </a:lnTo>
                  <a:cubicBezTo>
                    <a:pt x="632" y="939"/>
                    <a:pt x="938" y="613"/>
                    <a:pt x="1321" y="613"/>
                  </a:cubicBezTo>
                  <a:close/>
                  <a:moveTo>
                    <a:pt x="1321" y="1"/>
                  </a:moveTo>
                  <a:cubicBezTo>
                    <a:pt x="613" y="1"/>
                    <a:pt x="0" y="594"/>
                    <a:pt x="0" y="1322"/>
                  </a:cubicBezTo>
                  <a:lnTo>
                    <a:pt x="0" y="9992"/>
                  </a:lnTo>
                  <a:cubicBezTo>
                    <a:pt x="0" y="10720"/>
                    <a:pt x="613" y="11313"/>
                    <a:pt x="1321" y="11313"/>
                  </a:cubicBezTo>
                  <a:lnTo>
                    <a:pt x="2852" y="11313"/>
                  </a:lnTo>
                  <a:lnTo>
                    <a:pt x="28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21" name="Google Shape;3021;p74"/>
          <p:cNvGrpSpPr/>
          <p:nvPr/>
        </p:nvGrpSpPr>
        <p:grpSpPr>
          <a:xfrm>
            <a:off x="5236384" y="1848881"/>
            <a:ext cx="283800" cy="230675"/>
            <a:chOff x="4639975" y="1902500"/>
            <a:chExt cx="283800" cy="230675"/>
          </a:xfrm>
        </p:grpSpPr>
        <p:sp>
          <p:nvSpPr>
            <p:cNvPr id="3022" name="Google Shape;3022;p74"/>
            <p:cNvSpPr/>
            <p:nvPr/>
          </p:nvSpPr>
          <p:spPr>
            <a:xfrm>
              <a:off x="4646675" y="1910175"/>
              <a:ext cx="268475" cy="215350"/>
            </a:xfrm>
            <a:custGeom>
              <a:avLst/>
              <a:gdLst/>
              <a:ahLst/>
              <a:cxnLst/>
              <a:rect l="l" t="t" r="r" b="b"/>
              <a:pathLst>
                <a:path w="10739" h="8614" extrusionOk="0">
                  <a:moveTo>
                    <a:pt x="9418" y="1168"/>
                  </a:moveTo>
                  <a:cubicBezTo>
                    <a:pt x="9494" y="1168"/>
                    <a:pt x="9552" y="1225"/>
                    <a:pt x="9552" y="1302"/>
                  </a:cubicBezTo>
                  <a:lnTo>
                    <a:pt x="9552" y="7312"/>
                  </a:lnTo>
                  <a:cubicBezTo>
                    <a:pt x="9552" y="7388"/>
                    <a:pt x="9494" y="7446"/>
                    <a:pt x="9418" y="7446"/>
                  </a:cubicBezTo>
                  <a:lnTo>
                    <a:pt x="1417" y="7446"/>
                  </a:lnTo>
                  <a:cubicBezTo>
                    <a:pt x="1283" y="7446"/>
                    <a:pt x="1187" y="7350"/>
                    <a:pt x="1187" y="7235"/>
                  </a:cubicBezTo>
                  <a:lnTo>
                    <a:pt x="1187" y="1397"/>
                  </a:lnTo>
                  <a:cubicBezTo>
                    <a:pt x="1187" y="1263"/>
                    <a:pt x="1283" y="1168"/>
                    <a:pt x="1417" y="1168"/>
                  </a:cubicBezTo>
                  <a:lnTo>
                    <a:pt x="4518" y="1168"/>
                  </a:lnTo>
                  <a:lnTo>
                    <a:pt x="5322" y="1570"/>
                  </a:lnTo>
                  <a:lnTo>
                    <a:pt x="5398" y="1570"/>
                  </a:lnTo>
                  <a:lnTo>
                    <a:pt x="6221" y="1168"/>
                  </a:lnTo>
                  <a:close/>
                  <a:moveTo>
                    <a:pt x="498" y="0"/>
                  </a:moveTo>
                  <a:cubicBezTo>
                    <a:pt x="211" y="0"/>
                    <a:pt x="1" y="249"/>
                    <a:pt x="1" y="498"/>
                  </a:cubicBezTo>
                  <a:lnTo>
                    <a:pt x="1" y="8116"/>
                  </a:lnTo>
                  <a:cubicBezTo>
                    <a:pt x="1" y="8403"/>
                    <a:pt x="230" y="8613"/>
                    <a:pt x="498" y="8613"/>
                  </a:cubicBezTo>
                  <a:lnTo>
                    <a:pt x="10184" y="8613"/>
                  </a:lnTo>
                  <a:cubicBezTo>
                    <a:pt x="10471" y="8613"/>
                    <a:pt x="10681" y="8384"/>
                    <a:pt x="10681" y="8116"/>
                  </a:cubicBezTo>
                  <a:lnTo>
                    <a:pt x="10681" y="498"/>
                  </a:lnTo>
                  <a:cubicBezTo>
                    <a:pt x="10739" y="211"/>
                    <a:pt x="10528" y="0"/>
                    <a:pt x="10241" y="0"/>
                  </a:cubicBezTo>
                  <a:lnTo>
                    <a:pt x="5953" y="0"/>
                  </a:lnTo>
                  <a:lnTo>
                    <a:pt x="5398" y="268"/>
                  </a:lnTo>
                  <a:lnTo>
                    <a:pt x="5322" y="268"/>
                  </a:lnTo>
                  <a:lnTo>
                    <a:pt x="47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74"/>
            <p:cNvSpPr/>
            <p:nvPr/>
          </p:nvSpPr>
          <p:spPr>
            <a:xfrm>
              <a:off x="4639975" y="1902500"/>
              <a:ext cx="283800" cy="230675"/>
            </a:xfrm>
            <a:custGeom>
              <a:avLst/>
              <a:gdLst/>
              <a:ahLst/>
              <a:cxnLst/>
              <a:rect l="l" t="t" r="r" b="b"/>
              <a:pathLst>
                <a:path w="11352" h="9227" extrusionOk="0">
                  <a:moveTo>
                    <a:pt x="9514" y="1800"/>
                  </a:moveTo>
                  <a:lnTo>
                    <a:pt x="9514" y="7466"/>
                  </a:lnTo>
                  <a:lnTo>
                    <a:pt x="1819" y="7466"/>
                  </a:lnTo>
                  <a:lnTo>
                    <a:pt x="1819" y="1800"/>
                  </a:lnTo>
                  <a:lnTo>
                    <a:pt x="4728" y="1800"/>
                  </a:lnTo>
                  <a:lnTo>
                    <a:pt x="5513" y="2183"/>
                  </a:lnTo>
                  <a:cubicBezTo>
                    <a:pt x="5552" y="2202"/>
                    <a:pt x="5609" y="2212"/>
                    <a:pt x="5669" y="2212"/>
                  </a:cubicBezTo>
                  <a:cubicBezTo>
                    <a:pt x="5729" y="2212"/>
                    <a:pt x="5791" y="2202"/>
                    <a:pt x="5839" y="2183"/>
                  </a:cubicBezTo>
                  <a:lnTo>
                    <a:pt x="6604" y="1800"/>
                  </a:lnTo>
                  <a:close/>
                  <a:moveTo>
                    <a:pt x="1685" y="1188"/>
                  </a:moveTo>
                  <a:cubicBezTo>
                    <a:pt x="1379" y="1188"/>
                    <a:pt x="1168" y="1417"/>
                    <a:pt x="1168" y="1704"/>
                  </a:cubicBezTo>
                  <a:lnTo>
                    <a:pt x="1168" y="7542"/>
                  </a:lnTo>
                  <a:cubicBezTo>
                    <a:pt x="1168" y="7829"/>
                    <a:pt x="1379" y="8040"/>
                    <a:pt x="1685" y="8040"/>
                  </a:cubicBezTo>
                  <a:lnTo>
                    <a:pt x="9686" y="8040"/>
                  </a:lnTo>
                  <a:cubicBezTo>
                    <a:pt x="9935" y="8040"/>
                    <a:pt x="10126" y="7868"/>
                    <a:pt x="10107" y="7638"/>
                  </a:cubicBezTo>
                  <a:lnTo>
                    <a:pt x="10107" y="1628"/>
                  </a:lnTo>
                  <a:cubicBezTo>
                    <a:pt x="10107" y="1379"/>
                    <a:pt x="9916" y="1188"/>
                    <a:pt x="9667" y="1188"/>
                  </a:cubicBezTo>
                  <a:lnTo>
                    <a:pt x="6509" y="1188"/>
                  </a:lnTo>
                  <a:cubicBezTo>
                    <a:pt x="6470" y="1188"/>
                    <a:pt x="6394" y="1226"/>
                    <a:pt x="6336" y="1245"/>
                  </a:cubicBezTo>
                  <a:lnTo>
                    <a:pt x="5628" y="1609"/>
                  </a:lnTo>
                  <a:lnTo>
                    <a:pt x="4901" y="1245"/>
                  </a:lnTo>
                  <a:cubicBezTo>
                    <a:pt x="4862" y="1226"/>
                    <a:pt x="4786" y="1188"/>
                    <a:pt x="4728" y="1188"/>
                  </a:cubicBezTo>
                  <a:close/>
                  <a:moveTo>
                    <a:pt x="10509" y="594"/>
                  </a:moveTo>
                  <a:cubicBezTo>
                    <a:pt x="10624" y="594"/>
                    <a:pt x="10719" y="690"/>
                    <a:pt x="10719" y="805"/>
                  </a:cubicBezTo>
                  <a:lnTo>
                    <a:pt x="10719" y="8423"/>
                  </a:lnTo>
                  <a:cubicBezTo>
                    <a:pt x="10719" y="8538"/>
                    <a:pt x="10624" y="8633"/>
                    <a:pt x="10509" y="8633"/>
                  </a:cubicBezTo>
                  <a:lnTo>
                    <a:pt x="805" y="8633"/>
                  </a:lnTo>
                  <a:cubicBezTo>
                    <a:pt x="690" y="8633"/>
                    <a:pt x="594" y="8538"/>
                    <a:pt x="594" y="8423"/>
                  </a:cubicBezTo>
                  <a:lnTo>
                    <a:pt x="594" y="805"/>
                  </a:lnTo>
                  <a:cubicBezTo>
                    <a:pt x="594" y="690"/>
                    <a:pt x="690" y="594"/>
                    <a:pt x="805" y="594"/>
                  </a:cubicBezTo>
                  <a:lnTo>
                    <a:pt x="4977" y="594"/>
                  </a:lnTo>
                  <a:lnTo>
                    <a:pt x="5475" y="824"/>
                  </a:lnTo>
                  <a:cubicBezTo>
                    <a:pt x="5523" y="853"/>
                    <a:pt x="5585" y="867"/>
                    <a:pt x="5647" y="867"/>
                  </a:cubicBezTo>
                  <a:cubicBezTo>
                    <a:pt x="5709" y="867"/>
                    <a:pt x="5772" y="853"/>
                    <a:pt x="5819" y="824"/>
                  </a:cubicBezTo>
                  <a:lnTo>
                    <a:pt x="6317" y="594"/>
                  </a:lnTo>
                  <a:close/>
                  <a:moveTo>
                    <a:pt x="805" y="1"/>
                  </a:moveTo>
                  <a:cubicBezTo>
                    <a:pt x="364" y="1"/>
                    <a:pt x="1" y="365"/>
                    <a:pt x="1" y="805"/>
                  </a:cubicBezTo>
                  <a:lnTo>
                    <a:pt x="1" y="8423"/>
                  </a:lnTo>
                  <a:cubicBezTo>
                    <a:pt x="1" y="8882"/>
                    <a:pt x="364" y="9227"/>
                    <a:pt x="805" y="9227"/>
                  </a:cubicBezTo>
                  <a:lnTo>
                    <a:pt x="10509" y="9227"/>
                  </a:lnTo>
                  <a:cubicBezTo>
                    <a:pt x="10930" y="9227"/>
                    <a:pt x="11313" y="8882"/>
                    <a:pt x="11351" y="8423"/>
                  </a:cubicBezTo>
                  <a:lnTo>
                    <a:pt x="11351" y="805"/>
                  </a:lnTo>
                  <a:cubicBezTo>
                    <a:pt x="11351" y="365"/>
                    <a:pt x="10987" y="1"/>
                    <a:pt x="10528" y="1"/>
                  </a:cubicBezTo>
                  <a:lnTo>
                    <a:pt x="6298" y="1"/>
                  </a:lnTo>
                  <a:cubicBezTo>
                    <a:pt x="6241" y="1"/>
                    <a:pt x="6183" y="20"/>
                    <a:pt x="6126" y="39"/>
                  </a:cubicBezTo>
                  <a:lnTo>
                    <a:pt x="5666" y="269"/>
                  </a:lnTo>
                  <a:lnTo>
                    <a:pt x="5226" y="39"/>
                  </a:lnTo>
                  <a:cubicBezTo>
                    <a:pt x="5169" y="20"/>
                    <a:pt x="5092" y="1"/>
                    <a:pt x="50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74"/>
            <p:cNvSpPr/>
            <p:nvPr/>
          </p:nvSpPr>
          <p:spPr>
            <a:xfrm>
              <a:off x="4701700" y="1940800"/>
              <a:ext cx="35450" cy="65575"/>
            </a:xfrm>
            <a:custGeom>
              <a:avLst/>
              <a:gdLst/>
              <a:ahLst/>
              <a:cxnLst/>
              <a:rect l="l" t="t" r="r" b="b"/>
              <a:pathLst>
                <a:path w="1418" h="2623" extrusionOk="0">
                  <a:moveTo>
                    <a:pt x="1" y="0"/>
                  </a:moveTo>
                  <a:lnTo>
                    <a:pt x="1" y="2469"/>
                  </a:lnTo>
                  <a:cubicBezTo>
                    <a:pt x="1" y="2557"/>
                    <a:pt x="57" y="2623"/>
                    <a:pt x="126" y="2623"/>
                  </a:cubicBezTo>
                  <a:cubicBezTo>
                    <a:pt x="148" y="2623"/>
                    <a:pt x="170" y="2617"/>
                    <a:pt x="192" y="2603"/>
                  </a:cubicBezTo>
                  <a:lnTo>
                    <a:pt x="652" y="2412"/>
                  </a:lnTo>
                  <a:cubicBezTo>
                    <a:pt x="671" y="2402"/>
                    <a:pt x="695" y="2398"/>
                    <a:pt x="716" y="2398"/>
                  </a:cubicBezTo>
                  <a:cubicBezTo>
                    <a:pt x="738" y="2398"/>
                    <a:pt x="757" y="2402"/>
                    <a:pt x="767" y="2412"/>
                  </a:cubicBezTo>
                  <a:lnTo>
                    <a:pt x="1226" y="2603"/>
                  </a:lnTo>
                  <a:cubicBezTo>
                    <a:pt x="1238" y="2606"/>
                    <a:pt x="1251" y="2607"/>
                    <a:pt x="1263" y="2607"/>
                  </a:cubicBezTo>
                  <a:cubicBezTo>
                    <a:pt x="1345" y="2607"/>
                    <a:pt x="1417" y="2553"/>
                    <a:pt x="1417" y="2469"/>
                  </a:cubicBezTo>
                  <a:lnTo>
                    <a:pt x="141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74"/>
            <p:cNvSpPr/>
            <p:nvPr/>
          </p:nvSpPr>
          <p:spPr>
            <a:xfrm>
              <a:off x="4693575" y="1933625"/>
              <a:ext cx="51225" cy="79450"/>
            </a:xfrm>
            <a:custGeom>
              <a:avLst/>
              <a:gdLst/>
              <a:ahLst/>
              <a:cxnLst/>
              <a:rect l="l" t="t" r="r" b="b"/>
              <a:pathLst>
                <a:path w="2049" h="3178" extrusionOk="0">
                  <a:moveTo>
                    <a:pt x="1398" y="574"/>
                  </a:moveTo>
                  <a:lnTo>
                    <a:pt x="1398" y="2507"/>
                  </a:lnTo>
                  <a:lnTo>
                    <a:pt x="1149" y="2412"/>
                  </a:lnTo>
                  <a:cubicBezTo>
                    <a:pt x="1101" y="2393"/>
                    <a:pt x="1048" y="2383"/>
                    <a:pt x="993" y="2383"/>
                  </a:cubicBezTo>
                  <a:cubicBezTo>
                    <a:pt x="938" y="2383"/>
                    <a:pt x="881" y="2393"/>
                    <a:pt x="824" y="2412"/>
                  </a:cubicBezTo>
                  <a:lnTo>
                    <a:pt x="575" y="2507"/>
                  </a:lnTo>
                  <a:lnTo>
                    <a:pt x="575" y="574"/>
                  </a:lnTo>
                  <a:close/>
                  <a:moveTo>
                    <a:pt x="0" y="0"/>
                  </a:moveTo>
                  <a:lnTo>
                    <a:pt x="0" y="2756"/>
                  </a:lnTo>
                  <a:cubicBezTo>
                    <a:pt x="0" y="2986"/>
                    <a:pt x="192" y="3177"/>
                    <a:pt x="441" y="3177"/>
                  </a:cubicBezTo>
                  <a:cubicBezTo>
                    <a:pt x="479" y="3177"/>
                    <a:pt x="556" y="3177"/>
                    <a:pt x="613" y="3158"/>
                  </a:cubicBezTo>
                  <a:lnTo>
                    <a:pt x="1015" y="2986"/>
                  </a:lnTo>
                  <a:lnTo>
                    <a:pt x="1417" y="3158"/>
                  </a:lnTo>
                  <a:cubicBezTo>
                    <a:pt x="1474" y="3177"/>
                    <a:pt x="1532" y="3177"/>
                    <a:pt x="1589" y="3177"/>
                  </a:cubicBezTo>
                  <a:cubicBezTo>
                    <a:pt x="1838" y="3177"/>
                    <a:pt x="2010" y="2986"/>
                    <a:pt x="2049" y="2756"/>
                  </a:cubicBezTo>
                  <a:lnTo>
                    <a:pt x="204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74"/>
            <p:cNvSpPr/>
            <p:nvPr/>
          </p:nvSpPr>
          <p:spPr>
            <a:xfrm>
              <a:off x="4772525" y="1950350"/>
              <a:ext cx="15350" cy="145975"/>
            </a:xfrm>
            <a:custGeom>
              <a:avLst/>
              <a:gdLst/>
              <a:ahLst/>
              <a:cxnLst/>
              <a:rect l="l" t="t" r="r" b="b"/>
              <a:pathLst>
                <a:path w="614" h="5839" extrusionOk="0">
                  <a:moveTo>
                    <a:pt x="1" y="1"/>
                  </a:moveTo>
                  <a:lnTo>
                    <a:pt x="1" y="5839"/>
                  </a:lnTo>
                  <a:lnTo>
                    <a:pt x="613" y="5839"/>
                  </a:lnTo>
                  <a:lnTo>
                    <a:pt x="6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27" name="Google Shape;3027;p74"/>
          <p:cNvGrpSpPr/>
          <p:nvPr/>
        </p:nvGrpSpPr>
        <p:grpSpPr>
          <a:xfrm>
            <a:off x="5601302" y="1822569"/>
            <a:ext cx="208175" cy="283300"/>
            <a:chOff x="4934275" y="1901075"/>
            <a:chExt cx="208175" cy="283300"/>
          </a:xfrm>
        </p:grpSpPr>
        <p:sp>
          <p:nvSpPr>
            <p:cNvPr id="3028" name="Google Shape;3028;p74"/>
            <p:cNvSpPr/>
            <p:nvPr/>
          </p:nvSpPr>
          <p:spPr>
            <a:xfrm>
              <a:off x="4964900" y="2147500"/>
              <a:ext cx="43550" cy="29800"/>
            </a:xfrm>
            <a:custGeom>
              <a:avLst/>
              <a:gdLst/>
              <a:ahLst/>
              <a:cxnLst/>
              <a:rect l="l" t="t" r="r" b="b"/>
              <a:pathLst>
                <a:path w="1742" h="1192" extrusionOk="0">
                  <a:moveTo>
                    <a:pt x="0" y="1"/>
                  </a:moveTo>
                  <a:lnTo>
                    <a:pt x="0" y="1111"/>
                  </a:lnTo>
                  <a:cubicBezTo>
                    <a:pt x="0" y="1144"/>
                    <a:pt x="57" y="1191"/>
                    <a:pt x="110" y="1191"/>
                  </a:cubicBezTo>
                  <a:cubicBezTo>
                    <a:pt x="118" y="1191"/>
                    <a:pt x="126" y="1190"/>
                    <a:pt x="134" y="1188"/>
                  </a:cubicBezTo>
                  <a:lnTo>
                    <a:pt x="842" y="939"/>
                  </a:lnTo>
                  <a:lnTo>
                    <a:pt x="900" y="939"/>
                  </a:lnTo>
                  <a:lnTo>
                    <a:pt x="1608" y="1188"/>
                  </a:lnTo>
                  <a:cubicBezTo>
                    <a:pt x="1616" y="1190"/>
                    <a:pt x="1624" y="1191"/>
                    <a:pt x="1632" y="1191"/>
                  </a:cubicBezTo>
                  <a:cubicBezTo>
                    <a:pt x="1685" y="1191"/>
                    <a:pt x="1742" y="1144"/>
                    <a:pt x="1742" y="1111"/>
                  </a:cubicBezTo>
                  <a:lnTo>
                    <a:pt x="174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74"/>
            <p:cNvSpPr/>
            <p:nvPr/>
          </p:nvSpPr>
          <p:spPr>
            <a:xfrm>
              <a:off x="4956750" y="2139850"/>
              <a:ext cx="58900" cy="44525"/>
            </a:xfrm>
            <a:custGeom>
              <a:avLst/>
              <a:gdLst/>
              <a:ahLst/>
              <a:cxnLst/>
              <a:rect l="l" t="t" r="r" b="b"/>
              <a:pathLst>
                <a:path w="2356" h="1781" extrusionOk="0">
                  <a:moveTo>
                    <a:pt x="1781" y="594"/>
                  </a:moveTo>
                  <a:lnTo>
                    <a:pt x="1781" y="1111"/>
                  </a:lnTo>
                  <a:lnTo>
                    <a:pt x="1360" y="958"/>
                  </a:lnTo>
                  <a:cubicBezTo>
                    <a:pt x="1302" y="939"/>
                    <a:pt x="1264" y="939"/>
                    <a:pt x="1207" y="939"/>
                  </a:cubicBezTo>
                  <a:cubicBezTo>
                    <a:pt x="1168" y="939"/>
                    <a:pt x="1111" y="939"/>
                    <a:pt x="1073" y="958"/>
                  </a:cubicBezTo>
                  <a:lnTo>
                    <a:pt x="632" y="1111"/>
                  </a:lnTo>
                  <a:lnTo>
                    <a:pt x="632" y="594"/>
                  </a:lnTo>
                  <a:close/>
                  <a:moveTo>
                    <a:pt x="1" y="1"/>
                  </a:moveTo>
                  <a:lnTo>
                    <a:pt x="1" y="1398"/>
                  </a:lnTo>
                  <a:cubicBezTo>
                    <a:pt x="1" y="1608"/>
                    <a:pt x="211" y="1781"/>
                    <a:pt x="422" y="1781"/>
                  </a:cubicBezTo>
                  <a:cubicBezTo>
                    <a:pt x="460" y="1781"/>
                    <a:pt x="518" y="1781"/>
                    <a:pt x="556" y="1742"/>
                  </a:cubicBezTo>
                  <a:lnTo>
                    <a:pt x="1188" y="1532"/>
                  </a:lnTo>
                  <a:lnTo>
                    <a:pt x="1800" y="1742"/>
                  </a:lnTo>
                  <a:cubicBezTo>
                    <a:pt x="1857" y="1781"/>
                    <a:pt x="1896" y="1781"/>
                    <a:pt x="1953" y="1781"/>
                  </a:cubicBezTo>
                  <a:cubicBezTo>
                    <a:pt x="2183" y="1781"/>
                    <a:pt x="2355" y="1608"/>
                    <a:pt x="2336" y="1398"/>
                  </a:cubicBezTo>
                  <a:lnTo>
                    <a:pt x="233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74"/>
            <p:cNvSpPr/>
            <p:nvPr/>
          </p:nvSpPr>
          <p:spPr>
            <a:xfrm>
              <a:off x="4934275" y="1901075"/>
              <a:ext cx="208175" cy="253150"/>
            </a:xfrm>
            <a:custGeom>
              <a:avLst/>
              <a:gdLst/>
              <a:ahLst/>
              <a:cxnLst/>
              <a:rect l="l" t="t" r="r" b="b"/>
              <a:pathLst>
                <a:path w="8327" h="10126" extrusionOk="0">
                  <a:moveTo>
                    <a:pt x="7350" y="613"/>
                  </a:moveTo>
                  <a:cubicBezTo>
                    <a:pt x="7542" y="613"/>
                    <a:pt x="7714" y="766"/>
                    <a:pt x="7714" y="958"/>
                  </a:cubicBezTo>
                  <a:lnTo>
                    <a:pt x="7714" y="9169"/>
                  </a:lnTo>
                  <a:cubicBezTo>
                    <a:pt x="7714" y="9360"/>
                    <a:pt x="7542" y="9533"/>
                    <a:pt x="7350" y="9533"/>
                  </a:cubicBezTo>
                  <a:lnTo>
                    <a:pt x="1321" y="9533"/>
                  </a:lnTo>
                  <a:cubicBezTo>
                    <a:pt x="919" y="9533"/>
                    <a:pt x="574" y="9188"/>
                    <a:pt x="574" y="8786"/>
                  </a:cubicBezTo>
                  <a:lnTo>
                    <a:pt x="574" y="1340"/>
                  </a:lnTo>
                  <a:cubicBezTo>
                    <a:pt x="574" y="938"/>
                    <a:pt x="919" y="613"/>
                    <a:pt x="1321" y="613"/>
                  </a:cubicBezTo>
                  <a:close/>
                  <a:moveTo>
                    <a:pt x="1340" y="0"/>
                  </a:moveTo>
                  <a:cubicBezTo>
                    <a:pt x="594" y="0"/>
                    <a:pt x="0" y="613"/>
                    <a:pt x="0" y="1340"/>
                  </a:cubicBezTo>
                  <a:lnTo>
                    <a:pt x="0" y="8786"/>
                  </a:lnTo>
                  <a:cubicBezTo>
                    <a:pt x="0" y="9533"/>
                    <a:pt x="594" y="10126"/>
                    <a:pt x="1340" y="10126"/>
                  </a:cubicBezTo>
                  <a:lnTo>
                    <a:pt x="7369" y="10126"/>
                  </a:lnTo>
                  <a:cubicBezTo>
                    <a:pt x="7867" y="10126"/>
                    <a:pt x="8307" y="9705"/>
                    <a:pt x="8326" y="9169"/>
                  </a:cubicBezTo>
                  <a:lnTo>
                    <a:pt x="8326" y="958"/>
                  </a:lnTo>
                  <a:cubicBezTo>
                    <a:pt x="8326" y="441"/>
                    <a:pt x="7905" y="0"/>
                    <a:pt x="73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74"/>
            <p:cNvSpPr/>
            <p:nvPr/>
          </p:nvSpPr>
          <p:spPr>
            <a:xfrm>
              <a:off x="4980200" y="1960400"/>
              <a:ext cx="115825" cy="59850"/>
            </a:xfrm>
            <a:custGeom>
              <a:avLst/>
              <a:gdLst/>
              <a:ahLst/>
              <a:cxnLst/>
              <a:rect l="l" t="t" r="r" b="b"/>
              <a:pathLst>
                <a:path w="4633" h="2394" extrusionOk="0">
                  <a:moveTo>
                    <a:pt x="364" y="1"/>
                  </a:moveTo>
                  <a:cubicBezTo>
                    <a:pt x="173" y="1"/>
                    <a:pt x="1" y="154"/>
                    <a:pt x="1" y="365"/>
                  </a:cubicBezTo>
                  <a:lnTo>
                    <a:pt x="1" y="2030"/>
                  </a:lnTo>
                  <a:cubicBezTo>
                    <a:pt x="1" y="2221"/>
                    <a:pt x="154" y="2393"/>
                    <a:pt x="364" y="2393"/>
                  </a:cubicBezTo>
                  <a:lnTo>
                    <a:pt x="4269" y="2393"/>
                  </a:lnTo>
                  <a:cubicBezTo>
                    <a:pt x="4460" y="2393"/>
                    <a:pt x="4633" y="2221"/>
                    <a:pt x="4633" y="2030"/>
                  </a:cubicBezTo>
                  <a:lnTo>
                    <a:pt x="4633" y="365"/>
                  </a:lnTo>
                  <a:cubicBezTo>
                    <a:pt x="4633" y="173"/>
                    <a:pt x="4480" y="1"/>
                    <a:pt x="42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74"/>
            <p:cNvSpPr/>
            <p:nvPr/>
          </p:nvSpPr>
          <p:spPr>
            <a:xfrm>
              <a:off x="4972550" y="1952750"/>
              <a:ext cx="131125" cy="75150"/>
            </a:xfrm>
            <a:custGeom>
              <a:avLst/>
              <a:gdLst/>
              <a:ahLst/>
              <a:cxnLst/>
              <a:rect l="l" t="t" r="r" b="b"/>
              <a:pathLst>
                <a:path w="5245" h="3006" extrusionOk="0">
                  <a:moveTo>
                    <a:pt x="4575" y="594"/>
                  </a:moveTo>
                  <a:cubicBezTo>
                    <a:pt x="4613" y="594"/>
                    <a:pt x="4632" y="613"/>
                    <a:pt x="4632" y="671"/>
                  </a:cubicBezTo>
                  <a:lnTo>
                    <a:pt x="4632" y="2336"/>
                  </a:lnTo>
                  <a:cubicBezTo>
                    <a:pt x="4632" y="2393"/>
                    <a:pt x="4613" y="2412"/>
                    <a:pt x="4575" y="2412"/>
                  </a:cubicBezTo>
                  <a:lnTo>
                    <a:pt x="670" y="2412"/>
                  </a:lnTo>
                  <a:cubicBezTo>
                    <a:pt x="632" y="2412"/>
                    <a:pt x="594" y="2393"/>
                    <a:pt x="594" y="2336"/>
                  </a:cubicBezTo>
                  <a:lnTo>
                    <a:pt x="594" y="671"/>
                  </a:lnTo>
                  <a:cubicBezTo>
                    <a:pt x="594" y="613"/>
                    <a:pt x="613" y="594"/>
                    <a:pt x="670" y="594"/>
                  </a:cubicBezTo>
                  <a:close/>
                  <a:moveTo>
                    <a:pt x="670" y="1"/>
                  </a:moveTo>
                  <a:cubicBezTo>
                    <a:pt x="307" y="1"/>
                    <a:pt x="0" y="307"/>
                    <a:pt x="0" y="671"/>
                  </a:cubicBezTo>
                  <a:lnTo>
                    <a:pt x="0" y="2336"/>
                  </a:lnTo>
                  <a:cubicBezTo>
                    <a:pt x="0" y="2699"/>
                    <a:pt x="307" y="3006"/>
                    <a:pt x="670" y="3006"/>
                  </a:cubicBezTo>
                  <a:lnTo>
                    <a:pt x="4575" y="3006"/>
                  </a:lnTo>
                  <a:cubicBezTo>
                    <a:pt x="4939" y="3006"/>
                    <a:pt x="5226" y="2699"/>
                    <a:pt x="5245" y="2336"/>
                  </a:cubicBezTo>
                  <a:lnTo>
                    <a:pt x="5245" y="671"/>
                  </a:lnTo>
                  <a:cubicBezTo>
                    <a:pt x="5245" y="307"/>
                    <a:pt x="4939" y="1"/>
                    <a:pt x="45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74"/>
            <p:cNvSpPr/>
            <p:nvPr/>
          </p:nvSpPr>
          <p:spPr>
            <a:xfrm>
              <a:off x="4995525" y="2067600"/>
              <a:ext cx="84725" cy="45475"/>
            </a:xfrm>
            <a:custGeom>
              <a:avLst/>
              <a:gdLst/>
              <a:ahLst/>
              <a:cxnLst/>
              <a:rect l="l" t="t" r="r" b="b"/>
              <a:pathLst>
                <a:path w="3389" h="1819" extrusionOk="0">
                  <a:moveTo>
                    <a:pt x="1149" y="0"/>
                  </a:moveTo>
                  <a:lnTo>
                    <a:pt x="1149" y="594"/>
                  </a:lnTo>
                  <a:lnTo>
                    <a:pt x="2795" y="594"/>
                  </a:lnTo>
                  <a:lnTo>
                    <a:pt x="2795" y="1225"/>
                  </a:lnTo>
                  <a:lnTo>
                    <a:pt x="594" y="1225"/>
                  </a:lnTo>
                  <a:lnTo>
                    <a:pt x="594" y="536"/>
                  </a:lnTo>
                  <a:lnTo>
                    <a:pt x="0" y="536"/>
                  </a:lnTo>
                  <a:lnTo>
                    <a:pt x="0" y="1264"/>
                  </a:lnTo>
                  <a:cubicBezTo>
                    <a:pt x="0" y="1570"/>
                    <a:pt x="230" y="1819"/>
                    <a:pt x="536" y="1819"/>
                  </a:cubicBezTo>
                  <a:lnTo>
                    <a:pt x="2833" y="1819"/>
                  </a:lnTo>
                  <a:cubicBezTo>
                    <a:pt x="3158" y="1819"/>
                    <a:pt x="3388" y="1570"/>
                    <a:pt x="3388" y="1264"/>
                  </a:cubicBezTo>
                  <a:lnTo>
                    <a:pt x="3388" y="536"/>
                  </a:lnTo>
                  <a:cubicBezTo>
                    <a:pt x="3388" y="230"/>
                    <a:pt x="3158" y="0"/>
                    <a:pt x="28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34" name="Google Shape;3034;p74"/>
          <p:cNvGrpSpPr/>
          <p:nvPr/>
        </p:nvGrpSpPr>
        <p:grpSpPr>
          <a:xfrm>
            <a:off x="5890595" y="1822806"/>
            <a:ext cx="274700" cy="282825"/>
            <a:chOff x="5153900" y="1900125"/>
            <a:chExt cx="274700" cy="282825"/>
          </a:xfrm>
        </p:grpSpPr>
        <p:sp>
          <p:nvSpPr>
            <p:cNvPr id="3035" name="Google Shape;3035;p74"/>
            <p:cNvSpPr/>
            <p:nvPr/>
          </p:nvSpPr>
          <p:spPr>
            <a:xfrm>
              <a:off x="5231725" y="1922125"/>
              <a:ext cx="123175" cy="109125"/>
            </a:xfrm>
            <a:custGeom>
              <a:avLst/>
              <a:gdLst/>
              <a:ahLst/>
              <a:cxnLst/>
              <a:rect l="l" t="t" r="r" b="b"/>
              <a:pathLst>
                <a:path w="4927" h="4365" extrusionOk="0">
                  <a:moveTo>
                    <a:pt x="3434" y="1"/>
                  </a:moveTo>
                  <a:cubicBezTo>
                    <a:pt x="3319" y="1"/>
                    <a:pt x="3223" y="1"/>
                    <a:pt x="3147" y="39"/>
                  </a:cubicBezTo>
                  <a:cubicBezTo>
                    <a:pt x="2955" y="116"/>
                    <a:pt x="2726" y="192"/>
                    <a:pt x="2553" y="192"/>
                  </a:cubicBezTo>
                  <a:cubicBezTo>
                    <a:pt x="2400" y="192"/>
                    <a:pt x="2151" y="116"/>
                    <a:pt x="1960" y="39"/>
                  </a:cubicBezTo>
                  <a:cubicBezTo>
                    <a:pt x="1902" y="18"/>
                    <a:pt x="1822" y="7"/>
                    <a:pt x="1729" y="7"/>
                  </a:cubicBezTo>
                  <a:cubicBezTo>
                    <a:pt x="1141" y="7"/>
                    <a:pt x="1" y="450"/>
                    <a:pt x="199" y="1704"/>
                  </a:cubicBezTo>
                  <a:cubicBezTo>
                    <a:pt x="429" y="3159"/>
                    <a:pt x="658" y="4326"/>
                    <a:pt x="1711" y="4326"/>
                  </a:cubicBezTo>
                  <a:cubicBezTo>
                    <a:pt x="2113" y="4326"/>
                    <a:pt x="2362" y="4231"/>
                    <a:pt x="2477" y="4192"/>
                  </a:cubicBezTo>
                  <a:cubicBezTo>
                    <a:pt x="2506" y="4173"/>
                    <a:pt x="2534" y="4164"/>
                    <a:pt x="2563" y="4164"/>
                  </a:cubicBezTo>
                  <a:cubicBezTo>
                    <a:pt x="2592" y="4164"/>
                    <a:pt x="2620" y="4173"/>
                    <a:pt x="2649" y="4192"/>
                  </a:cubicBezTo>
                  <a:cubicBezTo>
                    <a:pt x="2726" y="4231"/>
                    <a:pt x="2860" y="4288"/>
                    <a:pt x="2955" y="4307"/>
                  </a:cubicBezTo>
                  <a:cubicBezTo>
                    <a:pt x="2974" y="4307"/>
                    <a:pt x="3013" y="4307"/>
                    <a:pt x="3032" y="4326"/>
                  </a:cubicBezTo>
                  <a:cubicBezTo>
                    <a:pt x="3128" y="4365"/>
                    <a:pt x="3242" y="4365"/>
                    <a:pt x="3357" y="4365"/>
                  </a:cubicBezTo>
                  <a:cubicBezTo>
                    <a:pt x="3702" y="4365"/>
                    <a:pt x="3970" y="4231"/>
                    <a:pt x="4161" y="4020"/>
                  </a:cubicBezTo>
                  <a:lnTo>
                    <a:pt x="4180" y="4001"/>
                  </a:lnTo>
                  <a:cubicBezTo>
                    <a:pt x="4563" y="3542"/>
                    <a:pt x="4697" y="2699"/>
                    <a:pt x="4869" y="1742"/>
                  </a:cubicBezTo>
                  <a:cubicBezTo>
                    <a:pt x="4908" y="1628"/>
                    <a:pt x="4908" y="1532"/>
                    <a:pt x="4927" y="1455"/>
                  </a:cubicBezTo>
                  <a:lnTo>
                    <a:pt x="4927" y="1398"/>
                  </a:lnTo>
                  <a:lnTo>
                    <a:pt x="4927" y="1321"/>
                  </a:lnTo>
                  <a:cubicBezTo>
                    <a:pt x="4927" y="1245"/>
                    <a:pt x="4908" y="1168"/>
                    <a:pt x="4908" y="1092"/>
                  </a:cubicBezTo>
                  <a:cubicBezTo>
                    <a:pt x="4908" y="1073"/>
                    <a:pt x="4869" y="1034"/>
                    <a:pt x="4869" y="996"/>
                  </a:cubicBezTo>
                  <a:cubicBezTo>
                    <a:pt x="4869" y="958"/>
                    <a:pt x="4850" y="939"/>
                    <a:pt x="4831" y="881"/>
                  </a:cubicBezTo>
                  <a:cubicBezTo>
                    <a:pt x="4735" y="671"/>
                    <a:pt x="4582" y="498"/>
                    <a:pt x="4410" y="364"/>
                  </a:cubicBezTo>
                  <a:lnTo>
                    <a:pt x="4391" y="345"/>
                  </a:lnTo>
                  <a:cubicBezTo>
                    <a:pt x="4372" y="307"/>
                    <a:pt x="4314" y="288"/>
                    <a:pt x="4295" y="269"/>
                  </a:cubicBezTo>
                  <a:lnTo>
                    <a:pt x="4276" y="269"/>
                  </a:lnTo>
                  <a:cubicBezTo>
                    <a:pt x="4219" y="249"/>
                    <a:pt x="4180" y="211"/>
                    <a:pt x="4123" y="173"/>
                  </a:cubicBezTo>
                  <a:cubicBezTo>
                    <a:pt x="4065" y="116"/>
                    <a:pt x="3989" y="96"/>
                    <a:pt x="3893" y="77"/>
                  </a:cubicBezTo>
                  <a:cubicBezTo>
                    <a:pt x="3836" y="39"/>
                    <a:pt x="3798" y="39"/>
                    <a:pt x="3721" y="20"/>
                  </a:cubicBezTo>
                  <a:lnTo>
                    <a:pt x="3625" y="20"/>
                  </a:lnTo>
                  <a:cubicBezTo>
                    <a:pt x="3587" y="20"/>
                    <a:pt x="3530" y="1"/>
                    <a:pt x="35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74"/>
            <p:cNvSpPr/>
            <p:nvPr/>
          </p:nvSpPr>
          <p:spPr>
            <a:xfrm>
              <a:off x="5286925" y="1900125"/>
              <a:ext cx="16300" cy="30650"/>
            </a:xfrm>
            <a:custGeom>
              <a:avLst/>
              <a:gdLst/>
              <a:ahLst/>
              <a:cxnLst/>
              <a:rect l="l" t="t" r="r" b="b"/>
              <a:pathLst>
                <a:path w="652" h="1226" extrusionOk="0">
                  <a:moveTo>
                    <a:pt x="1" y="0"/>
                  </a:moveTo>
                  <a:lnTo>
                    <a:pt x="1" y="1225"/>
                  </a:lnTo>
                  <a:lnTo>
                    <a:pt x="652" y="1225"/>
                  </a:lnTo>
                  <a:lnTo>
                    <a:pt x="65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37" name="Google Shape;3037;p74"/>
            <p:cNvGrpSpPr/>
            <p:nvPr/>
          </p:nvGrpSpPr>
          <p:grpSpPr>
            <a:xfrm>
              <a:off x="5153900" y="1913050"/>
              <a:ext cx="274700" cy="269900"/>
              <a:chOff x="5153900" y="1913050"/>
              <a:chExt cx="274700" cy="269900"/>
            </a:xfrm>
          </p:grpSpPr>
          <p:sp>
            <p:nvSpPr>
              <p:cNvPr id="3038" name="Google Shape;3038;p74"/>
              <p:cNvSpPr/>
              <p:nvPr/>
            </p:nvSpPr>
            <p:spPr>
              <a:xfrm>
                <a:off x="5226650" y="1913050"/>
                <a:ext cx="135925" cy="125850"/>
              </a:xfrm>
              <a:custGeom>
                <a:avLst/>
                <a:gdLst/>
                <a:ahLst/>
                <a:cxnLst/>
                <a:rect l="l" t="t" r="r" b="b"/>
                <a:pathLst>
                  <a:path w="5437" h="5034" extrusionOk="0">
                    <a:moveTo>
                      <a:pt x="3694" y="746"/>
                    </a:moveTo>
                    <a:cubicBezTo>
                      <a:pt x="3713" y="766"/>
                      <a:pt x="3733" y="766"/>
                      <a:pt x="3790" y="766"/>
                    </a:cubicBezTo>
                    <a:lnTo>
                      <a:pt x="3886" y="766"/>
                    </a:lnTo>
                    <a:cubicBezTo>
                      <a:pt x="3905" y="804"/>
                      <a:pt x="3962" y="804"/>
                      <a:pt x="4001" y="823"/>
                    </a:cubicBezTo>
                    <a:cubicBezTo>
                      <a:pt x="4077" y="842"/>
                      <a:pt x="4154" y="861"/>
                      <a:pt x="4192" y="900"/>
                    </a:cubicBezTo>
                    <a:cubicBezTo>
                      <a:pt x="4249" y="919"/>
                      <a:pt x="4268" y="938"/>
                      <a:pt x="4307" y="957"/>
                    </a:cubicBezTo>
                    <a:lnTo>
                      <a:pt x="4345" y="957"/>
                    </a:lnTo>
                    <a:cubicBezTo>
                      <a:pt x="4364" y="957"/>
                      <a:pt x="4383" y="995"/>
                      <a:pt x="4402" y="1014"/>
                    </a:cubicBezTo>
                    <a:lnTo>
                      <a:pt x="4441" y="1014"/>
                    </a:lnTo>
                    <a:cubicBezTo>
                      <a:pt x="4575" y="1110"/>
                      <a:pt x="4670" y="1244"/>
                      <a:pt x="4747" y="1397"/>
                    </a:cubicBezTo>
                    <a:cubicBezTo>
                      <a:pt x="4747" y="1416"/>
                      <a:pt x="4766" y="1436"/>
                      <a:pt x="4766" y="1474"/>
                    </a:cubicBezTo>
                    <a:cubicBezTo>
                      <a:pt x="4785" y="1493"/>
                      <a:pt x="4785" y="1512"/>
                      <a:pt x="4785" y="1531"/>
                    </a:cubicBezTo>
                    <a:cubicBezTo>
                      <a:pt x="4785" y="1589"/>
                      <a:pt x="4824" y="1627"/>
                      <a:pt x="4824" y="1704"/>
                    </a:cubicBezTo>
                    <a:lnTo>
                      <a:pt x="4824" y="1761"/>
                    </a:lnTo>
                    <a:lnTo>
                      <a:pt x="4824" y="1799"/>
                    </a:lnTo>
                    <a:cubicBezTo>
                      <a:pt x="4824" y="1876"/>
                      <a:pt x="4785" y="1933"/>
                      <a:pt x="4785" y="2010"/>
                    </a:cubicBezTo>
                    <a:cubicBezTo>
                      <a:pt x="4651" y="2909"/>
                      <a:pt x="4498" y="3732"/>
                      <a:pt x="4173" y="4115"/>
                    </a:cubicBezTo>
                    <a:lnTo>
                      <a:pt x="4154" y="4154"/>
                    </a:lnTo>
                    <a:cubicBezTo>
                      <a:pt x="4001" y="4307"/>
                      <a:pt x="3828" y="4383"/>
                      <a:pt x="3599" y="4383"/>
                    </a:cubicBezTo>
                    <a:cubicBezTo>
                      <a:pt x="3503" y="4383"/>
                      <a:pt x="3407" y="4383"/>
                      <a:pt x="3311" y="4364"/>
                    </a:cubicBezTo>
                    <a:cubicBezTo>
                      <a:pt x="3254" y="4364"/>
                      <a:pt x="3235" y="4364"/>
                      <a:pt x="3254" y="4383"/>
                    </a:cubicBezTo>
                    <a:cubicBezTo>
                      <a:pt x="3216" y="4364"/>
                      <a:pt x="3120" y="4345"/>
                      <a:pt x="3024" y="4287"/>
                    </a:cubicBezTo>
                    <a:cubicBezTo>
                      <a:pt x="2948" y="4268"/>
                      <a:pt x="2871" y="4249"/>
                      <a:pt x="2814" y="4249"/>
                    </a:cubicBezTo>
                    <a:cubicBezTo>
                      <a:pt x="2737" y="4249"/>
                      <a:pt x="2642" y="4249"/>
                      <a:pt x="2565" y="4287"/>
                    </a:cubicBezTo>
                    <a:cubicBezTo>
                      <a:pt x="2488" y="4345"/>
                      <a:pt x="2297" y="4402"/>
                      <a:pt x="1933" y="4402"/>
                    </a:cubicBezTo>
                    <a:cubicBezTo>
                      <a:pt x="1225" y="4402"/>
                      <a:pt x="976" y="3675"/>
                      <a:pt x="747" y="2067"/>
                    </a:cubicBezTo>
                    <a:cubicBezTo>
                      <a:pt x="689" y="1704"/>
                      <a:pt x="766" y="1416"/>
                      <a:pt x="957" y="1187"/>
                    </a:cubicBezTo>
                    <a:cubicBezTo>
                      <a:pt x="1225" y="900"/>
                      <a:pt x="1646" y="746"/>
                      <a:pt x="1933" y="746"/>
                    </a:cubicBezTo>
                    <a:cubicBezTo>
                      <a:pt x="2010" y="746"/>
                      <a:pt x="2067" y="766"/>
                      <a:pt x="2067" y="766"/>
                    </a:cubicBezTo>
                    <a:cubicBezTo>
                      <a:pt x="2259" y="842"/>
                      <a:pt x="2565" y="938"/>
                      <a:pt x="2776" y="938"/>
                    </a:cubicBezTo>
                    <a:cubicBezTo>
                      <a:pt x="2986" y="938"/>
                      <a:pt x="3311" y="842"/>
                      <a:pt x="3503" y="766"/>
                    </a:cubicBezTo>
                    <a:cubicBezTo>
                      <a:pt x="3503" y="746"/>
                      <a:pt x="3541" y="746"/>
                      <a:pt x="3618" y="746"/>
                    </a:cubicBezTo>
                    <a:close/>
                    <a:moveTo>
                      <a:pt x="1914" y="0"/>
                    </a:moveTo>
                    <a:cubicBezTo>
                      <a:pt x="1493" y="0"/>
                      <a:pt x="842" y="230"/>
                      <a:pt x="459" y="670"/>
                    </a:cubicBezTo>
                    <a:cubicBezTo>
                      <a:pt x="153" y="1053"/>
                      <a:pt x="0" y="1531"/>
                      <a:pt x="96" y="2086"/>
                    </a:cubicBezTo>
                    <a:cubicBezTo>
                      <a:pt x="230" y="2833"/>
                      <a:pt x="345" y="3522"/>
                      <a:pt x="574" y="4058"/>
                    </a:cubicBezTo>
                    <a:cubicBezTo>
                      <a:pt x="861" y="4689"/>
                      <a:pt x="1321" y="5015"/>
                      <a:pt x="1914" y="5015"/>
                    </a:cubicBezTo>
                    <a:cubicBezTo>
                      <a:pt x="2335" y="5015"/>
                      <a:pt x="2622" y="4938"/>
                      <a:pt x="2776" y="4862"/>
                    </a:cubicBezTo>
                    <a:cubicBezTo>
                      <a:pt x="2909" y="4938"/>
                      <a:pt x="3024" y="4957"/>
                      <a:pt x="3120" y="4977"/>
                    </a:cubicBezTo>
                    <a:cubicBezTo>
                      <a:pt x="3139" y="5015"/>
                      <a:pt x="3197" y="5015"/>
                      <a:pt x="3216" y="5015"/>
                    </a:cubicBezTo>
                    <a:cubicBezTo>
                      <a:pt x="3331" y="5034"/>
                      <a:pt x="3445" y="5034"/>
                      <a:pt x="3599" y="5034"/>
                    </a:cubicBezTo>
                    <a:cubicBezTo>
                      <a:pt x="4001" y="5034"/>
                      <a:pt x="4364" y="4881"/>
                      <a:pt x="4632" y="4536"/>
                    </a:cubicBezTo>
                    <a:cubicBezTo>
                      <a:pt x="4632" y="4498"/>
                      <a:pt x="4651" y="4498"/>
                      <a:pt x="4651" y="4479"/>
                    </a:cubicBezTo>
                    <a:cubicBezTo>
                      <a:pt x="5111" y="3962"/>
                      <a:pt x="5264" y="3062"/>
                      <a:pt x="5417" y="2067"/>
                    </a:cubicBezTo>
                    <a:cubicBezTo>
                      <a:pt x="5436" y="1933"/>
                      <a:pt x="5436" y="1837"/>
                      <a:pt x="5436" y="1742"/>
                    </a:cubicBezTo>
                    <a:lnTo>
                      <a:pt x="5436" y="1684"/>
                    </a:lnTo>
                    <a:lnTo>
                      <a:pt x="5436" y="1608"/>
                    </a:lnTo>
                    <a:cubicBezTo>
                      <a:pt x="5417" y="1512"/>
                      <a:pt x="5417" y="1416"/>
                      <a:pt x="5398" y="1321"/>
                    </a:cubicBezTo>
                    <a:cubicBezTo>
                      <a:pt x="5398" y="1263"/>
                      <a:pt x="5398" y="1244"/>
                      <a:pt x="5359" y="1206"/>
                    </a:cubicBezTo>
                    <a:cubicBezTo>
                      <a:pt x="5340" y="1148"/>
                      <a:pt x="5340" y="1110"/>
                      <a:pt x="5321" y="1053"/>
                    </a:cubicBezTo>
                    <a:cubicBezTo>
                      <a:pt x="5226" y="823"/>
                      <a:pt x="5034" y="574"/>
                      <a:pt x="4824" y="402"/>
                    </a:cubicBezTo>
                    <a:lnTo>
                      <a:pt x="4785" y="383"/>
                    </a:lnTo>
                    <a:cubicBezTo>
                      <a:pt x="4747" y="364"/>
                      <a:pt x="4728" y="345"/>
                      <a:pt x="4670" y="306"/>
                    </a:cubicBezTo>
                    <a:cubicBezTo>
                      <a:pt x="4670" y="287"/>
                      <a:pt x="4651" y="287"/>
                      <a:pt x="4651" y="287"/>
                    </a:cubicBezTo>
                    <a:cubicBezTo>
                      <a:pt x="4594" y="268"/>
                      <a:pt x="4536" y="211"/>
                      <a:pt x="4479" y="191"/>
                    </a:cubicBezTo>
                    <a:cubicBezTo>
                      <a:pt x="4402" y="153"/>
                      <a:pt x="4307" y="96"/>
                      <a:pt x="4211" y="77"/>
                    </a:cubicBezTo>
                    <a:cubicBezTo>
                      <a:pt x="4154" y="57"/>
                      <a:pt x="4096" y="57"/>
                      <a:pt x="4020" y="19"/>
                    </a:cubicBezTo>
                    <a:lnTo>
                      <a:pt x="3905" y="19"/>
                    </a:lnTo>
                    <a:cubicBezTo>
                      <a:pt x="3828" y="19"/>
                      <a:pt x="3790" y="0"/>
                      <a:pt x="3733" y="0"/>
                    </a:cubicBezTo>
                    <a:lnTo>
                      <a:pt x="3637" y="0"/>
                    </a:lnTo>
                    <a:cubicBezTo>
                      <a:pt x="3484" y="0"/>
                      <a:pt x="3331" y="38"/>
                      <a:pt x="3216" y="77"/>
                    </a:cubicBezTo>
                    <a:cubicBezTo>
                      <a:pt x="3043" y="153"/>
                      <a:pt x="2833" y="191"/>
                      <a:pt x="2756" y="191"/>
                    </a:cubicBezTo>
                    <a:cubicBezTo>
                      <a:pt x="2680" y="191"/>
                      <a:pt x="2488" y="153"/>
                      <a:pt x="2297" y="77"/>
                    </a:cubicBezTo>
                    <a:cubicBezTo>
                      <a:pt x="2182" y="19"/>
                      <a:pt x="2067" y="0"/>
                      <a:pt x="19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74"/>
              <p:cNvSpPr/>
              <p:nvPr/>
            </p:nvSpPr>
            <p:spPr>
              <a:xfrm>
                <a:off x="5171125" y="2024050"/>
                <a:ext cx="239775" cy="87125"/>
              </a:xfrm>
              <a:custGeom>
                <a:avLst/>
                <a:gdLst/>
                <a:ahLst/>
                <a:cxnLst/>
                <a:rect l="l" t="t" r="r" b="b"/>
                <a:pathLst>
                  <a:path w="9591" h="3485" extrusionOk="0">
                    <a:moveTo>
                      <a:pt x="8308" y="632"/>
                    </a:moveTo>
                    <a:cubicBezTo>
                      <a:pt x="8097" y="919"/>
                      <a:pt x="7963" y="1264"/>
                      <a:pt x="7963" y="1647"/>
                    </a:cubicBezTo>
                    <a:lnTo>
                      <a:pt x="7963" y="1838"/>
                    </a:lnTo>
                    <a:cubicBezTo>
                      <a:pt x="7963" y="2221"/>
                      <a:pt x="8097" y="2546"/>
                      <a:pt x="8308" y="2833"/>
                    </a:cubicBezTo>
                    <a:lnTo>
                      <a:pt x="1685" y="2833"/>
                    </a:lnTo>
                    <a:cubicBezTo>
                      <a:pt x="1130" y="2833"/>
                      <a:pt x="671" y="2393"/>
                      <a:pt x="671" y="1838"/>
                    </a:cubicBezTo>
                    <a:lnTo>
                      <a:pt x="671" y="1647"/>
                    </a:lnTo>
                    <a:cubicBezTo>
                      <a:pt x="671" y="1092"/>
                      <a:pt x="1130" y="632"/>
                      <a:pt x="1685" y="632"/>
                    </a:cubicBezTo>
                    <a:close/>
                    <a:moveTo>
                      <a:pt x="1647" y="1"/>
                    </a:moveTo>
                    <a:cubicBezTo>
                      <a:pt x="747" y="1"/>
                      <a:pt x="1" y="728"/>
                      <a:pt x="1" y="1647"/>
                    </a:cubicBezTo>
                    <a:lnTo>
                      <a:pt x="1" y="1838"/>
                    </a:lnTo>
                    <a:cubicBezTo>
                      <a:pt x="1" y="2738"/>
                      <a:pt x="747" y="3484"/>
                      <a:pt x="1647" y="3484"/>
                    </a:cubicBezTo>
                    <a:lnTo>
                      <a:pt x="9590" y="3484"/>
                    </a:lnTo>
                    <a:lnTo>
                      <a:pt x="9590" y="2833"/>
                    </a:lnTo>
                    <a:cubicBezTo>
                      <a:pt x="9035" y="2833"/>
                      <a:pt x="8595" y="2393"/>
                      <a:pt x="8595" y="1838"/>
                    </a:cubicBezTo>
                    <a:lnTo>
                      <a:pt x="8595" y="1647"/>
                    </a:lnTo>
                    <a:cubicBezTo>
                      <a:pt x="8595" y="1092"/>
                      <a:pt x="9054" y="632"/>
                      <a:pt x="9590" y="632"/>
                    </a:cubicBezTo>
                    <a:lnTo>
                      <a:pt x="95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74"/>
              <p:cNvSpPr/>
              <p:nvPr/>
            </p:nvSpPr>
            <p:spPr>
              <a:xfrm>
                <a:off x="5153900" y="2095825"/>
                <a:ext cx="274700" cy="87125"/>
              </a:xfrm>
              <a:custGeom>
                <a:avLst/>
                <a:gdLst/>
                <a:ahLst/>
                <a:cxnLst/>
                <a:rect l="l" t="t" r="r" b="b"/>
                <a:pathLst>
                  <a:path w="10988" h="3485" extrusionOk="0">
                    <a:moveTo>
                      <a:pt x="9686" y="632"/>
                    </a:moveTo>
                    <a:cubicBezTo>
                      <a:pt x="9475" y="919"/>
                      <a:pt x="9361" y="1264"/>
                      <a:pt x="9361" y="1647"/>
                    </a:cubicBezTo>
                    <a:lnTo>
                      <a:pt x="9361" y="1838"/>
                    </a:lnTo>
                    <a:cubicBezTo>
                      <a:pt x="9361" y="2221"/>
                      <a:pt x="9475" y="2546"/>
                      <a:pt x="9686" y="2834"/>
                    </a:cubicBezTo>
                    <a:lnTo>
                      <a:pt x="1666" y="2834"/>
                    </a:lnTo>
                    <a:cubicBezTo>
                      <a:pt x="1111" y="2834"/>
                      <a:pt x="671" y="2393"/>
                      <a:pt x="671" y="1838"/>
                    </a:cubicBezTo>
                    <a:lnTo>
                      <a:pt x="671" y="1647"/>
                    </a:lnTo>
                    <a:cubicBezTo>
                      <a:pt x="671" y="1092"/>
                      <a:pt x="1130" y="632"/>
                      <a:pt x="1666" y="632"/>
                    </a:cubicBezTo>
                    <a:close/>
                    <a:moveTo>
                      <a:pt x="1647" y="1"/>
                    </a:moveTo>
                    <a:cubicBezTo>
                      <a:pt x="747" y="1"/>
                      <a:pt x="1" y="728"/>
                      <a:pt x="1" y="1647"/>
                    </a:cubicBezTo>
                    <a:lnTo>
                      <a:pt x="1" y="1838"/>
                    </a:lnTo>
                    <a:cubicBezTo>
                      <a:pt x="1" y="2738"/>
                      <a:pt x="747" y="3484"/>
                      <a:pt x="1647" y="3484"/>
                    </a:cubicBezTo>
                    <a:lnTo>
                      <a:pt x="10987" y="3484"/>
                    </a:lnTo>
                    <a:lnTo>
                      <a:pt x="10987" y="2834"/>
                    </a:lnTo>
                    <a:cubicBezTo>
                      <a:pt x="10432" y="2834"/>
                      <a:pt x="9973" y="2393"/>
                      <a:pt x="9973" y="1838"/>
                    </a:cubicBezTo>
                    <a:lnTo>
                      <a:pt x="9973" y="1647"/>
                    </a:lnTo>
                    <a:cubicBezTo>
                      <a:pt x="9973" y="1092"/>
                      <a:pt x="10432" y="632"/>
                      <a:pt x="10987" y="632"/>
                    </a:cubicBezTo>
                    <a:lnTo>
                      <a:pt x="109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74"/>
              <p:cNvSpPr/>
              <p:nvPr/>
            </p:nvSpPr>
            <p:spPr>
              <a:xfrm>
                <a:off x="5252475" y="2050375"/>
                <a:ext cx="129225" cy="15800"/>
              </a:xfrm>
              <a:custGeom>
                <a:avLst/>
                <a:gdLst/>
                <a:ahLst/>
                <a:cxnLst/>
                <a:rect l="l" t="t" r="r" b="b"/>
                <a:pathLst>
                  <a:path w="5169" h="632" extrusionOk="0">
                    <a:moveTo>
                      <a:pt x="1" y="0"/>
                    </a:moveTo>
                    <a:lnTo>
                      <a:pt x="1" y="632"/>
                    </a:lnTo>
                    <a:lnTo>
                      <a:pt x="5169" y="632"/>
                    </a:lnTo>
                    <a:lnTo>
                      <a:pt x="51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74"/>
              <p:cNvSpPr/>
              <p:nvPr/>
            </p:nvSpPr>
            <p:spPr>
              <a:xfrm>
                <a:off x="5217075" y="2124550"/>
                <a:ext cx="178500" cy="15800"/>
              </a:xfrm>
              <a:custGeom>
                <a:avLst/>
                <a:gdLst/>
                <a:ahLst/>
                <a:cxnLst/>
                <a:rect l="l" t="t" r="r" b="b"/>
                <a:pathLst>
                  <a:path w="7140" h="632" extrusionOk="0">
                    <a:moveTo>
                      <a:pt x="0" y="0"/>
                    </a:moveTo>
                    <a:lnTo>
                      <a:pt x="0" y="632"/>
                    </a:lnTo>
                    <a:lnTo>
                      <a:pt x="7140" y="632"/>
                    </a:lnTo>
                    <a:lnTo>
                      <a:pt x="71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043" name="Google Shape;3043;p74"/>
          <p:cNvGrpSpPr/>
          <p:nvPr/>
        </p:nvGrpSpPr>
        <p:grpSpPr>
          <a:xfrm>
            <a:off x="6246414" y="1822569"/>
            <a:ext cx="233050" cy="283300"/>
            <a:chOff x="5445325" y="1900125"/>
            <a:chExt cx="233050" cy="283300"/>
          </a:xfrm>
        </p:grpSpPr>
        <p:sp>
          <p:nvSpPr>
            <p:cNvPr id="3044" name="Google Shape;3044;p74"/>
            <p:cNvSpPr/>
            <p:nvPr/>
          </p:nvSpPr>
          <p:spPr>
            <a:xfrm>
              <a:off x="5582650" y="1909200"/>
              <a:ext cx="57450" cy="93450"/>
            </a:xfrm>
            <a:custGeom>
              <a:avLst/>
              <a:gdLst/>
              <a:ahLst/>
              <a:cxnLst/>
              <a:rect l="l" t="t" r="r" b="b"/>
              <a:pathLst>
                <a:path w="2298" h="3738" extrusionOk="0">
                  <a:moveTo>
                    <a:pt x="20" y="1"/>
                  </a:moveTo>
                  <a:lnTo>
                    <a:pt x="1" y="3638"/>
                  </a:lnTo>
                  <a:cubicBezTo>
                    <a:pt x="1" y="3687"/>
                    <a:pt x="73" y="3737"/>
                    <a:pt x="154" y="3737"/>
                  </a:cubicBezTo>
                  <a:cubicBezTo>
                    <a:pt x="166" y="3737"/>
                    <a:pt x="179" y="3736"/>
                    <a:pt x="192" y="3733"/>
                  </a:cubicBezTo>
                  <a:lnTo>
                    <a:pt x="1111" y="3408"/>
                  </a:lnTo>
                  <a:lnTo>
                    <a:pt x="1207" y="3408"/>
                  </a:lnTo>
                  <a:lnTo>
                    <a:pt x="2106" y="3733"/>
                  </a:lnTo>
                  <a:cubicBezTo>
                    <a:pt x="2119" y="3736"/>
                    <a:pt x="2132" y="3737"/>
                    <a:pt x="2144" y="3737"/>
                  </a:cubicBezTo>
                  <a:cubicBezTo>
                    <a:pt x="2226" y="3737"/>
                    <a:pt x="2298" y="3687"/>
                    <a:pt x="2298" y="3638"/>
                  </a:cubicBezTo>
                  <a:lnTo>
                    <a:pt x="22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74"/>
            <p:cNvSpPr/>
            <p:nvPr/>
          </p:nvSpPr>
          <p:spPr>
            <a:xfrm>
              <a:off x="5575000" y="1900600"/>
              <a:ext cx="73725" cy="110075"/>
            </a:xfrm>
            <a:custGeom>
              <a:avLst/>
              <a:gdLst/>
              <a:ahLst/>
              <a:cxnLst/>
              <a:rect l="l" t="t" r="r" b="b"/>
              <a:pathLst>
                <a:path w="2949" h="4403" extrusionOk="0">
                  <a:moveTo>
                    <a:pt x="2278" y="670"/>
                  </a:moveTo>
                  <a:lnTo>
                    <a:pt x="2278" y="3637"/>
                  </a:lnTo>
                  <a:lnTo>
                    <a:pt x="1627" y="3427"/>
                  </a:lnTo>
                  <a:cubicBezTo>
                    <a:pt x="1570" y="3407"/>
                    <a:pt x="1513" y="3407"/>
                    <a:pt x="1455" y="3407"/>
                  </a:cubicBezTo>
                  <a:cubicBezTo>
                    <a:pt x="1417" y="3407"/>
                    <a:pt x="1359" y="3427"/>
                    <a:pt x="1321" y="3446"/>
                  </a:cubicBezTo>
                  <a:lnTo>
                    <a:pt x="670" y="3656"/>
                  </a:lnTo>
                  <a:lnTo>
                    <a:pt x="670" y="670"/>
                  </a:lnTo>
                  <a:close/>
                  <a:moveTo>
                    <a:pt x="0" y="0"/>
                  </a:moveTo>
                  <a:lnTo>
                    <a:pt x="0" y="3982"/>
                  </a:lnTo>
                  <a:cubicBezTo>
                    <a:pt x="0" y="4211"/>
                    <a:pt x="192" y="4403"/>
                    <a:pt x="441" y="4403"/>
                  </a:cubicBezTo>
                  <a:cubicBezTo>
                    <a:pt x="517" y="4403"/>
                    <a:pt x="575" y="4403"/>
                    <a:pt x="613" y="4384"/>
                  </a:cubicBezTo>
                  <a:lnTo>
                    <a:pt x="1455" y="4096"/>
                  </a:lnTo>
                  <a:lnTo>
                    <a:pt x="2297" y="4384"/>
                  </a:lnTo>
                  <a:cubicBezTo>
                    <a:pt x="2336" y="4403"/>
                    <a:pt x="2412" y="4403"/>
                    <a:pt x="2470" y="4403"/>
                  </a:cubicBezTo>
                  <a:cubicBezTo>
                    <a:pt x="2718" y="4403"/>
                    <a:pt x="2948" y="4211"/>
                    <a:pt x="2948" y="3982"/>
                  </a:cubicBezTo>
                  <a:lnTo>
                    <a:pt x="294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74"/>
            <p:cNvSpPr/>
            <p:nvPr/>
          </p:nvSpPr>
          <p:spPr>
            <a:xfrm>
              <a:off x="5445325" y="1900125"/>
              <a:ext cx="233050" cy="283300"/>
            </a:xfrm>
            <a:custGeom>
              <a:avLst/>
              <a:gdLst/>
              <a:ahLst/>
              <a:cxnLst/>
              <a:rect l="l" t="t" r="r" b="b"/>
              <a:pathLst>
                <a:path w="9322" h="11332" extrusionOk="0">
                  <a:moveTo>
                    <a:pt x="8250" y="689"/>
                  </a:moveTo>
                  <a:cubicBezTo>
                    <a:pt x="8480" y="689"/>
                    <a:pt x="8652" y="881"/>
                    <a:pt x="8652" y="1091"/>
                  </a:cubicBezTo>
                  <a:lnTo>
                    <a:pt x="8652" y="10279"/>
                  </a:lnTo>
                  <a:cubicBezTo>
                    <a:pt x="8652" y="10528"/>
                    <a:pt x="8461" y="10700"/>
                    <a:pt x="8250" y="10700"/>
                  </a:cubicBezTo>
                  <a:lnTo>
                    <a:pt x="1493" y="10700"/>
                  </a:lnTo>
                  <a:cubicBezTo>
                    <a:pt x="1053" y="10700"/>
                    <a:pt x="670" y="10317"/>
                    <a:pt x="670" y="9858"/>
                  </a:cubicBezTo>
                  <a:lnTo>
                    <a:pt x="670" y="1531"/>
                  </a:lnTo>
                  <a:cubicBezTo>
                    <a:pt x="670" y="1072"/>
                    <a:pt x="1053" y="689"/>
                    <a:pt x="1493" y="689"/>
                  </a:cubicBezTo>
                  <a:close/>
                  <a:moveTo>
                    <a:pt x="1493" y="0"/>
                  </a:moveTo>
                  <a:cubicBezTo>
                    <a:pt x="670" y="0"/>
                    <a:pt x="0" y="670"/>
                    <a:pt x="0" y="1493"/>
                  </a:cubicBezTo>
                  <a:lnTo>
                    <a:pt x="0" y="9838"/>
                  </a:lnTo>
                  <a:cubicBezTo>
                    <a:pt x="0" y="10662"/>
                    <a:pt x="670" y="11331"/>
                    <a:pt x="1493" y="11331"/>
                  </a:cubicBezTo>
                  <a:lnTo>
                    <a:pt x="8250" y="11331"/>
                  </a:lnTo>
                  <a:cubicBezTo>
                    <a:pt x="8843" y="11331"/>
                    <a:pt x="9322" y="10853"/>
                    <a:pt x="9322" y="10260"/>
                  </a:cubicBezTo>
                  <a:lnTo>
                    <a:pt x="9322" y="1072"/>
                  </a:lnTo>
                  <a:cubicBezTo>
                    <a:pt x="9322" y="479"/>
                    <a:pt x="8843" y="0"/>
                    <a:pt x="82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74"/>
            <p:cNvSpPr/>
            <p:nvPr/>
          </p:nvSpPr>
          <p:spPr>
            <a:xfrm>
              <a:off x="5531925" y="2086250"/>
              <a:ext cx="95725" cy="51225"/>
            </a:xfrm>
            <a:custGeom>
              <a:avLst/>
              <a:gdLst/>
              <a:ahLst/>
              <a:cxnLst/>
              <a:rect l="l" t="t" r="r" b="b"/>
              <a:pathLst>
                <a:path w="3829" h="2049" extrusionOk="0">
                  <a:moveTo>
                    <a:pt x="1322" y="1"/>
                  </a:moveTo>
                  <a:lnTo>
                    <a:pt x="1322" y="671"/>
                  </a:lnTo>
                  <a:lnTo>
                    <a:pt x="3121" y="671"/>
                  </a:lnTo>
                  <a:lnTo>
                    <a:pt x="3121" y="1360"/>
                  </a:lnTo>
                  <a:lnTo>
                    <a:pt x="671" y="1360"/>
                  </a:lnTo>
                  <a:lnTo>
                    <a:pt x="671" y="613"/>
                  </a:lnTo>
                  <a:lnTo>
                    <a:pt x="1" y="613"/>
                  </a:lnTo>
                  <a:lnTo>
                    <a:pt x="1" y="1436"/>
                  </a:lnTo>
                  <a:cubicBezTo>
                    <a:pt x="1" y="1781"/>
                    <a:pt x="288" y="2049"/>
                    <a:pt x="613" y="2049"/>
                  </a:cubicBezTo>
                  <a:lnTo>
                    <a:pt x="3197" y="2049"/>
                  </a:lnTo>
                  <a:cubicBezTo>
                    <a:pt x="3542" y="2049"/>
                    <a:pt x="3829" y="1762"/>
                    <a:pt x="3829" y="1436"/>
                  </a:cubicBezTo>
                  <a:lnTo>
                    <a:pt x="3829" y="613"/>
                  </a:lnTo>
                  <a:cubicBezTo>
                    <a:pt x="3829" y="250"/>
                    <a:pt x="3542" y="1"/>
                    <a:pt x="31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74"/>
            <p:cNvSpPr/>
            <p:nvPr/>
          </p:nvSpPr>
          <p:spPr>
            <a:xfrm>
              <a:off x="5485050" y="1909200"/>
              <a:ext cx="16750" cy="266100"/>
            </a:xfrm>
            <a:custGeom>
              <a:avLst/>
              <a:gdLst/>
              <a:ahLst/>
              <a:cxnLst/>
              <a:rect l="l" t="t" r="r" b="b"/>
              <a:pathLst>
                <a:path w="670" h="10644" extrusionOk="0">
                  <a:moveTo>
                    <a:pt x="0" y="1"/>
                  </a:moveTo>
                  <a:lnTo>
                    <a:pt x="0" y="10643"/>
                  </a:lnTo>
                  <a:lnTo>
                    <a:pt x="670" y="10643"/>
                  </a:lnTo>
                  <a:lnTo>
                    <a:pt x="6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49" name="Google Shape;3049;p74"/>
          <p:cNvGrpSpPr/>
          <p:nvPr/>
        </p:nvGrpSpPr>
        <p:grpSpPr>
          <a:xfrm>
            <a:off x="6560582" y="1824956"/>
            <a:ext cx="285225" cy="278525"/>
            <a:chOff x="5692225" y="1900125"/>
            <a:chExt cx="285225" cy="278525"/>
          </a:xfrm>
        </p:grpSpPr>
        <p:sp>
          <p:nvSpPr>
            <p:cNvPr id="3050" name="Google Shape;3050;p74"/>
            <p:cNvSpPr/>
            <p:nvPr/>
          </p:nvSpPr>
          <p:spPr>
            <a:xfrm>
              <a:off x="5692225" y="1900125"/>
              <a:ext cx="285225" cy="125400"/>
            </a:xfrm>
            <a:custGeom>
              <a:avLst/>
              <a:gdLst/>
              <a:ahLst/>
              <a:cxnLst/>
              <a:rect l="l" t="t" r="r" b="b"/>
              <a:pathLst>
                <a:path w="11409" h="5016" extrusionOk="0">
                  <a:moveTo>
                    <a:pt x="5724" y="594"/>
                  </a:moveTo>
                  <a:cubicBezTo>
                    <a:pt x="5724" y="594"/>
                    <a:pt x="5762" y="594"/>
                    <a:pt x="5839" y="613"/>
                  </a:cubicBezTo>
                  <a:lnTo>
                    <a:pt x="10739" y="4135"/>
                  </a:lnTo>
                  <a:cubicBezTo>
                    <a:pt x="10815" y="4211"/>
                    <a:pt x="10796" y="4249"/>
                    <a:pt x="10796" y="4307"/>
                  </a:cubicBezTo>
                  <a:cubicBezTo>
                    <a:pt x="10758" y="4326"/>
                    <a:pt x="10739" y="4403"/>
                    <a:pt x="10643" y="4403"/>
                  </a:cubicBezTo>
                  <a:lnTo>
                    <a:pt x="843" y="4403"/>
                  </a:lnTo>
                  <a:cubicBezTo>
                    <a:pt x="747" y="4403"/>
                    <a:pt x="690" y="4345"/>
                    <a:pt x="690" y="4307"/>
                  </a:cubicBezTo>
                  <a:cubicBezTo>
                    <a:pt x="671" y="4249"/>
                    <a:pt x="671" y="4173"/>
                    <a:pt x="747" y="4135"/>
                  </a:cubicBezTo>
                  <a:lnTo>
                    <a:pt x="5647" y="613"/>
                  </a:lnTo>
                  <a:cubicBezTo>
                    <a:pt x="5667" y="594"/>
                    <a:pt x="5686" y="594"/>
                    <a:pt x="5724" y="594"/>
                  </a:cubicBezTo>
                  <a:close/>
                  <a:moveTo>
                    <a:pt x="5686" y="0"/>
                  </a:moveTo>
                  <a:cubicBezTo>
                    <a:pt x="5552" y="0"/>
                    <a:pt x="5379" y="38"/>
                    <a:pt x="5265" y="134"/>
                  </a:cubicBezTo>
                  <a:lnTo>
                    <a:pt x="365" y="3656"/>
                  </a:lnTo>
                  <a:cubicBezTo>
                    <a:pt x="97" y="3847"/>
                    <a:pt x="1" y="4192"/>
                    <a:pt x="97" y="4498"/>
                  </a:cubicBezTo>
                  <a:cubicBezTo>
                    <a:pt x="211" y="4824"/>
                    <a:pt x="479" y="5015"/>
                    <a:pt x="805" y="5015"/>
                  </a:cubicBezTo>
                  <a:lnTo>
                    <a:pt x="10624" y="5015"/>
                  </a:lnTo>
                  <a:cubicBezTo>
                    <a:pt x="10949" y="5015"/>
                    <a:pt x="11217" y="4804"/>
                    <a:pt x="11294" y="4498"/>
                  </a:cubicBezTo>
                  <a:cubicBezTo>
                    <a:pt x="11409" y="4192"/>
                    <a:pt x="11294" y="3847"/>
                    <a:pt x="11026" y="3656"/>
                  </a:cubicBezTo>
                  <a:lnTo>
                    <a:pt x="6126" y="134"/>
                  </a:lnTo>
                  <a:cubicBezTo>
                    <a:pt x="6011" y="38"/>
                    <a:pt x="5858" y="0"/>
                    <a:pt x="56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74"/>
            <p:cNvSpPr/>
            <p:nvPr/>
          </p:nvSpPr>
          <p:spPr>
            <a:xfrm>
              <a:off x="5725725" y="2019275"/>
              <a:ext cx="45500" cy="113425"/>
            </a:xfrm>
            <a:custGeom>
              <a:avLst/>
              <a:gdLst/>
              <a:ahLst/>
              <a:cxnLst/>
              <a:rect l="l" t="t" r="r" b="b"/>
              <a:pathLst>
                <a:path w="1820" h="4537" extrusionOk="0">
                  <a:moveTo>
                    <a:pt x="1" y="0"/>
                  </a:moveTo>
                  <a:lnTo>
                    <a:pt x="1" y="4537"/>
                  </a:lnTo>
                  <a:lnTo>
                    <a:pt x="1819" y="4537"/>
                  </a:lnTo>
                  <a:lnTo>
                    <a:pt x="181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74"/>
            <p:cNvSpPr/>
            <p:nvPr/>
          </p:nvSpPr>
          <p:spPr>
            <a:xfrm>
              <a:off x="5718075" y="2012100"/>
              <a:ext cx="60325" cy="128250"/>
            </a:xfrm>
            <a:custGeom>
              <a:avLst/>
              <a:gdLst/>
              <a:ahLst/>
              <a:cxnLst/>
              <a:rect l="l" t="t" r="r" b="b"/>
              <a:pathLst>
                <a:path w="2413" h="5130" extrusionOk="0">
                  <a:moveTo>
                    <a:pt x="1819" y="593"/>
                  </a:moveTo>
                  <a:lnTo>
                    <a:pt x="1819" y="4536"/>
                  </a:lnTo>
                  <a:lnTo>
                    <a:pt x="613" y="4536"/>
                  </a:lnTo>
                  <a:lnTo>
                    <a:pt x="613" y="593"/>
                  </a:lnTo>
                  <a:close/>
                  <a:moveTo>
                    <a:pt x="1" y="0"/>
                  </a:moveTo>
                  <a:lnTo>
                    <a:pt x="1" y="5130"/>
                  </a:lnTo>
                  <a:lnTo>
                    <a:pt x="2412" y="5130"/>
                  </a:lnTo>
                  <a:lnTo>
                    <a:pt x="24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74"/>
            <p:cNvSpPr/>
            <p:nvPr/>
          </p:nvSpPr>
          <p:spPr>
            <a:xfrm>
              <a:off x="5812350" y="2019275"/>
              <a:ext cx="45475" cy="113425"/>
            </a:xfrm>
            <a:custGeom>
              <a:avLst/>
              <a:gdLst/>
              <a:ahLst/>
              <a:cxnLst/>
              <a:rect l="l" t="t" r="r" b="b"/>
              <a:pathLst>
                <a:path w="1819" h="4537" extrusionOk="0">
                  <a:moveTo>
                    <a:pt x="0" y="0"/>
                  </a:moveTo>
                  <a:lnTo>
                    <a:pt x="0" y="4537"/>
                  </a:lnTo>
                  <a:lnTo>
                    <a:pt x="1819" y="4537"/>
                  </a:lnTo>
                  <a:lnTo>
                    <a:pt x="181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74"/>
            <p:cNvSpPr/>
            <p:nvPr/>
          </p:nvSpPr>
          <p:spPr>
            <a:xfrm>
              <a:off x="5804675" y="2012100"/>
              <a:ext cx="60325" cy="128250"/>
            </a:xfrm>
            <a:custGeom>
              <a:avLst/>
              <a:gdLst/>
              <a:ahLst/>
              <a:cxnLst/>
              <a:rect l="l" t="t" r="r" b="b"/>
              <a:pathLst>
                <a:path w="2413" h="5130" extrusionOk="0">
                  <a:moveTo>
                    <a:pt x="1800" y="593"/>
                  </a:moveTo>
                  <a:lnTo>
                    <a:pt x="1800" y="4536"/>
                  </a:lnTo>
                  <a:lnTo>
                    <a:pt x="594" y="4536"/>
                  </a:lnTo>
                  <a:lnTo>
                    <a:pt x="594" y="593"/>
                  </a:lnTo>
                  <a:close/>
                  <a:moveTo>
                    <a:pt x="1" y="0"/>
                  </a:moveTo>
                  <a:lnTo>
                    <a:pt x="1" y="5130"/>
                  </a:lnTo>
                  <a:lnTo>
                    <a:pt x="2413" y="5130"/>
                  </a:lnTo>
                  <a:lnTo>
                    <a:pt x="241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74"/>
            <p:cNvSpPr/>
            <p:nvPr/>
          </p:nvSpPr>
          <p:spPr>
            <a:xfrm>
              <a:off x="5898950" y="2019275"/>
              <a:ext cx="45500" cy="113425"/>
            </a:xfrm>
            <a:custGeom>
              <a:avLst/>
              <a:gdLst/>
              <a:ahLst/>
              <a:cxnLst/>
              <a:rect l="l" t="t" r="r" b="b"/>
              <a:pathLst>
                <a:path w="1820" h="4537" extrusionOk="0">
                  <a:moveTo>
                    <a:pt x="1" y="0"/>
                  </a:moveTo>
                  <a:lnTo>
                    <a:pt x="1" y="4537"/>
                  </a:lnTo>
                  <a:lnTo>
                    <a:pt x="1819" y="4537"/>
                  </a:lnTo>
                  <a:lnTo>
                    <a:pt x="181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74"/>
            <p:cNvSpPr/>
            <p:nvPr/>
          </p:nvSpPr>
          <p:spPr>
            <a:xfrm>
              <a:off x="5891300" y="2012100"/>
              <a:ext cx="60325" cy="128250"/>
            </a:xfrm>
            <a:custGeom>
              <a:avLst/>
              <a:gdLst/>
              <a:ahLst/>
              <a:cxnLst/>
              <a:rect l="l" t="t" r="r" b="b"/>
              <a:pathLst>
                <a:path w="2413" h="5130" extrusionOk="0">
                  <a:moveTo>
                    <a:pt x="1800" y="593"/>
                  </a:moveTo>
                  <a:lnTo>
                    <a:pt x="1800" y="4536"/>
                  </a:lnTo>
                  <a:lnTo>
                    <a:pt x="594" y="4536"/>
                  </a:lnTo>
                  <a:lnTo>
                    <a:pt x="594" y="593"/>
                  </a:lnTo>
                  <a:close/>
                  <a:moveTo>
                    <a:pt x="0" y="0"/>
                  </a:moveTo>
                  <a:lnTo>
                    <a:pt x="0" y="5130"/>
                  </a:lnTo>
                  <a:lnTo>
                    <a:pt x="2412" y="5130"/>
                  </a:lnTo>
                  <a:lnTo>
                    <a:pt x="24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74"/>
            <p:cNvSpPr/>
            <p:nvPr/>
          </p:nvSpPr>
          <p:spPr>
            <a:xfrm>
              <a:off x="5696550" y="2125975"/>
              <a:ext cx="277550" cy="52675"/>
            </a:xfrm>
            <a:custGeom>
              <a:avLst/>
              <a:gdLst/>
              <a:ahLst/>
              <a:cxnLst/>
              <a:rect l="l" t="t" r="r" b="b"/>
              <a:pathLst>
                <a:path w="11102" h="2107" extrusionOk="0">
                  <a:moveTo>
                    <a:pt x="10451" y="594"/>
                  </a:moveTo>
                  <a:cubicBezTo>
                    <a:pt x="10470" y="594"/>
                    <a:pt x="10489" y="632"/>
                    <a:pt x="10489" y="651"/>
                  </a:cubicBezTo>
                  <a:lnTo>
                    <a:pt x="10489" y="1455"/>
                  </a:lnTo>
                  <a:cubicBezTo>
                    <a:pt x="10489" y="1494"/>
                    <a:pt x="10470" y="1513"/>
                    <a:pt x="10451" y="1513"/>
                  </a:cubicBezTo>
                  <a:lnTo>
                    <a:pt x="632" y="1513"/>
                  </a:lnTo>
                  <a:cubicBezTo>
                    <a:pt x="613" y="1513"/>
                    <a:pt x="594" y="1494"/>
                    <a:pt x="594" y="1455"/>
                  </a:cubicBezTo>
                  <a:lnTo>
                    <a:pt x="594" y="651"/>
                  </a:lnTo>
                  <a:cubicBezTo>
                    <a:pt x="594" y="632"/>
                    <a:pt x="613" y="594"/>
                    <a:pt x="632" y="594"/>
                  </a:cubicBezTo>
                  <a:close/>
                  <a:moveTo>
                    <a:pt x="632" y="1"/>
                  </a:moveTo>
                  <a:cubicBezTo>
                    <a:pt x="287" y="1"/>
                    <a:pt x="0" y="288"/>
                    <a:pt x="0" y="651"/>
                  </a:cubicBezTo>
                  <a:lnTo>
                    <a:pt x="0" y="1474"/>
                  </a:lnTo>
                  <a:cubicBezTo>
                    <a:pt x="0" y="1819"/>
                    <a:pt x="287" y="2106"/>
                    <a:pt x="632" y="2106"/>
                  </a:cubicBezTo>
                  <a:lnTo>
                    <a:pt x="10451" y="2106"/>
                  </a:lnTo>
                  <a:cubicBezTo>
                    <a:pt x="10776" y="2106"/>
                    <a:pt x="11102" y="1819"/>
                    <a:pt x="11102" y="1474"/>
                  </a:cubicBezTo>
                  <a:lnTo>
                    <a:pt x="11102" y="651"/>
                  </a:lnTo>
                  <a:cubicBezTo>
                    <a:pt x="11102" y="288"/>
                    <a:pt x="10815" y="1"/>
                    <a:pt x="104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58" name="Google Shape;3058;p74"/>
          <p:cNvGrpSpPr/>
          <p:nvPr/>
        </p:nvGrpSpPr>
        <p:grpSpPr>
          <a:xfrm>
            <a:off x="6926926" y="1823044"/>
            <a:ext cx="269425" cy="282350"/>
            <a:chOff x="5989875" y="1901075"/>
            <a:chExt cx="269425" cy="282350"/>
          </a:xfrm>
        </p:grpSpPr>
        <p:sp>
          <p:nvSpPr>
            <p:cNvPr id="3059" name="Google Shape;3059;p74"/>
            <p:cNvSpPr/>
            <p:nvPr/>
          </p:nvSpPr>
          <p:spPr>
            <a:xfrm>
              <a:off x="6029100" y="1946525"/>
              <a:ext cx="191450" cy="188100"/>
            </a:xfrm>
            <a:custGeom>
              <a:avLst/>
              <a:gdLst/>
              <a:ahLst/>
              <a:cxnLst/>
              <a:rect l="l" t="t" r="r" b="b"/>
              <a:pathLst>
                <a:path w="7658" h="7524" extrusionOk="0">
                  <a:moveTo>
                    <a:pt x="3829" y="575"/>
                  </a:moveTo>
                  <a:cubicBezTo>
                    <a:pt x="4709" y="575"/>
                    <a:pt x="5513" y="862"/>
                    <a:pt x="6126" y="1417"/>
                  </a:cubicBezTo>
                  <a:cubicBezTo>
                    <a:pt x="6241" y="1532"/>
                    <a:pt x="6375" y="1666"/>
                    <a:pt x="6470" y="1800"/>
                  </a:cubicBezTo>
                  <a:cubicBezTo>
                    <a:pt x="6528" y="1877"/>
                    <a:pt x="6604" y="1953"/>
                    <a:pt x="6643" y="2049"/>
                  </a:cubicBezTo>
                  <a:cubicBezTo>
                    <a:pt x="6662" y="2068"/>
                    <a:pt x="6700" y="2106"/>
                    <a:pt x="6719" y="2164"/>
                  </a:cubicBezTo>
                  <a:cubicBezTo>
                    <a:pt x="6758" y="2240"/>
                    <a:pt x="6796" y="2336"/>
                    <a:pt x="6834" y="2432"/>
                  </a:cubicBezTo>
                  <a:lnTo>
                    <a:pt x="6911" y="2642"/>
                  </a:lnTo>
                  <a:cubicBezTo>
                    <a:pt x="7006" y="2948"/>
                    <a:pt x="7045" y="3255"/>
                    <a:pt x="7045" y="3580"/>
                  </a:cubicBezTo>
                  <a:cubicBezTo>
                    <a:pt x="7045" y="4154"/>
                    <a:pt x="6949" y="4633"/>
                    <a:pt x="6758" y="5016"/>
                  </a:cubicBezTo>
                  <a:cubicBezTo>
                    <a:pt x="6758" y="5035"/>
                    <a:pt x="6738" y="5054"/>
                    <a:pt x="6738" y="5073"/>
                  </a:cubicBezTo>
                  <a:cubicBezTo>
                    <a:pt x="6700" y="5150"/>
                    <a:pt x="6662" y="5207"/>
                    <a:pt x="6624" y="5265"/>
                  </a:cubicBezTo>
                  <a:cubicBezTo>
                    <a:pt x="6604" y="5265"/>
                    <a:pt x="6604" y="5303"/>
                    <a:pt x="6566" y="5322"/>
                  </a:cubicBezTo>
                  <a:cubicBezTo>
                    <a:pt x="6528" y="5379"/>
                    <a:pt x="6470" y="5456"/>
                    <a:pt x="6413" y="5532"/>
                  </a:cubicBezTo>
                  <a:cubicBezTo>
                    <a:pt x="6279" y="5686"/>
                    <a:pt x="6164" y="5800"/>
                    <a:pt x="6049" y="5915"/>
                  </a:cubicBezTo>
                  <a:lnTo>
                    <a:pt x="5973" y="5992"/>
                  </a:lnTo>
                  <a:cubicBezTo>
                    <a:pt x="5705" y="6222"/>
                    <a:pt x="5456" y="6490"/>
                    <a:pt x="5322" y="6930"/>
                  </a:cubicBezTo>
                  <a:lnTo>
                    <a:pt x="2298" y="6930"/>
                  </a:lnTo>
                  <a:cubicBezTo>
                    <a:pt x="2164" y="6509"/>
                    <a:pt x="1934" y="6260"/>
                    <a:pt x="1647" y="5992"/>
                  </a:cubicBezTo>
                  <a:lnTo>
                    <a:pt x="1570" y="5915"/>
                  </a:lnTo>
                  <a:cubicBezTo>
                    <a:pt x="1092" y="5456"/>
                    <a:pt x="575" y="4939"/>
                    <a:pt x="575" y="3599"/>
                  </a:cubicBezTo>
                  <a:cubicBezTo>
                    <a:pt x="575" y="2757"/>
                    <a:pt x="901" y="1972"/>
                    <a:pt x="1532" y="1417"/>
                  </a:cubicBezTo>
                  <a:cubicBezTo>
                    <a:pt x="2126" y="862"/>
                    <a:pt x="2929" y="575"/>
                    <a:pt x="3829" y="575"/>
                  </a:cubicBezTo>
                  <a:close/>
                  <a:moveTo>
                    <a:pt x="3829" y="1"/>
                  </a:moveTo>
                  <a:cubicBezTo>
                    <a:pt x="2795" y="1"/>
                    <a:pt x="1838" y="345"/>
                    <a:pt x="1149" y="977"/>
                  </a:cubicBezTo>
                  <a:cubicBezTo>
                    <a:pt x="403" y="1666"/>
                    <a:pt x="1" y="2566"/>
                    <a:pt x="1" y="3599"/>
                  </a:cubicBezTo>
                  <a:cubicBezTo>
                    <a:pt x="1" y="5188"/>
                    <a:pt x="690" y="5858"/>
                    <a:pt x="1188" y="6336"/>
                  </a:cubicBezTo>
                  <a:lnTo>
                    <a:pt x="1264" y="6413"/>
                  </a:lnTo>
                  <a:cubicBezTo>
                    <a:pt x="1551" y="6681"/>
                    <a:pt x="1743" y="6872"/>
                    <a:pt x="1781" y="7255"/>
                  </a:cubicBezTo>
                  <a:lnTo>
                    <a:pt x="1819" y="7523"/>
                  </a:lnTo>
                  <a:lnTo>
                    <a:pt x="5839" y="7523"/>
                  </a:lnTo>
                  <a:lnTo>
                    <a:pt x="5877" y="7332"/>
                  </a:lnTo>
                  <a:cubicBezTo>
                    <a:pt x="5934" y="6930"/>
                    <a:pt x="6126" y="6757"/>
                    <a:pt x="6413" y="6470"/>
                  </a:cubicBezTo>
                  <a:lnTo>
                    <a:pt x="6470" y="6394"/>
                  </a:lnTo>
                  <a:cubicBezTo>
                    <a:pt x="6604" y="6279"/>
                    <a:pt x="6719" y="6126"/>
                    <a:pt x="6853" y="5992"/>
                  </a:cubicBezTo>
                  <a:cubicBezTo>
                    <a:pt x="6930" y="5896"/>
                    <a:pt x="6987" y="5820"/>
                    <a:pt x="7045" y="5724"/>
                  </a:cubicBezTo>
                  <a:cubicBezTo>
                    <a:pt x="7083" y="5705"/>
                    <a:pt x="7083" y="5686"/>
                    <a:pt x="7102" y="5647"/>
                  </a:cubicBezTo>
                  <a:cubicBezTo>
                    <a:pt x="7140" y="5552"/>
                    <a:pt x="7198" y="5494"/>
                    <a:pt x="7236" y="5418"/>
                  </a:cubicBezTo>
                  <a:cubicBezTo>
                    <a:pt x="7274" y="5379"/>
                    <a:pt x="7274" y="5360"/>
                    <a:pt x="7293" y="5341"/>
                  </a:cubicBezTo>
                  <a:cubicBezTo>
                    <a:pt x="7523" y="4863"/>
                    <a:pt x="7657" y="4307"/>
                    <a:pt x="7657" y="3638"/>
                  </a:cubicBezTo>
                  <a:cubicBezTo>
                    <a:pt x="7657" y="3255"/>
                    <a:pt x="7600" y="2891"/>
                    <a:pt x="7485" y="2547"/>
                  </a:cubicBezTo>
                  <a:cubicBezTo>
                    <a:pt x="7466" y="2451"/>
                    <a:pt x="7408" y="2355"/>
                    <a:pt x="7389" y="2279"/>
                  </a:cubicBezTo>
                  <a:cubicBezTo>
                    <a:pt x="7370" y="2164"/>
                    <a:pt x="7293" y="2030"/>
                    <a:pt x="7236" y="1934"/>
                  </a:cubicBezTo>
                  <a:cubicBezTo>
                    <a:pt x="7217" y="1877"/>
                    <a:pt x="7179" y="1819"/>
                    <a:pt x="7140" y="1781"/>
                  </a:cubicBezTo>
                  <a:cubicBezTo>
                    <a:pt x="7083" y="1666"/>
                    <a:pt x="7006" y="1551"/>
                    <a:pt x="6930" y="1456"/>
                  </a:cubicBezTo>
                  <a:cubicBezTo>
                    <a:pt x="6815" y="1302"/>
                    <a:pt x="6662" y="1130"/>
                    <a:pt x="6509" y="977"/>
                  </a:cubicBezTo>
                  <a:cubicBezTo>
                    <a:pt x="5801" y="365"/>
                    <a:pt x="4843" y="1"/>
                    <a:pt x="38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74"/>
            <p:cNvSpPr/>
            <p:nvPr/>
          </p:nvSpPr>
          <p:spPr>
            <a:xfrm>
              <a:off x="6085575" y="2057075"/>
              <a:ext cx="44525" cy="63175"/>
            </a:xfrm>
            <a:custGeom>
              <a:avLst/>
              <a:gdLst/>
              <a:ahLst/>
              <a:cxnLst/>
              <a:rect l="l" t="t" r="r" b="b"/>
              <a:pathLst>
                <a:path w="1781" h="2527" extrusionOk="0">
                  <a:moveTo>
                    <a:pt x="517" y="0"/>
                  </a:moveTo>
                  <a:lnTo>
                    <a:pt x="0" y="287"/>
                  </a:lnTo>
                  <a:lnTo>
                    <a:pt x="1283" y="2527"/>
                  </a:lnTo>
                  <a:lnTo>
                    <a:pt x="1781" y="2240"/>
                  </a:lnTo>
                  <a:lnTo>
                    <a:pt x="5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74"/>
            <p:cNvSpPr/>
            <p:nvPr/>
          </p:nvSpPr>
          <p:spPr>
            <a:xfrm>
              <a:off x="6119075" y="2057075"/>
              <a:ext cx="44525" cy="63175"/>
            </a:xfrm>
            <a:custGeom>
              <a:avLst/>
              <a:gdLst/>
              <a:ahLst/>
              <a:cxnLst/>
              <a:rect l="l" t="t" r="r" b="b"/>
              <a:pathLst>
                <a:path w="1781" h="2527" extrusionOk="0">
                  <a:moveTo>
                    <a:pt x="1283" y="0"/>
                  </a:moveTo>
                  <a:lnTo>
                    <a:pt x="0" y="2240"/>
                  </a:lnTo>
                  <a:lnTo>
                    <a:pt x="517" y="2527"/>
                  </a:lnTo>
                  <a:lnTo>
                    <a:pt x="1780" y="287"/>
                  </a:lnTo>
                  <a:lnTo>
                    <a:pt x="12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74"/>
            <p:cNvSpPr/>
            <p:nvPr/>
          </p:nvSpPr>
          <p:spPr>
            <a:xfrm>
              <a:off x="6076950" y="2116400"/>
              <a:ext cx="94775" cy="59850"/>
            </a:xfrm>
            <a:custGeom>
              <a:avLst/>
              <a:gdLst/>
              <a:ahLst/>
              <a:cxnLst/>
              <a:rect l="l" t="t" r="r" b="b"/>
              <a:pathLst>
                <a:path w="3791" h="2394" extrusionOk="0">
                  <a:moveTo>
                    <a:pt x="1" y="1"/>
                  </a:moveTo>
                  <a:lnTo>
                    <a:pt x="1" y="1015"/>
                  </a:lnTo>
                  <a:cubicBezTo>
                    <a:pt x="1" y="1187"/>
                    <a:pt x="135" y="1321"/>
                    <a:pt x="307" y="1321"/>
                  </a:cubicBezTo>
                  <a:lnTo>
                    <a:pt x="537" y="1321"/>
                  </a:lnTo>
                  <a:lnTo>
                    <a:pt x="537" y="2087"/>
                  </a:lnTo>
                  <a:cubicBezTo>
                    <a:pt x="537" y="2259"/>
                    <a:pt x="690" y="2393"/>
                    <a:pt x="862" y="2393"/>
                  </a:cubicBezTo>
                  <a:lnTo>
                    <a:pt x="2929" y="2393"/>
                  </a:lnTo>
                  <a:cubicBezTo>
                    <a:pt x="3102" y="2393"/>
                    <a:pt x="3255" y="2259"/>
                    <a:pt x="3255" y="2087"/>
                  </a:cubicBezTo>
                  <a:lnTo>
                    <a:pt x="3255" y="1321"/>
                  </a:lnTo>
                  <a:lnTo>
                    <a:pt x="3485" y="1321"/>
                  </a:lnTo>
                  <a:cubicBezTo>
                    <a:pt x="3657" y="1321"/>
                    <a:pt x="3791" y="1187"/>
                    <a:pt x="3791" y="1015"/>
                  </a:cubicBezTo>
                  <a:lnTo>
                    <a:pt x="379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74"/>
            <p:cNvSpPr/>
            <p:nvPr/>
          </p:nvSpPr>
          <p:spPr>
            <a:xfrm>
              <a:off x="6117625" y="1901075"/>
              <a:ext cx="14400" cy="29700"/>
            </a:xfrm>
            <a:custGeom>
              <a:avLst/>
              <a:gdLst/>
              <a:ahLst/>
              <a:cxnLst/>
              <a:rect l="l" t="t" r="r" b="b"/>
              <a:pathLst>
                <a:path w="576" h="1188" extrusionOk="0">
                  <a:moveTo>
                    <a:pt x="1" y="0"/>
                  </a:moveTo>
                  <a:lnTo>
                    <a:pt x="1" y="1187"/>
                  </a:lnTo>
                  <a:lnTo>
                    <a:pt x="575" y="1187"/>
                  </a:lnTo>
                  <a:lnTo>
                    <a:pt x="57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74"/>
            <p:cNvSpPr/>
            <p:nvPr/>
          </p:nvSpPr>
          <p:spPr>
            <a:xfrm>
              <a:off x="6233425" y="2003000"/>
              <a:ext cx="25875" cy="14375"/>
            </a:xfrm>
            <a:custGeom>
              <a:avLst/>
              <a:gdLst/>
              <a:ahLst/>
              <a:cxnLst/>
              <a:rect l="l" t="t" r="r" b="b"/>
              <a:pathLst>
                <a:path w="1035" h="575" extrusionOk="0">
                  <a:moveTo>
                    <a:pt x="1" y="0"/>
                  </a:moveTo>
                  <a:lnTo>
                    <a:pt x="1" y="575"/>
                  </a:lnTo>
                  <a:lnTo>
                    <a:pt x="1035" y="575"/>
                  </a:lnTo>
                  <a:lnTo>
                    <a:pt x="10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74"/>
            <p:cNvSpPr/>
            <p:nvPr/>
          </p:nvSpPr>
          <p:spPr>
            <a:xfrm>
              <a:off x="5989875" y="2003000"/>
              <a:ext cx="25850" cy="14375"/>
            </a:xfrm>
            <a:custGeom>
              <a:avLst/>
              <a:gdLst/>
              <a:ahLst/>
              <a:cxnLst/>
              <a:rect l="l" t="t" r="r" b="b"/>
              <a:pathLst>
                <a:path w="1034" h="575" extrusionOk="0">
                  <a:moveTo>
                    <a:pt x="0" y="0"/>
                  </a:moveTo>
                  <a:lnTo>
                    <a:pt x="0" y="575"/>
                  </a:lnTo>
                  <a:lnTo>
                    <a:pt x="1034" y="575"/>
                  </a:lnTo>
                  <a:lnTo>
                    <a:pt x="10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74"/>
            <p:cNvSpPr/>
            <p:nvPr/>
          </p:nvSpPr>
          <p:spPr>
            <a:xfrm>
              <a:off x="6199450" y="1932175"/>
              <a:ext cx="24450" cy="24900"/>
            </a:xfrm>
            <a:custGeom>
              <a:avLst/>
              <a:gdLst/>
              <a:ahLst/>
              <a:cxnLst/>
              <a:rect l="l" t="t" r="r" b="b"/>
              <a:pathLst>
                <a:path w="978" h="996" extrusionOk="0">
                  <a:moveTo>
                    <a:pt x="575" y="1"/>
                  </a:moveTo>
                  <a:lnTo>
                    <a:pt x="1" y="575"/>
                  </a:lnTo>
                  <a:lnTo>
                    <a:pt x="403" y="996"/>
                  </a:lnTo>
                  <a:lnTo>
                    <a:pt x="977" y="422"/>
                  </a:lnTo>
                  <a:lnTo>
                    <a:pt x="57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74"/>
            <p:cNvSpPr/>
            <p:nvPr/>
          </p:nvSpPr>
          <p:spPr>
            <a:xfrm>
              <a:off x="6025275" y="1932175"/>
              <a:ext cx="24425" cy="24900"/>
            </a:xfrm>
            <a:custGeom>
              <a:avLst/>
              <a:gdLst/>
              <a:ahLst/>
              <a:cxnLst/>
              <a:rect l="l" t="t" r="r" b="b"/>
              <a:pathLst>
                <a:path w="977" h="996" extrusionOk="0">
                  <a:moveTo>
                    <a:pt x="403" y="1"/>
                  </a:moveTo>
                  <a:lnTo>
                    <a:pt x="1" y="422"/>
                  </a:lnTo>
                  <a:lnTo>
                    <a:pt x="575" y="996"/>
                  </a:lnTo>
                  <a:lnTo>
                    <a:pt x="977" y="575"/>
                  </a:lnTo>
                  <a:lnTo>
                    <a:pt x="4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74"/>
            <p:cNvSpPr/>
            <p:nvPr/>
          </p:nvSpPr>
          <p:spPr>
            <a:xfrm>
              <a:off x="6068825" y="2108750"/>
              <a:ext cx="110075" cy="74675"/>
            </a:xfrm>
            <a:custGeom>
              <a:avLst/>
              <a:gdLst/>
              <a:ahLst/>
              <a:cxnLst/>
              <a:rect l="l" t="t" r="r" b="b"/>
              <a:pathLst>
                <a:path w="4403" h="2987" extrusionOk="0">
                  <a:moveTo>
                    <a:pt x="3829" y="594"/>
                  </a:moveTo>
                  <a:lnTo>
                    <a:pt x="3829" y="1321"/>
                  </a:lnTo>
                  <a:cubicBezTo>
                    <a:pt x="3829" y="1321"/>
                    <a:pt x="3829" y="1340"/>
                    <a:pt x="3810" y="1340"/>
                  </a:cubicBezTo>
                  <a:lnTo>
                    <a:pt x="3293" y="1340"/>
                  </a:lnTo>
                  <a:lnTo>
                    <a:pt x="3293" y="2393"/>
                  </a:lnTo>
                  <a:cubicBezTo>
                    <a:pt x="3293" y="2393"/>
                    <a:pt x="3293" y="2412"/>
                    <a:pt x="3254" y="2412"/>
                  </a:cubicBezTo>
                  <a:lnTo>
                    <a:pt x="1187" y="2412"/>
                  </a:lnTo>
                  <a:cubicBezTo>
                    <a:pt x="1187" y="2412"/>
                    <a:pt x="1149" y="2412"/>
                    <a:pt x="1149" y="2393"/>
                  </a:cubicBezTo>
                  <a:lnTo>
                    <a:pt x="1149" y="1340"/>
                  </a:lnTo>
                  <a:lnTo>
                    <a:pt x="632" y="1340"/>
                  </a:lnTo>
                  <a:cubicBezTo>
                    <a:pt x="632" y="1340"/>
                    <a:pt x="613" y="1340"/>
                    <a:pt x="613" y="1321"/>
                  </a:cubicBezTo>
                  <a:lnTo>
                    <a:pt x="613" y="594"/>
                  </a:lnTo>
                  <a:close/>
                  <a:moveTo>
                    <a:pt x="1" y="1"/>
                  </a:moveTo>
                  <a:lnTo>
                    <a:pt x="1" y="1283"/>
                  </a:lnTo>
                  <a:cubicBezTo>
                    <a:pt x="1" y="1608"/>
                    <a:pt x="249" y="1857"/>
                    <a:pt x="556" y="1895"/>
                  </a:cubicBezTo>
                  <a:lnTo>
                    <a:pt x="556" y="2374"/>
                  </a:lnTo>
                  <a:cubicBezTo>
                    <a:pt x="556" y="2718"/>
                    <a:pt x="843" y="2986"/>
                    <a:pt x="1187" y="2986"/>
                  </a:cubicBezTo>
                  <a:lnTo>
                    <a:pt x="3254" y="2986"/>
                  </a:lnTo>
                  <a:cubicBezTo>
                    <a:pt x="3618" y="2986"/>
                    <a:pt x="3886" y="2718"/>
                    <a:pt x="3867" y="2374"/>
                  </a:cubicBezTo>
                  <a:lnTo>
                    <a:pt x="3867" y="1895"/>
                  </a:lnTo>
                  <a:cubicBezTo>
                    <a:pt x="4173" y="1857"/>
                    <a:pt x="4403" y="1608"/>
                    <a:pt x="4403" y="1283"/>
                  </a:cubicBezTo>
                  <a:lnTo>
                    <a:pt x="44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69" name="Google Shape;3069;p74"/>
          <p:cNvGrpSpPr/>
          <p:nvPr/>
        </p:nvGrpSpPr>
        <p:grpSpPr>
          <a:xfrm>
            <a:off x="7277469" y="1823044"/>
            <a:ext cx="272775" cy="282350"/>
            <a:chOff x="6275550" y="1901075"/>
            <a:chExt cx="272775" cy="282350"/>
          </a:xfrm>
        </p:grpSpPr>
        <p:sp>
          <p:nvSpPr>
            <p:cNvPr id="3070" name="Google Shape;3070;p74"/>
            <p:cNvSpPr/>
            <p:nvPr/>
          </p:nvSpPr>
          <p:spPr>
            <a:xfrm>
              <a:off x="6431550" y="1980975"/>
              <a:ext cx="76100" cy="28275"/>
            </a:xfrm>
            <a:custGeom>
              <a:avLst/>
              <a:gdLst/>
              <a:ahLst/>
              <a:cxnLst/>
              <a:rect l="l" t="t" r="r" b="b"/>
              <a:pathLst>
                <a:path w="3044" h="1131" extrusionOk="0">
                  <a:moveTo>
                    <a:pt x="383" y="1"/>
                  </a:moveTo>
                  <a:cubicBezTo>
                    <a:pt x="172" y="1"/>
                    <a:pt x="0" y="154"/>
                    <a:pt x="0" y="384"/>
                  </a:cubicBezTo>
                  <a:lnTo>
                    <a:pt x="0" y="767"/>
                  </a:lnTo>
                  <a:cubicBezTo>
                    <a:pt x="0" y="977"/>
                    <a:pt x="172" y="1130"/>
                    <a:pt x="383" y="1130"/>
                  </a:cubicBezTo>
                  <a:lnTo>
                    <a:pt x="2661" y="1130"/>
                  </a:lnTo>
                  <a:cubicBezTo>
                    <a:pt x="2871" y="1130"/>
                    <a:pt x="3044" y="977"/>
                    <a:pt x="3044" y="767"/>
                  </a:cubicBezTo>
                  <a:lnTo>
                    <a:pt x="3044" y="384"/>
                  </a:lnTo>
                  <a:cubicBezTo>
                    <a:pt x="3044" y="154"/>
                    <a:pt x="2871" y="1"/>
                    <a:pt x="26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74"/>
            <p:cNvSpPr/>
            <p:nvPr/>
          </p:nvSpPr>
          <p:spPr>
            <a:xfrm>
              <a:off x="6435375" y="2060775"/>
              <a:ext cx="67975" cy="65225"/>
            </a:xfrm>
            <a:custGeom>
              <a:avLst/>
              <a:gdLst/>
              <a:ahLst/>
              <a:cxnLst/>
              <a:rect l="l" t="t" r="r" b="b"/>
              <a:pathLst>
                <a:path w="2719" h="2609" extrusionOk="0">
                  <a:moveTo>
                    <a:pt x="680" y="1"/>
                  </a:moveTo>
                  <a:cubicBezTo>
                    <a:pt x="584" y="1"/>
                    <a:pt x="488" y="34"/>
                    <a:pt x="421" y="101"/>
                  </a:cubicBezTo>
                  <a:lnTo>
                    <a:pt x="153" y="369"/>
                  </a:lnTo>
                  <a:cubicBezTo>
                    <a:pt x="0" y="503"/>
                    <a:pt x="0" y="752"/>
                    <a:pt x="153" y="886"/>
                  </a:cubicBezTo>
                  <a:lnTo>
                    <a:pt x="555" y="1307"/>
                  </a:lnTo>
                  <a:lnTo>
                    <a:pt x="153" y="1709"/>
                  </a:lnTo>
                  <a:cubicBezTo>
                    <a:pt x="0" y="1843"/>
                    <a:pt x="0" y="2092"/>
                    <a:pt x="153" y="2226"/>
                  </a:cubicBezTo>
                  <a:lnTo>
                    <a:pt x="421" y="2494"/>
                  </a:lnTo>
                  <a:cubicBezTo>
                    <a:pt x="488" y="2570"/>
                    <a:pt x="584" y="2609"/>
                    <a:pt x="680" y="2609"/>
                  </a:cubicBezTo>
                  <a:cubicBezTo>
                    <a:pt x="775" y="2609"/>
                    <a:pt x="871" y="2570"/>
                    <a:pt x="938" y="2494"/>
                  </a:cubicBezTo>
                  <a:lnTo>
                    <a:pt x="1359" y="2092"/>
                  </a:lnTo>
                  <a:lnTo>
                    <a:pt x="1761" y="2494"/>
                  </a:lnTo>
                  <a:cubicBezTo>
                    <a:pt x="1828" y="2570"/>
                    <a:pt x="1924" y="2609"/>
                    <a:pt x="2020" y="2609"/>
                  </a:cubicBezTo>
                  <a:cubicBezTo>
                    <a:pt x="2115" y="2609"/>
                    <a:pt x="2211" y="2570"/>
                    <a:pt x="2278" y="2494"/>
                  </a:cubicBezTo>
                  <a:lnTo>
                    <a:pt x="2546" y="2226"/>
                  </a:lnTo>
                  <a:cubicBezTo>
                    <a:pt x="2718" y="2111"/>
                    <a:pt x="2718" y="1881"/>
                    <a:pt x="2546" y="1709"/>
                  </a:cubicBezTo>
                  <a:lnTo>
                    <a:pt x="2144" y="1307"/>
                  </a:lnTo>
                  <a:lnTo>
                    <a:pt x="2546" y="886"/>
                  </a:lnTo>
                  <a:cubicBezTo>
                    <a:pt x="2699" y="752"/>
                    <a:pt x="2699" y="503"/>
                    <a:pt x="2546" y="369"/>
                  </a:cubicBezTo>
                  <a:lnTo>
                    <a:pt x="2278" y="101"/>
                  </a:lnTo>
                  <a:cubicBezTo>
                    <a:pt x="2211" y="34"/>
                    <a:pt x="2115" y="1"/>
                    <a:pt x="2020" y="1"/>
                  </a:cubicBezTo>
                  <a:cubicBezTo>
                    <a:pt x="1924" y="1"/>
                    <a:pt x="1828" y="34"/>
                    <a:pt x="1761" y="101"/>
                  </a:cubicBezTo>
                  <a:lnTo>
                    <a:pt x="1359" y="503"/>
                  </a:lnTo>
                  <a:lnTo>
                    <a:pt x="938" y="101"/>
                  </a:lnTo>
                  <a:cubicBezTo>
                    <a:pt x="871" y="34"/>
                    <a:pt x="775" y="1"/>
                    <a:pt x="6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74"/>
            <p:cNvSpPr/>
            <p:nvPr/>
          </p:nvSpPr>
          <p:spPr>
            <a:xfrm>
              <a:off x="6422925" y="1972850"/>
              <a:ext cx="92375" cy="44525"/>
            </a:xfrm>
            <a:custGeom>
              <a:avLst/>
              <a:gdLst/>
              <a:ahLst/>
              <a:cxnLst/>
              <a:rect l="l" t="t" r="r" b="b"/>
              <a:pathLst>
                <a:path w="3695" h="1781" extrusionOk="0">
                  <a:moveTo>
                    <a:pt x="3006" y="651"/>
                  </a:moveTo>
                  <a:cubicBezTo>
                    <a:pt x="3025" y="651"/>
                    <a:pt x="3044" y="670"/>
                    <a:pt x="3044" y="709"/>
                  </a:cubicBezTo>
                  <a:lnTo>
                    <a:pt x="3044" y="1092"/>
                  </a:lnTo>
                  <a:cubicBezTo>
                    <a:pt x="3044" y="1111"/>
                    <a:pt x="3025" y="1130"/>
                    <a:pt x="3006" y="1130"/>
                  </a:cubicBezTo>
                  <a:lnTo>
                    <a:pt x="728" y="1130"/>
                  </a:lnTo>
                  <a:cubicBezTo>
                    <a:pt x="709" y="1130"/>
                    <a:pt x="671" y="1111"/>
                    <a:pt x="671" y="1092"/>
                  </a:cubicBezTo>
                  <a:lnTo>
                    <a:pt x="671" y="709"/>
                  </a:lnTo>
                  <a:cubicBezTo>
                    <a:pt x="671" y="670"/>
                    <a:pt x="709" y="651"/>
                    <a:pt x="728" y="651"/>
                  </a:cubicBezTo>
                  <a:close/>
                  <a:moveTo>
                    <a:pt x="709" y="1"/>
                  </a:moveTo>
                  <a:cubicBezTo>
                    <a:pt x="326" y="1"/>
                    <a:pt x="1" y="326"/>
                    <a:pt x="1" y="709"/>
                  </a:cubicBezTo>
                  <a:lnTo>
                    <a:pt x="1" y="1092"/>
                  </a:lnTo>
                  <a:cubicBezTo>
                    <a:pt x="1" y="1455"/>
                    <a:pt x="326" y="1781"/>
                    <a:pt x="709" y="1781"/>
                  </a:cubicBezTo>
                  <a:lnTo>
                    <a:pt x="2967" y="1781"/>
                  </a:lnTo>
                  <a:cubicBezTo>
                    <a:pt x="3389" y="1781"/>
                    <a:pt x="3695" y="1474"/>
                    <a:pt x="3676" y="1092"/>
                  </a:cubicBezTo>
                  <a:lnTo>
                    <a:pt x="3676" y="709"/>
                  </a:lnTo>
                  <a:cubicBezTo>
                    <a:pt x="3676" y="326"/>
                    <a:pt x="3350" y="1"/>
                    <a:pt x="29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74"/>
            <p:cNvSpPr/>
            <p:nvPr/>
          </p:nvSpPr>
          <p:spPr>
            <a:xfrm>
              <a:off x="6427725" y="2051800"/>
              <a:ext cx="83750" cy="82825"/>
            </a:xfrm>
            <a:custGeom>
              <a:avLst/>
              <a:gdLst/>
              <a:ahLst/>
              <a:cxnLst/>
              <a:rect l="l" t="t" r="r" b="b"/>
              <a:pathLst>
                <a:path w="3350" h="3313" extrusionOk="0">
                  <a:moveTo>
                    <a:pt x="2335" y="690"/>
                  </a:moveTo>
                  <a:cubicBezTo>
                    <a:pt x="2354" y="690"/>
                    <a:pt x="2354" y="690"/>
                    <a:pt x="2373" y="728"/>
                  </a:cubicBezTo>
                  <a:lnTo>
                    <a:pt x="2641" y="977"/>
                  </a:lnTo>
                  <a:cubicBezTo>
                    <a:pt x="2661" y="1015"/>
                    <a:pt x="2661" y="1034"/>
                    <a:pt x="2641" y="1054"/>
                  </a:cubicBezTo>
                  <a:lnTo>
                    <a:pt x="2010" y="1685"/>
                  </a:lnTo>
                  <a:lnTo>
                    <a:pt x="2641" y="2298"/>
                  </a:lnTo>
                  <a:cubicBezTo>
                    <a:pt x="2661" y="2336"/>
                    <a:pt x="2661" y="2355"/>
                    <a:pt x="2641" y="2374"/>
                  </a:cubicBezTo>
                  <a:lnTo>
                    <a:pt x="2373" y="2642"/>
                  </a:lnTo>
                  <a:cubicBezTo>
                    <a:pt x="2354" y="2661"/>
                    <a:pt x="2335" y="2661"/>
                    <a:pt x="2335" y="2661"/>
                  </a:cubicBezTo>
                  <a:cubicBezTo>
                    <a:pt x="2297" y="2661"/>
                    <a:pt x="2297" y="2661"/>
                    <a:pt x="2278" y="2642"/>
                  </a:cubicBezTo>
                  <a:lnTo>
                    <a:pt x="1665" y="2011"/>
                  </a:lnTo>
                  <a:lnTo>
                    <a:pt x="1034" y="2680"/>
                  </a:lnTo>
                  <a:cubicBezTo>
                    <a:pt x="1014" y="2700"/>
                    <a:pt x="995" y="2700"/>
                    <a:pt x="995" y="2700"/>
                  </a:cubicBezTo>
                  <a:cubicBezTo>
                    <a:pt x="957" y="2700"/>
                    <a:pt x="957" y="2700"/>
                    <a:pt x="938" y="2680"/>
                  </a:cubicBezTo>
                  <a:lnTo>
                    <a:pt x="670" y="2412"/>
                  </a:lnTo>
                  <a:cubicBezTo>
                    <a:pt x="651" y="2393"/>
                    <a:pt x="651" y="2374"/>
                    <a:pt x="651" y="2374"/>
                  </a:cubicBezTo>
                  <a:cubicBezTo>
                    <a:pt x="651" y="2355"/>
                    <a:pt x="651" y="2355"/>
                    <a:pt x="670" y="2317"/>
                  </a:cubicBezTo>
                  <a:lnTo>
                    <a:pt x="1302" y="1704"/>
                  </a:lnTo>
                  <a:lnTo>
                    <a:pt x="670" y="1073"/>
                  </a:lnTo>
                  <a:cubicBezTo>
                    <a:pt x="651" y="1054"/>
                    <a:pt x="651" y="1034"/>
                    <a:pt x="651" y="1034"/>
                  </a:cubicBezTo>
                  <a:cubicBezTo>
                    <a:pt x="651" y="1015"/>
                    <a:pt x="651" y="1015"/>
                    <a:pt x="670" y="977"/>
                  </a:cubicBezTo>
                  <a:lnTo>
                    <a:pt x="938" y="728"/>
                  </a:lnTo>
                  <a:cubicBezTo>
                    <a:pt x="957" y="690"/>
                    <a:pt x="995" y="690"/>
                    <a:pt x="995" y="690"/>
                  </a:cubicBezTo>
                  <a:cubicBezTo>
                    <a:pt x="1014" y="690"/>
                    <a:pt x="1014" y="690"/>
                    <a:pt x="1034" y="728"/>
                  </a:cubicBezTo>
                  <a:lnTo>
                    <a:pt x="1665" y="1341"/>
                  </a:lnTo>
                  <a:lnTo>
                    <a:pt x="2278" y="728"/>
                  </a:lnTo>
                  <a:cubicBezTo>
                    <a:pt x="2297" y="690"/>
                    <a:pt x="2335" y="690"/>
                    <a:pt x="2335" y="690"/>
                  </a:cubicBezTo>
                  <a:close/>
                  <a:moveTo>
                    <a:pt x="976" y="1"/>
                  </a:moveTo>
                  <a:cubicBezTo>
                    <a:pt x="785" y="1"/>
                    <a:pt x="632" y="77"/>
                    <a:pt x="479" y="211"/>
                  </a:cubicBezTo>
                  <a:lnTo>
                    <a:pt x="211" y="479"/>
                  </a:lnTo>
                  <a:cubicBezTo>
                    <a:pt x="77" y="632"/>
                    <a:pt x="0" y="786"/>
                    <a:pt x="0" y="977"/>
                  </a:cubicBezTo>
                  <a:cubicBezTo>
                    <a:pt x="0" y="1168"/>
                    <a:pt x="77" y="1341"/>
                    <a:pt x="211" y="1494"/>
                  </a:cubicBezTo>
                  <a:lnTo>
                    <a:pt x="383" y="1647"/>
                  </a:lnTo>
                  <a:lnTo>
                    <a:pt x="211" y="1819"/>
                  </a:lnTo>
                  <a:cubicBezTo>
                    <a:pt x="77" y="1972"/>
                    <a:pt x="0" y="2125"/>
                    <a:pt x="0" y="2336"/>
                  </a:cubicBezTo>
                  <a:cubicBezTo>
                    <a:pt x="0" y="2527"/>
                    <a:pt x="77" y="2680"/>
                    <a:pt x="211" y="2834"/>
                  </a:cubicBezTo>
                  <a:lnTo>
                    <a:pt x="479" y="3102"/>
                  </a:lnTo>
                  <a:cubicBezTo>
                    <a:pt x="632" y="3236"/>
                    <a:pt x="785" y="3312"/>
                    <a:pt x="976" y="3312"/>
                  </a:cubicBezTo>
                  <a:cubicBezTo>
                    <a:pt x="1187" y="3312"/>
                    <a:pt x="1340" y="3236"/>
                    <a:pt x="1493" y="3102"/>
                  </a:cubicBezTo>
                  <a:lnTo>
                    <a:pt x="1665" y="2929"/>
                  </a:lnTo>
                  <a:lnTo>
                    <a:pt x="1818" y="3102"/>
                  </a:lnTo>
                  <a:cubicBezTo>
                    <a:pt x="1972" y="3236"/>
                    <a:pt x="2144" y="3312"/>
                    <a:pt x="2335" y="3312"/>
                  </a:cubicBezTo>
                  <a:cubicBezTo>
                    <a:pt x="2527" y="3312"/>
                    <a:pt x="2680" y="3236"/>
                    <a:pt x="2833" y="3044"/>
                  </a:cubicBezTo>
                  <a:lnTo>
                    <a:pt x="3101" y="2776"/>
                  </a:lnTo>
                  <a:cubicBezTo>
                    <a:pt x="3350" y="2508"/>
                    <a:pt x="3350" y="2068"/>
                    <a:pt x="3101" y="1800"/>
                  </a:cubicBezTo>
                  <a:lnTo>
                    <a:pt x="2929" y="1628"/>
                  </a:lnTo>
                  <a:lnTo>
                    <a:pt x="3101" y="1455"/>
                  </a:lnTo>
                  <a:cubicBezTo>
                    <a:pt x="3350" y="1207"/>
                    <a:pt x="3350" y="747"/>
                    <a:pt x="3101" y="479"/>
                  </a:cubicBezTo>
                  <a:lnTo>
                    <a:pt x="2833" y="211"/>
                  </a:lnTo>
                  <a:cubicBezTo>
                    <a:pt x="2680" y="77"/>
                    <a:pt x="2527" y="1"/>
                    <a:pt x="2335" y="1"/>
                  </a:cubicBezTo>
                  <a:cubicBezTo>
                    <a:pt x="2144" y="1"/>
                    <a:pt x="1972" y="77"/>
                    <a:pt x="1818" y="211"/>
                  </a:cubicBezTo>
                  <a:lnTo>
                    <a:pt x="1665" y="384"/>
                  </a:lnTo>
                  <a:lnTo>
                    <a:pt x="1493" y="211"/>
                  </a:lnTo>
                  <a:cubicBezTo>
                    <a:pt x="1340" y="77"/>
                    <a:pt x="1168" y="1"/>
                    <a:pt x="9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74"/>
            <p:cNvSpPr/>
            <p:nvPr/>
          </p:nvSpPr>
          <p:spPr>
            <a:xfrm>
              <a:off x="6275550" y="1901075"/>
              <a:ext cx="272775" cy="282350"/>
            </a:xfrm>
            <a:custGeom>
              <a:avLst/>
              <a:gdLst/>
              <a:ahLst/>
              <a:cxnLst/>
              <a:rect l="l" t="t" r="r" b="b"/>
              <a:pathLst>
                <a:path w="10911" h="11294" extrusionOk="0">
                  <a:moveTo>
                    <a:pt x="9571" y="632"/>
                  </a:moveTo>
                  <a:cubicBezTo>
                    <a:pt x="9953" y="632"/>
                    <a:pt x="10260" y="938"/>
                    <a:pt x="10260" y="1321"/>
                  </a:cubicBezTo>
                  <a:lnTo>
                    <a:pt x="10260" y="9992"/>
                  </a:lnTo>
                  <a:cubicBezTo>
                    <a:pt x="10260" y="10356"/>
                    <a:pt x="9953" y="10681"/>
                    <a:pt x="9571" y="10681"/>
                  </a:cubicBezTo>
                  <a:lnTo>
                    <a:pt x="1302" y="10681"/>
                  </a:lnTo>
                  <a:cubicBezTo>
                    <a:pt x="919" y="10681"/>
                    <a:pt x="613" y="10375"/>
                    <a:pt x="613" y="9992"/>
                  </a:cubicBezTo>
                  <a:lnTo>
                    <a:pt x="613" y="1321"/>
                  </a:lnTo>
                  <a:cubicBezTo>
                    <a:pt x="613" y="938"/>
                    <a:pt x="919" y="632"/>
                    <a:pt x="1302" y="632"/>
                  </a:cubicBezTo>
                  <a:close/>
                  <a:moveTo>
                    <a:pt x="1302" y="0"/>
                  </a:moveTo>
                  <a:cubicBezTo>
                    <a:pt x="594" y="0"/>
                    <a:pt x="0" y="575"/>
                    <a:pt x="0" y="1321"/>
                  </a:cubicBezTo>
                  <a:lnTo>
                    <a:pt x="0" y="9992"/>
                  </a:lnTo>
                  <a:cubicBezTo>
                    <a:pt x="0" y="10700"/>
                    <a:pt x="575" y="11293"/>
                    <a:pt x="1302" y="11293"/>
                  </a:cubicBezTo>
                  <a:lnTo>
                    <a:pt x="9571" y="11293"/>
                  </a:lnTo>
                  <a:cubicBezTo>
                    <a:pt x="10298" y="11293"/>
                    <a:pt x="10910" y="10700"/>
                    <a:pt x="10872" y="9992"/>
                  </a:cubicBezTo>
                  <a:lnTo>
                    <a:pt x="10872" y="1321"/>
                  </a:lnTo>
                  <a:cubicBezTo>
                    <a:pt x="10872" y="613"/>
                    <a:pt x="10298" y="0"/>
                    <a:pt x="95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74"/>
            <p:cNvSpPr/>
            <p:nvPr/>
          </p:nvSpPr>
          <p:spPr>
            <a:xfrm>
              <a:off x="6315250" y="1957050"/>
              <a:ext cx="76600" cy="76125"/>
            </a:xfrm>
            <a:custGeom>
              <a:avLst/>
              <a:gdLst/>
              <a:ahLst/>
              <a:cxnLst/>
              <a:rect l="l" t="t" r="r" b="b"/>
              <a:pathLst>
                <a:path w="3064" h="3045" extrusionOk="0">
                  <a:moveTo>
                    <a:pt x="1341" y="1"/>
                  </a:moveTo>
                  <a:cubicBezTo>
                    <a:pt x="1130" y="1"/>
                    <a:pt x="958" y="154"/>
                    <a:pt x="958" y="384"/>
                  </a:cubicBezTo>
                  <a:lnTo>
                    <a:pt x="958" y="958"/>
                  </a:lnTo>
                  <a:lnTo>
                    <a:pt x="384" y="958"/>
                  </a:lnTo>
                  <a:cubicBezTo>
                    <a:pt x="173" y="958"/>
                    <a:pt x="1" y="1111"/>
                    <a:pt x="1" y="1341"/>
                  </a:cubicBezTo>
                  <a:lnTo>
                    <a:pt x="1" y="1724"/>
                  </a:lnTo>
                  <a:cubicBezTo>
                    <a:pt x="1" y="1934"/>
                    <a:pt x="173" y="2087"/>
                    <a:pt x="384" y="2087"/>
                  </a:cubicBezTo>
                  <a:lnTo>
                    <a:pt x="958" y="2087"/>
                  </a:lnTo>
                  <a:lnTo>
                    <a:pt x="958" y="2681"/>
                  </a:lnTo>
                  <a:cubicBezTo>
                    <a:pt x="958" y="2891"/>
                    <a:pt x="1130" y="3044"/>
                    <a:pt x="1341" y="3044"/>
                  </a:cubicBezTo>
                  <a:lnTo>
                    <a:pt x="1724" y="3044"/>
                  </a:lnTo>
                  <a:cubicBezTo>
                    <a:pt x="1953" y="3044"/>
                    <a:pt x="2106" y="2891"/>
                    <a:pt x="2106" y="2681"/>
                  </a:cubicBezTo>
                  <a:lnTo>
                    <a:pt x="2106" y="2087"/>
                  </a:lnTo>
                  <a:lnTo>
                    <a:pt x="2681" y="2087"/>
                  </a:lnTo>
                  <a:cubicBezTo>
                    <a:pt x="2910" y="2087"/>
                    <a:pt x="3063" y="1934"/>
                    <a:pt x="3063" y="1724"/>
                  </a:cubicBezTo>
                  <a:lnTo>
                    <a:pt x="3063" y="1341"/>
                  </a:lnTo>
                  <a:cubicBezTo>
                    <a:pt x="3063" y="1111"/>
                    <a:pt x="2910" y="958"/>
                    <a:pt x="2681" y="958"/>
                  </a:cubicBezTo>
                  <a:lnTo>
                    <a:pt x="2106" y="958"/>
                  </a:lnTo>
                  <a:lnTo>
                    <a:pt x="2106" y="384"/>
                  </a:lnTo>
                  <a:cubicBezTo>
                    <a:pt x="2106" y="154"/>
                    <a:pt x="1953" y="1"/>
                    <a:pt x="17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74"/>
            <p:cNvSpPr/>
            <p:nvPr/>
          </p:nvSpPr>
          <p:spPr>
            <a:xfrm>
              <a:off x="6309050" y="1950350"/>
              <a:ext cx="90450" cy="90950"/>
            </a:xfrm>
            <a:custGeom>
              <a:avLst/>
              <a:gdLst/>
              <a:ahLst/>
              <a:cxnLst/>
              <a:rect l="l" t="t" r="r" b="b"/>
              <a:pathLst>
                <a:path w="3618" h="3638" extrusionOk="0">
                  <a:moveTo>
                    <a:pt x="2010" y="613"/>
                  </a:moveTo>
                  <a:cubicBezTo>
                    <a:pt x="2029" y="613"/>
                    <a:pt x="2048" y="652"/>
                    <a:pt x="2048" y="671"/>
                  </a:cubicBezTo>
                  <a:lnTo>
                    <a:pt x="2048" y="1551"/>
                  </a:lnTo>
                  <a:lnTo>
                    <a:pt x="2910" y="1551"/>
                  </a:lnTo>
                  <a:cubicBezTo>
                    <a:pt x="2929" y="1551"/>
                    <a:pt x="2967" y="1570"/>
                    <a:pt x="2967" y="1609"/>
                  </a:cubicBezTo>
                  <a:lnTo>
                    <a:pt x="2967" y="1992"/>
                  </a:lnTo>
                  <a:cubicBezTo>
                    <a:pt x="2967" y="2011"/>
                    <a:pt x="2929" y="2030"/>
                    <a:pt x="2910" y="2030"/>
                  </a:cubicBezTo>
                  <a:lnTo>
                    <a:pt x="2029" y="2030"/>
                  </a:lnTo>
                  <a:lnTo>
                    <a:pt x="2029" y="2910"/>
                  </a:lnTo>
                  <a:cubicBezTo>
                    <a:pt x="2029" y="2929"/>
                    <a:pt x="2010" y="2968"/>
                    <a:pt x="1972" y="2968"/>
                  </a:cubicBezTo>
                  <a:lnTo>
                    <a:pt x="1589" y="2968"/>
                  </a:lnTo>
                  <a:cubicBezTo>
                    <a:pt x="1570" y="2968"/>
                    <a:pt x="1551" y="2929"/>
                    <a:pt x="1551" y="2910"/>
                  </a:cubicBezTo>
                  <a:lnTo>
                    <a:pt x="1551" y="2030"/>
                  </a:lnTo>
                  <a:lnTo>
                    <a:pt x="670" y="2030"/>
                  </a:lnTo>
                  <a:cubicBezTo>
                    <a:pt x="632" y="2030"/>
                    <a:pt x="613" y="2011"/>
                    <a:pt x="613" y="1992"/>
                  </a:cubicBezTo>
                  <a:lnTo>
                    <a:pt x="613" y="1609"/>
                  </a:lnTo>
                  <a:cubicBezTo>
                    <a:pt x="613" y="1570"/>
                    <a:pt x="632" y="1551"/>
                    <a:pt x="670" y="1551"/>
                  </a:cubicBezTo>
                  <a:lnTo>
                    <a:pt x="1570" y="1551"/>
                  </a:lnTo>
                  <a:lnTo>
                    <a:pt x="1570" y="671"/>
                  </a:lnTo>
                  <a:cubicBezTo>
                    <a:pt x="1570" y="652"/>
                    <a:pt x="1589" y="613"/>
                    <a:pt x="1627" y="613"/>
                  </a:cubicBezTo>
                  <a:close/>
                  <a:moveTo>
                    <a:pt x="1627" y="1"/>
                  </a:moveTo>
                  <a:cubicBezTo>
                    <a:pt x="1225" y="1"/>
                    <a:pt x="919" y="307"/>
                    <a:pt x="919" y="690"/>
                  </a:cubicBezTo>
                  <a:lnTo>
                    <a:pt x="919" y="920"/>
                  </a:lnTo>
                  <a:lnTo>
                    <a:pt x="689" y="920"/>
                  </a:lnTo>
                  <a:cubicBezTo>
                    <a:pt x="306" y="920"/>
                    <a:pt x="0" y="1245"/>
                    <a:pt x="0" y="1628"/>
                  </a:cubicBezTo>
                  <a:lnTo>
                    <a:pt x="0" y="2011"/>
                  </a:lnTo>
                  <a:cubicBezTo>
                    <a:pt x="0" y="2394"/>
                    <a:pt x="306" y="2700"/>
                    <a:pt x="689" y="2700"/>
                  </a:cubicBezTo>
                  <a:lnTo>
                    <a:pt x="919" y="2700"/>
                  </a:lnTo>
                  <a:lnTo>
                    <a:pt x="919" y="2949"/>
                  </a:lnTo>
                  <a:cubicBezTo>
                    <a:pt x="919" y="3312"/>
                    <a:pt x="1225" y="3638"/>
                    <a:pt x="1627" y="3638"/>
                  </a:cubicBezTo>
                  <a:lnTo>
                    <a:pt x="2010" y="3638"/>
                  </a:lnTo>
                  <a:cubicBezTo>
                    <a:pt x="2393" y="3638"/>
                    <a:pt x="2699" y="3312"/>
                    <a:pt x="2699" y="2949"/>
                  </a:cubicBezTo>
                  <a:lnTo>
                    <a:pt x="2699" y="2700"/>
                  </a:lnTo>
                  <a:lnTo>
                    <a:pt x="2929" y="2700"/>
                  </a:lnTo>
                  <a:cubicBezTo>
                    <a:pt x="3311" y="2700"/>
                    <a:pt x="3618" y="2394"/>
                    <a:pt x="3618" y="2011"/>
                  </a:cubicBezTo>
                  <a:lnTo>
                    <a:pt x="3618" y="1628"/>
                  </a:lnTo>
                  <a:cubicBezTo>
                    <a:pt x="3618" y="1245"/>
                    <a:pt x="3311" y="920"/>
                    <a:pt x="2929" y="920"/>
                  </a:cubicBezTo>
                  <a:lnTo>
                    <a:pt x="2699" y="920"/>
                  </a:lnTo>
                  <a:lnTo>
                    <a:pt x="2699" y="690"/>
                  </a:lnTo>
                  <a:cubicBezTo>
                    <a:pt x="2699" y="307"/>
                    <a:pt x="2393" y="1"/>
                    <a:pt x="20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74"/>
            <p:cNvSpPr/>
            <p:nvPr/>
          </p:nvSpPr>
          <p:spPr>
            <a:xfrm>
              <a:off x="6319575" y="2072375"/>
              <a:ext cx="68925" cy="15825"/>
            </a:xfrm>
            <a:custGeom>
              <a:avLst/>
              <a:gdLst/>
              <a:ahLst/>
              <a:cxnLst/>
              <a:rect l="l" t="t" r="r" b="b"/>
              <a:pathLst>
                <a:path w="2757" h="633" extrusionOk="0">
                  <a:moveTo>
                    <a:pt x="0" y="1"/>
                  </a:moveTo>
                  <a:lnTo>
                    <a:pt x="0" y="632"/>
                  </a:lnTo>
                  <a:lnTo>
                    <a:pt x="2756" y="632"/>
                  </a:lnTo>
                  <a:lnTo>
                    <a:pt x="27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74"/>
            <p:cNvSpPr/>
            <p:nvPr/>
          </p:nvSpPr>
          <p:spPr>
            <a:xfrm>
              <a:off x="6319575" y="2099175"/>
              <a:ext cx="68925" cy="16300"/>
            </a:xfrm>
            <a:custGeom>
              <a:avLst/>
              <a:gdLst/>
              <a:ahLst/>
              <a:cxnLst/>
              <a:rect l="l" t="t" r="r" b="b"/>
              <a:pathLst>
                <a:path w="2757" h="652" extrusionOk="0">
                  <a:moveTo>
                    <a:pt x="0" y="1"/>
                  </a:moveTo>
                  <a:lnTo>
                    <a:pt x="0" y="651"/>
                  </a:lnTo>
                  <a:lnTo>
                    <a:pt x="2756" y="651"/>
                  </a:lnTo>
                  <a:lnTo>
                    <a:pt x="27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79" name="Google Shape;3079;p74"/>
          <p:cNvGrpSpPr/>
          <p:nvPr/>
        </p:nvGrpSpPr>
        <p:grpSpPr>
          <a:xfrm>
            <a:off x="7631363" y="1822806"/>
            <a:ext cx="223475" cy="282825"/>
            <a:chOff x="6584675" y="1900600"/>
            <a:chExt cx="223475" cy="282825"/>
          </a:xfrm>
        </p:grpSpPr>
        <p:sp>
          <p:nvSpPr>
            <p:cNvPr id="3080" name="Google Shape;3080;p74"/>
            <p:cNvSpPr/>
            <p:nvPr/>
          </p:nvSpPr>
          <p:spPr>
            <a:xfrm>
              <a:off x="6584675" y="1900600"/>
              <a:ext cx="223475" cy="282825"/>
            </a:xfrm>
            <a:custGeom>
              <a:avLst/>
              <a:gdLst/>
              <a:ahLst/>
              <a:cxnLst/>
              <a:rect l="l" t="t" r="r" b="b"/>
              <a:pathLst>
                <a:path w="8939" h="11313" extrusionOk="0">
                  <a:moveTo>
                    <a:pt x="7848" y="632"/>
                  </a:moveTo>
                  <a:cubicBezTo>
                    <a:pt x="8116" y="632"/>
                    <a:pt x="8307" y="843"/>
                    <a:pt x="8307" y="1072"/>
                  </a:cubicBezTo>
                  <a:lnTo>
                    <a:pt x="8307" y="10241"/>
                  </a:lnTo>
                  <a:cubicBezTo>
                    <a:pt x="8307" y="10509"/>
                    <a:pt x="8077" y="10700"/>
                    <a:pt x="7848" y="10700"/>
                  </a:cubicBezTo>
                  <a:lnTo>
                    <a:pt x="1053" y="10700"/>
                  </a:lnTo>
                  <a:cubicBezTo>
                    <a:pt x="785" y="10700"/>
                    <a:pt x="593" y="10489"/>
                    <a:pt x="593" y="10241"/>
                  </a:cubicBezTo>
                  <a:lnTo>
                    <a:pt x="593" y="1110"/>
                  </a:lnTo>
                  <a:cubicBezTo>
                    <a:pt x="593" y="843"/>
                    <a:pt x="804" y="651"/>
                    <a:pt x="1053" y="651"/>
                  </a:cubicBezTo>
                  <a:lnTo>
                    <a:pt x="1053" y="632"/>
                  </a:lnTo>
                  <a:close/>
                  <a:moveTo>
                    <a:pt x="1072" y="0"/>
                  </a:moveTo>
                  <a:cubicBezTo>
                    <a:pt x="479" y="0"/>
                    <a:pt x="0" y="479"/>
                    <a:pt x="0" y="1072"/>
                  </a:cubicBezTo>
                  <a:lnTo>
                    <a:pt x="0" y="10241"/>
                  </a:lnTo>
                  <a:cubicBezTo>
                    <a:pt x="0" y="10834"/>
                    <a:pt x="479" y="11312"/>
                    <a:pt x="1072" y="11312"/>
                  </a:cubicBezTo>
                  <a:lnTo>
                    <a:pt x="7867" y="11312"/>
                  </a:lnTo>
                  <a:cubicBezTo>
                    <a:pt x="8460" y="11312"/>
                    <a:pt x="8939" y="10834"/>
                    <a:pt x="8939" y="10241"/>
                  </a:cubicBezTo>
                  <a:lnTo>
                    <a:pt x="8939" y="1072"/>
                  </a:lnTo>
                  <a:cubicBezTo>
                    <a:pt x="8939" y="479"/>
                    <a:pt x="8460" y="0"/>
                    <a:pt x="78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74"/>
            <p:cNvSpPr/>
            <p:nvPr/>
          </p:nvSpPr>
          <p:spPr>
            <a:xfrm>
              <a:off x="6625350" y="1940800"/>
              <a:ext cx="141650" cy="46425"/>
            </a:xfrm>
            <a:custGeom>
              <a:avLst/>
              <a:gdLst/>
              <a:ahLst/>
              <a:cxnLst/>
              <a:rect l="l" t="t" r="r" b="b"/>
              <a:pathLst>
                <a:path w="5666" h="1857" extrusionOk="0">
                  <a:moveTo>
                    <a:pt x="325" y="0"/>
                  </a:moveTo>
                  <a:cubicBezTo>
                    <a:pt x="134" y="0"/>
                    <a:pt x="0" y="134"/>
                    <a:pt x="0" y="326"/>
                  </a:cubicBezTo>
                  <a:lnTo>
                    <a:pt x="0" y="1531"/>
                  </a:lnTo>
                  <a:cubicBezTo>
                    <a:pt x="0" y="1723"/>
                    <a:pt x="134" y="1857"/>
                    <a:pt x="325" y="1857"/>
                  </a:cubicBezTo>
                  <a:lnTo>
                    <a:pt x="5302" y="1857"/>
                  </a:lnTo>
                  <a:cubicBezTo>
                    <a:pt x="5493" y="1857"/>
                    <a:pt x="5666" y="1723"/>
                    <a:pt x="5647" y="1531"/>
                  </a:cubicBezTo>
                  <a:lnTo>
                    <a:pt x="5647" y="326"/>
                  </a:lnTo>
                  <a:cubicBezTo>
                    <a:pt x="5647" y="134"/>
                    <a:pt x="5493" y="0"/>
                    <a:pt x="53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74"/>
            <p:cNvSpPr/>
            <p:nvPr/>
          </p:nvSpPr>
          <p:spPr>
            <a:xfrm>
              <a:off x="6616725" y="1931700"/>
              <a:ext cx="157925" cy="63675"/>
            </a:xfrm>
            <a:custGeom>
              <a:avLst/>
              <a:gdLst/>
              <a:ahLst/>
              <a:cxnLst/>
              <a:rect l="l" t="t" r="r" b="b"/>
              <a:pathLst>
                <a:path w="6317" h="2547" extrusionOk="0">
                  <a:moveTo>
                    <a:pt x="5666" y="651"/>
                  </a:moveTo>
                  <a:cubicBezTo>
                    <a:pt x="5666" y="651"/>
                    <a:pt x="5704" y="651"/>
                    <a:pt x="5704" y="670"/>
                  </a:cubicBezTo>
                  <a:lnTo>
                    <a:pt x="5704" y="1876"/>
                  </a:lnTo>
                  <a:cubicBezTo>
                    <a:pt x="5704" y="1876"/>
                    <a:pt x="5704" y="1895"/>
                    <a:pt x="5666" y="1895"/>
                  </a:cubicBezTo>
                  <a:lnTo>
                    <a:pt x="709" y="1895"/>
                  </a:lnTo>
                  <a:cubicBezTo>
                    <a:pt x="709" y="1895"/>
                    <a:pt x="670" y="1895"/>
                    <a:pt x="670" y="1876"/>
                  </a:cubicBezTo>
                  <a:lnTo>
                    <a:pt x="670" y="670"/>
                  </a:lnTo>
                  <a:cubicBezTo>
                    <a:pt x="670" y="670"/>
                    <a:pt x="670" y="651"/>
                    <a:pt x="709" y="651"/>
                  </a:cubicBezTo>
                  <a:close/>
                  <a:moveTo>
                    <a:pt x="670" y="0"/>
                  </a:moveTo>
                  <a:cubicBezTo>
                    <a:pt x="288" y="0"/>
                    <a:pt x="1" y="307"/>
                    <a:pt x="1" y="670"/>
                  </a:cubicBezTo>
                  <a:lnTo>
                    <a:pt x="1" y="1876"/>
                  </a:lnTo>
                  <a:cubicBezTo>
                    <a:pt x="1" y="2259"/>
                    <a:pt x="326" y="2546"/>
                    <a:pt x="670" y="2546"/>
                  </a:cubicBezTo>
                  <a:lnTo>
                    <a:pt x="5647" y="2546"/>
                  </a:lnTo>
                  <a:cubicBezTo>
                    <a:pt x="6030" y="2546"/>
                    <a:pt x="6317" y="2259"/>
                    <a:pt x="6317" y="1876"/>
                  </a:cubicBezTo>
                  <a:lnTo>
                    <a:pt x="6317" y="670"/>
                  </a:lnTo>
                  <a:cubicBezTo>
                    <a:pt x="6317" y="288"/>
                    <a:pt x="6011" y="0"/>
                    <a:pt x="56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74"/>
            <p:cNvSpPr/>
            <p:nvPr/>
          </p:nvSpPr>
          <p:spPr>
            <a:xfrm>
              <a:off x="6625825" y="2026925"/>
              <a:ext cx="141175" cy="117750"/>
            </a:xfrm>
            <a:custGeom>
              <a:avLst/>
              <a:gdLst/>
              <a:ahLst/>
              <a:cxnLst/>
              <a:rect l="l" t="t" r="r" b="b"/>
              <a:pathLst>
                <a:path w="5647" h="4710" extrusionOk="0">
                  <a:moveTo>
                    <a:pt x="306" y="0"/>
                  </a:moveTo>
                  <a:cubicBezTo>
                    <a:pt x="153" y="0"/>
                    <a:pt x="0" y="134"/>
                    <a:pt x="0" y="307"/>
                  </a:cubicBezTo>
                  <a:lnTo>
                    <a:pt x="0" y="4403"/>
                  </a:lnTo>
                  <a:cubicBezTo>
                    <a:pt x="0" y="4556"/>
                    <a:pt x="153" y="4709"/>
                    <a:pt x="306" y="4709"/>
                  </a:cubicBezTo>
                  <a:lnTo>
                    <a:pt x="5340" y="4709"/>
                  </a:lnTo>
                  <a:cubicBezTo>
                    <a:pt x="5513" y="4709"/>
                    <a:pt x="5647" y="4556"/>
                    <a:pt x="5647" y="4403"/>
                  </a:cubicBezTo>
                  <a:lnTo>
                    <a:pt x="5647" y="307"/>
                  </a:lnTo>
                  <a:cubicBezTo>
                    <a:pt x="5647" y="134"/>
                    <a:pt x="5513" y="0"/>
                    <a:pt x="53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74"/>
            <p:cNvSpPr/>
            <p:nvPr/>
          </p:nvSpPr>
          <p:spPr>
            <a:xfrm>
              <a:off x="6618150" y="2018800"/>
              <a:ext cx="156500" cy="133525"/>
            </a:xfrm>
            <a:custGeom>
              <a:avLst/>
              <a:gdLst/>
              <a:ahLst/>
              <a:cxnLst/>
              <a:rect l="l" t="t" r="r" b="b"/>
              <a:pathLst>
                <a:path w="6260" h="5341" extrusionOk="0">
                  <a:moveTo>
                    <a:pt x="5628" y="632"/>
                  </a:moveTo>
                  <a:lnTo>
                    <a:pt x="5628" y="4728"/>
                  </a:lnTo>
                  <a:lnTo>
                    <a:pt x="594" y="4728"/>
                  </a:lnTo>
                  <a:lnTo>
                    <a:pt x="594" y="632"/>
                  </a:lnTo>
                  <a:close/>
                  <a:moveTo>
                    <a:pt x="613" y="0"/>
                  </a:moveTo>
                  <a:cubicBezTo>
                    <a:pt x="288" y="0"/>
                    <a:pt x="1" y="306"/>
                    <a:pt x="1" y="632"/>
                  </a:cubicBezTo>
                  <a:lnTo>
                    <a:pt x="1" y="4728"/>
                  </a:lnTo>
                  <a:cubicBezTo>
                    <a:pt x="1" y="5053"/>
                    <a:pt x="288" y="5340"/>
                    <a:pt x="613" y="5340"/>
                  </a:cubicBezTo>
                  <a:lnTo>
                    <a:pt x="5647" y="5340"/>
                  </a:lnTo>
                  <a:cubicBezTo>
                    <a:pt x="5973" y="5340"/>
                    <a:pt x="6260" y="5053"/>
                    <a:pt x="6260" y="4728"/>
                  </a:cubicBezTo>
                  <a:lnTo>
                    <a:pt x="6260" y="632"/>
                  </a:lnTo>
                  <a:cubicBezTo>
                    <a:pt x="6260" y="306"/>
                    <a:pt x="5973" y="0"/>
                    <a:pt x="56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74"/>
            <p:cNvSpPr/>
            <p:nvPr/>
          </p:nvSpPr>
          <p:spPr>
            <a:xfrm>
              <a:off x="6664575" y="2026925"/>
              <a:ext cx="15825" cy="120125"/>
            </a:xfrm>
            <a:custGeom>
              <a:avLst/>
              <a:gdLst/>
              <a:ahLst/>
              <a:cxnLst/>
              <a:rect l="l" t="t" r="r" b="b"/>
              <a:pathLst>
                <a:path w="633" h="4805" extrusionOk="0">
                  <a:moveTo>
                    <a:pt x="1" y="0"/>
                  </a:moveTo>
                  <a:lnTo>
                    <a:pt x="1" y="4805"/>
                  </a:lnTo>
                  <a:lnTo>
                    <a:pt x="632" y="4805"/>
                  </a:lnTo>
                  <a:lnTo>
                    <a:pt x="6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74"/>
            <p:cNvSpPr/>
            <p:nvPr/>
          </p:nvSpPr>
          <p:spPr>
            <a:xfrm>
              <a:off x="6711950" y="2026925"/>
              <a:ext cx="15350" cy="120125"/>
            </a:xfrm>
            <a:custGeom>
              <a:avLst/>
              <a:gdLst/>
              <a:ahLst/>
              <a:cxnLst/>
              <a:rect l="l" t="t" r="r" b="b"/>
              <a:pathLst>
                <a:path w="614" h="4805" extrusionOk="0">
                  <a:moveTo>
                    <a:pt x="1" y="0"/>
                  </a:moveTo>
                  <a:lnTo>
                    <a:pt x="1" y="4805"/>
                  </a:lnTo>
                  <a:lnTo>
                    <a:pt x="613" y="4805"/>
                  </a:lnTo>
                  <a:lnTo>
                    <a:pt x="61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74"/>
            <p:cNvSpPr/>
            <p:nvPr/>
          </p:nvSpPr>
          <p:spPr>
            <a:xfrm>
              <a:off x="6625350" y="2058025"/>
              <a:ext cx="141175" cy="15350"/>
            </a:xfrm>
            <a:custGeom>
              <a:avLst/>
              <a:gdLst/>
              <a:ahLst/>
              <a:cxnLst/>
              <a:rect l="l" t="t" r="r" b="b"/>
              <a:pathLst>
                <a:path w="5647" h="614" extrusionOk="0">
                  <a:moveTo>
                    <a:pt x="0" y="1"/>
                  </a:moveTo>
                  <a:lnTo>
                    <a:pt x="0" y="613"/>
                  </a:lnTo>
                  <a:lnTo>
                    <a:pt x="5647" y="613"/>
                  </a:lnTo>
                  <a:lnTo>
                    <a:pt x="564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74"/>
            <p:cNvSpPr/>
            <p:nvPr/>
          </p:nvSpPr>
          <p:spPr>
            <a:xfrm>
              <a:off x="6625350" y="2097275"/>
              <a:ext cx="94275" cy="15800"/>
            </a:xfrm>
            <a:custGeom>
              <a:avLst/>
              <a:gdLst/>
              <a:ahLst/>
              <a:cxnLst/>
              <a:rect l="l" t="t" r="r" b="b"/>
              <a:pathLst>
                <a:path w="3771" h="632" extrusionOk="0">
                  <a:moveTo>
                    <a:pt x="0" y="0"/>
                  </a:moveTo>
                  <a:lnTo>
                    <a:pt x="0" y="632"/>
                  </a:lnTo>
                  <a:lnTo>
                    <a:pt x="3771" y="632"/>
                  </a:lnTo>
                  <a:lnTo>
                    <a:pt x="37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89" name="Google Shape;3089;p74"/>
          <p:cNvGrpSpPr/>
          <p:nvPr/>
        </p:nvGrpSpPr>
        <p:grpSpPr>
          <a:xfrm>
            <a:off x="1322638" y="2358875"/>
            <a:ext cx="223975" cy="282825"/>
            <a:chOff x="1538250" y="2342275"/>
            <a:chExt cx="223975" cy="282825"/>
          </a:xfrm>
        </p:grpSpPr>
        <p:sp>
          <p:nvSpPr>
            <p:cNvPr id="3090" name="Google Shape;3090;p74"/>
            <p:cNvSpPr/>
            <p:nvPr/>
          </p:nvSpPr>
          <p:spPr>
            <a:xfrm>
              <a:off x="1579875" y="2390125"/>
              <a:ext cx="141200" cy="46425"/>
            </a:xfrm>
            <a:custGeom>
              <a:avLst/>
              <a:gdLst/>
              <a:ahLst/>
              <a:cxnLst/>
              <a:rect l="l" t="t" r="r" b="b"/>
              <a:pathLst>
                <a:path w="5648" h="1857" extrusionOk="0">
                  <a:moveTo>
                    <a:pt x="345" y="0"/>
                  </a:moveTo>
                  <a:cubicBezTo>
                    <a:pt x="154" y="0"/>
                    <a:pt x="1" y="134"/>
                    <a:pt x="1" y="326"/>
                  </a:cubicBezTo>
                  <a:lnTo>
                    <a:pt x="1" y="1531"/>
                  </a:lnTo>
                  <a:cubicBezTo>
                    <a:pt x="1" y="1723"/>
                    <a:pt x="154" y="1857"/>
                    <a:pt x="345" y="1857"/>
                  </a:cubicBezTo>
                  <a:lnTo>
                    <a:pt x="5283" y="1857"/>
                  </a:lnTo>
                  <a:cubicBezTo>
                    <a:pt x="5475" y="1857"/>
                    <a:pt x="5647" y="1685"/>
                    <a:pt x="5647" y="1531"/>
                  </a:cubicBezTo>
                  <a:lnTo>
                    <a:pt x="5647" y="326"/>
                  </a:lnTo>
                  <a:cubicBezTo>
                    <a:pt x="5647" y="134"/>
                    <a:pt x="5513" y="0"/>
                    <a:pt x="53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91" name="Google Shape;3091;p74"/>
            <p:cNvGrpSpPr/>
            <p:nvPr/>
          </p:nvGrpSpPr>
          <p:grpSpPr>
            <a:xfrm>
              <a:off x="1538250" y="2342275"/>
              <a:ext cx="223975" cy="282825"/>
              <a:chOff x="1538250" y="2342275"/>
              <a:chExt cx="223975" cy="282825"/>
            </a:xfrm>
          </p:grpSpPr>
          <p:sp>
            <p:nvSpPr>
              <p:cNvPr id="3092" name="Google Shape;3092;p74"/>
              <p:cNvSpPr/>
              <p:nvPr/>
            </p:nvSpPr>
            <p:spPr>
              <a:xfrm>
                <a:off x="1538250" y="2342275"/>
                <a:ext cx="223975" cy="282825"/>
              </a:xfrm>
              <a:custGeom>
                <a:avLst/>
                <a:gdLst/>
                <a:ahLst/>
                <a:cxnLst/>
                <a:rect l="l" t="t" r="r" b="b"/>
                <a:pathLst>
                  <a:path w="8959" h="11313" extrusionOk="0">
                    <a:moveTo>
                      <a:pt x="7867" y="632"/>
                    </a:moveTo>
                    <a:cubicBezTo>
                      <a:pt x="8135" y="632"/>
                      <a:pt x="8327" y="842"/>
                      <a:pt x="8327" y="1091"/>
                    </a:cubicBezTo>
                    <a:lnTo>
                      <a:pt x="8327" y="10259"/>
                    </a:lnTo>
                    <a:cubicBezTo>
                      <a:pt x="8327" y="10508"/>
                      <a:pt x="8097" y="10700"/>
                      <a:pt x="7867" y="10700"/>
                    </a:cubicBezTo>
                    <a:lnTo>
                      <a:pt x="1072" y="10700"/>
                    </a:lnTo>
                    <a:cubicBezTo>
                      <a:pt x="804" y="10700"/>
                      <a:pt x="613" y="10489"/>
                      <a:pt x="613" y="10259"/>
                    </a:cubicBezTo>
                    <a:lnTo>
                      <a:pt x="613" y="1091"/>
                    </a:lnTo>
                    <a:cubicBezTo>
                      <a:pt x="613" y="823"/>
                      <a:pt x="823" y="632"/>
                      <a:pt x="1072" y="632"/>
                    </a:cubicBezTo>
                    <a:close/>
                    <a:moveTo>
                      <a:pt x="1072" y="0"/>
                    </a:moveTo>
                    <a:cubicBezTo>
                      <a:pt x="479" y="0"/>
                      <a:pt x="0" y="479"/>
                      <a:pt x="0" y="1072"/>
                    </a:cubicBezTo>
                    <a:lnTo>
                      <a:pt x="0" y="10240"/>
                    </a:lnTo>
                    <a:cubicBezTo>
                      <a:pt x="0" y="10834"/>
                      <a:pt x="479" y="11312"/>
                      <a:pt x="1072" y="11312"/>
                    </a:cubicBezTo>
                    <a:lnTo>
                      <a:pt x="7886" y="11312"/>
                    </a:lnTo>
                    <a:cubicBezTo>
                      <a:pt x="8461" y="11312"/>
                      <a:pt x="8958" y="10834"/>
                      <a:pt x="8939" y="10240"/>
                    </a:cubicBezTo>
                    <a:lnTo>
                      <a:pt x="8939" y="1072"/>
                    </a:lnTo>
                    <a:cubicBezTo>
                      <a:pt x="8939" y="479"/>
                      <a:pt x="8461" y="0"/>
                      <a:pt x="78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74"/>
              <p:cNvSpPr/>
              <p:nvPr/>
            </p:nvSpPr>
            <p:spPr>
              <a:xfrm>
                <a:off x="1571750" y="2381025"/>
                <a:ext cx="157925" cy="63200"/>
              </a:xfrm>
              <a:custGeom>
                <a:avLst/>
                <a:gdLst/>
                <a:ahLst/>
                <a:cxnLst/>
                <a:rect l="l" t="t" r="r" b="b"/>
                <a:pathLst>
                  <a:path w="6317" h="2528" extrusionOk="0">
                    <a:moveTo>
                      <a:pt x="5647" y="651"/>
                    </a:moveTo>
                    <a:cubicBezTo>
                      <a:pt x="5647" y="651"/>
                      <a:pt x="5666" y="651"/>
                      <a:pt x="5666" y="670"/>
                    </a:cubicBezTo>
                    <a:lnTo>
                      <a:pt x="5666" y="1857"/>
                    </a:lnTo>
                    <a:cubicBezTo>
                      <a:pt x="5666" y="1857"/>
                      <a:pt x="5666" y="1895"/>
                      <a:pt x="5647" y="1895"/>
                    </a:cubicBezTo>
                    <a:lnTo>
                      <a:pt x="670" y="1895"/>
                    </a:lnTo>
                    <a:cubicBezTo>
                      <a:pt x="670" y="1895"/>
                      <a:pt x="632" y="1895"/>
                      <a:pt x="632" y="1857"/>
                    </a:cubicBezTo>
                    <a:lnTo>
                      <a:pt x="632" y="670"/>
                    </a:lnTo>
                    <a:cubicBezTo>
                      <a:pt x="632" y="670"/>
                      <a:pt x="632" y="651"/>
                      <a:pt x="670" y="651"/>
                    </a:cubicBezTo>
                    <a:close/>
                    <a:moveTo>
                      <a:pt x="670" y="1"/>
                    </a:moveTo>
                    <a:cubicBezTo>
                      <a:pt x="287" y="1"/>
                      <a:pt x="0" y="307"/>
                      <a:pt x="0" y="670"/>
                    </a:cubicBezTo>
                    <a:lnTo>
                      <a:pt x="0" y="1857"/>
                    </a:lnTo>
                    <a:cubicBezTo>
                      <a:pt x="0" y="2240"/>
                      <a:pt x="306" y="2527"/>
                      <a:pt x="670" y="2527"/>
                    </a:cubicBezTo>
                    <a:lnTo>
                      <a:pt x="5608" y="2527"/>
                    </a:lnTo>
                    <a:cubicBezTo>
                      <a:pt x="5972" y="2527"/>
                      <a:pt x="6278" y="2240"/>
                      <a:pt x="6317" y="1857"/>
                    </a:cubicBezTo>
                    <a:lnTo>
                      <a:pt x="6317" y="670"/>
                    </a:lnTo>
                    <a:cubicBezTo>
                      <a:pt x="6317" y="288"/>
                      <a:pt x="5991" y="1"/>
                      <a:pt x="56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74"/>
              <p:cNvSpPr/>
              <p:nvPr/>
            </p:nvSpPr>
            <p:spPr>
              <a:xfrm>
                <a:off x="1654050" y="2463325"/>
                <a:ext cx="64150" cy="114875"/>
              </a:xfrm>
              <a:custGeom>
                <a:avLst/>
                <a:gdLst/>
                <a:ahLst/>
                <a:cxnLst/>
                <a:rect l="l" t="t" r="r" b="b"/>
                <a:pathLst>
                  <a:path w="2566" h="4595" extrusionOk="0">
                    <a:moveTo>
                      <a:pt x="670" y="1"/>
                    </a:moveTo>
                    <a:cubicBezTo>
                      <a:pt x="288" y="1"/>
                      <a:pt x="0" y="326"/>
                      <a:pt x="0" y="671"/>
                    </a:cubicBezTo>
                    <a:lnTo>
                      <a:pt x="0" y="3925"/>
                    </a:lnTo>
                    <a:cubicBezTo>
                      <a:pt x="0" y="4307"/>
                      <a:pt x="307" y="4594"/>
                      <a:pt x="670" y="4594"/>
                    </a:cubicBezTo>
                    <a:lnTo>
                      <a:pt x="2565" y="4594"/>
                    </a:lnTo>
                    <a:lnTo>
                      <a:pt x="2565" y="3925"/>
                    </a:lnTo>
                    <a:lnTo>
                      <a:pt x="670" y="3925"/>
                    </a:lnTo>
                    <a:cubicBezTo>
                      <a:pt x="670" y="3925"/>
                      <a:pt x="651" y="3925"/>
                      <a:pt x="651" y="3905"/>
                    </a:cubicBezTo>
                    <a:lnTo>
                      <a:pt x="651" y="651"/>
                    </a:lnTo>
                    <a:cubicBezTo>
                      <a:pt x="651" y="651"/>
                      <a:pt x="651" y="632"/>
                      <a:pt x="670" y="632"/>
                    </a:cubicBezTo>
                    <a:lnTo>
                      <a:pt x="2565" y="632"/>
                    </a:lnTo>
                    <a:lnTo>
                      <a:pt x="256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74"/>
              <p:cNvSpPr/>
              <p:nvPr/>
            </p:nvSpPr>
            <p:spPr>
              <a:xfrm>
                <a:off x="1682750" y="2500650"/>
                <a:ext cx="36875" cy="15350"/>
              </a:xfrm>
              <a:custGeom>
                <a:avLst/>
                <a:gdLst/>
                <a:ahLst/>
                <a:cxnLst/>
                <a:rect l="l" t="t" r="r" b="b"/>
                <a:pathLst>
                  <a:path w="1475" h="614" extrusionOk="0">
                    <a:moveTo>
                      <a:pt x="1" y="1"/>
                    </a:moveTo>
                    <a:lnTo>
                      <a:pt x="1" y="613"/>
                    </a:lnTo>
                    <a:lnTo>
                      <a:pt x="1475" y="613"/>
                    </a:lnTo>
                    <a:lnTo>
                      <a:pt x="147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74"/>
              <p:cNvSpPr/>
              <p:nvPr/>
            </p:nvSpPr>
            <p:spPr>
              <a:xfrm>
                <a:off x="1682750" y="2525525"/>
                <a:ext cx="36875" cy="15825"/>
              </a:xfrm>
              <a:custGeom>
                <a:avLst/>
                <a:gdLst/>
                <a:ahLst/>
                <a:cxnLst/>
                <a:rect l="l" t="t" r="r" b="b"/>
                <a:pathLst>
                  <a:path w="1475" h="633" extrusionOk="0">
                    <a:moveTo>
                      <a:pt x="1" y="1"/>
                    </a:moveTo>
                    <a:lnTo>
                      <a:pt x="1" y="633"/>
                    </a:lnTo>
                    <a:lnTo>
                      <a:pt x="1475" y="633"/>
                    </a:lnTo>
                    <a:lnTo>
                      <a:pt x="147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74"/>
              <p:cNvSpPr/>
              <p:nvPr/>
            </p:nvSpPr>
            <p:spPr>
              <a:xfrm>
                <a:off x="1590400" y="2478175"/>
                <a:ext cx="15825" cy="37325"/>
              </a:xfrm>
              <a:custGeom>
                <a:avLst/>
                <a:gdLst/>
                <a:ahLst/>
                <a:cxnLst/>
                <a:rect l="l" t="t" r="r" b="b"/>
                <a:pathLst>
                  <a:path w="633" h="1493" extrusionOk="0">
                    <a:moveTo>
                      <a:pt x="1" y="0"/>
                    </a:moveTo>
                    <a:lnTo>
                      <a:pt x="1" y="1493"/>
                    </a:lnTo>
                    <a:lnTo>
                      <a:pt x="632" y="1493"/>
                    </a:lnTo>
                    <a:lnTo>
                      <a:pt x="6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74"/>
              <p:cNvSpPr/>
              <p:nvPr/>
            </p:nvSpPr>
            <p:spPr>
              <a:xfrm>
                <a:off x="1579875" y="2489175"/>
                <a:ext cx="37350" cy="15800"/>
              </a:xfrm>
              <a:custGeom>
                <a:avLst/>
                <a:gdLst/>
                <a:ahLst/>
                <a:cxnLst/>
                <a:rect l="l" t="t" r="r" b="b"/>
                <a:pathLst>
                  <a:path w="1494" h="632" extrusionOk="0">
                    <a:moveTo>
                      <a:pt x="1" y="0"/>
                    </a:moveTo>
                    <a:lnTo>
                      <a:pt x="1" y="632"/>
                    </a:lnTo>
                    <a:lnTo>
                      <a:pt x="1494" y="632"/>
                    </a:lnTo>
                    <a:lnTo>
                      <a:pt x="14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74"/>
              <p:cNvSpPr/>
              <p:nvPr/>
            </p:nvSpPr>
            <p:spPr>
              <a:xfrm>
                <a:off x="1579875" y="2555675"/>
                <a:ext cx="37350" cy="15350"/>
              </a:xfrm>
              <a:custGeom>
                <a:avLst/>
                <a:gdLst/>
                <a:ahLst/>
                <a:cxnLst/>
                <a:rect l="l" t="t" r="r" b="b"/>
                <a:pathLst>
                  <a:path w="1494" h="614" extrusionOk="0">
                    <a:moveTo>
                      <a:pt x="1" y="1"/>
                    </a:moveTo>
                    <a:lnTo>
                      <a:pt x="1" y="613"/>
                    </a:lnTo>
                    <a:lnTo>
                      <a:pt x="1494" y="613"/>
                    </a:lnTo>
                    <a:lnTo>
                      <a:pt x="14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100" name="Google Shape;3100;p74"/>
          <p:cNvGrpSpPr/>
          <p:nvPr/>
        </p:nvGrpSpPr>
        <p:grpSpPr>
          <a:xfrm>
            <a:off x="1603957" y="2371313"/>
            <a:ext cx="283325" cy="257950"/>
            <a:chOff x="1802375" y="2331250"/>
            <a:chExt cx="283325" cy="257950"/>
          </a:xfrm>
        </p:grpSpPr>
        <p:sp>
          <p:nvSpPr>
            <p:cNvPr id="3101" name="Google Shape;3101;p74"/>
            <p:cNvSpPr/>
            <p:nvPr/>
          </p:nvSpPr>
          <p:spPr>
            <a:xfrm>
              <a:off x="1841150" y="2338425"/>
              <a:ext cx="32550" cy="56500"/>
            </a:xfrm>
            <a:custGeom>
              <a:avLst/>
              <a:gdLst/>
              <a:ahLst/>
              <a:cxnLst/>
              <a:rect l="l" t="t" r="r" b="b"/>
              <a:pathLst>
                <a:path w="1302" h="2260" extrusionOk="0">
                  <a:moveTo>
                    <a:pt x="460" y="1"/>
                  </a:moveTo>
                  <a:cubicBezTo>
                    <a:pt x="192" y="1"/>
                    <a:pt x="0" y="212"/>
                    <a:pt x="0" y="460"/>
                  </a:cubicBezTo>
                  <a:lnTo>
                    <a:pt x="0" y="1800"/>
                  </a:lnTo>
                  <a:cubicBezTo>
                    <a:pt x="0" y="2068"/>
                    <a:pt x="230" y="2260"/>
                    <a:pt x="460" y="2260"/>
                  </a:cubicBezTo>
                  <a:lnTo>
                    <a:pt x="843" y="2260"/>
                  </a:lnTo>
                  <a:cubicBezTo>
                    <a:pt x="1091" y="2260"/>
                    <a:pt x="1302" y="2068"/>
                    <a:pt x="1302" y="1800"/>
                  </a:cubicBezTo>
                  <a:lnTo>
                    <a:pt x="1302" y="460"/>
                  </a:lnTo>
                  <a:cubicBezTo>
                    <a:pt x="1302" y="192"/>
                    <a:pt x="1091" y="1"/>
                    <a:pt x="8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74"/>
            <p:cNvSpPr/>
            <p:nvPr/>
          </p:nvSpPr>
          <p:spPr>
            <a:xfrm>
              <a:off x="2014850" y="2338425"/>
              <a:ext cx="32075" cy="56500"/>
            </a:xfrm>
            <a:custGeom>
              <a:avLst/>
              <a:gdLst/>
              <a:ahLst/>
              <a:cxnLst/>
              <a:rect l="l" t="t" r="r" b="b"/>
              <a:pathLst>
                <a:path w="1283" h="2260" extrusionOk="0">
                  <a:moveTo>
                    <a:pt x="460" y="1"/>
                  </a:moveTo>
                  <a:cubicBezTo>
                    <a:pt x="192" y="1"/>
                    <a:pt x="0" y="212"/>
                    <a:pt x="0" y="460"/>
                  </a:cubicBezTo>
                  <a:lnTo>
                    <a:pt x="0" y="1800"/>
                  </a:lnTo>
                  <a:cubicBezTo>
                    <a:pt x="0" y="2068"/>
                    <a:pt x="211" y="2260"/>
                    <a:pt x="460" y="2260"/>
                  </a:cubicBezTo>
                  <a:lnTo>
                    <a:pt x="843" y="2260"/>
                  </a:lnTo>
                  <a:cubicBezTo>
                    <a:pt x="1072" y="2260"/>
                    <a:pt x="1283" y="2068"/>
                    <a:pt x="1283" y="1800"/>
                  </a:cubicBezTo>
                  <a:lnTo>
                    <a:pt x="1283" y="460"/>
                  </a:lnTo>
                  <a:cubicBezTo>
                    <a:pt x="1283" y="192"/>
                    <a:pt x="1072" y="1"/>
                    <a:pt x="8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74"/>
            <p:cNvSpPr/>
            <p:nvPr/>
          </p:nvSpPr>
          <p:spPr>
            <a:xfrm>
              <a:off x="1928225" y="2338425"/>
              <a:ext cx="32100" cy="56500"/>
            </a:xfrm>
            <a:custGeom>
              <a:avLst/>
              <a:gdLst/>
              <a:ahLst/>
              <a:cxnLst/>
              <a:rect l="l" t="t" r="r" b="b"/>
              <a:pathLst>
                <a:path w="1284" h="2260" extrusionOk="0">
                  <a:moveTo>
                    <a:pt x="441" y="1"/>
                  </a:moveTo>
                  <a:cubicBezTo>
                    <a:pt x="192" y="1"/>
                    <a:pt x="1" y="212"/>
                    <a:pt x="1" y="460"/>
                  </a:cubicBezTo>
                  <a:lnTo>
                    <a:pt x="1" y="1800"/>
                  </a:lnTo>
                  <a:cubicBezTo>
                    <a:pt x="1" y="2068"/>
                    <a:pt x="212" y="2260"/>
                    <a:pt x="441" y="2260"/>
                  </a:cubicBezTo>
                  <a:lnTo>
                    <a:pt x="824" y="2260"/>
                  </a:lnTo>
                  <a:cubicBezTo>
                    <a:pt x="1073" y="2260"/>
                    <a:pt x="1283" y="2068"/>
                    <a:pt x="1283" y="1800"/>
                  </a:cubicBezTo>
                  <a:lnTo>
                    <a:pt x="1283" y="460"/>
                  </a:lnTo>
                  <a:cubicBezTo>
                    <a:pt x="1283" y="192"/>
                    <a:pt x="1073" y="1"/>
                    <a:pt x="8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74"/>
            <p:cNvSpPr/>
            <p:nvPr/>
          </p:nvSpPr>
          <p:spPr>
            <a:xfrm>
              <a:off x="1833500" y="2331250"/>
              <a:ext cx="47875" cy="71800"/>
            </a:xfrm>
            <a:custGeom>
              <a:avLst/>
              <a:gdLst/>
              <a:ahLst/>
              <a:cxnLst/>
              <a:rect l="l" t="t" r="r" b="b"/>
              <a:pathLst>
                <a:path w="1915" h="2872" extrusionOk="0">
                  <a:moveTo>
                    <a:pt x="1149" y="652"/>
                  </a:moveTo>
                  <a:cubicBezTo>
                    <a:pt x="1225" y="652"/>
                    <a:pt x="1263" y="690"/>
                    <a:pt x="1263" y="767"/>
                  </a:cubicBezTo>
                  <a:lnTo>
                    <a:pt x="1263" y="2106"/>
                  </a:lnTo>
                  <a:cubicBezTo>
                    <a:pt x="1263" y="2183"/>
                    <a:pt x="1225" y="2221"/>
                    <a:pt x="1149" y="2221"/>
                  </a:cubicBezTo>
                  <a:lnTo>
                    <a:pt x="766" y="2221"/>
                  </a:lnTo>
                  <a:cubicBezTo>
                    <a:pt x="689" y="2221"/>
                    <a:pt x="651" y="2183"/>
                    <a:pt x="651" y="2106"/>
                  </a:cubicBezTo>
                  <a:lnTo>
                    <a:pt x="651" y="767"/>
                  </a:lnTo>
                  <a:cubicBezTo>
                    <a:pt x="651" y="690"/>
                    <a:pt x="689" y="652"/>
                    <a:pt x="766" y="652"/>
                  </a:cubicBezTo>
                  <a:close/>
                  <a:moveTo>
                    <a:pt x="766" y="1"/>
                  </a:moveTo>
                  <a:cubicBezTo>
                    <a:pt x="345" y="1"/>
                    <a:pt x="0" y="326"/>
                    <a:pt x="0" y="767"/>
                  </a:cubicBezTo>
                  <a:lnTo>
                    <a:pt x="0" y="2106"/>
                  </a:lnTo>
                  <a:cubicBezTo>
                    <a:pt x="0" y="2547"/>
                    <a:pt x="345" y="2872"/>
                    <a:pt x="766" y="2872"/>
                  </a:cubicBezTo>
                  <a:lnTo>
                    <a:pt x="1149" y="2872"/>
                  </a:lnTo>
                  <a:cubicBezTo>
                    <a:pt x="1589" y="2872"/>
                    <a:pt x="1914" y="2508"/>
                    <a:pt x="1914" y="2106"/>
                  </a:cubicBezTo>
                  <a:lnTo>
                    <a:pt x="1914" y="767"/>
                  </a:lnTo>
                  <a:cubicBezTo>
                    <a:pt x="1914" y="326"/>
                    <a:pt x="1589" y="1"/>
                    <a:pt x="11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74"/>
            <p:cNvSpPr/>
            <p:nvPr/>
          </p:nvSpPr>
          <p:spPr>
            <a:xfrm>
              <a:off x="2007200" y="2331250"/>
              <a:ext cx="47875" cy="71800"/>
            </a:xfrm>
            <a:custGeom>
              <a:avLst/>
              <a:gdLst/>
              <a:ahLst/>
              <a:cxnLst/>
              <a:rect l="l" t="t" r="r" b="b"/>
              <a:pathLst>
                <a:path w="1915" h="2872" extrusionOk="0">
                  <a:moveTo>
                    <a:pt x="1149" y="652"/>
                  </a:moveTo>
                  <a:cubicBezTo>
                    <a:pt x="1206" y="652"/>
                    <a:pt x="1263" y="690"/>
                    <a:pt x="1263" y="767"/>
                  </a:cubicBezTo>
                  <a:lnTo>
                    <a:pt x="1263" y="2106"/>
                  </a:lnTo>
                  <a:cubicBezTo>
                    <a:pt x="1263" y="2183"/>
                    <a:pt x="1206" y="2221"/>
                    <a:pt x="1149" y="2221"/>
                  </a:cubicBezTo>
                  <a:lnTo>
                    <a:pt x="766" y="2221"/>
                  </a:lnTo>
                  <a:cubicBezTo>
                    <a:pt x="689" y="2221"/>
                    <a:pt x="632" y="2183"/>
                    <a:pt x="632" y="2106"/>
                  </a:cubicBezTo>
                  <a:lnTo>
                    <a:pt x="632" y="767"/>
                  </a:lnTo>
                  <a:cubicBezTo>
                    <a:pt x="632" y="690"/>
                    <a:pt x="689" y="652"/>
                    <a:pt x="766" y="652"/>
                  </a:cubicBezTo>
                  <a:close/>
                  <a:moveTo>
                    <a:pt x="766" y="1"/>
                  </a:moveTo>
                  <a:cubicBezTo>
                    <a:pt x="326" y="1"/>
                    <a:pt x="0" y="326"/>
                    <a:pt x="0" y="767"/>
                  </a:cubicBezTo>
                  <a:lnTo>
                    <a:pt x="0" y="2106"/>
                  </a:lnTo>
                  <a:cubicBezTo>
                    <a:pt x="0" y="2547"/>
                    <a:pt x="326" y="2872"/>
                    <a:pt x="766" y="2872"/>
                  </a:cubicBezTo>
                  <a:lnTo>
                    <a:pt x="1149" y="2872"/>
                  </a:lnTo>
                  <a:cubicBezTo>
                    <a:pt x="1570" y="2872"/>
                    <a:pt x="1914" y="2508"/>
                    <a:pt x="1914" y="2106"/>
                  </a:cubicBezTo>
                  <a:lnTo>
                    <a:pt x="1914" y="767"/>
                  </a:lnTo>
                  <a:cubicBezTo>
                    <a:pt x="1914" y="326"/>
                    <a:pt x="1570" y="1"/>
                    <a:pt x="11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74"/>
            <p:cNvSpPr/>
            <p:nvPr/>
          </p:nvSpPr>
          <p:spPr>
            <a:xfrm>
              <a:off x="1920100" y="2331250"/>
              <a:ext cx="47875" cy="71800"/>
            </a:xfrm>
            <a:custGeom>
              <a:avLst/>
              <a:gdLst/>
              <a:ahLst/>
              <a:cxnLst/>
              <a:rect l="l" t="t" r="r" b="b"/>
              <a:pathLst>
                <a:path w="1915" h="2872" extrusionOk="0">
                  <a:moveTo>
                    <a:pt x="1149" y="652"/>
                  </a:moveTo>
                  <a:cubicBezTo>
                    <a:pt x="1226" y="652"/>
                    <a:pt x="1283" y="690"/>
                    <a:pt x="1283" y="767"/>
                  </a:cubicBezTo>
                  <a:lnTo>
                    <a:pt x="1283" y="2106"/>
                  </a:lnTo>
                  <a:cubicBezTo>
                    <a:pt x="1283" y="2183"/>
                    <a:pt x="1226" y="2221"/>
                    <a:pt x="1149" y="2221"/>
                  </a:cubicBezTo>
                  <a:lnTo>
                    <a:pt x="766" y="2221"/>
                  </a:lnTo>
                  <a:cubicBezTo>
                    <a:pt x="709" y="2221"/>
                    <a:pt x="651" y="2183"/>
                    <a:pt x="651" y="2106"/>
                  </a:cubicBezTo>
                  <a:lnTo>
                    <a:pt x="651" y="767"/>
                  </a:lnTo>
                  <a:cubicBezTo>
                    <a:pt x="651" y="690"/>
                    <a:pt x="709" y="652"/>
                    <a:pt x="766" y="652"/>
                  </a:cubicBezTo>
                  <a:close/>
                  <a:moveTo>
                    <a:pt x="766" y="1"/>
                  </a:moveTo>
                  <a:cubicBezTo>
                    <a:pt x="345" y="1"/>
                    <a:pt x="1" y="326"/>
                    <a:pt x="1" y="767"/>
                  </a:cubicBezTo>
                  <a:lnTo>
                    <a:pt x="1" y="2106"/>
                  </a:lnTo>
                  <a:cubicBezTo>
                    <a:pt x="1" y="2547"/>
                    <a:pt x="345" y="2872"/>
                    <a:pt x="766" y="2872"/>
                  </a:cubicBezTo>
                  <a:lnTo>
                    <a:pt x="1149" y="2872"/>
                  </a:lnTo>
                  <a:cubicBezTo>
                    <a:pt x="1589" y="2872"/>
                    <a:pt x="1915" y="2508"/>
                    <a:pt x="1915" y="2106"/>
                  </a:cubicBezTo>
                  <a:lnTo>
                    <a:pt x="1915" y="767"/>
                  </a:lnTo>
                  <a:cubicBezTo>
                    <a:pt x="1915" y="326"/>
                    <a:pt x="1589" y="1"/>
                    <a:pt x="11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74"/>
            <p:cNvSpPr/>
            <p:nvPr/>
          </p:nvSpPr>
          <p:spPr>
            <a:xfrm>
              <a:off x="1810525" y="2370500"/>
              <a:ext cx="267025" cy="57450"/>
            </a:xfrm>
            <a:custGeom>
              <a:avLst/>
              <a:gdLst/>
              <a:ahLst/>
              <a:cxnLst/>
              <a:rect l="l" t="t" r="r" b="b"/>
              <a:pathLst>
                <a:path w="10681" h="2298" extrusionOk="0">
                  <a:moveTo>
                    <a:pt x="1034" y="0"/>
                  </a:moveTo>
                  <a:cubicBezTo>
                    <a:pt x="460" y="0"/>
                    <a:pt x="0" y="460"/>
                    <a:pt x="0" y="1034"/>
                  </a:cubicBezTo>
                  <a:lnTo>
                    <a:pt x="0" y="2297"/>
                  </a:lnTo>
                  <a:lnTo>
                    <a:pt x="10681" y="2297"/>
                  </a:lnTo>
                  <a:lnTo>
                    <a:pt x="10681" y="1034"/>
                  </a:lnTo>
                  <a:cubicBezTo>
                    <a:pt x="10681" y="460"/>
                    <a:pt x="10221" y="0"/>
                    <a:pt x="96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74"/>
            <p:cNvSpPr/>
            <p:nvPr/>
          </p:nvSpPr>
          <p:spPr>
            <a:xfrm>
              <a:off x="1802375" y="2362375"/>
              <a:ext cx="283325" cy="226825"/>
            </a:xfrm>
            <a:custGeom>
              <a:avLst/>
              <a:gdLst/>
              <a:ahLst/>
              <a:cxnLst/>
              <a:rect l="l" t="t" r="r" b="b"/>
              <a:pathLst>
                <a:path w="11333" h="9073" extrusionOk="0">
                  <a:moveTo>
                    <a:pt x="9973" y="670"/>
                  </a:moveTo>
                  <a:cubicBezTo>
                    <a:pt x="10356" y="670"/>
                    <a:pt x="10681" y="976"/>
                    <a:pt x="10681" y="1359"/>
                  </a:cubicBezTo>
                  <a:lnTo>
                    <a:pt x="10681" y="7714"/>
                  </a:lnTo>
                  <a:cubicBezTo>
                    <a:pt x="10681" y="8077"/>
                    <a:pt x="10356" y="8403"/>
                    <a:pt x="9973" y="8403"/>
                  </a:cubicBezTo>
                  <a:lnTo>
                    <a:pt x="1360" y="8403"/>
                  </a:lnTo>
                  <a:cubicBezTo>
                    <a:pt x="977" y="8403"/>
                    <a:pt x="671" y="8096"/>
                    <a:pt x="671" y="7714"/>
                  </a:cubicBezTo>
                  <a:lnTo>
                    <a:pt x="671" y="1359"/>
                  </a:lnTo>
                  <a:cubicBezTo>
                    <a:pt x="671" y="976"/>
                    <a:pt x="977" y="670"/>
                    <a:pt x="1360" y="670"/>
                  </a:cubicBezTo>
                  <a:close/>
                  <a:moveTo>
                    <a:pt x="1360" y="0"/>
                  </a:moveTo>
                  <a:cubicBezTo>
                    <a:pt x="594" y="0"/>
                    <a:pt x="1" y="632"/>
                    <a:pt x="1" y="1359"/>
                  </a:cubicBezTo>
                  <a:lnTo>
                    <a:pt x="1" y="7714"/>
                  </a:lnTo>
                  <a:cubicBezTo>
                    <a:pt x="1" y="8479"/>
                    <a:pt x="633" y="9073"/>
                    <a:pt x="1360" y="9073"/>
                  </a:cubicBezTo>
                  <a:lnTo>
                    <a:pt x="9973" y="9073"/>
                  </a:lnTo>
                  <a:cubicBezTo>
                    <a:pt x="10720" y="9073"/>
                    <a:pt x="11313" y="8479"/>
                    <a:pt x="11332" y="7714"/>
                  </a:cubicBezTo>
                  <a:lnTo>
                    <a:pt x="11332" y="1359"/>
                  </a:lnTo>
                  <a:cubicBezTo>
                    <a:pt x="11332" y="593"/>
                    <a:pt x="10720" y="0"/>
                    <a:pt x="99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74"/>
            <p:cNvSpPr/>
            <p:nvPr/>
          </p:nvSpPr>
          <p:spPr>
            <a:xfrm>
              <a:off x="1802375" y="2362375"/>
              <a:ext cx="283325" cy="74175"/>
            </a:xfrm>
            <a:custGeom>
              <a:avLst/>
              <a:gdLst/>
              <a:ahLst/>
              <a:cxnLst/>
              <a:rect l="l" t="t" r="r" b="b"/>
              <a:pathLst>
                <a:path w="11333" h="2967" extrusionOk="0">
                  <a:moveTo>
                    <a:pt x="9973" y="689"/>
                  </a:moveTo>
                  <a:cubicBezTo>
                    <a:pt x="10356" y="689"/>
                    <a:pt x="10681" y="1014"/>
                    <a:pt x="10681" y="1397"/>
                  </a:cubicBezTo>
                  <a:lnTo>
                    <a:pt x="10681" y="2316"/>
                  </a:lnTo>
                  <a:lnTo>
                    <a:pt x="671" y="2316"/>
                  </a:lnTo>
                  <a:lnTo>
                    <a:pt x="671" y="1397"/>
                  </a:lnTo>
                  <a:cubicBezTo>
                    <a:pt x="671" y="1014"/>
                    <a:pt x="977" y="689"/>
                    <a:pt x="1360" y="689"/>
                  </a:cubicBezTo>
                  <a:close/>
                  <a:moveTo>
                    <a:pt x="1360" y="0"/>
                  </a:moveTo>
                  <a:cubicBezTo>
                    <a:pt x="594" y="0"/>
                    <a:pt x="1" y="632"/>
                    <a:pt x="1" y="1359"/>
                  </a:cubicBezTo>
                  <a:lnTo>
                    <a:pt x="1" y="2967"/>
                  </a:lnTo>
                  <a:lnTo>
                    <a:pt x="11313" y="2967"/>
                  </a:lnTo>
                  <a:lnTo>
                    <a:pt x="11332" y="1359"/>
                  </a:lnTo>
                  <a:cubicBezTo>
                    <a:pt x="11332" y="593"/>
                    <a:pt x="10720" y="0"/>
                    <a:pt x="99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74"/>
            <p:cNvSpPr/>
            <p:nvPr/>
          </p:nvSpPr>
          <p:spPr>
            <a:xfrm>
              <a:off x="1838275" y="2455675"/>
              <a:ext cx="40700" cy="36400"/>
            </a:xfrm>
            <a:custGeom>
              <a:avLst/>
              <a:gdLst/>
              <a:ahLst/>
              <a:cxnLst/>
              <a:rect l="l" t="t" r="r" b="b"/>
              <a:pathLst>
                <a:path w="1628" h="1456" extrusionOk="0">
                  <a:moveTo>
                    <a:pt x="498" y="0"/>
                  </a:moveTo>
                  <a:cubicBezTo>
                    <a:pt x="211" y="0"/>
                    <a:pt x="1" y="211"/>
                    <a:pt x="1" y="498"/>
                  </a:cubicBezTo>
                  <a:lnTo>
                    <a:pt x="1" y="1455"/>
                  </a:lnTo>
                  <a:lnTo>
                    <a:pt x="651" y="1455"/>
                  </a:lnTo>
                  <a:lnTo>
                    <a:pt x="651" y="651"/>
                  </a:lnTo>
                  <a:lnTo>
                    <a:pt x="1627" y="651"/>
                  </a:lnTo>
                  <a:lnTo>
                    <a:pt x="162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74"/>
            <p:cNvSpPr/>
            <p:nvPr/>
          </p:nvSpPr>
          <p:spPr>
            <a:xfrm>
              <a:off x="1895700" y="2455675"/>
              <a:ext cx="40700" cy="36400"/>
            </a:xfrm>
            <a:custGeom>
              <a:avLst/>
              <a:gdLst/>
              <a:ahLst/>
              <a:cxnLst/>
              <a:rect l="l" t="t" r="r" b="b"/>
              <a:pathLst>
                <a:path w="1628" h="1456" extrusionOk="0">
                  <a:moveTo>
                    <a:pt x="498" y="0"/>
                  </a:moveTo>
                  <a:cubicBezTo>
                    <a:pt x="211" y="0"/>
                    <a:pt x="0" y="211"/>
                    <a:pt x="0" y="498"/>
                  </a:cubicBezTo>
                  <a:lnTo>
                    <a:pt x="0" y="1455"/>
                  </a:lnTo>
                  <a:lnTo>
                    <a:pt x="651" y="1455"/>
                  </a:lnTo>
                  <a:lnTo>
                    <a:pt x="651" y="651"/>
                  </a:lnTo>
                  <a:lnTo>
                    <a:pt x="1627" y="651"/>
                  </a:lnTo>
                  <a:lnTo>
                    <a:pt x="162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74"/>
            <p:cNvSpPr/>
            <p:nvPr/>
          </p:nvSpPr>
          <p:spPr>
            <a:xfrm>
              <a:off x="1953125" y="2455675"/>
              <a:ext cx="40700" cy="36400"/>
            </a:xfrm>
            <a:custGeom>
              <a:avLst/>
              <a:gdLst/>
              <a:ahLst/>
              <a:cxnLst/>
              <a:rect l="l" t="t" r="r" b="b"/>
              <a:pathLst>
                <a:path w="1628" h="1456" extrusionOk="0">
                  <a:moveTo>
                    <a:pt x="498" y="0"/>
                  </a:moveTo>
                  <a:cubicBezTo>
                    <a:pt x="211" y="0"/>
                    <a:pt x="0" y="211"/>
                    <a:pt x="0" y="498"/>
                  </a:cubicBezTo>
                  <a:lnTo>
                    <a:pt x="0" y="1455"/>
                  </a:lnTo>
                  <a:lnTo>
                    <a:pt x="651" y="1455"/>
                  </a:lnTo>
                  <a:lnTo>
                    <a:pt x="651" y="651"/>
                  </a:lnTo>
                  <a:lnTo>
                    <a:pt x="1627" y="651"/>
                  </a:lnTo>
                  <a:lnTo>
                    <a:pt x="162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74"/>
            <p:cNvSpPr/>
            <p:nvPr/>
          </p:nvSpPr>
          <p:spPr>
            <a:xfrm>
              <a:off x="2010075" y="2455675"/>
              <a:ext cx="40675" cy="36400"/>
            </a:xfrm>
            <a:custGeom>
              <a:avLst/>
              <a:gdLst/>
              <a:ahLst/>
              <a:cxnLst/>
              <a:rect l="l" t="t" r="r" b="b"/>
              <a:pathLst>
                <a:path w="1627" h="1456" extrusionOk="0">
                  <a:moveTo>
                    <a:pt x="498" y="0"/>
                  </a:moveTo>
                  <a:cubicBezTo>
                    <a:pt x="211" y="0"/>
                    <a:pt x="0" y="211"/>
                    <a:pt x="0" y="498"/>
                  </a:cubicBezTo>
                  <a:lnTo>
                    <a:pt x="0" y="1455"/>
                  </a:lnTo>
                  <a:lnTo>
                    <a:pt x="651" y="1455"/>
                  </a:lnTo>
                  <a:lnTo>
                    <a:pt x="651" y="651"/>
                  </a:lnTo>
                  <a:lnTo>
                    <a:pt x="1627" y="651"/>
                  </a:lnTo>
                  <a:lnTo>
                    <a:pt x="162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74"/>
            <p:cNvSpPr/>
            <p:nvPr/>
          </p:nvSpPr>
          <p:spPr>
            <a:xfrm>
              <a:off x="1838275" y="2515000"/>
              <a:ext cx="40700" cy="36400"/>
            </a:xfrm>
            <a:custGeom>
              <a:avLst/>
              <a:gdLst/>
              <a:ahLst/>
              <a:cxnLst/>
              <a:rect l="l" t="t" r="r" b="b"/>
              <a:pathLst>
                <a:path w="1628" h="1456" extrusionOk="0">
                  <a:moveTo>
                    <a:pt x="498" y="1"/>
                  </a:moveTo>
                  <a:cubicBezTo>
                    <a:pt x="211" y="1"/>
                    <a:pt x="1" y="211"/>
                    <a:pt x="1" y="499"/>
                  </a:cubicBezTo>
                  <a:lnTo>
                    <a:pt x="1" y="1456"/>
                  </a:lnTo>
                  <a:lnTo>
                    <a:pt x="651" y="1456"/>
                  </a:lnTo>
                  <a:lnTo>
                    <a:pt x="651" y="652"/>
                  </a:lnTo>
                  <a:lnTo>
                    <a:pt x="1627" y="652"/>
                  </a:lnTo>
                  <a:lnTo>
                    <a:pt x="16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74"/>
            <p:cNvSpPr/>
            <p:nvPr/>
          </p:nvSpPr>
          <p:spPr>
            <a:xfrm>
              <a:off x="1895700" y="2515000"/>
              <a:ext cx="40700" cy="36400"/>
            </a:xfrm>
            <a:custGeom>
              <a:avLst/>
              <a:gdLst/>
              <a:ahLst/>
              <a:cxnLst/>
              <a:rect l="l" t="t" r="r" b="b"/>
              <a:pathLst>
                <a:path w="1628" h="1456" extrusionOk="0">
                  <a:moveTo>
                    <a:pt x="498" y="1"/>
                  </a:moveTo>
                  <a:cubicBezTo>
                    <a:pt x="211" y="1"/>
                    <a:pt x="0" y="211"/>
                    <a:pt x="0" y="499"/>
                  </a:cubicBezTo>
                  <a:lnTo>
                    <a:pt x="0" y="1456"/>
                  </a:lnTo>
                  <a:lnTo>
                    <a:pt x="651" y="1456"/>
                  </a:lnTo>
                  <a:lnTo>
                    <a:pt x="651" y="652"/>
                  </a:lnTo>
                  <a:lnTo>
                    <a:pt x="1627" y="652"/>
                  </a:lnTo>
                  <a:lnTo>
                    <a:pt x="16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74"/>
            <p:cNvSpPr/>
            <p:nvPr/>
          </p:nvSpPr>
          <p:spPr>
            <a:xfrm>
              <a:off x="1953125" y="2515000"/>
              <a:ext cx="40700" cy="36400"/>
            </a:xfrm>
            <a:custGeom>
              <a:avLst/>
              <a:gdLst/>
              <a:ahLst/>
              <a:cxnLst/>
              <a:rect l="l" t="t" r="r" b="b"/>
              <a:pathLst>
                <a:path w="1628" h="1456" extrusionOk="0">
                  <a:moveTo>
                    <a:pt x="498" y="1"/>
                  </a:moveTo>
                  <a:cubicBezTo>
                    <a:pt x="211" y="1"/>
                    <a:pt x="0" y="211"/>
                    <a:pt x="0" y="499"/>
                  </a:cubicBezTo>
                  <a:lnTo>
                    <a:pt x="0" y="1456"/>
                  </a:lnTo>
                  <a:lnTo>
                    <a:pt x="651" y="1456"/>
                  </a:lnTo>
                  <a:lnTo>
                    <a:pt x="651" y="652"/>
                  </a:lnTo>
                  <a:lnTo>
                    <a:pt x="1627" y="652"/>
                  </a:lnTo>
                  <a:lnTo>
                    <a:pt x="16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74"/>
            <p:cNvSpPr/>
            <p:nvPr/>
          </p:nvSpPr>
          <p:spPr>
            <a:xfrm>
              <a:off x="2010075" y="2515000"/>
              <a:ext cx="40675" cy="36400"/>
            </a:xfrm>
            <a:custGeom>
              <a:avLst/>
              <a:gdLst/>
              <a:ahLst/>
              <a:cxnLst/>
              <a:rect l="l" t="t" r="r" b="b"/>
              <a:pathLst>
                <a:path w="1627" h="1456" extrusionOk="0">
                  <a:moveTo>
                    <a:pt x="498" y="1"/>
                  </a:moveTo>
                  <a:cubicBezTo>
                    <a:pt x="211" y="1"/>
                    <a:pt x="0" y="211"/>
                    <a:pt x="0" y="499"/>
                  </a:cubicBezTo>
                  <a:lnTo>
                    <a:pt x="0" y="1456"/>
                  </a:lnTo>
                  <a:lnTo>
                    <a:pt x="651" y="1456"/>
                  </a:lnTo>
                  <a:lnTo>
                    <a:pt x="651" y="652"/>
                  </a:lnTo>
                  <a:lnTo>
                    <a:pt x="1627" y="652"/>
                  </a:lnTo>
                  <a:lnTo>
                    <a:pt x="16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18" name="Google Shape;3118;p74"/>
          <p:cNvGrpSpPr/>
          <p:nvPr/>
        </p:nvGrpSpPr>
        <p:grpSpPr>
          <a:xfrm>
            <a:off x="1944627" y="2396438"/>
            <a:ext cx="282350" cy="207700"/>
            <a:chOff x="2111500" y="2316425"/>
            <a:chExt cx="282350" cy="207700"/>
          </a:xfrm>
        </p:grpSpPr>
        <p:sp>
          <p:nvSpPr>
            <p:cNvPr id="3119" name="Google Shape;3119;p74"/>
            <p:cNvSpPr/>
            <p:nvPr/>
          </p:nvSpPr>
          <p:spPr>
            <a:xfrm>
              <a:off x="2111500" y="2362375"/>
              <a:ext cx="174700" cy="161750"/>
            </a:xfrm>
            <a:custGeom>
              <a:avLst/>
              <a:gdLst/>
              <a:ahLst/>
              <a:cxnLst/>
              <a:rect l="l" t="t" r="r" b="b"/>
              <a:pathLst>
                <a:path w="6988" h="6470" extrusionOk="0">
                  <a:moveTo>
                    <a:pt x="6413" y="574"/>
                  </a:moveTo>
                  <a:lnTo>
                    <a:pt x="6413" y="4766"/>
                  </a:lnTo>
                  <a:lnTo>
                    <a:pt x="2547" y="4766"/>
                  </a:lnTo>
                  <a:lnTo>
                    <a:pt x="1494" y="5819"/>
                  </a:lnTo>
                  <a:lnTo>
                    <a:pt x="1207" y="4766"/>
                  </a:lnTo>
                  <a:lnTo>
                    <a:pt x="632" y="4766"/>
                  </a:lnTo>
                  <a:lnTo>
                    <a:pt x="632" y="574"/>
                  </a:lnTo>
                  <a:close/>
                  <a:moveTo>
                    <a:pt x="556" y="0"/>
                  </a:moveTo>
                  <a:cubicBezTo>
                    <a:pt x="250" y="0"/>
                    <a:pt x="1" y="230"/>
                    <a:pt x="1" y="555"/>
                  </a:cubicBezTo>
                  <a:lnTo>
                    <a:pt x="1" y="4843"/>
                  </a:lnTo>
                  <a:cubicBezTo>
                    <a:pt x="1" y="5149"/>
                    <a:pt x="250" y="5379"/>
                    <a:pt x="556" y="5379"/>
                  </a:cubicBezTo>
                  <a:lnTo>
                    <a:pt x="690" y="5379"/>
                  </a:lnTo>
                  <a:lnTo>
                    <a:pt x="881" y="6048"/>
                  </a:lnTo>
                  <a:cubicBezTo>
                    <a:pt x="958" y="6297"/>
                    <a:pt x="1188" y="6470"/>
                    <a:pt x="1436" y="6470"/>
                  </a:cubicBezTo>
                  <a:cubicBezTo>
                    <a:pt x="1589" y="6470"/>
                    <a:pt x="1723" y="6412"/>
                    <a:pt x="1838" y="6316"/>
                  </a:cubicBezTo>
                  <a:lnTo>
                    <a:pt x="2776" y="5379"/>
                  </a:lnTo>
                  <a:lnTo>
                    <a:pt x="6451" y="5379"/>
                  </a:lnTo>
                  <a:cubicBezTo>
                    <a:pt x="6757" y="5379"/>
                    <a:pt x="6987" y="5149"/>
                    <a:pt x="6987" y="4843"/>
                  </a:cubicBezTo>
                  <a:lnTo>
                    <a:pt x="6987" y="555"/>
                  </a:lnTo>
                  <a:cubicBezTo>
                    <a:pt x="6987" y="230"/>
                    <a:pt x="6757" y="0"/>
                    <a:pt x="64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74"/>
            <p:cNvSpPr/>
            <p:nvPr/>
          </p:nvSpPr>
          <p:spPr>
            <a:xfrm>
              <a:off x="2226350" y="2324075"/>
              <a:ext cx="160325" cy="147325"/>
            </a:xfrm>
            <a:custGeom>
              <a:avLst/>
              <a:gdLst/>
              <a:ahLst/>
              <a:cxnLst/>
              <a:rect l="l" t="t" r="r" b="b"/>
              <a:pathLst>
                <a:path w="6413" h="5893" extrusionOk="0">
                  <a:moveTo>
                    <a:pt x="269" y="1"/>
                  </a:moveTo>
                  <a:cubicBezTo>
                    <a:pt x="135" y="1"/>
                    <a:pt x="1" y="116"/>
                    <a:pt x="1" y="269"/>
                  </a:cubicBezTo>
                  <a:lnTo>
                    <a:pt x="1" y="4556"/>
                  </a:lnTo>
                  <a:cubicBezTo>
                    <a:pt x="1" y="4690"/>
                    <a:pt x="135" y="4805"/>
                    <a:pt x="269" y="4805"/>
                  </a:cubicBezTo>
                  <a:lnTo>
                    <a:pt x="4058" y="4805"/>
                  </a:lnTo>
                  <a:lnTo>
                    <a:pt x="5054" y="5820"/>
                  </a:lnTo>
                  <a:cubicBezTo>
                    <a:pt x="5110" y="5869"/>
                    <a:pt x="5178" y="5893"/>
                    <a:pt x="5243" y="5893"/>
                  </a:cubicBezTo>
                  <a:cubicBezTo>
                    <a:pt x="5353" y="5893"/>
                    <a:pt x="5458" y="5825"/>
                    <a:pt x="5494" y="5705"/>
                  </a:cubicBezTo>
                  <a:lnTo>
                    <a:pt x="5724" y="4786"/>
                  </a:lnTo>
                  <a:lnTo>
                    <a:pt x="6126" y="4786"/>
                  </a:lnTo>
                  <a:cubicBezTo>
                    <a:pt x="6279" y="4786"/>
                    <a:pt x="6394" y="4671"/>
                    <a:pt x="6394" y="4518"/>
                  </a:cubicBezTo>
                  <a:lnTo>
                    <a:pt x="6394" y="250"/>
                  </a:lnTo>
                  <a:cubicBezTo>
                    <a:pt x="6413" y="116"/>
                    <a:pt x="6298" y="1"/>
                    <a:pt x="61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74"/>
            <p:cNvSpPr/>
            <p:nvPr/>
          </p:nvSpPr>
          <p:spPr>
            <a:xfrm>
              <a:off x="2219175" y="2316425"/>
              <a:ext cx="174675" cy="162250"/>
            </a:xfrm>
            <a:custGeom>
              <a:avLst/>
              <a:gdLst/>
              <a:ahLst/>
              <a:cxnLst/>
              <a:rect l="l" t="t" r="r" b="b"/>
              <a:pathLst>
                <a:path w="6987" h="6490" extrusionOk="0">
                  <a:moveTo>
                    <a:pt x="6413" y="594"/>
                  </a:moveTo>
                  <a:lnTo>
                    <a:pt x="6413" y="4786"/>
                  </a:lnTo>
                  <a:lnTo>
                    <a:pt x="5819" y="4786"/>
                  </a:lnTo>
                  <a:lnTo>
                    <a:pt x="5532" y="5838"/>
                  </a:lnTo>
                  <a:lnTo>
                    <a:pt x="4479" y="4786"/>
                  </a:lnTo>
                  <a:lnTo>
                    <a:pt x="632" y="4786"/>
                  </a:lnTo>
                  <a:lnTo>
                    <a:pt x="632" y="594"/>
                  </a:lnTo>
                  <a:close/>
                  <a:moveTo>
                    <a:pt x="556" y="1"/>
                  </a:moveTo>
                  <a:cubicBezTo>
                    <a:pt x="249" y="1"/>
                    <a:pt x="0" y="230"/>
                    <a:pt x="0" y="556"/>
                  </a:cubicBezTo>
                  <a:lnTo>
                    <a:pt x="0" y="4824"/>
                  </a:lnTo>
                  <a:cubicBezTo>
                    <a:pt x="0" y="5149"/>
                    <a:pt x="249" y="5379"/>
                    <a:pt x="556" y="5379"/>
                  </a:cubicBezTo>
                  <a:lnTo>
                    <a:pt x="4250" y="5379"/>
                  </a:lnTo>
                  <a:lnTo>
                    <a:pt x="5168" y="6317"/>
                  </a:lnTo>
                  <a:cubicBezTo>
                    <a:pt x="5264" y="6432"/>
                    <a:pt x="5417" y="6489"/>
                    <a:pt x="5551" y="6489"/>
                  </a:cubicBezTo>
                  <a:cubicBezTo>
                    <a:pt x="5800" y="6489"/>
                    <a:pt x="6030" y="6317"/>
                    <a:pt x="6087" y="6049"/>
                  </a:cubicBezTo>
                  <a:lnTo>
                    <a:pt x="6279" y="5379"/>
                  </a:lnTo>
                  <a:lnTo>
                    <a:pt x="6451" y="5379"/>
                  </a:lnTo>
                  <a:cubicBezTo>
                    <a:pt x="6757" y="5379"/>
                    <a:pt x="6987" y="5149"/>
                    <a:pt x="6987" y="4824"/>
                  </a:cubicBezTo>
                  <a:lnTo>
                    <a:pt x="6987" y="556"/>
                  </a:lnTo>
                  <a:cubicBezTo>
                    <a:pt x="6987" y="230"/>
                    <a:pt x="6757" y="1"/>
                    <a:pt x="64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22" name="Google Shape;3122;p74"/>
          <p:cNvGrpSpPr/>
          <p:nvPr/>
        </p:nvGrpSpPr>
        <p:grpSpPr>
          <a:xfrm>
            <a:off x="2284322" y="2362225"/>
            <a:ext cx="283300" cy="276125"/>
            <a:chOff x="2434500" y="2316425"/>
            <a:chExt cx="283300" cy="276125"/>
          </a:xfrm>
        </p:grpSpPr>
        <p:sp>
          <p:nvSpPr>
            <p:cNvPr id="3123" name="Google Shape;3123;p74"/>
            <p:cNvSpPr/>
            <p:nvPr/>
          </p:nvSpPr>
          <p:spPr>
            <a:xfrm>
              <a:off x="2540250" y="2519325"/>
              <a:ext cx="71800" cy="73225"/>
            </a:xfrm>
            <a:custGeom>
              <a:avLst/>
              <a:gdLst/>
              <a:ahLst/>
              <a:cxnLst/>
              <a:rect l="l" t="t" r="r" b="b"/>
              <a:pathLst>
                <a:path w="2872" h="2929" extrusionOk="0">
                  <a:moveTo>
                    <a:pt x="2259" y="593"/>
                  </a:moveTo>
                  <a:lnTo>
                    <a:pt x="2259" y="2316"/>
                  </a:lnTo>
                  <a:lnTo>
                    <a:pt x="613" y="2316"/>
                  </a:lnTo>
                  <a:lnTo>
                    <a:pt x="613" y="593"/>
                  </a:lnTo>
                  <a:close/>
                  <a:moveTo>
                    <a:pt x="1" y="0"/>
                  </a:moveTo>
                  <a:lnTo>
                    <a:pt x="1" y="2929"/>
                  </a:lnTo>
                  <a:lnTo>
                    <a:pt x="2872" y="2929"/>
                  </a:lnTo>
                  <a:lnTo>
                    <a:pt x="287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74"/>
            <p:cNvSpPr/>
            <p:nvPr/>
          </p:nvSpPr>
          <p:spPr>
            <a:xfrm>
              <a:off x="2434500" y="2316425"/>
              <a:ext cx="283300" cy="233050"/>
            </a:xfrm>
            <a:custGeom>
              <a:avLst/>
              <a:gdLst/>
              <a:ahLst/>
              <a:cxnLst/>
              <a:rect l="l" t="t" r="r" b="b"/>
              <a:pathLst>
                <a:path w="11332" h="9322" extrusionOk="0">
                  <a:moveTo>
                    <a:pt x="10050" y="613"/>
                  </a:moveTo>
                  <a:cubicBezTo>
                    <a:pt x="10413" y="613"/>
                    <a:pt x="10700" y="900"/>
                    <a:pt x="10700" y="1264"/>
                  </a:cubicBezTo>
                  <a:lnTo>
                    <a:pt x="10700" y="8059"/>
                  </a:lnTo>
                  <a:cubicBezTo>
                    <a:pt x="10700" y="8422"/>
                    <a:pt x="10413" y="8709"/>
                    <a:pt x="10050" y="8709"/>
                  </a:cubicBezTo>
                  <a:lnTo>
                    <a:pt x="1283" y="8709"/>
                  </a:lnTo>
                  <a:cubicBezTo>
                    <a:pt x="919" y="8709"/>
                    <a:pt x="632" y="8422"/>
                    <a:pt x="632" y="8059"/>
                  </a:cubicBezTo>
                  <a:lnTo>
                    <a:pt x="632" y="1264"/>
                  </a:lnTo>
                  <a:cubicBezTo>
                    <a:pt x="632" y="900"/>
                    <a:pt x="919" y="613"/>
                    <a:pt x="1283" y="613"/>
                  </a:cubicBezTo>
                  <a:close/>
                  <a:moveTo>
                    <a:pt x="1283" y="1"/>
                  </a:moveTo>
                  <a:cubicBezTo>
                    <a:pt x="575" y="1"/>
                    <a:pt x="1" y="575"/>
                    <a:pt x="1" y="1264"/>
                  </a:cubicBezTo>
                  <a:lnTo>
                    <a:pt x="1" y="8059"/>
                  </a:lnTo>
                  <a:cubicBezTo>
                    <a:pt x="1" y="8748"/>
                    <a:pt x="575" y="9322"/>
                    <a:pt x="1283" y="9322"/>
                  </a:cubicBezTo>
                  <a:lnTo>
                    <a:pt x="10050" y="9322"/>
                  </a:lnTo>
                  <a:cubicBezTo>
                    <a:pt x="10758" y="9322"/>
                    <a:pt x="11332" y="8748"/>
                    <a:pt x="11332" y="8059"/>
                  </a:cubicBezTo>
                  <a:lnTo>
                    <a:pt x="11332" y="1264"/>
                  </a:lnTo>
                  <a:cubicBezTo>
                    <a:pt x="11332" y="575"/>
                    <a:pt x="10739" y="1"/>
                    <a:pt x="100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74"/>
            <p:cNvSpPr/>
            <p:nvPr/>
          </p:nvSpPr>
          <p:spPr>
            <a:xfrm>
              <a:off x="2465600" y="2347050"/>
              <a:ext cx="221575" cy="171325"/>
            </a:xfrm>
            <a:custGeom>
              <a:avLst/>
              <a:gdLst/>
              <a:ahLst/>
              <a:cxnLst/>
              <a:rect l="l" t="t" r="r" b="b"/>
              <a:pathLst>
                <a:path w="8863" h="6853" extrusionOk="0">
                  <a:moveTo>
                    <a:pt x="1073" y="1"/>
                  </a:moveTo>
                  <a:cubicBezTo>
                    <a:pt x="479" y="1"/>
                    <a:pt x="1" y="479"/>
                    <a:pt x="1" y="1072"/>
                  </a:cubicBezTo>
                  <a:lnTo>
                    <a:pt x="1" y="5781"/>
                  </a:lnTo>
                  <a:cubicBezTo>
                    <a:pt x="1" y="6374"/>
                    <a:pt x="479" y="6853"/>
                    <a:pt x="1073" y="6853"/>
                  </a:cubicBezTo>
                  <a:lnTo>
                    <a:pt x="7772" y="6853"/>
                  </a:lnTo>
                  <a:cubicBezTo>
                    <a:pt x="8384" y="6853"/>
                    <a:pt x="8863" y="6374"/>
                    <a:pt x="8863" y="5781"/>
                  </a:cubicBezTo>
                  <a:lnTo>
                    <a:pt x="8863" y="3159"/>
                  </a:lnTo>
                  <a:lnTo>
                    <a:pt x="8231" y="3159"/>
                  </a:lnTo>
                  <a:lnTo>
                    <a:pt x="8231" y="5781"/>
                  </a:lnTo>
                  <a:cubicBezTo>
                    <a:pt x="8231" y="6030"/>
                    <a:pt x="8040" y="6240"/>
                    <a:pt x="7772" y="6240"/>
                  </a:cubicBezTo>
                  <a:lnTo>
                    <a:pt x="1073" y="6240"/>
                  </a:lnTo>
                  <a:cubicBezTo>
                    <a:pt x="843" y="6240"/>
                    <a:pt x="633" y="6049"/>
                    <a:pt x="633" y="5781"/>
                  </a:cubicBezTo>
                  <a:lnTo>
                    <a:pt x="633" y="1072"/>
                  </a:lnTo>
                  <a:cubicBezTo>
                    <a:pt x="633" y="824"/>
                    <a:pt x="824" y="613"/>
                    <a:pt x="1073" y="613"/>
                  </a:cubicBezTo>
                  <a:lnTo>
                    <a:pt x="7772" y="613"/>
                  </a:lnTo>
                  <a:cubicBezTo>
                    <a:pt x="8021" y="613"/>
                    <a:pt x="8231" y="804"/>
                    <a:pt x="8231" y="1072"/>
                  </a:cubicBezTo>
                  <a:lnTo>
                    <a:pt x="8863" y="1072"/>
                  </a:lnTo>
                  <a:cubicBezTo>
                    <a:pt x="8863" y="479"/>
                    <a:pt x="8384" y="1"/>
                    <a:pt x="77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74"/>
            <p:cNvSpPr/>
            <p:nvPr/>
          </p:nvSpPr>
          <p:spPr>
            <a:xfrm>
              <a:off x="2442650" y="2482000"/>
              <a:ext cx="267025" cy="59825"/>
            </a:xfrm>
            <a:custGeom>
              <a:avLst/>
              <a:gdLst/>
              <a:ahLst/>
              <a:cxnLst/>
              <a:rect l="l" t="t" r="r" b="b"/>
              <a:pathLst>
                <a:path w="10681" h="2393" extrusionOk="0">
                  <a:moveTo>
                    <a:pt x="0" y="0"/>
                  </a:moveTo>
                  <a:lnTo>
                    <a:pt x="0" y="1436"/>
                  </a:lnTo>
                  <a:cubicBezTo>
                    <a:pt x="0" y="1972"/>
                    <a:pt x="421" y="2393"/>
                    <a:pt x="957" y="2393"/>
                  </a:cubicBezTo>
                  <a:lnTo>
                    <a:pt x="9724" y="2393"/>
                  </a:lnTo>
                  <a:cubicBezTo>
                    <a:pt x="10259" y="2393"/>
                    <a:pt x="10681" y="1972"/>
                    <a:pt x="10681" y="1436"/>
                  </a:cubicBezTo>
                  <a:lnTo>
                    <a:pt x="106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74"/>
            <p:cNvSpPr/>
            <p:nvPr/>
          </p:nvSpPr>
          <p:spPr>
            <a:xfrm>
              <a:off x="2434500" y="2474325"/>
              <a:ext cx="283300" cy="75150"/>
            </a:xfrm>
            <a:custGeom>
              <a:avLst/>
              <a:gdLst/>
              <a:ahLst/>
              <a:cxnLst/>
              <a:rect l="l" t="t" r="r" b="b"/>
              <a:pathLst>
                <a:path w="11332" h="3006" extrusionOk="0">
                  <a:moveTo>
                    <a:pt x="10700" y="613"/>
                  </a:moveTo>
                  <a:lnTo>
                    <a:pt x="10700" y="1743"/>
                  </a:lnTo>
                  <a:cubicBezTo>
                    <a:pt x="10700" y="2106"/>
                    <a:pt x="10413" y="2393"/>
                    <a:pt x="10050" y="2393"/>
                  </a:cubicBezTo>
                  <a:lnTo>
                    <a:pt x="1283" y="2393"/>
                  </a:lnTo>
                  <a:cubicBezTo>
                    <a:pt x="919" y="2393"/>
                    <a:pt x="632" y="2106"/>
                    <a:pt x="632" y="1743"/>
                  </a:cubicBezTo>
                  <a:lnTo>
                    <a:pt x="632" y="613"/>
                  </a:lnTo>
                  <a:close/>
                  <a:moveTo>
                    <a:pt x="1" y="1"/>
                  </a:moveTo>
                  <a:lnTo>
                    <a:pt x="1" y="1743"/>
                  </a:lnTo>
                  <a:cubicBezTo>
                    <a:pt x="1" y="2432"/>
                    <a:pt x="575" y="3006"/>
                    <a:pt x="1283" y="3006"/>
                  </a:cubicBezTo>
                  <a:lnTo>
                    <a:pt x="10050" y="3006"/>
                  </a:lnTo>
                  <a:cubicBezTo>
                    <a:pt x="10758" y="3006"/>
                    <a:pt x="11332" y="2432"/>
                    <a:pt x="11332" y="1743"/>
                  </a:cubicBezTo>
                  <a:lnTo>
                    <a:pt x="113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74"/>
            <p:cNvSpPr/>
            <p:nvPr/>
          </p:nvSpPr>
          <p:spPr>
            <a:xfrm>
              <a:off x="2562750" y="2504000"/>
              <a:ext cx="27300" cy="15825"/>
            </a:xfrm>
            <a:custGeom>
              <a:avLst/>
              <a:gdLst/>
              <a:ahLst/>
              <a:cxnLst/>
              <a:rect l="l" t="t" r="r" b="b"/>
              <a:pathLst>
                <a:path w="1092" h="633" extrusionOk="0">
                  <a:moveTo>
                    <a:pt x="0" y="1"/>
                  </a:moveTo>
                  <a:lnTo>
                    <a:pt x="0" y="632"/>
                  </a:lnTo>
                  <a:lnTo>
                    <a:pt x="1091" y="632"/>
                  </a:lnTo>
                  <a:lnTo>
                    <a:pt x="10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74"/>
            <p:cNvSpPr/>
            <p:nvPr/>
          </p:nvSpPr>
          <p:spPr>
            <a:xfrm>
              <a:off x="2515375" y="2577225"/>
              <a:ext cx="122050" cy="15325"/>
            </a:xfrm>
            <a:custGeom>
              <a:avLst/>
              <a:gdLst/>
              <a:ahLst/>
              <a:cxnLst/>
              <a:rect l="l" t="t" r="r" b="b"/>
              <a:pathLst>
                <a:path w="4882" h="613" extrusionOk="0">
                  <a:moveTo>
                    <a:pt x="0" y="0"/>
                  </a:moveTo>
                  <a:lnTo>
                    <a:pt x="0" y="613"/>
                  </a:lnTo>
                  <a:lnTo>
                    <a:pt x="4881" y="613"/>
                  </a:lnTo>
                  <a:lnTo>
                    <a:pt x="488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30" name="Google Shape;3130;p74"/>
          <p:cNvGrpSpPr/>
          <p:nvPr/>
        </p:nvGrpSpPr>
        <p:grpSpPr>
          <a:xfrm>
            <a:off x="2624966" y="2369875"/>
            <a:ext cx="282825" cy="260825"/>
            <a:chOff x="2758450" y="2312600"/>
            <a:chExt cx="282825" cy="260825"/>
          </a:xfrm>
        </p:grpSpPr>
        <p:sp>
          <p:nvSpPr>
            <p:cNvPr id="3131" name="Google Shape;3131;p74"/>
            <p:cNvSpPr/>
            <p:nvPr/>
          </p:nvSpPr>
          <p:spPr>
            <a:xfrm>
              <a:off x="2891000" y="2312600"/>
              <a:ext cx="16775" cy="102425"/>
            </a:xfrm>
            <a:custGeom>
              <a:avLst/>
              <a:gdLst/>
              <a:ahLst/>
              <a:cxnLst/>
              <a:rect l="l" t="t" r="r" b="b"/>
              <a:pathLst>
                <a:path w="671" h="4097" extrusionOk="0">
                  <a:moveTo>
                    <a:pt x="1" y="0"/>
                  </a:moveTo>
                  <a:lnTo>
                    <a:pt x="1" y="4096"/>
                  </a:lnTo>
                  <a:cubicBezTo>
                    <a:pt x="116" y="4058"/>
                    <a:pt x="211" y="4020"/>
                    <a:pt x="326" y="4020"/>
                  </a:cubicBezTo>
                  <a:cubicBezTo>
                    <a:pt x="460" y="4020"/>
                    <a:pt x="575" y="4058"/>
                    <a:pt x="671" y="4096"/>
                  </a:cubicBezTo>
                  <a:lnTo>
                    <a:pt x="6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74"/>
            <p:cNvSpPr/>
            <p:nvPr/>
          </p:nvSpPr>
          <p:spPr>
            <a:xfrm>
              <a:off x="2891000" y="2453750"/>
              <a:ext cx="16775" cy="71325"/>
            </a:xfrm>
            <a:custGeom>
              <a:avLst/>
              <a:gdLst/>
              <a:ahLst/>
              <a:cxnLst/>
              <a:rect l="l" t="t" r="r" b="b"/>
              <a:pathLst>
                <a:path w="671" h="2853" extrusionOk="0">
                  <a:moveTo>
                    <a:pt x="1" y="1"/>
                  </a:moveTo>
                  <a:lnTo>
                    <a:pt x="1" y="2853"/>
                  </a:lnTo>
                  <a:lnTo>
                    <a:pt x="671" y="2853"/>
                  </a:lnTo>
                  <a:lnTo>
                    <a:pt x="671" y="1"/>
                  </a:lnTo>
                  <a:cubicBezTo>
                    <a:pt x="575" y="58"/>
                    <a:pt x="460" y="77"/>
                    <a:pt x="326" y="77"/>
                  </a:cubicBezTo>
                  <a:cubicBezTo>
                    <a:pt x="211" y="77"/>
                    <a:pt x="97" y="58"/>
                    <a:pt x="1" y="1"/>
                  </a:cubicBezTo>
                  <a:close/>
                </a:path>
              </a:pathLst>
            </a:custGeom>
            <a:solidFill>
              <a:srgbClr val="507C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74"/>
            <p:cNvSpPr/>
            <p:nvPr/>
          </p:nvSpPr>
          <p:spPr>
            <a:xfrm>
              <a:off x="2869475" y="2404000"/>
              <a:ext cx="59850" cy="60300"/>
            </a:xfrm>
            <a:custGeom>
              <a:avLst/>
              <a:gdLst/>
              <a:ahLst/>
              <a:cxnLst/>
              <a:rect l="l" t="t" r="r" b="b"/>
              <a:pathLst>
                <a:path w="2394" h="2412" extrusionOk="0">
                  <a:moveTo>
                    <a:pt x="1187" y="708"/>
                  </a:moveTo>
                  <a:cubicBezTo>
                    <a:pt x="1493" y="708"/>
                    <a:pt x="1723" y="938"/>
                    <a:pt x="1723" y="1225"/>
                  </a:cubicBezTo>
                  <a:cubicBezTo>
                    <a:pt x="1723" y="1512"/>
                    <a:pt x="1474" y="1761"/>
                    <a:pt x="1187" y="1761"/>
                  </a:cubicBezTo>
                  <a:cubicBezTo>
                    <a:pt x="919" y="1761"/>
                    <a:pt x="670" y="1512"/>
                    <a:pt x="670" y="1225"/>
                  </a:cubicBezTo>
                  <a:cubicBezTo>
                    <a:pt x="670" y="938"/>
                    <a:pt x="919" y="708"/>
                    <a:pt x="1187" y="708"/>
                  </a:cubicBezTo>
                  <a:close/>
                  <a:moveTo>
                    <a:pt x="1187" y="0"/>
                  </a:moveTo>
                  <a:cubicBezTo>
                    <a:pt x="517" y="0"/>
                    <a:pt x="1" y="555"/>
                    <a:pt x="1" y="1206"/>
                  </a:cubicBezTo>
                  <a:cubicBezTo>
                    <a:pt x="1" y="1876"/>
                    <a:pt x="556" y="2412"/>
                    <a:pt x="1187" y="2412"/>
                  </a:cubicBezTo>
                  <a:cubicBezTo>
                    <a:pt x="1838" y="2412"/>
                    <a:pt x="2393" y="1876"/>
                    <a:pt x="2393" y="1206"/>
                  </a:cubicBezTo>
                  <a:cubicBezTo>
                    <a:pt x="2393" y="536"/>
                    <a:pt x="1838" y="0"/>
                    <a:pt x="11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74"/>
            <p:cNvSpPr/>
            <p:nvPr/>
          </p:nvSpPr>
          <p:spPr>
            <a:xfrm>
              <a:off x="2804400" y="2312600"/>
              <a:ext cx="16775" cy="102425"/>
            </a:xfrm>
            <a:custGeom>
              <a:avLst/>
              <a:gdLst/>
              <a:ahLst/>
              <a:cxnLst/>
              <a:rect l="l" t="t" r="r" b="b"/>
              <a:pathLst>
                <a:path w="671" h="4097" extrusionOk="0">
                  <a:moveTo>
                    <a:pt x="0" y="0"/>
                  </a:moveTo>
                  <a:lnTo>
                    <a:pt x="0" y="4096"/>
                  </a:lnTo>
                  <a:cubicBezTo>
                    <a:pt x="96" y="4058"/>
                    <a:pt x="211" y="4020"/>
                    <a:pt x="326" y="4020"/>
                  </a:cubicBezTo>
                  <a:cubicBezTo>
                    <a:pt x="441" y="4020"/>
                    <a:pt x="575" y="4058"/>
                    <a:pt x="670" y="4096"/>
                  </a:cubicBezTo>
                  <a:lnTo>
                    <a:pt x="6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74"/>
            <p:cNvSpPr/>
            <p:nvPr/>
          </p:nvSpPr>
          <p:spPr>
            <a:xfrm>
              <a:off x="2804400" y="2453750"/>
              <a:ext cx="16775" cy="71325"/>
            </a:xfrm>
            <a:custGeom>
              <a:avLst/>
              <a:gdLst/>
              <a:ahLst/>
              <a:cxnLst/>
              <a:rect l="l" t="t" r="r" b="b"/>
              <a:pathLst>
                <a:path w="671" h="2853" extrusionOk="0">
                  <a:moveTo>
                    <a:pt x="0" y="1"/>
                  </a:moveTo>
                  <a:lnTo>
                    <a:pt x="0" y="2853"/>
                  </a:lnTo>
                  <a:lnTo>
                    <a:pt x="670" y="2853"/>
                  </a:lnTo>
                  <a:lnTo>
                    <a:pt x="670" y="1"/>
                  </a:lnTo>
                  <a:cubicBezTo>
                    <a:pt x="555" y="58"/>
                    <a:pt x="441" y="77"/>
                    <a:pt x="326" y="77"/>
                  </a:cubicBezTo>
                  <a:cubicBezTo>
                    <a:pt x="211" y="77"/>
                    <a:pt x="96" y="58"/>
                    <a:pt x="0" y="1"/>
                  </a:cubicBezTo>
                  <a:close/>
                </a:path>
              </a:pathLst>
            </a:custGeom>
            <a:solidFill>
              <a:srgbClr val="507C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74"/>
            <p:cNvSpPr/>
            <p:nvPr/>
          </p:nvSpPr>
          <p:spPr>
            <a:xfrm>
              <a:off x="2782875" y="2404000"/>
              <a:ext cx="59825" cy="60300"/>
            </a:xfrm>
            <a:custGeom>
              <a:avLst/>
              <a:gdLst/>
              <a:ahLst/>
              <a:cxnLst/>
              <a:rect l="l" t="t" r="r" b="b"/>
              <a:pathLst>
                <a:path w="2393" h="2412" extrusionOk="0">
                  <a:moveTo>
                    <a:pt x="1187" y="708"/>
                  </a:moveTo>
                  <a:cubicBezTo>
                    <a:pt x="1474" y="708"/>
                    <a:pt x="1723" y="938"/>
                    <a:pt x="1723" y="1225"/>
                  </a:cubicBezTo>
                  <a:cubicBezTo>
                    <a:pt x="1723" y="1512"/>
                    <a:pt x="1474" y="1761"/>
                    <a:pt x="1187" y="1761"/>
                  </a:cubicBezTo>
                  <a:cubicBezTo>
                    <a:pt x="900" y="1761"/>
                    <a:pt x="670" y="1512"/>
                    <a:pt x="670" y="1225"/>
                  </a:cubicBezTo>
                  <a:cubicBezTo>
                    <a:pt x="670" y="938"/>
                    <a:pt x="900" y="708"/>
                    <a:pt x="1187" y="708"/>
                  </a:cubicBezTo>
                  <a:close/>
                  <a:moveTo>
                    <a:pt x="1187" y="0"/>
                  </a:moveTo>
                  <a:cubicBezTo>
                    <a:pt x="517" y="0"/>
                    <a:pt x="0" y="555"/>
                    <a:pt x="0" y="1206"/>
                  </a:cubicBezTo>
                  <a:cubicBezTo>
                    <a:pt x="0" y="1876"/>
                    <a:pt x="555" y="2412"/>
                    <a:pt x="1187" y="2412"/>
                  </a:cubicBezTo>
                  <a:cubicBezTo>
                    <a:pt x="1838" y="2412"/>
                    <a:pt x="2374" y="1876"/>
                    <a:pt x="2393" y="1206"/>
                  </a:cubicBezTo>
                  <a:cubicBezTo>
                    <a:pt x="2393" y="536"/>
                    <a:pt x="1838" y="0"/>
                    <a:pt x="11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74"/>
            <p:cNvSpPr/>
            <p:nvPr/>
          </p:nvSpPr>
          <p:spPr>
            <a:xfrm>
              <a:off x="2758450" y="2514525"/>
              <a:ext cx="282825" cy="58900"/>
            </a:xfrm>
            <a:custGeom>
              <a:avLst/>
              <a:gdLst/>
              <a:ahLst/>
              <a:cxnLst/>
              <a:rect l="l" t="t" r="r" b="b"/>
              <a:pathLst>
                <a:path w="11313" h="2356" extrusionOk="0">
                  <a:moveTo>
                    <a:pt x="10394" y="632"/>
                  </a:moveTo>
                  <a:cubicBezTo>
                    <a:pt x="10547" y="632"/>
                    <a:pt x="10643" y="766"/>
                    <a:pt x="10643" y="881"/>
                  </a:cubicBezTo>
                  <a:lnTo>
                    <a:pt x="10643" y="1475"/>
                  </a:lnTo>
                  <a:cubicBezTo>
                    <a:pt x="10643" y="1628"/>
                    <a:pt x="10528" y="1723"/>
                    <a:pt x="10394" y="1723"/>
                  </a:cubicBezTo>
                  <a:lnTo>
                    <a:pt x="881" y="1723"/>
                  </a:lnTo>
                  <a:cubicBezTo>
                    <a:pt x="728" y="1723"/>
                    <a:pt x="633" y="1589"/>
                    <a:pt x="633" y="1475"/>
                  </a:cubicBezTo>
                  <a:lnTo>
                    <a:pt x="633" y="881"/>
                  </a:lnTo>
                  <a:cubicBezTo>
                    <a:pt x="633" y="728"/>
                    <a:pt x="767" y="632"/>
                    <a:pt x="881" y="632"/>
                  </a:cubicBezTo>
                  <a:close/>
                  <a:moveTo>
                    <a:pt x="881" y="1"/>
                  </a:moveTo>
                  <a:cubicBezTo>
                    <a:pt x="403" y="1"/>
                    <a:pt x="1" y="384"/>
                    <a:pt x="1" y="881"/>
                  </a:cubicBezTo>
                  <a:lnTo>
                    <a:pt x="1" y="1475"/>
                  </a:lnTo>
                  <a:cubicBezTo>
                    <a:pt x="1" y="1953"/>
                    <a:pt x="365" y="2355"/>
                    <a:pt x="881" y="2355"/>
                  </a:cubicBezTo>
                  <a:lnTo>
                    <a:pt x="10394" y="2355"/>
                  </a:lnTo>
                  <a:cubicBezTo>
                    <a:pt x="10911" y="2355"/>
                    <a:pt x="11313" y="1953"/>
                    <a:pt x="11294" y="1475"/>
                  </a:cubicBezTo>
                  <a:lnTo>
                    <a:pt x="11294" y="881"/>
                  </a:lnTo>
                  <a:cubicBezTo>
                    <a:pt x="11294" y="403"/>
                    <a:pt x="10911" y="1"/>
                    <a:pt x="10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74"/>
            <p:cNvSpPr/>
            <p:nvPr/>
          </p:nvSpPr>
          <p:spPr>
            <a:xfrm>
              <a:off x="2790525" y="2359500"/>
              <a:ext cx="43075" cy="43075"/>
            </a:xfrm>
            <a:custGeom>
              <a:avLst/>
              <a:gdLst/>
              <a:ahLst/>
              <a:cxnLst/>
              <a:rect l="l" t="t" r="r" b="b"/>
              <a:pathLst>
                <a:path w="1723" h="1723" extrusionOk="0">
                  <a:moveTo>
                    <a:pt x="862" y="0"/>
                  </a:moveTo>
                  <a:cubicBezTo>
                    <a:pt x="383" y="0"/>
                    <a:pt x="0" y="383"/>
                    <a:pt x="0" y="862"/>
                  </a:cubicBezTo>
                  <a:cubicBezTo>
                    <a:pt x="0" y="1340"/>
                    <a:pt x="383" y="1723"/>
                    <a:pt x="862" y="1723"/>
                  </a:cubicBezTo>
                  <a:cubicBezTo>
                    <a:pt x="1340" y="1723"/>
                    <a:pt x="1723" y="1340"/>
                    <a:pt x="1723" y="862"/>
                  </a:cubicBezTo>
                  <a:cubicBezTo>
                    <a:pt x="1723" y="383"/>
                    <a:pt x="1359" y="0"/>
                    <a:pt x="8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74"/>
            <p:cNvSpPr/>
            <p:nvPr/>
          </p:nvSpPr>
          <p:spPr>
            <a:xfrm>
              <a:off x="2782875" y="2350400"/>
              <a:ext cx="59825" cy="59850"/>
            </a:xfrm>
            <a:custGeom>
              <a:avLst/>
              <a:gdLst/>
              <a:ahLst/>
              <a:cxnLst/>
              <a:rect l="l" t="t" r="r" b="b"/>
              <a:pathLst>
                <a:path w="2393" h="2394" extrusionOk="0">
                  <a:moveTo>
                    <a:pt x="1187" y="690"/>
                  </a:moveTo>
                  <a:cubicBezTo>
                    <a:pt x="1474" y="690"/>
                    <a:pt x="1723" y="938"/>
                    <a:pt x="1723" y="1226"/>
                  </a:cubicBezTo>
                  <a:cubicBezTo>
                    <a:pt x="1723" y="1513"/>
                    <a:pt x="1474" y="1742"/>
                    <a:pt x="1187" y="1742"/>
                  </a:cubicBezTo>
                  <a:cubicBezTo>
                    <a:pt x="900" y="1742"/>
                    <a:pt x="670" y="1513"/>
                    <a:pt x="670" y="1226"/>
                  </a:cubicBezTo>
                  <a:cubicBezTo>
                    <a:pt x="670" y="938"/>
                    <a:pt x="900" y="690"/>
                    <a:pt x="1187" y="690"/>
                  </a:cubicBezTo>
                  <a:close/>
                  <a:moveTo>
                    <a:pt x="1187" y="1"/>
                  </a:moveTo>
                  <a:cubicBezTo>
                    <a:pt x="517" y="1"/>
                    <a:pt x="0" y="556"/>
                    <a:pt x="0" y="1187"/>
                  </a:cubicBezTo>
                  <a:cubicBezTo>
                    <a:pt x="0" y="1876"/>
                    <a:pt x="555" y="2393"/>
                    <a:pt x="1187" y="2393"/>
                  </a:cubicBezTo>
                  <a:cubicBezTo>
                    <a:pt x="1838" y="2393"/>
                    <a:pt x="2374" y="1876"/>
                    <a:pt x="2393" y="1187"/>
                  </a:cubicBezTo>
                  <a:cubicBezTo>
                    <a:pt x="2393" y="517"/>
                    <a:pt x="1838" y="1"/>
                    <a:pt x="11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74"/>
            <p:cNvSpPr/>
            <p:nvPr/>
          </p:nvSpPr>
          <p:spPr>
            <a:xfrm>
              <a:off x="2790525" y="2467150"/>
              <a:ext cx="43075" cy="43100"/>
            </a:xfrm>
            <a:custGeom>
              <a:avLst/>
              <a:gdLst/>
              <a:ahLst/>
              <a:cxnLst/>
              <a:rect l="l" t="t" r="r" b="b"/>
              <a:pathLst>
                <a:path w="1723" h="1724" extrusionOk="0">
                  <a:moveTo>
                    <a:pt x="862" y="1"/>
                  </a:moveTo>
                  <a:cubicBezTo>
                    <a:pt x="383" y="1"/>
                    <a:pt x="0" y="384"/>
                    <a:pt x="0" y="862"/>
                  </a:cubicBezTo>
                  <a:cubicBezTo>
                    <a:pt x="0" y="1341"/>
                    <a:pt x="383" y="1723"/>
                    <a:pt x="862" y="1723"/>
                  </a:cubicBezTo>
                  <a:cubicBezTo>
                    <a:pt x="1340" y="1723"/>
                    <a:pt x="1723" y="1341"/>
                    <a:pt x="1723" y="862"/>
                  </a:cubicBezTo>
                  <a:cubicBezTo>
                    <a:pt x="1723" y="384"/>
                    <a:pt x="1359" y="1"/>
                    <a:pt x="8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74"/>
            <p:cNvSpPr/>
            <p:nvPr/>
          </p:nvSpPr>
          <p:spPr>
            <a:xfrm>
              <a:off x="2782875" y="2458075"/>
              <a:ext cx="59825" cy="59825"/>
            </a:xfrm>
            <a:custGeom>
              <a:avLst/>
              <a:gdLst/>
              <a:ahLst/>
              <a:cxnLst/>
              <a:rect l="l" t="t" r="r" b="b"/>
              <a:pathLst>
                <a:path w="2393" h="2393" extrusionOk="0">
                  <a:moveTo>
                    <a:pt x="1187" y="689"/>
                  </a:moveTo>
                  <a:cubicBezTo>
                    <a:pt x="1474" y="689"/>
                    <a:pt x="1723" y="938"/>
                    <a:pt x="1723" y="1225"/>
                  </a:cubicBezTo>
                  <a:cubicBezTo>
                    <a:pt x="1723" y="1512"/>
                    <a:pt x="1474" y="1742"/>
                    <a:pt x="1187" y="1742"/>
                  </a:cubicBezTo>
                  <a:cubicBezTo>
                    <a:pt x="900" y="1742"/>
                    <a:pt x="670" y="1512"/>
                    <a:pt x="670" y="1225"/>
                  </a:cubicBezTo>
                  <a:cubicBezTo>
                    <a:pt x="670" y="938"/>
                    <a:pt x="900" y="689"/>
                    <a:pt x="1187" y="689"/>
                  </a:cubicBezTo>
                  <a:close/>
                  <a:moveTo>
                    <a:pt x="1187" y="0"/>
                  </a:moveTo>
                  <a:cubicBezTo>
                    <a:pt x="517" y="0"/>
                    <a:pt x="0" y="555"/>
                    <a:pt x="0" y="1206"/>
                  </a:cubicBezTo>
                  <a:cubicBezTo>
                    <a:pt x="0" y="1876"/>
                    <a:pt x="555" y="2393"/>
                    <a:pt x="1187" y="2393"/>
                  </a:cubicBezTo>
                  <a:cubicBezTo>
                    <a:pt x="1838" y="2393"/>
                    <a:pt x="2374" y="1876"/>
                    <a:pt x="2393" y="1206"/>
                  </a:cubicBezTo>
                  <a:cubicBezTo>
                    <a:pt x="2393" y="536"/>
                    <a:pt x="1838" y="0"/>
                    <a:pt x="11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74"/>
            <p:cNvSpPr/>
            <p:nvPr/>
          </p:nvSpPr>
          <p:spPr>
            <a:xfrm>
              <a:off x="2877600" y="2467150"/>
              <a:ext cx="43575" cy="43100"/>
            </a:xfrm>
            <a:custGeom>
              <a:avLst/>
              <a:gdLst/>
              <a:ahLst/>
              <a:cxnLst/>
              <a:rect l="l" t="t" r="r" b="b"/>
              <a:pathLst>
                <a:path w="1743" h="1724" extrusionOk="0">
                  <a:moveTo>
                    <a:pt x="862" y="1"/>
                  </a:moveTo>
                  <a:cubicBezTo>
                    <a:pt x="384" y="1"/>
                    <a:pt x="1" y="384"/>
                    <a:pt x="1" y="862"/>
                  </a:cubicBezTo>
                  <a:cubicBezTo>
                    <a:pt x="1" y="1341"/>
                    <a:pt x="384" y="1723"/>
                    <a:pt x="862" y="1723"/>
                  </a:cubicBezTo>
                  <a:cubicBezTo>
                    <a:pt x="1341" y="1723"/>
                    <a:pt x="1743" y="1341"/>
                    <a:pt x="1743" y="862"/>
                  </a:cubicBezTo>
                  <a:cubicBezTo>
                    <a:pt x="1743" y="384"/>
                    <a:pt x="1341" y="1"/>
                    <a:pt x="8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74"/>
            <p:cNvSpPr/>
            <p:nvPr/>
          </p:nvSpPr>
          <p:spPr>
            <a:xfrm>
              <a:off x="2869475" y="2458075"/>
              <a:ext cx="59850" cy="59825"/>
            </a:xfrm>
            <a:custGeom>
              <a:avLst/>
              <a:gdLst/>
              <a:ahLst/>
              <a:cxnLst/>
              <a:rect l="l" t="t" r="r" b="b"/>
              <a:pathLst>
                <a:path w="2394" h="2393" extrusionOk="0">
                  <a:moveTo>
                    <a:pt x="1187" y="689"/>
                  </a:moveTo>
                  <a:cubicBezTo>
                    <a:pt x="1493" y="689"/>
                    <a:pt x="1723" y="938"/>
                    <a:pt x="1723" y="1225"/>
                  </a:cubicBezTo>
                  <a:cubicBezTo>
                    <a:pt x="1723" y="1512"/>
                    <a:pt x="1474" y="1742"/>
                    <a:pt x="1187" y="1742"/>
                  </a:cubicBezTo>
                  <a:cubicBezTo>
                    <a:pt x="919" y="1742"/>
                    <a:pt x="670" y="1512"/>
                    <a:pt x="670" y="1225"/>
                  </a:cubicBezTo>
                  <a:cubicBezTo>
                    <a:pt x="670" y="938"/>
                    <a:pt x="919" y="689"/>
                    <a:pt x="1187" y="689"/>
                  </a:cubicBezTo>
                  <a:close/>
                  <a:moveTo>
                    <a:pt x="1187" y="0"/>
                  </a:moveTo>
                  <a:cubicBezTo>
                    <a:pt x="517" y="0"/>
                    <a:pt x="1" y="555"/>
                    <a:pt x="1" y="1206"/>
                  </a:cubicBezTo>
                  <a:cubicBezTo>
                    <a:pt x="1" y="1876"/>
                    <a:pt x="556" y="2393"/>
                    <a:pt x="1187" y="2393"/>
                  </a:cubicBezTo>
                  <a:cubicBezTo>
                    <a:pt x="1838" y="2393"/>
                    <a:pt x="2393" y="1876"/>
                    <a:pt x="2393" y="1206"/>
                  </a:cubicBezTo>
                  <a:cubicBezTo>
                    <a:pt x="2393" y="536"/>
                    <a:pt x="1838" y="0"/>
                    <a:pt x="11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74"/>
            <p:cNvSpPr/>
            <p:nvPr/>
          </p:nvSpPr>
          <p:spPr>
            <a:xfrm>
              <a:off x="2978575" y="2312600"/>
              <a:ext cx="16775" cy="212950"/>
            </a:xfrm>
            <a:custGeom>
              <a:avLst/>
              <a:gdLst/>
              <a:ahLst/>
              <a:cxnLst/>
              <a:rect l="l" t="t" r="r" b="b"/>
              <a:pathLst>
                <a:path w="671" h="8518" extrusionOk="0">
                  <a:moveTo>
                    <a:pt x="1" y="0"/>
                  </a:moveTo>
                  <a:lnTo>
                    <a:pt x="1" y="8518"/>
                  </a:lnTo>
                  <a:lnTo>
                    <a:pt x="671" y="8518"/>
                  </a:lnTo>
                  <a:lnTo>
                    <a:pt x="6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74"/>
            <p:cNvSpPr/>
            <p:nvPr/>
          </p:nvSpPr>
          <p:spPr>
            <a:xfrm>
              <a:off x="2964700" y="2467150"/>
              <a:ext cx="43100" cy="43100"/>
            </a:xfrm>
            <a:custGeom>
              <a:avLst/>
              <a:gdLst/>
              <a:ahLst/>
              <a:cxnLst/>
              <a:rect l="l" t="t" r="r" b="b"/>
              <a:pathLst>
                <a:path w="1724" h="1724" extrusionOk="0">
                  <a:moveTo>
                    <a:pt x="862" y="1"/>
                  </a:moveTo>
                  <a:cubicBezTo>
                    <a:pt x="383" y="1"/>
                    <a:pt x="1" y="384"/>
                    <a:pt x="1" y="862"/>
                  </a:cubicBezTo>
                  <a:cubicBezTo>
                    <a:pt x="1" y="1341"/>
                    <a:pt x="383" y="1723"/>
                    <a:pt x="862" y="1723"/>
                  </a:cubicBezTo>
                  <a:cubicBezTo>
                    <a:pt x="1340" y="1723"/>
                    <a:pt x="1723" y="1341"/>
                    <a:pt x="1723" y="862"/>
                  </a:cubicBezTo>
                  <a:cubicBezTo>
                    <a:pt x="1723" y="384"/>
                    <a:pt x="1340" y="1"/>
                    <a:pt x="8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74"/>
            <p:cNvSpPr/>
            <p:nvPr/>
          </p:nvSpPr>
          <p:spPr>
            <a:xfrm>
              <a:off x="2956075" y="2458075"/>
              <a:ext cx="59850" cy="59825"/>
            </a:xfrm>
            <a:custGeom>
              <a:avLst/>
              <a:gdLst/>
              <a:ahLst/>
              <a:cxnLst/>
              <a:rect l="l" t="t" r="r" b="b"/>
              <a:pathLst>
                <a:path w="2394" h="2393" extrusionOk="0">
                  <a:moveTo>
                    <a:pt x="1207" y="689"/>
                  </a:moveTo>
                  <a:cubicBezTo>
                    <a:pt x="1494" y="689"/>
                    <a:pt x="1724" y="938"/>
                    <a:pt x="1724" y="1225"/>
                  </a:cubicBezTo>
                  <a:cubicBezTo>
                    <a:pt x="1724" y="1512"/>
                    <a:pt x="1494" y="1742"/>
                    <a:pt x="1207" y="1742"/>
                  </a:cubicBezTo>
                  <a:cubicBezTo>
                    <a:pt x="920" y="1742"/>
                    <a:pt x="671" y="1512"/>
                    <a:pt x="671" y="1225"/>
                  </a:cubicBezTo>
                  <a:cubicBezTo>
                    <a:pt x="671" y="938"/>
                    <a:pt x="920" y="689"/>
                    <a:pt x="1207" y="689"/>
                  </a:cubicBezTo>
                  <a:close/>
                  <a:moveTo>
                    <a:pt x="1207" y="0"/>
                  </a:moveTo>
                  <a:cubicBezTo>
                    <a:pt x="537" y="0"/>
                    <a:pt x="1" y="555"/>
                    <a:pt x="1" y="1206"/>
                  </a:cubicBezTo>
                  <a:cubicBezTo>
                    <a:pt x="1" y="1876"/>
                    <a:pt x="556" y="2393"/>
                    <a:pt x="1207" y="2393"/>
                  </a:cubicBezTo>
                  <a:cubicBezTo>
                    <a:pt x="1877" y="2393"/>
                    <a:pt x="2394" y="1876"/>
                    <a:pt x="2394" y="1206"/>
                  </a:cubicBezTo>
                  <a:cubicBezTo>
                    <a:pt x="2394" y="536"/>
                    <a:pt x="1858" y="0"/>
                    <a:pt x="12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47" name="Google Shape;3147;p74"/>
          <p:cNvGrpSpPr/>
          <p:nvPr/>
        </p:nvGrpSpPr>
        <p:grpSpPr>
          <a:xfrm>
            <a:off x="2965136" y="2372988"/>
            <a:ext cx="283800" cy="254600"/>
            <a:chOff x="3091975" y="2305425"/>
            <a:chExt cx="283800" cy="254600"/>
          </a:xfrm>
        </p:grpSpPr>
        <p:sp>
          <p:nvSpPr>
            <p:cNvPr id="3148" name="Google Shape;3148;p74"/>
            <p:cNvSpPr/>
            <p:nvPr/>
          </p:nvSpPr>
          <p:spPr>
            <a:xfrm>
              <a:off x="3123575" y="2436525"/>
              <a:ext cx="214400" cy="16775"/>
            </a:xfrm>
            <a:custGeom>
              <a:avLst/>
              <a:gdLst/>
              <a:ahLst/>
              <a:cxnLst/>
              <a:rect l="l" t="t" r="r" b="b"/>
              <a:pathLst>
                <a:path w="8576" h="671" extrusionOk="0">
                  <a:moveTo>
                    <a:pt x="0" y="1"/>
                  </a:moveTo>
                  <a:lnTo>
                    <a:pt x="0" y="671"/>
                  </a:lnTo>
                  <a:lnTo>
                    <a:pt x="8575" y="671"/>
                  </a:lnTo>
                  <a:lnTo>
                    <a:pt x="857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74"/>
            <p:cNvSpPr/>
            <p:nvPr/>
          </p:nvSpPr>
          <p:spPr>
            <a:xfrm>
              <a:off x="3123575" y="2352325"/>
              <a:ext cx="214400" cy="16750"/>
            </a:xfrm>
            <a:custGeom>
              <a:avLst/>
              <a:gdLst/>
              <a:ahLst/>
              <a:cxnLst/>
              <a:rect l="l" t="t" r="r" b="b"/>
              <a:pathLst>
                <a:path w="8576" h="670" extrusionOk="0">
                  <a:moveTo>
                    <a:pt x="0" y="0"/>
                  </a:moveTo>
                  <a:lnTo>
                    <a:pt x="0" y="670"/>
                  </a:lnTo>
                  <a:lnTo>
                    <a:pt x="8575" y="670"/>
                  </a:lnTo>
                  <a:lnTo>
                    <a:pt x="857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74"/>
            <p:cNvSpPr/>
            <p:nvPr/>
          </p:nvSpPr>
          <p:spPr>
            <a:xfrm>
              <a:off x="3163750" y="2340825"/>
              <a:ext cx="30175" cy="39275"/>
            </a:xfrm>
            <a:custGeom>
              <a:avLst/>
              <a:gdLst/>
              <a:ahLst/>
              <a:cxnLst/>
              <a:rect l="l" t="t" r="r" b="b"/>
              <a:pathLst>
                <a:path w="1207" h="1571" extrusionOk="0">
                  <a:moveTo>
                    <a:pt x="269" y="1"/>
                  </a:moveTo>
                  <a:cubicBezTo>
                    <a:pt x="116" y="1"/>
                    <a:pt x="1" y="116"/>
                    <a:pt x="1" y="269"/>
                  </a:cubicBezTo>
                  <a:lnTo>
                    <a:pt x="1" y="1321"/>
                  </a:lnTo>
                  <a:cubicBezTo>
                    <a:pt x="1" y="1455"/>
                    <a:pt x="116" y="1570"/>
                    <a:pt x="269" y="1570"/>
                  </a:cubicBezTo>
                  <a:lnTo>
                    <a:pt x="939" y="1570"/>
                  </a:lnTo>
                  <a:cubicBezTo>
                    <a:pt x="1073" y="1570"/>
                    <a:pt x="1207" y="1455"/>
                    <a:pt x="1207" y="1321"/>
                  </a:cubicBezTo>
                  <a:lnTo>
                    <a:pt x="1207" y="269"/>
                  </a:lnTo>
                  <a:cubicBezTo>
                    <a:pt x="1207" y="116"/>
                    <a:pt x="1073" y="1"/>
                    <a:pt x="9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74"/>
            <p:cNvSpPr/>
            <p:nvPr/>
          </p:nvSpPr>
          <p:spPr>
            <a:xfrm>
              <a:off x="3217825" y="2340825"/>
              <a:ext cx="29700" cy="39275"/>
            </a:xfrm>
            <a:custGeom>
              <a:avLst/>
              <a:gdLst/>
              <a:ahLst/>
              <a:cxnLst/>
              <a:rect l="l" t="t" r="r" b="b"/>
              <a:pathLst>
                <a:path w="1188" h="1571" extrusionOk="0">
                  <a:moveTo>
                    <a:pt x="250" y="1"/>
                  </a:moveTo>
                  <a:cubicBezTo>
                    <a:pt x="116" y="1"/>
                    <a:pt x="1" y="116"/>
                    <a:pt x="1" y="269"/>
                  </a:cubicBezTo>
                  <a:lnTo>
                    <a:pt x="1" y="1321"/>
                  </a:lnTo>
                  <a:cubicBezTo>
                    <a:pt x="1" y="1455"/>
                    <a:pt x="116" y="1570"/>
                    <a:pt x="250" y="1570"/>
                  </a:cubicBezTo>
                  <a:lnTo>
                    <a:pt x="920" y="1570"/>
                  </a:lnTo>
                  <a:cubicBezTo>
                    <a:pt x="1073" y="1570"/>
                    <a:pt x="1188" y="1455"/>
                    <a:pt x="1188" y="1321"/>
                  </a:cubicBezTo>
                  <a:lnTo>
                    <a:pt x="1188" y="269"/>
                  </a:lnTo>
                  <a:cubicBezTo>
                    <a:pt x="1188" y="116"/>
                    <a:pt x="1073" y="1"/>
                    <a:pt x="9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74"/>
            <p:cNvSpPr/>
            <p:nvPr/>
          </p:nvSpPr>
          <p:spPr>
            <a:xfrm>
              <a:off x="3222625" y="2425050"/>
              <a:ext cx="29675" cy="39250"/>
            </a:xfrm>
            <a:custGeom>
              <a:avLst/>
              <a:gdLst/>
              <a:ahLst/>
              <a:cxnLst/>
              <a:rect l="l" t="t" r="r" b="b"/>
              <a:pathLst>
                <a:path w="1187" h="1570" extrusionOk="0">
                  <a:moveTo>
                    <a:pt x="249" y="0"/>
                  </a:moveTo>
                  <a:cubicBezTo>
                    <a:pt x="115" y="0"/>
                    <a:pt x="0" y="115"/>
                    <a:pt x="0" y="268"/>
                  </a:cubicBezTo>
                  <a:lnTo>
                    <a:pt x="0" y="1302"/>
                  </a:lnTo>
                  <a:cubicBezTo>
                    <a:pt x="0" y="1436"/>
                    <a:pt x="115" y="1570"/>
                    <a:pt x="249" y="1570"/>
                  </a:cubicBezTo>
                  <a:lnTo>
                    <a:pt x="919" y="1570"/>
                  </a:lnTo>
                  <a:cubicBezTo>
                    <a:pt x="1072" y="1570"/>
                    <a:pt x="1187" y="1436"/>
                    <a:pt x="1187" y="1321"/>
                  </a:cubicBezTo>
                  <a:lnTo>
                    <a:pt x="1187" y="268"/>
                  </a:lnTo>
                  <a:cubicBezTo>
                    <a:pt x="1187" y="115"/>
                    <a:pt x="1072" y="0"/>
                    <a:pt x="9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74"/>
            <p:cNvSpPr/>
            <p:nvPr/>
          </p:nvSpPr>
          <p:spPr>
            <a:xfrm>
              <a:off x="3276225" y="2425050"/>
              <a:ext cx="30150" cy="39250"/>
            </a:xfrm>
            <a:custGeom>
              <a:avLst/>
              <a:gdLst/>
              <a:ahLst/>
              <a:cxnLst/>
              <a:rect l="l" t="t" r="r" b="b"/>
              <a:pathLst>
                <a:path w="1206" h="1570" extrusionOk="0">
                  <a:moveTo>
                    <a:pt x="268" y="0"/>
                  </a:moveTo>
                  <a:cubicBezTo>
                    <a:pt x="115" y="0"/>
                    <a:pt x="0" y="115"/>
                    <a:pt x="0" y="268"/>
                  </a:cubicBezTo>
                  <a:lnTo>
                    <a:pt x="0" y="1302"/>
                  </a:lnTo>
                  <a:cubicBezTo>
                    <a:pt x="0" y="1436"/>
                    <a:pt x="115" y="1570"/>
                    <a:pt x="268" y="1570"/>
                  </a:cubicBezTo>
                  <a:lnTo>
                    <a:pt x="938" y="1570"/>
                  </a:lnTo>
                  <a:cubicBezTo>
                    <a:pt x="1072" y="1570"/>
                    <a:pt x="1206" y="1436"/>
                    <a:pt x="1206" y="1321"/>
                  </a:cubicBezTo>
                  <a:lnTo>
                    <a:pt x="1206" y="268"/>
                  </a:lnTo>
                  <a:cubicBezTo>
                    <a:pt x="1206" y="115"/>
                    <a:pt x="1072" y="0"/>
                    <a:pt x="9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74"/>
            <p:cNvSpPr/>
            <p:nvPr/>
          </p:nvSpPr>
          <p:spPr>
            <a:xfrm>
              <a:off x="3155625" y="2332700"/>
              <a:ext cx="46450" cy="56000"/>
            </a:xfrm>
            <a:custGeom>
              <a:avLst/>
              <a:gdLst/>
              <a:ahLst/>
              <a:cxnLst/>
              <a:rect l="l" t="t" r="r" b="b"/>
              <a:pathLst>
                <a:path w="1858" h="2240" extrusionOk="0">
                  <a:moveTo>
                    <a:pt x="1187" y="670"/>
                  </a:moveTo>
                  <a:lnTo>
                    <a:pt x="1187" y="1570"/>
                  </a:lnTo>
                  <a:lnTo>
                    <a:pt x="671" y="1570"/>
                  </a:lnTo>
                  <a:lnTo>
                    <a:pt x="671" y="670"/>
                  </a:lnTo>
                  <a:close/>
                  <a:moveTo>
                    <a:pt x="594" y="0"/>
                  </a:moveTo>
                  <a:cubicBezTo>
                    <a:pt x="249" y="0"/>
                    <a:pt x="1" y="249"/>
                    <a:pt x="1" y="594"/>
                  </a:cubicBezTo>
                  <a:lnTo>
                    <a:pt x="1" y="1646"/>
                  </a:lnTo>
                  <a:cubicBezTo>
                    <a:pt x="1" y="1972"/>
                    <a:pt x="249" y="2240"/>
                    <a:pt x="594" y="2240"/>
                  </a:cubicBezTo>
                  <a:lnTo>
                    <a:pt x="1264" y="2240"/>
                  </a:lnTo>
                  <a:cubicBezTo>
                    <a:pt x="1589" y="2240"/>
                    <a:pt x="1857" y="1972"/>
                    <a:pt x="1857" y="1646"/>
                  </a:cubicBezTo>
                  <a:lnTo>
                    <a:pt x="1857" y="594"/>
                  </a:lnTo>
                  <a:cubicBezTo>
                    <a:pt x="1857" y="249"/>
                    <a:pt x="1589" y="0"/>
                    <a:pt x="12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74"/>
            <p:cNvSpPr/>
            <p:nvPr/>
          </p:nvSpPr>
          <p:spPr>
            <a:xfrm>
              <a:off x="3209225" y="2332700"/>
              <a:ext cx="46925" cy="56000"/>
            </a:xfrm>
            <a:custGeom>
              <a:avLst/>
              <a:gdLst/>
              <a:ahLst/>
              <a:cxnLst/>
              <a:rect l="l" t="t" r="r" b="b"/>
              <a:pathLst>
                <a:path w="1877" h="2240" extrusionOk="0">
                  <a:moveTo>
                    <a:pt x="1206" y="670"/>
                  </a:moveTo>
                  <a:lnTo>
                    <a:pt x="1206" y="1570"/>
                  </a:lnTo>
                  <a:lnTo>
                    <a:pt x="670" y="1570"/>
                  </a:lnTo>
                  <a:lnTo>
                    <a:pt x="670" y="670"/>
                  </a:lnTo>
                  <a:close/>
                  <a:moveTo>
                    <a:pt x="594" y="0"/>
                  </a:moveTo>
                  <a:cubicBezTo>
                    <a:pt x="268" y="0"/>
                    <a:pt x="0" y="249"/>
                    <a:pt x="0" y="594"/>
                  </a:cubicBezTo>
                  <a:lnTo>
                    <a:pt x="0" y="1646"/>
                  </a:lnTo>
                  <a:cubicBezTo>
                    <a:pt x="0" y="1972"/>
                    <a:pt x="268" y="2240"/>
                    <a:pt x="594" y="2240"/>
                  </a:cubicBezTo>
                  <a:lnTo>
                    <a:pt x="1264" y="2240"/>
                  </a:lnTo>
                  <a:cubicBezTo>
                    <a:pt x="1608" y="2240"/>
                    <a:pt x="1876" y="1972"/>
                    <a:pt x="1876" y="1646"/>
                  </a:cubicBezTo>
                  <a:lnTo>
                    <a:pt x="1876" y="594"/>
                  </a:lnTo>
                  <a:cubicBezTo>
                    <a:pt x="1876" y="249"/>
                    <a:pt x="1608" y="0"/>
                    <a:pt x="12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74"/>
            <p:cNvSpPr/>
            <p:nvPr/>
          </p:nvSpPr>
          <p:spPr>
            <a:xfrm>
              <a:off x="3214000" y="2416925"/>
              <a:ext cx="46925" cy="55525"/>
            </a:xfrm>
            <a:custGeom>
              <a:avLst/>
              <a:gdLst/>
              <a:ahLst/>
              <a:cxnLst/>
              <a:rect l="l" t="t" r="r" b="b"/>
              <a:pathLst>
                <a:path w="1877" h="2221" extrusionOk="0">
                  <a:moveTo>
                    <a:pt x="1207" y="670"/>
                  </a:moveTo>
                  <a:lnTo>
                    <a:pt x="1207" y="1570"/>
                  </a:lnTo>
                  <a:lnTo>
                    <a:pt x="671" y="1570"/>
                  </a:lnTo>
                  <a:lnTo>
                    <a:pt x="671" y="670"/>
                  </a:lnTo>
                  <a:close/>
                  <a:moveTo>
                    <a:pt x="594" y="0"/>
                  </a:moveTo>
                  <a:cubicBezTo>
                    <a:pt x="269" y="0"/>
                    <a:pt x="1" y="268"/>
                    <a:pt x="1" y="593"/>
                  </a:cubicBezTo>
                  <a:lnTo>
                    <a:pt x="1" y="1627"/>
                  </a:lnTo>
                  <a:cubicBezTo>
                    <a:pt x="1" y="1952"/>
                    <a:pt x="269" y="2220"/>
                    <a:pt x="594" y="2220"/>
                  </a:cubicBezTo>
                  <a:lnTo>
                    <a:pt x="1264" y="2220"/>
                  </a:lnTo>
                  <a:cubicBezTo>
                    <a:pt x="1609" y="2220"/>
                    <a:pt x="1877" y="1952"/>
                    <a:pt x="1877" y="1646"/>
                  </a:cubicBezTo>
                  <a:lnTo>
                    <a:pt x="1877" y="593"/>
                  </a:lnTo>
                  <a:cubicBezTo>
                    <a:pt x="1877" y="268"/>
                    <a:pt x="1609" y="0"/>
                    <a:pt x="12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74"/>
            <p:cNvSpPr/>
            <p:nvPr/>
          </p:nvSpPr>
          <p:spPr>
            <a:xfrm>
              <a:off x="3268075" y="2416925"/>
              <a:ext cx="46450" cy="55525"/>
            </a:xfrm>
            <a:custGeom>
              <a:avLst/>
              <a:gdLst/>
              <a:ahLst/>
              <a:cxnLst/>
              <a:rect l="l" t="t" r="r" b="b"/>
              <a:pathLst>
                <a:path w="1858" h="2221" extrusionOk="0">
                  <a:moveTo>
                    <a:pt x="1187" y="670"/>
                  </a:moveTo>
                  <a:lnTo>
                    <a:pt x="1187" y="1570"/>
                  </a:lnTo>
                  <a:lnTo>
                    <a:pt x="671" y="1570"/>
                  </a:lnTo>
                  <a:lnTo>
                    <a:pt x="671" y="670"/>
                  </a:lnTo>
                  <a:close/>
                  <a:moveTo>
                    <a:pt x="594" y="0"/>
                  </a:moveTo>
                  <a:cubicBezTo>
                    <a:pt x="249" y="0"/>
                    <a:pt x="1" y="268"/>
                    <a:pt x="1" y="593"/>
                  </a:cubicBezTo>
                  <a:lnTo>
                    <a:pt x="1" y="1627"/>
                  </a:lnTo>
                  <a:cubicBezTo>
                    <a:pt x="1" y="1952"/>
                    <a:pt x="249" y="2220"/>
                    <a:pt x="594" y="2220"/>
                  </a:cubicBezTo>
                  <a:lnTo>
                    <a:pt x="1264" y="2220"/>
                  </a:lnTo>
                  <a:cubicBezTo>
                    <a:pt x="1589" y="2220"/>
                    <a:pt x="1857" y="1952"/>
                    <a:pt x="1857" y="1646"/>
                  </a:cubicBezTo>
                  <a:lnTo>
                    <a:pt x="1857" y="593"/>
                  </a:lnTo>
                  <a:cubicBezTo>
                    <a:pt x="1857" y="268"/>
                    <a:pt x="1589" y="0"/>
                    <a:pt x="12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74"/>
            <p:cNvSpPr/>
            <p:nvPr/>
          </p:nvSpPr>
          <p:spPr>
            <a:xfrm>
              <a:off x="3327900" y="2305425"/>
              <a:ext cx="46900" cy="222050"/>
            </a:xfrm>
            <a:custGeom>
              <a:avLst/>
              <a:gdLst/>
              <a:ahLst/>
              <a:cxnLst/>
              <a:rect l="l" t="t" r="r" b="b"/>
              <a:pathLst>
                <a:path w="1876" h="8882" extrusionOk="0">
                  <a:moveTo>
                    <a:pt x="919" y="0"/>
                  </a:moveTo>
                  <a:cubicBezTo>
                    <a:pt x="421" y="0"/>
                    <a:pt x="0" y="421"/>
                    <a:pt x="0" y="938"/>
                  </a:cubicBezTo>
                  <a:lnTo>
                    <a:pt x="0" y="8882"/>
                  </a:lnTo>
                  <a:lnTo>
                    <a:pt x="1857" y="8882"/>
                  </a:lnTo>
                  <a:lnTo>
                    <a:pt x="1857" y="3388"/>
                  </a:lnTo>
                  <a:lnTo>
                    <a:pt x="1187" y="3388"/>
                  </a:lnTo>
                  <a:lnTo>
                    <a:pt x="1187" y="8212"/>
                  </a:lnTo>
                  <a:lnTo>
                    <a:pt x="613" y="8212"/>
                  </a:lnTo>
                  <a:lnTo>
                    <a:pt x="613" y="938"/>
                  </a:lnTo>
                  <a:cubicBezTo>
                    <a:pt x="613" y="766"/>
                    <a:pt x="747" y="651"/>
                    <a:pt x="900" y="651"/>
                  </a:cubicBezTo>
                  <a:lnTo>
                    <a:pt x="919" y="651"/>
                  </a:lnTo>
                  <a:cubicBezTo>
                    <a:pt x="1091" y="651"/>
                    <a:pt x="1206" y="804"/>
                    <a:pt x="1206" y="938"/>
                  </a:cubicBezTo>
                  <a:lnTo>
                    <a:pt x="1206" y="2201"/>
                  </a:lnTo>
                  <a:lnTo>
                    <a:pt x="1876" y="2201"/>
                  </a:lnTo>
                  <a:lnTo>
                    <a:pt x="1876" y="938"/>
                  </a:lnTo>
                  <a:cubicBezTo>
                    <a:pt x="1876" y="441"/>
                    <a:pt x="1474" y="0"/>
                    <a:pt x="9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74"/>
            <p:cNvSpPr/>
            <p:nvPr/>
          </p:nvSpPr>
          <p:spPr>
            <a:xfrm>
              <a:off x="3091975" y="2305425"/>
              <a:ext cx="47400" cy="222050"/>
            </a:xfrm>
            <a:custGeom>
              <a:avLst/>
              <a:gdLst/>
              <a:ahLst/>
              <a:cxnLst/>
              <a:rect l="l" t="t" r="r" b="b"/>
              <a:pathLst>
                <a:path w="1896" h="8882" extrusionOk="0">
                  <a:moveTo>
                    <a:pt x="958" y="670"/>
                  </a:moveTo>
                  <a:cubicBezTo>
                    <a:pt x="1130" y="670"/>
                    <a:pt x="1245" y="823"/>
                    <a:pt x="1245" y="957"/>
                  </a:cubicBezTo>
                  <a:lnTo>
                    <a:pt x="1245" y="8231"/>
                  </a:lnTo>
                  <a:lnTo>
                    <a:pt x="652" y="8231"/>
                  </a:lnTo>
                  <a:lnTo>
                    <a:pt x="652" y="957"/>
                  </a:lnTo>
                  <a:cubicBezTo>
                    <a:pt x="652" y="804"/>
                    <a:pt x="786" y="670"/>
                    <a:pt x="939" y="670"/>
                  </a:cubicBezTo>
                  <a:close/>
                  <a:moveTo>
                    <a:pt x="939" y="0"/>
                  </a:moveTo>
                  <a:cubicBezTo>
                    <a:pt x="441" y="0"/>
                    <a:pt x="1" y="421"/>
                    <a:pt x="1" y="938"/>
                  </a:cubicBezTo>
                  <a:lnTo>
                    <a:pt x="1" y="8882"/>
                  </a:lnTo>
                  <a:lnTo>
                    <a:pt x="1896" y="8882"/>
                  </a:lnTo>
                  <a:lnTo>
                    <a:pt x="1896" y="938"/>
                  </a:lnTo>
                  <a:cubicBezTo>
                    <a:pt x="1896" y="441"/>
                    <a:pt x="1494" y="0"/>
                    <a:pt x="9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74"/>
            <p:cNvSpPr/>
            <p:nvPr/>
          </p:nvSpPr>
          <p:spPr>
            <a:xfrm>
              <a:off x="3100600" y="2517875"/>
              <a:ext cx="266550" cy="34000"/>
            </a:xfrm>
            <a:custGeom>
              <a:avLst/>
              <a:gdLst/>
              <a:ahLst/>
              <a:cxnLst/>
              <a:rect l="l" t="t" r="r" b="b"/>
              <a:pathLst>
                <a:path w="10662" h="1360" extrusionOk="0">
                  <a:moveTo>
                    <a:pt x="0" y="1"/>
                  </a:moveTo>
                  <a:lnTo>
                    <a:pt x="0" y="977"/>
                  </a:lnTo>
                  <a:cubicBezTo>
                    <a:pt x="0" y="1207"/>
                    <a:pt x="154" y="1360"/>
                    <a:pt x="383" y="1360"/>
                  </a:cubicBezTo>
                  <a:lnTo>
                    <a:pt x="10279" y="1360"/>
                  </a:lnTo>
                  <a:cubicBezTo>
                    <a:pt x="10489" y="1360"/>
                    <a:pt x="10662" y="1207"/>
                    <a:pt x="10643" y="977"/>
                  </a:cubicBezTo>
                  <a:lnTo>
                    <a:pt x="1064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74"/>
            <p:cNvSpPr/>
            <p:nvPr/>
          </p:nvSpPr>
          <p:spPr>
            <a:xfrm>
              <a:off x="3091975" y="2509750"/>
              <a:ext cx="283800" cy="50275"/>
            </a:xfrm>
            <a:custGeom>
              <a:avLst/>
              <a:gdLst/>
              <a:ahLst/>
              <a:cxnLst/>
              <a:rect l="l" t="t" r="r" b="b"/>
              <a:pathLst>
                <a:path w="11352" h="2011" extrusionOk="0">
                  <a:moveTo>
                    <a:pt x="10681" y="670"/>
                  </a:moveTo>
                  <a:lnTo>
                    <a:pt x="10681" y="1302"/>
                  </a:lnTo>
                  <a:cubicBezTo>
                    <a:pt x="10681" y="1340"/>
                    <a:pt x="10643" y="1359"/>
                    <a:pt x="10624" y="1359"/>
                  </a:cubicBezTo>
                  <a:lnTo>
                    <a:pt x="728" y="1359"/>
                  </a:lnTo>
                  <a:cubicBezTo>
                    <a:pt x="690" y="1359"/>
                    <a:pt x="671" y="1340"/>
                    <a:pt x="671" y="1302"/>
                  </a:cubicBezTo>
                  <a:lnTo>
                    <a:pt x="671" y="670"/>
                  </a:lnTo>
                  <a:close/>
                  <a:moveTo>
                    <a:pt x="1" y="0"/>
                  </a:moveTo>
                  <a:lnTo>
                    <a:pt x="1" y="1283"/>
                  </a:lnTo>
                  <a:cubicBezTo>
                    <a:pt x="1" y="1685"/>
                    <a:pt x="345" y="2010"/>
                    <a:pt x="728" y="2010"/>
                  </a:cubicBezTo>
                  <a:lnTo>
                    <a:pt x="10624" y="2010"/>
                  </a:lnTo>
                  <a:cubicBezTo>
                    <a:pt x="11007" y="2010"/>
                    <a:pt x="11351" y="1685"/>
                    <a:pt x="11351" y="1283"/>
                  </a:cubicBezTo>
                  <a:lnTo>
                    <a:pt x="113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62" name="Google Shape;3162;p74"/>
          <p:cNvGrpSpPr/>
          <p:nvPr/>
        </p:nvGrpSpPr>
        <p:grpSpPr>
          <a:xfrm>
            <a:off x="3306281" y="2366288"/>
            <a:ext cx="282350" cy="268000"/>
            <a:chOff x="3422650" y="2297275"/>
            <a:chExt cx="282350" cy="268000"/>
          </a:xfrm>
        </p:grpSpPr>
        <p:sp>
          <p:nvSpPr>
            <p:cNvPr id="3163" name="Google Shape;3163;p74"/>
            <p:cNvSpPr/>
            <p:nvPr/>
          </p:nvSpPr>
          <p:spPr>
            <a:xfrm>
              <a:off x="3422650" y="2297275"/>
              <a:ext cx="279475" cy="230200"/>
            </a:xfrm>
            <a:custGeom>
              <a:avLst/>
              <a:gdLst/>
              <a:ahLst/>
              <a:cxnLst/>
              <a:rect l="l" t="t" r="r" b="b"/>
              <a:pathLst>
                <a:path w="11179" h="9208" extrusionOk="0">
                  <a:moveTo>
                    <a:pt x="10317" y="671"/>
                  </a:moveTo>
                  <a:cubicBezTo>
                    <a:pt x="10432" y="671"/>
                    <a:pt x="10527" y="767"/>
                    <a:pt x="10527" y="881"/>
                  </a:cubicBezTo>
                  <a:lnTo>
                    <a:pt x="10527" y="6796"/>
                  </a:lnTo>
                  <a:lnTo>
                    <a:pt x="8766" y="8557"/>
                  </a:lnTo>
                  <a:lnTo>
                    <a:pt x="900" y="8557"/>
                  </a:lnTo>
                  <a:cubicBezTo>
                    <a:pt x="766" y="8557"/>
                    <a:pt x="670" y="8461"/>
                    <a:pt x="670" y="8346"/>
                  </a:cubicBezTo>
                  <a:lnTo>
                    <a:pt x="670" y="901"/>
                  </a:lnTo>
                  <a:cubicBezTo>
                    <a:pt x="670" y="786"/>
                    <a:pt x="766" y="690"/>
                    <a:pt x="900" y="690"/>
                  </a:cubicBezTo>
                  <a:lnTo>
                    <a:pt x="900" y="671"/>
                  </a:lnTo>
                  <a:close/>
                  <a:moveTo>
                    <a:pt x="900" y="1"/>
                  </a:moveTo>
                  <a:cubicBezTo>
                    <a:pt x="383" y="1"/>
                    <a:pt x="0" y="403"/>
                    <a:pt x="0" y="881"/>
                  </a:cubicBezTo>
                  <a:lnTo>
                    <a:pt x="0" y="8327"/>
                  </a:lnTo>
                  <a:cubicBezTo>
                    <a:pt x="0" y="8825"/>
                    <a:pt x="421" y="9208"/>
                    <a:pt x="900" y="9208"/>
                  </a:cubicBezTo>
                  <a:lnTo>
                    <a:pt x="9034" y="9208"/>
                  </a:lnTo>
                  <a:lnTo>
                    <a:pt x="11178" y="7064"/>
                  </a:lnTo>
                  <a:lnTo>
                    <a:pt x="11178" y="881"/>
                  </a:lnTo>
                  <a:cubicBezTo>
                    <a:pt x="11178" y="384"/>
                    <a:pt x="10776" y="1"/>
                    <a:pt x="102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74"/>
            <p:cNvSpPr/>
            <p:nvPr/>
          </p:nvSpPr>
          <p:spPr>
            <a:xfrm>
              <a:off x="3609250" y="2491550"/>
              <a:ext cx="68950" cy="73725"/>
            </a:xfrm>
            <a:custGeom>
              <a:avLst/>
              <a:gdLst/>
              <a:ahLst/>
              <a:cxnLst/>
              <a:rect l="l" t="t" r="r" b="b"/>
              <a:pathLst>
                <a:path w="2758" h="2949" extrusionOk="0">
                  <a:moveTo>
                    <a:pt x="2106" y="652"/>
                  </a:moveTo>
                  <a:lnTo>
                    <a:pt x="2106" y="2126"/>
                  </a:lnTo>
                  <a:lnTo>
                    <a:pt x="1570" y="1896"/>
                  </a:lnTo>
                  <a:cubicBezTo>
                    <a:pt x="1513" y="1877"/>
                    <a:pt x="1436" y="1877"/>
                    <a:pt x="1398" y="1877"/>
                  </a:cubicBezTo>
                  <a:cubicBezTo>
                    <a:pt x="1341" y="1877"/>
                    <a:pt x="1283" y="1877"/>
                    <a:pt x="1226" y="1896"/>
                  </a:cubicBezTo>
                  <a:lnTo>
                    <a:pt x="671" y="2126"/>
                  </a:lnTo>
                  <a:lnTo>
                    <a:pt x="671" y="652"/>
                  </a:lnTo>
                  <a:close/>
                  <a:moveTo>
                    <a:pt x="1" y="1"/>
                  </a:moveTo>
                  <a:lnTo>
                    <a:pt x="1" y="2547"/>
                  </a:lnTo>
                  <a:cubicBezTo>
                    <a:pt x="1" y="2662"/>
                    <a:pt x="58" y="2757"/>
                    <a:pt x="135" y="2834"/>
                  </a:cubicBezTo>
                  <a:cubicBezTo>
                    <a:pt x="231" y="2891"/>
                    <a:pt x="326" y="2949"/>
                    <a:pt x="422" y="2949"/>
                  </a:cubicBezTo>
                  <a:cubicBezTo>
                    <a:pt x="479" y="2949"/>
                    <a:pt x="537" y="2949"/>
                    <a:pt x="575" y="2929"/>
                  </a:cubicBezTo>
                  <a:lnTo>
                    <a:pt x="1398" y="2566"/>
                  </a:lnTo>
                  <a:lnTo>
                    <a:pt x="2202" y="2929"/>
                  </a:lnTo>
                  <a:cubicBezTo>
                    <a:pt x="2259" y="2949"/>
                    <a:pt x="2336" y="2949"/>
                    <a:pt x="2374" y="2949"/>
                  </a:cubicBezTo>
                  <a:cubicBezTo>
                    <a:pt x="2585" y="2949"/>
                    <a:pt x="2757" y="2757"/>
                    <a:pt x="2757" y="2547"/>
                  </a:cubicBezTo>
                  <a:lnTo>
                    <a:pt x="275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74"/>
            <p:cNvSpPr/>
            <p:nvPr/>
          </p:nvSpPr>
          <p:spPr>
            <a:xfrm>
              <a:off x="3590125" y="2418950"/>
              <a:ext cx="107675" cy="103600"/>
            </a:xfrm>
            <a:custGeom>
              <a:avLst/>
              <a:gdLst/>
              <a:ahLst/>
              <a:cxnLst/>
              <a:rect l="l" t="t" r="r" b="b"/>
              <a:pathLst>
                <a:path w="4307" h="4144" extrusionOk="0">
                  <a:moveTo>
                    <a:pt x="1568" y="1"/>
                  </a:moveTo>
                  <a:cubicBezTo>
                    <a:pt x="1542" y="1"/>
                    <a:pt x="1517" y="5"/>
                    <a:pt x="1493" y="15"/>
                  </a:cubicBezTo>
                  <a:cubicBezTo>
                    <a:pt x="1264" y="91"/>
                    <a:pt x="1225" y="436"/>
                    <a:pt x="1053" y="570"/>
                  </a:cubicBezTo>
                  <a:cubicBezTo>
                    <a:pt x="881" y="685"/>
                    <a:pt x="536" y="627"/>
                    <a:pt x="402" y="800"/>
                  </a:cubicBezTo>
                  <a:cubicBezTo>
                    <a:pt x="287" y="972"/>
                    <a:pt x="460" y="1297"/>
                    <a:pt x="383" y="1489"/>
                  </a:cubicBezTo>
                  <a:cubicBezTo>
                    <a:pt x="307" y="1680"/>
                    <a:pt x="0" y="1852"/>
                    <a:pt x="0" y="2063"/>
                  </a:cubicBezTo>
                  <a:cubicBezTo>
                    <a:pt x="0" y="2292"/>
                    <a:pt x="307" y="2446"/>
                    <a:pt x="383" y="2637"/>
                  </a:cubicBezTo>
                  <a:cubicBezTo>
                    <a:pt x="460" y="2848"/>
                    <a:pt x="287" y="3173"/>
                    <a:pt x="402" y="3326"/>
                  </a:cubicBezTo>
                  <a:cubicBezTo>
                    <a:pt x="536" y="3498"/>
                    <a:pt x="881" y="3460"/>
                    <a:pt x="1053" y="3575"/>
                  </a:cubicBezTo>
                  <a:cubicBezTo>
                    <a:pt x="1225" y="3690"/>
                    <a:pt x="1302" y="4053"/>
                    <a:pt x="1493" y="4130"/>
                  </a:cubicBezTo>
                  <a:cubicBezTo>
                    <a:pt x="1517" y="4140"/>
                    <a:pt x="1542" y="4144"/>
                    <a:pt x="1568" y="4144"/>
                  </a:cubicBezTo>
                  <a:cubicBezTo>
                    <a:pt x="1747" y="4144"/>
                    <a:pt x="1962" y="3939"/>
                    <a:pt x="2163" y="3939"/>
                  </a:cubicBezTo>
                  <a:cubicBezTo>
                    <a:pt x="2347" y="3939"/>
                    <a:pt x="2576" y="4144"/>
                    <a:pt x="2758" y="4144"/>
                  </a:cubicBezTo>
                  <a:cubicBezTo>
                    <a:pt x="2784" y="4144"/>
                    <a:pt x="2809" y="4140"/>
                    <a:pt x="2833" y="4130"/>
                  </a:cubicBezTo>
                  <a:cubicBezTo>
                    <a:pt x="3044" y="4053"/>
                    <a:pt x="3082" y="3690"/>
                    <a:pt x="3254" y="3575"/>
                  </a:cubicBezTo>
                  <a:cubicBezTo>
                    <a:pt x="3426" y="3460"/>
                    <a:pt x="3790" y="3498"/>
                    <a:pt x="3905" y="3326"/>
                  </a:cubicBezTo>
                  <a:cubicBezTo>
                    <a:pt x="4020" y="3173"/>
                    <a:pt x="3848" y="2828"/>
                    <a:pt x="3924" y="2637"/>
                  </a:cubicBezTo>
                  <a:cubicBezTo>
                    <a:pt x="4001" y="2446"/>
                    <a:pt x="4307" y="2292"/>
                    <a:pt x="4307" y="2063"/>
                  </a:cubicBezTo>
                  <a:cubicBezTo>
                    <a:pt x="4307" y="1852"/>
                    <a:pt x="3982" y="1680"/>
                    <a:pt x="3924" y="1489"/>
                  </a:cubicBezTo>
                  <a:cubicBezTo>
                    <a:pt x="3848" y="1278"/>
                    <a:pt x="4020" y="972"/>
                    <a:pt x="3905" y="800"/>
                  </a:cubicBezTo>
                  <a:cubicBezTo>
                    <a:pt x="3790" y="627"/>
                    <a:pt x="3426" y="685"/>
                    <a:pt x="3254" y="570"/>
                  </a:cubicBezTo>
                  <a:cubicBezTo>
                    <a:pt x="3082" y="436"/>
                    <a:pt x="3024" y="91"/>
                    <a:pt x="2833" y="15"/>
                  </a:cubicBezTo>
                  <a:cubicBezTo>
                    <a:pt x="2809" y="5"/>
                    <a:pt x="2784" y="1"/>
                    <a:pt x="2758" y="1"/>
                  </a:cubicBezTo>
                  <a:cubicBezTo>
                    <a:pt x="2576" y="1"/>
                    <a:pt x="2347" y="206"/>
                    <a:pt x="2163" y="206"/>
                  </a:cubicBezTo>
                  <a:cubicBezTo>
                    <a:pt x="1962" y="206"/>
                    <a:pt x="1747" y="1"/>
                    <a:pt x="15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74"/>
            <p:cNvSpPr/>
            <p:nvPr/>
          </p:nvSpPr>
          <p:spPr>
            <a:xfrm>
              <a:off x="3582950" y="2410700"/>
              <a:ext cx="122050" cy="119650"/>
            </a:xfrm>
            <a:custGeom>
              <a:avLst/>
              <a:gdLst/>
              <a:ahLst/>
              <a:cxnLst/>
              <a:rect l="l" t="t" r="r" b="b"/>
              <a:pathLst>
                <a:path w="4882" h="4786" extrusionOk="0">
                  <a:moveTo>
                    <a:pt x="3024" y="728"/>
                  </a:moveTo>
                  <a:cubicBezTo>
                    <a:pt x="3044" y="766"/>
                    <a:pt x="3063" y="823"/>
                    <a:pt x="3101" y="842"/>
                  </a:cubicBezTo>
                  <a:cubicBezTo>
                    <a:pt x="3158" y="957"/>
                    <a:pt x="3235" y="1110"/>
                    <a:pt x="3369" y="1206"/>
                  </a:cubicBezTo>
                  <a:cubicBezTo>
                    <a:pt x="3522" y="1302"/>
                    <a:pt x="3656" y="1321"/>
                    <a:pt x="3809" y="1340"/>
                  </a:cubicBezTo>
                  <a:cubicBezTo>
                    <a:pt x="3828" y="1340"/>
                    <a:pt x="3886" y="1378"/>
                    <a:pt x="3924" y="1378"/>
                  </a:cubicBezTo>
                  <a:cubicBezTo>
                    <a:pt x="3924" y="1397"/>
                    <a:pt x="3905" y="1436"/>
                    <a:pt x="3905" y="1493"/>
                  </a:cubicBezTo>
                  <a:cubicBezTo>
                    <a:pt x="3886" y="1627"/>
                    <a:pt x="3847" y="1780"/>
                    <a:pt x="3905" y="1953"/>
                  </a:cubicBezTo>
                  <a:cubicBezTo>
                    <a:pt x="3962" y="2106"/>
                    <a:pt x="4077" y="2240"/>
                    <a:pt x="4173" y="2335"/>
                  </a:cubicBezTo>
                  <a:lnTo>
                    <a:pt x="4269" y="2431"/>
                  </a:lnTo>
                  <a:lnTo>
                    <a:pt x="4173" y="2508"/>
                  </a:lnTo>
                  <a:cubicBezTo>
                    <a:pt x="4077" y="2642"/>
                    <a:pt x="3943" y="2737"/>
                    <a:pt x="3905" y="2910"/>
                  </a:cubicBezTo>
                  <a:cubicBezTo>
                    <a:pt x="3847" y="3044"/>
                    <a:pt x="3886" y="3216"/>
                    <a:pt x="3905" y="3350"/>
                  </a:cubicBezTo>
                  <a:cubicBezTo>
                    <a:pt x="3924" y="3388"/>
                    <a:pt x="3924" y="3426"/>
                    <a:pt x="3924" y="3465"/>
                  </a:cubicBezTo>
                  <a:cubicBezTo>
                    <a:pt x="3905" y="3465"/>
                    <a:pt x="3847" y="3503"/>
                    <a:pt x="3809" y="3503"/>
                  </a:cubicBezTo>
                  <a:cubicBezTo>
                    <a:pt x="3656" y="3522"/>
                    <a:pt x="3522" y="3541"/>
                    <a:pt x="3369" y="3637"/>
                  </a:cubicBezTo>
                  <a:cubicBezTo>
                    <a:pt x="3235" y="3733"/>
                    <a:pt x="3158" y="3886"/>
                    <a:pt x="3101" y="4001"/>
                  </a:cubicBezTo>
                  <a:cubicBezTo>
                    <a:pt x="3063" y="4058"/>
                    <a:pt x="3044" y="4096"/>
                    <a:pt x="3024" y="4115"/>
                  </a:cubicBezTo>
                  <a:cubicBezTo>
                    <a:pt x="2967" y="4115"/>
                    <a:pt x="2929" y="4096"/>
                    <a:pt x="2890" y="4077"/>
                  </a:cubicBezTo>
                  <a:cubicBezTo>
                    <a:pt x="2776" y="4001"/>
                    <a:pt x="2622" y="3924"/>
                    <a:pt x="2450" y="3924"/>
                  </a:cubicBezTo>
                  <a:cubicBezTo>
                    <a:pt x="2278" y="3924"/>
                    <a:pt x="2106" y="4001"/>
                    <a:pt x="1991" y="4077"/>
                  </a:cubicBezTo>
                  <a:cubicBezTo>
                    <a:pt x="1953" y="4096"/>
                    <a:pt x="1895" y="4096"/>
                    <a:pt x="1876" y="4115"/>
                  </a:cubicBezTo>
                  <a:cubicBezTo>
                    <a:pt x="1857" y="4077"/>
                    <a:pt x="1819" y="4020"/>
                    <a:pt x="1799" y="4001"/>
                  </a:cubicBezTo>
                  <a:cubicBezTo>
                    <a:pt x="1723" y="3886"/>
                    <a:pt x="1665" y="3733"/>
                    <a:pt x="1512" y="3637"/>
                  </a:cubicBezTo>
                  <a:cubicBezTo>
                    <a:pt x="1378" y="3541"/>
                    <a:pt x="1225" y="3522"/>
                    <a:pt x="1091" y="3503"/>
                  </a:cubicBezTo>
                  <a:cubicBezTo>
                    <a:pt x="1053" y="3503"/>
                    <a:pt x="1015" y="3465"/>
                    <a:pt x="957" y="3465"/>
                  </a:cubicBezTo>
                  <a:cubicBezTo>
                    <a:pt x="957" y="3446"/>
                    <a:pt x="995" y="3407"/>
                    <a:pt x="995" y="3350"/>
                  </a:cubicBezTo>
                  <a:cubicBezTo>
                    <a:pt x="1015" y="3216"/>
                    <a:pt x="1034" y="3063"/>
                    <a:pt x="995" y="2910"/>
                  </a:cubicBezTo>
                  <a:cubicBezTo>
                    <a:pt x="938" y="2737"/>
                    <a:pt x="823" y="2603"/>
                    <a:pt x="728" y="2508"/>
                  </a:cubicBezTo>
                  <a:lnTo>
                    <a:pt x="632" y="2431"/>
                  </a:lnTo>
                  <a:lnTo>
                    <a:pt x="728" y="2335"/>
                  </a:lnTo>
                  <a:cubicBezTo>
                    <a:pt x="823" y="2201"/>
                    <a:pt x="938" y="2106"/>
                    <a:pt x="995" y="1953"/>
                  </a:cubicBezTo>
                  <a:cubicBezTo>
                    <a:pt x="1034" y="1799"/>
                    <a:pt x="1015" y="1627"/>
                    <a:pt x="995" y="1493"/>
                  </a:cubicBezTo>
                  <a:cubicBezTo>
                    <a:pt x="957" y="1455"/>
                    <a:pt x="957" y="1417"/>
                    <a:pt x="957" y="1378"/>
                  </a:cubicBezTo>
                  <a:cubicBezTo>
                    <a:pt x="995" y="1378"/>
                    <a:pt x="1034" y="1340"/>
                    <a:pt x="1091" y="1340"/>
                  </a:cubicBezTo>
                  <a:cubicBezTo>
                    <a:pt x="1225" y="1321"/>
                    <a:pt x="1378" y="1302"/>
                    <a:pt x="1512" y="1206"/>
                  </a:cubicBezTo>
                  <a:cubicBezTo>
                    <a:pt x="1665" y="1110"/>
                    <a:pt x="1723" y="957"/>
                    <a:pt x="1799" y="842"/>
                  </a:cubicBezTo>
                  <a:cubicBezTo>
                    <a:pt x="1819" y="785"/>
                    <a:pt x="1857" y="747"/>
                    <a:pt x="1876" y="728"/>
                  </a:cubicBezTo>
                  <a:cubicBezTo>
                    <a:pt x="1914" y="728"/>
                    <a:pt x="1972" y="747"/>
                    <a:pt x="1991" y="766"/>
                  </a:cubicBezTo>
                  <a:cubicBezTo>
                    <a:pt x="2106" y="842"/>
                    <a:pt x="2278" y="919"/>
                    <a:pt x="2450" y="919"/>
                  </a:cubicBezTo>
                  <a:cubicBezTo>
                    <a:pt x="2622" y="919"/>
                    <a:pt x="2776" y="842"/>
                    <a:pt x="2890" y="766"/>
                  </a:cubicBezTo>
                  <a:cubicBezTo>
                    <a:pt x="2948" y="747"/>
                    <a:pt x="2986" y="747"/>
                    <a:pt x="3024" y="728"/>
                  </a:cubicBezTo>
                  <a:close/>
                  <a:moveTo>
                    <a:pt x="1857" y="0"/>
                  </a:moveTo>
                  <a:cubicBezTo>
                    <a:pt x="1799" y="0"/>
                    <a:pt x="1723" y="0"/>
                    <a:pt x="1685" y="19"/>
                  </a:cubicBezTo>
                  <a:cubicBezTo>
                    <a:pt x="1436" y="96"/>
                    <a:pt x="1321" y="306"/>
                    <a:pt x="1244" y="479"/>
                  </a:cubicBezTo>
                  <a:cubicBezTo>
                    <a:pt x="1225" y="536"/>
                    <a:pt x="1206" y="594"/>
                    <a:pt x="1187" y="632"/>
                  </a:cubicBezTo>
                  <a:cubicBezTo>
                    <a:pt x="1129" y="651"/>
                    <a:pt x="1053" y="670"/>
                    <a:pt x="1015" y="670"/>
                  </a:cubicBezTo>
                  <a:cubicBezTo>
                    <a:pt x="842" y="689"/>
                    <a:pt x="613" y="747"/>
                    <a:pt x="460" y="938"/>
                  </a:cubicBezTo>
                  <a:cubicBezTo>
                    <a:pt x="326" y="1149"/>
                    <a:pt x="345" y="1397"/>
                    <a:pt x="364" y="1551"/>
                  </a:cubicBezTo>
                  <a:cubicBezTo>
                    <a:pt x="383" y="1608"/>
                    <a:pt x="383" y="1704"/>
                    <a:pt x="383" y="1723"/>
                  </a:cubicBezTo>
                  <a:cubicBezTo>
                    <a:pt x="383" y="1742"/>
                    <a:pt x="326" y="1799"/>
                    <a:pt x="287" y="1838"/>
                  </a:cubicBezTo>
                  <a:cubicBezTo>
                    <a:pt x="172" y="1972"/>
                    <a:pt x="0" y="2125"/>
                    <a:pt x="0" y="2393"/>
                  </a:cubicBezTo>
                  <a:cubicBezTo>
                    <a:pt x="0" y="2642"/>
                    <a:pt x="172" y="2833"/>
                    <a:pt x="287" y="2948"/>
                  </a:cubicBezTo>
                  <a:cubicBezTo>
                    <a:pt x="326" y="2986"/>
                    <a:pt x="364" y="3044"/>
                    <a:pt x="383" y="3063"/>
                  </a:cubicBezTo>
                  <a:cubicBezTo>
                    <a:pt x="383" y="3082"/>
                    <a:pt x="364" y="3178"/>
                    <a:pt x="364" y="3235"/>
                  </a:cubicBezTo>
                  <a:cubicBezTo>
                    <a:pt x="345" y="3426"/>
                    <a:pt x="306" y="3656"/>
                    <a:pt x="460" y="3867"/>
                  </a:cubicBezTo>
                  <a:cubicBezTo>
                    <a:pt x="613" y="4058"/>
                    <a:pt x="842" y="4096"/>
                    <a:pt x="1015" y="4115"/>
                  </a:cubicBezTo>
                  <a:cubicBezTo>
                    <a:pt x="1053" y="4135"/>
                    <a:pt x="1149" y="4135"/>
                    <a:pt x="1187" y="4173"/>
                  </a:cubicBezTo>
                  <a:cubicBezTo>
                    <a:pt x="1187" y="4192"/>
                    <a:pt x="1225" y="4269"/>
                    <a:pt x="1244" y="4307"/>
                  </a:cubicBezTo>
                  <a:cubicBezTo>
                    <a:pt x="1321" y="4479"/>
                    <a:pt x="1436" y="4690"/>
                    <a:pt x="1685" y="4766"/>
                  </a:cubicBezTo>
                  <a:cubicBezTo>
                    <a:pt x="1723" y="4785"/>
                    <a:pt x="1799" y="4785"/>
                    <a:pt x="1857" y="4785"/>
                  </a:cubicBezTo>
                  <a:cubicBezTo>
                    <a:pt x="2010" y="4785"/>
                    <a:pt x="2163" y="4747"/>
                    <a:pt x="2278" y="4671"/>
                  </a:cubicBezTo>
                  <a:cubicBezTo>
                    <a:pt x="2335" y="4651"/>
                    <a:pt x="2412" y="4594"/>
                    <a:pt x="2450" y="4594"/>
                  </a:cubicBezTo>
                  <a:cubicBezTo>
                    <a:pt x="2488" y="4594"/>
                    <a:pt x="2565" y="4651"/>
                    <a:pt x="2622" y="4671"/>
                  </a:cubicBezTo>
                  <a:cubicBezTo>
                    <a:pt x="2737" y="4728"/>
                    <a:pt x="2871" y="4785"/>
                    <a:pt x="3044" y="4785"/>
                  </a:cubicBezTo>
                  <a:cubicBezTo>
                    <a:pt x="3101" y="4785"/>
                    <a:pt x="3158" y="4766"/>
                    <a:pt x="3216" y="4766"/>
                  </a:cubicBezTo>
                  <a:cubicBezTo>
                    <a:pt x="3445" y="4690"/>
                    <a:pt x="3579" y="4479"/>
                    <a:pt x="3637" y="4307"/>
                  </a:cubicBezTo>
                  <a:cubicBezTo>
                    <a:pt x="3675" y="4269"/>
                    <a:pt x="3694" y="4192"/>
                    <a:pt x="3713" y="4173"/>
                  </a:cubicBezTo>
                  <a:cubicBezTo>
                    <a:pt x="3771" y="4154"/>
                    <a:pt x="3828" y="4115"/>
                    <a:pt x="3886" y="4115"/>
                  </a:cubicBezTo>
                  <a:cubicBezTo>
                    <a:pt x="4058" y="4096"/>
                    <a:pt x="4288" y="4058"/>
                    <a:pt x="4441" y="3867"/>
                  </a:cubicBezTo>
                  <a:cubicBezTo>
                    <a:pt x="4575" y="3637"/>
                    <a:pt x="4556" y="3407"/>
                    <a:pt x="4536" y="3235"/>
                  </a:cubicBezTo>
                  <a:cubicBezTo>
                    <a:pt x="4498" y="3178"/>
                    <a:pt x="4498" y="3101"/>
                    <a:pt x="4498" y="3063"/>
                  </a:cubicBezTo>
                  <a:cubicBezTo>
                    <a:pt x="4498" y="3044"/>
                    <a:pt x="4575" y="2986"/>
                    <a:pt x="4594" y="2948"/>
                  </a:cubicBezTo>
                  <a:cubicBezTo>
                    <a:pt x="4709" y="2833"/>
                    <a:pt x="4881" y="2661"/>
                    <a:pt x="4881" y="2393"/>
                  </a:cubicBezTo>
                  <a:cubicBezTo>
                    <a:pt x="4881" y="2163"/>
                    <a:pt x="4709" y="1972"/>
                    <a:pt x="4594" y="1838"/>
                  </a:cubicBezTo>
                  <a:cubicBezTo>
                    <a:pt x="4575" y="1799"/>
                    <a:pt x="4536" y="1742"/>
                    <a:pt x="4498" y="1723"/>
                  </a:cubicBezTo>
                  <a:cubicBezTo>
                    <a:pt x="4498" y="1704"/>
                    <a:pt x="4536" y="1608"/>
                    <a:pt x="4536" y="1551"/>
                  </a:cubicBezTo>
                  <a:cubicBezTo>
                    <a:pt x="4556" y="1359"/>
                    <a:pt x="4575" y="1130"/>
                    <a:pt x="4441" y="938"/>
                  </a:cubicBezTo>
                  <a:cubicBezTo>
                    <a:pt x="4288" y="747"/>
                    <a:pt x="4058" y="689"/>
                    <a:pt x="3886" y="670"/>
                  </a:cubicBezTo>
                  <a:cubicBezTo>
                    <a:pt x="3828" y="651"/>
                    <a:pt x="3733" y="651"/>
                    <a:pt x="3713" y="632"/>
                  </a:cubicBezTo>
                  <a:cubicBezTo>
                    <a:pt x="3713" y="594"/>
                    <a:pt x="3675" y="536"/>
                    <a:pt x="3637" y="479"/>
                  </a:cubicBezTo>
                  <a:cubicBezTo>
                    <a:pt x="3579" y="306"/>
                    <a:pt x="3445" y="96"/>
                    <a:pt x="3216" y="19"/>
                  </a:cubicBezTo>
                  <a:cubicBezTo>
                    <a:pt x="3158" y="0"/>
                    <a:pt x="3101" y="0"/>
                    <a:pt x="3044" y="0"/>
                  </a:cubicBezTo>
                  <a:cubicBezTo>
                    <a:pt x="2871" y="0"/>
                    <a:pt x="2737" y="58"/>
                    <a:pt x="2622" y="115"/>
                  </a:cubicBezTo>
                  <a:cubicBezTo>
                    <a:pt x="2565" y="153"/>
                    <a:pt x="2469" y="192"/>
                    <a:pt x="2450" y="192"/>
                  </a:cubicBezTo>
                  <a:cubicBezTo>
                    <a:pt x="2393" y="192"/>
                    <a:pt x="2335" y="153"/>
                    <a:pt x="2278" y="115"/>
                  </a:cubicBezTo>
                  <a:cubicBezTo>
                    <a:pt x="2163" y="77"/>
                    <a:pt x="2010"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74"/>
            <p:cNvSpPr/>
            <p:nvPr/>
          </p:nvSpPr>
          <p:spPr>
            <a:xfrm>
              <a:off x="3474325" y="2330775"/>
              <a:ext cx="180425" cy="59850"/>
            </a:xfrm>
            <a:custGeom>
              <a:avLst/>
              <a:gdLst/>
              <a:ahLst/>
              <a:cxnLst/>
              <a:rect l="l" t="t" r="r" b="b"/>
              <a:pathLst>
                <a:path w="7217" h="2394" extrusionOk="0">
                  <a:moveTo>
                    <a:pt x="842" y="1"/>
                  </a:moveTo>
                  <a:cubicBezTo>
                    <a:pt x="383" y="1"/>
                    <a:pt x="0" y="384"/>
                    <a:pt x="0" y="843"/>
                  </a:cubicBezTo>
                  <a:lnTo>
                    <a:pt x="0" y="2393"/>
                  </a:lnTo>
                  <a:lnTo>
                    <a:pt x="651" y="2393"/>
                  </a:lnTo>
                  <a:lnTo>
                    <a:pt x="651" y="843"/>
                  </a:lnTo>
                  <a:cubicBezTo>
                    <a:pt x="651" y="709"/>
                    <a:pt x="747" y="652"/>
                    <a:pt x="842" y="652"/>
                  </a:cubicBezTo>
                  <a:lnTo>
                    <a:pt x="6393" y="652"/>
                  </a:lnTo>
                  <a:cubicBezTo>
                    <a:pt x="6508" y="652"/>
                    <a:pt x="6585" y="747"/>
                    <a:pt x="6585" y="843"/>
                  </a:cubicBezTo>
                  <a:lnTo>
                    <a:pt x="6585" y="2393"/>
                  </a:lnTo>
                  <a:lnTo>
                    <a:pt x="7216" y="2393"/>
                  </a:lnTo>
                  <a:lnTo>
                    <a:pt x="7216" y="843"/>
                  </a:lnTo>
                  <a:cubicBezTo>
                    <a:pt x="7216" y="384"/>
                    <a:pt x="6833" y="1"/>
                    <a:pt x="6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74"/>
            <p:cNvSpPr/>
            <p:nvPr/>
          </p:nvSpPr>
          <p:spPr>
            <a:xfrm>
              <a:off x="3482450" y="2421225"/>
              <a:ext cx="90000" cy="15800"/>
            </a:xfrm>
            <a:custGeom>
              <a:avLst/>
              <a:gdLst/>
              <a:ahLst/>
              <a:cxnLst/>
              <a:rect l="l" t="t" r="r" b="b"/>
              <a:pathLst>
                <a:path w="3600" h="632" extrusionOk="0">
                  <a:moveTo>
                    <a:pt x="1" y="0"/>
                  </a:moveTo>
                  <a:lnTo>
                    <a:pt x="1" y="632"/>
                  </a:lnTo>
                  <a:lnTo>
                    <a:pt x="3599" y="632"/>
                  </a:lnTo>
                  <a:lnTo>
                    <a:pt x="35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74"/>
            <p:cNvSpPr/>
            <p:nvPr/>
          </p:nvSpPr>
          <p:spPr>
            <a:xfrm>
              <a:off x="3482450" y="2459975"/>
              <a:ext cx="66075" cy="16300"/>
            </a:xfrm>
            <a:custGeom>
              <a:avLst/>
              <a:gdLst/>
              <a:ahLst/>
              <a:cxnLst/>
              <a:rect l="l" t="t" r="r" b="b"/>
              <a:pathLst>
                <a:path w="2643" h="652" extrusionOk="0">
                  <a:moveTo>
                    <a:pt x="1" y="1"/>
                  </a:moveTo>
                  <a:lnTo>
                    <a:pt x="1" y="651"/>
                  </a:lnTo>
                  <a:lnTo>
                    <a:pt x="2642" y="651"/>
                  </a:lnTo>
                  <a:lnTo>
                    <a:pt x="264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70" name="Google Shape;3170;p74"/>
          <p:cNvGrpSpPr/>
          <p:nvPr/>
        </p:nvGrpSpPr>
        <p:grpSpPr>
          <a:xfrm>
            <a:off x="3645976" y="2358875"/>
            <a:ext cx="200525" cy="282825"/>
            <a:chOff x="3757125" y="2301600"/>
            <a:chExt cx="200525" cy="282825"/>
          </a:xfrm>
        </p:grpSpPr>
        <p:sp>
          <p:nvSpPr>
            <p:cNvPr id="3171" name="Google Shape;3171;p74"/>
            <p:cNvSpPr/>
            <p:nvPr/>
          </p:nvSpPr>
          <p:spPr>
            <a:xfrm>
              <a:off x="3788700" y="2330775"/>
              <a:ext cx="168950" cy="169425"/>
            </a:xfrm>
            <a:custGeom>
              <a:avLst/>
              <a:gdLst/>
              <a:ahLst/>
              <a:cxnLst/>
              <a:rect l="l" t="t" r="r" b="b"/>
              <a:pathLst>
                <a:path w="6758" h="6777" extrusionOk="0">
                  <a:moveTo>
                    <a:pt x="3408" y="613"/>
                  </a:moveTo>
                  <a:cubicBezTo>
                    <a:pt x="3924" y="613"/>
                    <a:pt x="4460" y="786"/>
                    <a:pt x="4920" y="1073"/>
                  </a:cubicBezTo>
                  <a:cubicBezTo>
                    <a:pt x="5705" y="1570"/>
                    <a:pt x="6164" y="2432"/>
                    <a:pt x="6164" y="3369"/>
                  </a:cubicBezTo>
                  <a:cubicBezTo>
                    <a:pt x="6164" y="3484"/>
                    <a:pt x="6164" y="3618"/>
                    <a:pt x="6126" y="3714"/>
                  </a:cubicBezTo>
                  <a:cubicBezTo>
                    <a:pt x="6068" y="4307"/>
                    <a:pt x="5800" y="4882"/>
                    <a:pt x="5360" y="5303"/>
                  </a:cubicBezTo>
                  <a:cubicBezTo>
                    <a:pt x="4843" y="5839"/>
                    <a:pt x="4154" y="6126"/>
                    <a:pt x="3408" y="6126"/>
                  </a:cubicBezTo>
                  <a:lnTo>
                    <a:pt x="3389" y="6126"/>
                  </a:lnTo>
                  <a:cubicBezTo>
                    <a:pt x="2585" y="6126"/>
                    <a:pt x="1819" y="5781"/>
                    <a:pt x="1302" y="5169"/>
                  </a:cubicBezTo>
                  <a:cubicBezTo>
                    <a:pt x="862" y="4652"/>
                    <a:pt x="632" y="4020"/>
                    <a:pt x="632" y="3369"/>
                  </a:cubicBezTo>
                  <a:cubicBezTo>
                    <a:pt x="632" y="2240"/>
                    <a:pt x="1321" y="1245"/>
                    <a:pt x="2374" y="805"/>
                  </a:cubicBezTo>
                  <a:cubicBezTo>
                    <a:pt x="2719" y="690"/>
                    <a:pt x="3044" y="613"/>
                    <a:pt x="3408" y="613"/>
                  </a:cubicBezTo>
                  <a:close/>
                  <a:moveTo>
                    <a:pt x="3389" y="1"/>
                  </a:moveTo>
                  <a:cubicBezTo>
                    <a:pt x="2948" y="1"/>
                    <a:pt x="2546" y="58"/>
                    <a:pt x="2144" y="230"/>
                  </a:cubicBezTo>
                  <a:cubicBezTo>
                    <a:pt x="1513" y="479"/>
                    <a:pt x="996" y="900"/>
                    <a:pt x="613" y="1455"/>
                  </a:cubicBezTo>
                  <a:cubicBezTo>
                    <a:pt x="230" y="2011"/>
                    <a:pt x="1" y="2680"/>
                    <a:pt x="1" y="3369"/>
                  </a:cubicBezTo>
                  <a:cubicBezTo>
                    <a:pt x="1" y="4173"/>
                    <a:pt x="288" y="4939"/>
                    <a:pt x="824" y="5571"/>
                  </a:cubicBezTo>
                  <a:cubicBezTo>
                    <a:pt x="1474" y="6336"/>
                    <a:pt x="2393" y="6777"/>
                    <a:pt x="3408" y="6777"/>
                  </a:cubicBezTo>
                  <a:cubicBezTo>
                    <a:pt x="4307" y="6777"/>
                    <a:pt x="5169" y="6413"/>
                    <a:pt x="5781" y="5781"/>
                  </a:cubicBezTo>
                  <a:cubicBezTo>
                    <a:pt x="6298" y="5226"/>
                    <a:pt x="6642" y="4537"/>
                    <a:pt x="6738" y="3791"/>
                  </a:cubicBezTo>
                  <a:cubicBezTo>
                    <a:pt x="6757" y="3657"/>
                    <a:pt x="6757" y="3542"/>
                    <a:pt x="6757" y="3389"/>
                  </a:cubicBezTo>
                  <a:cubicBezTo>
                    <a:pt x="6757" y="2240"/>
                    <a:pt x="6202" y="1187"/>
                    <a:pt x="5245" y="575"/>
                  </a:cubicBezTo>
                  <a:cubicBezTo>
                    <a:pt x="4690" y="192"/>
                    <a:pt x="4058" y="1"/>
                    <a:pt x="33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74"/>
            <p:cNvSpPr/>
            <p:nvPr/>
          </p:nvSpPr>
          <p:spPr>
            <a:xfrm>
              <a:off x="3757125" y="2301600"/>
              <a:ext cx="194300" cy="227300"/>
            </a:xfrm>
            <a:custGeom>
              <a:avLst/>
              <a:gdLst/>
              <a:ahLst/>
              <a:cxnLst/>
              <a:rect l="l" t="t" r="r" b="b"/>
              <a:pathLst>
                <a:path w="7772" h="9092" extrusionOk="0">
                  <a:moveTo>
                    <a:pt x="4556" y="0"/>
                  </a:moveTo>
                  <a:cubicBezTo>
                    <a:pt x="2029" y="0"/>
                    <a:pt x="0" y="2029"/>
                    <a:pt x="0" y="4536"/>
                  </a:cubicBezTo>
                  <a:cubicBezTo>
                    <a:pt x="0" y="7044"/>
                    <a:pt x="2029" y="9092"/>
                    <a:pt x="4556" y="9092"/>
                  </a:cubicBezTo>
                  <a:cubicBezTo>
                    <a:pt x="5762" y="9092"/>
                    <a:pt x="6891" y="8613"/>
                    <a:pt x="7771" y="7714"/>
                  </a:cubicBezTo>
                  <a:lnTo>
                    <a:pt x="7331" y="7274"/>
                  </a:lnTo>
                  <a:cubicBezTo>
                    <a:pt x="6585" y="8001"/>
                    <a:pt x="5609" y="8422"/>
                    <a:pt x="4556" y="8422"/>
                  </a:cubicBezTo>
                  <a:cubicBezTo>
                    <a:pt x="2393" y="8422"/>
                    <a:pt x="651" y="6661"/>
                    <a:pt x="651" y="4517"/>
                  </a:cubicBezTo>
                  <a:cubicBezTo>
                    <a:pt x="651" y="2354"/>
                    <a:pt x="2393" y="613"/>
                    <a:pt x="4556" y="613"/>
                  </a:cubicBezTo>
                  <a:lnTo>
                    <a:pt x="455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74"/>
            <p:cNvSpPr/>
            <p:nvPr/>
          </p:nvSpPr>
          <p:spPr>
            <a:xfrm>
              <a:off x="3863825" y="2520750"/>
              <a:ext cx="15350" cy="56500"/>
            </a:xfrm>
            <a:custGeom>
              <a:avLst/>
              <a:gdLst/>
              <a:ahLst/>
              <a:cxnLst/>
              <a:rect l="l" t="t" r="r" b="b"/>
              <a:pathLst>
                <a:path w="614" h="2260" extrusionOk="0">
                  <a:moveTo>
                    <a:pt x="1" y="1"/>
                  </a:moveTo>
                  <a:lnTo>
                    <a:pt x="1" y="2259"/>
                  </a:lnTo>
                  <a:lnTo>
                    <a:pt x="613" y="2259"/>
                  </a:lnTo>
                  <a:lnTo>
                    <a:pt x="6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74"/>
            <p:cNvSpPr/>
            <p:nvPr/>
          </p:nvSpPr>
          <p:spPr>
            <a:xfrm>
              <a:off x="3816925" y="2568600"/>
              <a:ext cx="108650" cy="15825"/>
            </a:xfrm>
            <a:custGeom>
              <a:avLst/>
              <a:gdLst/>
              <a:ahLst/>
              <a:cxnLst/>
              <a:rect l="l" t="t" r="r" b="b"/>
              <a:pathLst>
                <a:path w="4346" h="633" extrusionOk="0">
                  <a:moveTo>
                    <a:pt x="1" y="1"/>
                  </a:moveTo>
                  <a:lnTo>
                    <a:pt x="1" y="632"/>
                  </a:lnTo>
                  <a:lnTo>
                    <a:pt x="4346" y="632"/>
                  </a:lnTo>
                  <a:lnTo>
                    <a:pt x="434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74"/>
            <p:cNvSpPr/>
            <p:nvPr/>
          </p:nvSpPr>
          <p:spPr>
            <a:xfrm>
              <a:off x="3845175" y="2338925"/>
              <a:ext cx="71800" cy="76475"/>
            </a:xfrm>
            <a:custGeom>
              <a:avLst/>
              <a:gdLst/>
              <a:ahLst/>
              <a:cxnLst/>
              <a:rect l="l" t="t" r="r" b="b"/>
              <a:pathLst>
                <a:path w="2872" h="3059" extrusionOk="0">
                  <a:moveTo>
                    <a:pt x="1130" y="0"/>
                  </a:moveTo>
                  <a:cubicBezTo>
                    <a:pt x="747" y="0"/>
                    <a:pt x="364" y="96"/>
                    <a:pt x="0" y="249"/>
                  </a:cubicBezTo>
                  <a:cubicBezTo>
                    <a:pt x="38" y="670"/>
                    <a:pt x="96" y="1244"/>
                    <a:pt x="172" y="1302"/>
                  </a:cubicBezTo>
                  <a:cubicBezTo>
                    <a:pt x="268" y="1359"/>
                    <a:pt x="460" y="1302"/>
                    <a:pt x="402" y="1876"/>
                  </a:cubicBezTo>
                  <a:cubicBezTo>
                    <a:pt x="370" y="2354"/>
                    <a:pt x="990" y="3059"/>
                    <a:pt x="1374" y="3059"/>
                  </a:cubicBezTo>
                  <a:cubicBezTo>
                    <a:pt x="1451" y="3059"/>
                    <a:pt x="1519" y="3031"/>
                    <a:pt x="1570" y="2967"/>
                  </a:cubicBezTo>
                  <a:cubicBezTo>
                    <a:pt x="1914" y="2603"/>
                    <a:pt x="1914" y="1857"/>
                    <a:pt x="2508" y="1493"/>
                  </a:cubicBezTo>
                  <a:cubicBezTo>
                    <a:pt x="2814" y="1302"/>
                    <a:pt x="2871" y="919"/>
                    <a:pt x="2814" y="555"/>
                  </a:cubicBezTo>
                  <a:cubicBezTo>
                    <a:pt x="2335" y="211"/>
                    <a:pt x="1742" y="0"/>
                    <a:pt x="11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74"/>
            <p:cNvSpPr/>
            <p:nvPr/>
          </p:nvSpPr>
          <p:spPr>
            <a:xfrm>
              <a:off x="3836550" y="2330300"/>
              <a:ext cx="87600" cy="93350"/>
            </a:xfrm>
            <a:custGeom>
              <a:avLst/>
              <a:gdLst/>
              <a:ahLst/>
              <a:cxnLst/>
              <a:rect l="l" t="t" r="r" b="b"/>
              <a:pathLst>
                <a:path w="3504" h="3734" extrusionOk="0">
                  <a:moveTo>
                    <a:pt x="1494" y="632"/>
                  </a:moveTo>
                  <a:cubicBezTo>
                    <a:pt x="1953" y="632"/>
                    <a:pt x="2432" y="785"/>
                    <a:pt x="2872" y="1034"/>
                  </a:cubicBezTo>
                  <a:cubicBezTo>
                    <a:pt x="2872" y="1264"/>
                    <a:pt x="2853" y="1474"/>
                    <a:pt x="2719" y="1551"/>
                  </a:cubicBezTo>
                  <a:cubicBezTo>
                    <a:pt x="2240" y="1800"/>
                    <a:pt x="2068" y="2278"/>
                    <a:pt x="1915" y="2642"/>
                  </a:cubicBezTo>
                  <a:cubicBezTo>
                    <a:pt x="1876" y="2814"/>
                    <a:pt x="1800" y="2987"/>
                    <a:pt x="1723" y="3082"/>
                  </a:cubicBezTo>
                  <a:cubicBezTo>
                    <a:pt x="1685" y="3082"/>
                    <a:pt x="1532" y="3006"/>
                    <a:pt x="1398" y="2833"/>
                  </a:cubicBezTo>
                  <a:cubicBezTo>
                    <a:pt x="1187" y="2604"/>
                    <a:pt x="1092" y="2355"/>
                    <a:pt x="1092" y="2240"/>
                  </a:cubicBezTo>
                  <a:cubicBezTo>
                    <a:pt x="1111" y="1781"/>
                    <a:pt x="1034" y="1551"/>
                    <a:pt x="766" y="1398"/>
                  </a:cubicBezTo>
                  <a:cubicBezTo>
                    <a:pt x="747" y="1302"/>
                    <a:pt x="728" y="1111"/>
                    <a:pt x="709" y="785"/>
                  </a:cubicBezTo>
                  <a:cubicBezTo>
                    <a:pt x="996" y="690"/>
                    <a:pt x="1245" y="632"/>
                    <a:pt x="1494" y="632"/>
                  </a:cubicBezTo>
                  <a:close/>
                  <a:moveTo>
                    <a:pt x="1455" y="1"/>
                  </a:moveTo>
                  <a:cubicBezTo>
                    <a:pt x="1092" y="1"/>
                    <a:pt x="671" y="58"/>
                    <a:pt x="211" y="249"/>
                  </a:cubicBezTo>
                  <a:lnTo>
                    <a:pt x="1" y="345"/>
                  </a:lnTo>
                  <a:lnTo>
                    <a:pt x="39" y="594"/>
                  </a:lnTo>
                  <a:cubicBezTo>
                    <a:pt x="58" y="785"/>
                    <a:pt x="77" y="1072"/>
                    <a:pt x="96" y="1283"/>
                  </a:cubicBezTo>
                  <a:cubicBezTo>
                    <a:pt x="154" y="1666"/>
                    <a:pt x="192" y="1781"/>
                    <a:pt x="288" y="1876"/>
                  </a:cubicBezTo>
                  <a:cubicBezTo>
                    <a:pt x="345" y="1915"/>
                    <a:pt x="422" y="1934"/>
                    <a:pt x="441" y="1953"/>
                  </a:cubicBezTo>
                  <a:lnTo>
                    <a:pt x="441" y="2202"/>
                  </a:lnTo>
                  <a:cubicBezTo>
                    <a:pt x="422" y="2699"/>
                    <a:pt x="805" y="3159"/>
                    <a:pt x="919" y="3274"/>
                  </a:cubicBezTo>
                  <a:cubicBezTo>
                    <a:pt x="1053" y="3446"/>
                    <a:pt x="1379" y="3733"/>
                    <a:pt x="1723" y="3733"/>
                  </a:cubicBezTo>
                  <a:cubicBezTo>
                    <a:pt x="1915" y="3733"/>
                    <a:pt x="2068" y="3656"/>
                    <a:pt x="2106" y="3503"/>
                  </a:cubicBezTo>
                  <a:cubicBezTo>
                    <a:pt x="2278" y="3312"/>
                    <a:pt x="2355" y="3082"/>
                    <a:pt x="2451" y="2872"/>
                  </a:cubicBezTo>
                  <a:cubicBezTo>
                    <a:pt x="2566" y="2527"/>
                    <a:pt x="2680" y="2240"/>
                    <a:pt x="2967" y="2068"/>
                  </a:cubicBezTo>
                  <a:cubicBezTo>
                    <a:pt x="3331" y="1857"/>
                    <a:pt x="3503" y="1455"/>
                    <a:pt x="3446" y="824"/>
                  </a:cubicBezTo>
                  <a:lnTo>
                    <a:pt x="3446" y="690"/>
                  </a:lnTo>
                  <a:lnTo>
                    <a:pt x="3331" y="594"/>
                  </a:lnTo>
                  <a:cubicBezTo>
                    <a:pt x="2757" y="211"/>
                    <a:pt x="2106" y="1"/>
                    <a:pt x="14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74"/>
            <p:cNvSpPr/>
            <p:nvPr/>
          </p:nvSpPr>
          <p:spPr>
            <a:xfrm>
              <a:off x="3815025" y="2442400"/>
              <a:ext cx="59350" cy="48700"/>
            </a:xfrm>
            <a:custGeom>
              <a:avLst/>
              <a:gdLst/>
              <a:ahLst/>
              <a:cxnLst/>
              <a:rect l="l" t="t" r="r" b="b"/>
              <a:pathLst>
                <a:path w="2374" h="1948" extrusionOk="0">
                  <a:moveTo>
                    <a:pt x="1146" y="1"/>
                  </a:moveTo>
                  <a:cubicBezTo>
                    <a:pt x="779" y="1"/>
                    <a:pt x="301" y="515"/>
                    <a:pt x="0" y="876"/>
                  </a:cubicBezTo>
                  <a:cubicBezTo>
                    <a:pt x="555" y="1508"/>
                    <a:pt x="1398" y="1948"/>
                    <a:pt x="2336" y="1948"/>
                  </a:cubicBezTo>
                  <a:cubicBezTo>
                    <a:pt x="2374" y="1603"/>
                    <a:pt x="2374" y="1259"/>
                    <a:pt x="2259" y="1240"/>
                  </a:cubicBezTo>
                  <a:cubicBezTo>
                    <a:pt x="2010" y="1240"/>
                    <a:pt x="1914" y="704"/>
                    <a:pt x="1417" y="129"/>
                  </a:cubicBezTo>
                  <a:cubicBezTo>
                    <a:pt x="1339" y="39"/>
                    <a:pt x="1247" y="1"/>
                    <a:pt x="1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74"/>
            <p:cNvSpPr/>
            <p:nvPr/>
          </p:nvSpPr>
          <p:spPr>
            <a:xfrm>
              <a:off x="3804975" y="2434625"/>
              <a:ext cx="78500" cy="64625"/>
            </a:xfrm>
            <a:custGeom>
              <a:avLst/>
              <a:gdLst/>
              <a:ahLst/>
              <a:cxnLst/>
              <a:rect l="l" t="t" r="r" b="b"/>
              <a:pathLst>
                <a:path w="3140" h="2585" extrusionOk="0">
                  <a:moveTo>
                    <a:pt x="1551" y="632"/>
                  </a:moveTo>
                  <a:cubicBezTo>
                    <a:pt x="1551" y="632"/>
                    <a:pt x="1589" y="632"/>
                    <a:pt x="1589" y="651"/>
                  </a:cubicBezTo>
                  <a:cubicBezTo>
                    <a:pt x="1800" y="900"/>
                    <a:pt x="1914" y="1149"/>
                    <a:pt x="2029" y="1340"/>
                  </a:cubicBezTo>
                  <a:cubicBezTo>
                    <a:pt x="2163" y="1570"/>
                    <a:pt x="2278" y="1761"/>
                    <a:pt x="2450" y="1857"/>
                  </a:cubicBezTo>
                  <a:lnTo>
                    <a:pt x="2450" y="1953"/>
                  </a:lnTo>
                  <a:cubicBezTo>
                    <a:pt x="1838" y="1876"/>
                    <a:pt x="1264" y="1608"/>
                    <a:pt x="843" y="1187"/>
                  </a:cubicBezTo>
                  <a:cubicBezTo>
                    <a:pt x="1168" y="823"/>
                    <a:pt x="1436" y="632"/>
                    <a:pt x="1551" y="632"/>
                  </a:cubicBezTo>
                  <a:close/>
                  <a:moveTo>
                    <a:pt x="1551" y="0"/>
                  </a:moveTo>
                  <a:cubicBezTo>
                    <a:pt x="1168" y="0"/>
                    <a:pt x="689" y="345"/>
                    <a:pt x="173" y="996"/>
                  </a:cubicBezTo>
                  <a:lnTo>
                    <a:pt x="0" y="1206"/>
                  </a:lnTo>
                  <a:lnTo>
                    <a:pt x="173" y="1398"/>
                  </a:lnTo>
                  <a:cubicBezTo>
                    <a:pt x="823" y="2163"/>
                    <a:pt x="1742" y="2584"/>
                    <a:pt x="2738" y="2584"/>
                  </a:cubicBezTo>
                  <a:lnTo>
                    <a:pt x="3025" y="2584"/>
                  </a:lnTo>
                  <a:lnTo>
                    <a:pt x="3082" y="2278"/>
                  </a:lnTo>
                  <a:cubicBezTo>
                    <a:pt x="3139" y="1723"/>
                    <a:pt x="3120" y="1493"/>
                    <a:pt x="2967" y="1340"/>
                  </a:cubicBezTo>
                  <a:cubicBezTo>
                    <a:pt x="2891" y="1264"/>
                    <a:pt x="2833" y="1244"/>
                    <a:pt x="2757" y="1225"/>
                  </a:cubicBezTo>
                  <a:cubicBezTo>
                    <a:pt x="2699" y="1187"/>
                    <a:pt x="2661" y="1091"/>
                    <a:pt x="2604" y="1015"/>
                  </a:cubicBezTo>
                  <a:cubicBezTo>
                    <a:pt x="2489" y="785"/>
                    <a:pt x="2316" y="498"/>
                    <a:pt x="2068" y="211"/>
                  </a:cubicBezTo>
                  <a:cubicBezTo>
                    <a:pt x="1914" y="77"/>
                    <a:pt x="1742" y="0"/>
                    <a:pt x="15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74"/>
            <p:cNvSpPr/>
            <p:nvPr/>
          </p:nvSpPr>
          <p:spPr>
            <a:xfrm>
              <a:off x="3904975" y="2421700"/>
              <a:ext cx="44050" cy="47400"/>
            </a:xfrm>
            <a:custGeom>
              <a:avLst/>
              <a:gdLst/>
              <a:ahLst/>
              <a:cxnLst/>
              <a:rect l="l" t="t" r="r" b="b"/>
              <a:pathLst>
                <a:path w="1762" h="1896" extrusionOk="0">
                  <a:moveTo>
                    <a:pt x="1264" y="0"/>
                  </a:moveTo>
                  <a:cubicBezTo>
                    <a:pt x="575" y="0"/>
                    <a:pt x="1" y="422"/>
                    <a:pt x="1" y="957"/>
                  </a:cubicBezTo>
                  <a:cubicBezTo>
                    <a:pt x="1" y="1417"/>
                    <a:pt x="384" y="1761"/>
                    <a:pt x="900" y="1895"/>
                  </a:cubicBezTo>
                  <a:cubicBezTo>
                    <a:pt x="1360" y="1417"/>
                    <a:pt x="1704" y="785"/>
                    <a:pt x="1762" y="96"/>
                  </a:cubicBezTo>
                  <a:cubicBezTo>
                    <a:pt x="1609" y="39"/>
                    <a:pt x="1455" y="20"/>
                    <a:pt x="12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74"/>
            <p:cNvSpPr/>
            <p:nvPr/>
          </p:nvSpPr>
          <p:spPr>
            <a:xfrm>
              <a:off x="3897325" y="2414525"/>
              <a:ext cx="60325" cy="63175"/>
            </a:xfrm>
            <a:custGeom>
              <a:avLst/>
              <a:gdLst/>
              <a:ahLst/>
              <a:cxnLst/>
              <a:rect l="l" t="t" r="r" b="b"/>
              <a:pathLst>
                <a:path w="2413" h="2527" extrusionOk="0">
                  <a:moveTo>
                    <a:pt x="1723" y="613"/>
                  </a:moveTo>
                  <a:cubicBezTo>
                    <a:pt x="1627" y="1072"/>
                    <a:pt x="1398" y="1493"/>
                    <a:pt x="1111" y="1838"/>
                  </a:cubicBezTo>
                  <a:cubicBezTo>
                    <a:pt x="824" y="1723"/>
                    <a:pt x="632" y="1493"/>
                    <a:pt x="632" y="1264"/>
                  </a:cubicBezTo>
                  <a:cubicBezTo>
                    <a:pt x="632" y="900"/>
                    <a:pt x="1072" y="613"/>
                    <a:pt x="1570" y="613"/>
                  </a:cubicBezTo>
                  <a:close/>
                  <a:moveTo>
                    <a:pt x="1570" y="0"/>
                  </a:moveTo>
                  <a:cubicBezTo>
                    <a:pt x="690" y="0"/>
                    <a:pt x="1" y="575"/>
                    <a:pt x="1" y="1264"/>
                  </a:cubicBezTo>
                  <a:cubicBezTo>
                    <a:pt x="1" y="1857"/>
                    <a:pt x="441" y="2355"/>
                    <a:pt x="1149" y="2508"/>
                  </a:cubicBezTo>
                  <a:lnTo>
                    <a:pt x="1302" y="2527"/>
                  </a:lnTo>
                  <a:lnTo>
                    <a:pt x="1436" y="2431"/>
                  </a:lnTo>
                  <a:cubicBezTo>
                    <a:pt x="1953" y="1876"/>
                    <a:pt x="2297" y="1187"/>
                    <a:pt x="2393" y="441"/>
                  </a:cubicBezTo>
                  <a:lnTo>
                    <a:pt x="2412" y="211"/>
                  </a:lnTo>
                  <a:lnTo>
                    <a:pt x="2163" y="115"/>
                  </a:lnTo>
                  <a:cubicBezTo>
                    <a:pt x="1972" y="19"/>
                    <a:pt x="1781" y="0"/>
                    <a:pt x="15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81" name="Google Shape;3181;p74"/>
          <p:cNvGrpSpPr/>
          <p:nvPr/>
        </p:nvGrpSpPr>
        <p:grpSpPr>
          <a:xfrm>
            <a:off x="3903845" y="2374913"/>
            <a:ext cx="283300" cy="250750"/>
            <a:chOff x="4022225" y="2297775"/>
            <a:chExt cx="283300" cy="250750"/>
          </a:xfrm>
        </p:grpSpPr>
        <p:sp>
          <p:nvSpPr>
            <p:cNvPr id="3182" name="Google Shape;3182;p74"/>
            <p:cNvSpPr/>
            <p:nvPr/>
          </p:nvSpPr>
          <p:spPr>
            <a:xfrm>
              <a:off x="4029875" y="2381975"/>
              <a:ext cx="190950" cy="157950"/>
            </a:xfrm>
            <a:custGeom>
              <a:avLst/>
              <a:gdLst/>
              <a:ahLst/>
              <a:cxnLst/>
              <a:rect l="l" t="t" r="r" b="b"/>
              <a:pathLst>
                <a:path w="7638" h="6318" extrusionOk="0">
                  <a:moveTo>
                    <a:pt x="3503" y="1"/>
                  </a:moveTo>
                  <a:lnTo>
                    <a:pt x="154" y="3350"/>
                  </a:lnTo>
                  <a:cubicBezTo>
                    <a:pt x="0" y="3504"/>
                    <a:pt x="0" y="3714"/>
                    <a:pt x="154" y="3867"/>
                  </a:cubicBezTo>
                  <a:lnTo>
                    <a:pt x="2508" y="6221"/>
                  </a:lnTo>
                  <a:cubicBezTo>
                    <a:pt x="2584" y="6298"/>
                    <a:pt x="2680" y="6317"/>
                    <a:pt x="2757" y="6317"/>
                  </a:cubicBezTo>
                  <a:lnTo>
                    <a:pt x="5111" y="6317"/>
                  </a:lnTo>
                  <a:cubicBezTo>
                    <a:pt x="5341" y="6317"/>
                    <a:pt x="5551" y="6221"/>
                    <a:pt x="5724" y="6087"/>
                  </a:cubicBezTo>
                  <a:lnTo>
                    <a:pt x="7638" y="4173"/>
                  </a:lnTo>
                  <a:lnTo>
                    <a:pt x="5456" y="1972"/>
                  </a:lnTo>
                  <a:lnTo>
                    <a:pt x="350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74"/>
            <p:cNvSpPr/>
            <p:nvPr/>
          </p:nvSpPr>
          <p:spPr>
            <a:xfrm>
              <a:off x="4022225" y="2369050"/>
              <a:ext cx="211050" cy="179475"/>
            </a:xfrm>
            <a:custGeom>
              <a:avLst/>
              <a:gdLst/>
              <a:ahLst/>
              <a:cxnLst/>
              <a:rect l="l" t="t" r="r" b="b"/>
              <a:pathLst>
                <a:path w="8442" h="7179" extrusionOk="0">
                  <a:moveTo>
                    <a:pt x="3771" y="996"/>
                  </a:moveTo>
                  <a:lnTo>
                    <a:pt x="7427" y="4671"/>
                  </a:lnTo>
                  <a:lnTo>
                    <a:pt x="5781" y="6317"/>
                  </a:lnTo>
                  <a:cubicBezTo>
                    <a:pt x="5685" y="6413"/>
                    <a:pt x="5570" y="6451"/>
                    <a:pt x="5417" y="6451"/>
                  </a:cubicBezTo>
                  <a:lnTo>
                    <a:pt x="3063" y="6451"/>
                  </a:lnTo>
                  <a:lnTo>
                    <a:pt x="689" y="4097"/>
                  </a:lnTo>
                  <a:lnTo>
                    <a:pt x="3771" y="996"/>
                  </a:lnTo>
                  <a:close/>
                  <a:moveTo>
                    <a:pt x="3809" y="1"/>
                  </a:moveTo>
                  <a:lnTo>
                    <a:pt x="211" y="3580"/>
                  </a:lnTo>
                  <a:cubicBezTo>
                    <a:pt x="77" y="3733"/>
                    <a:pt x="0" y="3906"/>
                    <a:pt x="0" y="4097"/>
                  </a:cubicBezTo>
                  <a:cubicBezTo>
                    <a:pt x="0" y="4288"/>
                    <a:pt x="77" y="4442"/>
                    <a:pt x="211" y="4595"/>
                  </a:cubicBezTo>
                  <a:lnTo>
                    <a:pt x="2584" y="6968"/>
                  </a:lnTo>
                  <a:cubicBezTo>
                    <a:pt x="2718" y="7102"/>
                    <a:pt x="2890" y="7179"/>
                    <a:pt x="3082" y="7179"/>
                  </a:cubicBezTo>
                  <a:lnTo>
                    <a:pt x="5455" y="7179"/>
                  </a:lnTo>
                  <a:cubicBezTo>
                    <a:pt x="5762" y="7179"/>
                    <a:pt x="6049" y="7064"/>
                    <a:pt x="6297" y="6796"/>
                  </a:cubicBezTo>
                  <a:lnTo>
                    <a:pt x="8441" y="4633"/>
                  </a:lnTo>
                  <a:lnTo>
                    <a:pt x="380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74"/>
            <p:cNvSpPr/>
            <p:nvPr/>
          </p:nvSpPr>
          <p:spPr>
            <a:xfrm>
              <a:off x="4104525" y="2297775"/>
              <a:ext cx="201000" cy="200500"/>
            </a:xfrm>
            <a:custGeom>
              <a:avLst/>
              <a:gdLst/>
              <a:ahLst/>
              <a:cxnLst/>
              <a:rect l="l" t="t" r="r" b="b"/>
              <a:pathLst>
                <a:path w="8040" h="8020" extrusionOk="0">
                  <a:moveTo>
                    <a:pt x="3675" y="708"/>
                  </a:moveTo>
                  <a:lnTo>
                    <a:pt x="7331" y="4383"/>
                  </a:lnTo>
                  <a:lnTo>
                    <a:pt x="4652" y="7063"/>
                  </a:lnTo>
                  <a:lnTo>
                    <a:pt x="957" y="3369"/>
                  </a:lnTo>
                  <a:lnTo>
                    <a:pt x="3675" y="708"/>
                  </a:lnTo>
                  <a:close/>
                  <a:moveTo>
                    <a:pt x="3675" y="0"/>
                  </a:moveTo>
                  <a:cubicBezTo>
                    <a:pt x="3484" y="0"/>
                    <a:pt x="3312" y="77"/>
                    <a:pt x="3159" y="211"/>
                  </a:cubicBezTo>
                  <a:lnTo>
                    <a:pt x="0" y="3369"/>
                  </a:lnTo>
                  <a:lnTo>
                    <a:pt x="4652" y="8020"/>
                  </a:lnTo>
                  <a:lnTo>
                    <a:pt x="7829" y="4881"/>
                  </a:lnTo>
                  <a:cubicBezTo>
                    <a:pt x="7982" y="4747"/>
                    <a:pt x="8039" y="4575"/>
                    <a:pt x="8039" y="4383"/>
                  </a:cubicBezTo>
                  <a:cubicBezTo>
                    <a:pt x="8039" y="4192"/>
                    <a:pt x="7982" y="4020"/>
                    <a:pt x="7829" y="3886"/>
                  </a:cubicBezTo>
                  <a:lnTo>
                    <a:pt x="4173" y="211"/>
                  </a:lnTo>
                  <a:cubicBezTo>
                    <a:pt x="4020" y="77"/>
                    <a:pt x="3867" y="0"/>
                    <a:pt x="36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74"/>
            <p:cNvSpPr/>
            <p:nvPr/>
          </p:nvSpPr>
          <p:spPr>
            <a:xfrm>
              <a:off x="4098775" y="2531275"/>
              <a:ext cx="127800" cy="17250"/>
            </a:xfrm>
            <a:custGeom>
              <a:avLst/>
              <a:gdLst/>
              <a:ahLst/>
              <a:cxnLst/>
              <a:rect l="l" t="t" r="r" b="b"/>
              <a:pathLst>
                <a:path w="5112" h="690" extrusionOk="0">
                  <a:moveTo>
                    <a:pt x="1" y="1"/>
                  </a:moveTo>
                  <a:lnTo>
                    <a:pt x="1" y="690"/>
                  </a:lnTo>
                  <a:lnTo>
                    <a:pt x="5111" y="690"/>
                  </a:lnTo>
                  <a:lnTo>
                    <a:pt x="511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74"/>
            <p:cNvSpPr/>
            <p:nvPr/>
          </p:nvSpPr>
          <p:spPr>
            <a:xfrm>
              <a:off x="4242825" y="2531275"/>
              <a:ext cx="27300" cy="17250"/>
            </a:xfrm>
            <a:custGeom>
              <a:avLst/>
              <a:gdLst/>
              <a:ahLst/>
              <a:cxnLst/>
              <a:rect l="l" t="t" r="r" b="b"/>
              <a:pathLst>
                <a:path w="1092" h="690" extrusionOk="0">
                  <a:moveTo>
                    <a:pt x="0" y="1"/>
                  </a:moveTo>
                  <a:lnTo>
                    <a:pt x="0" y="690"/>
                  </a:lnTo>
                  <a:lnTo>
                    <a:pt x="1091" y="690"/>
                  </a:lnTo>
                  <a:lnTo>
                    <a:pt x="10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87" name="Google Shape;3187;p74"/>
          <p:cNvGrpSpPr/>
          <p:nvPr/>
        </p:nvGrpSpPr>
        <p:grpSpPr>
          <a:xfrm>
            <a:off x="4244490" y="2358863"/>
            <a:ext cx="222050" cy="282850"/>
            <a:chOff x="4345700" y="2290575"/>
            <a:chExt cx="222050" cy="282850"/>
          </a:xfrm>
        </p:grpSpPr>
        <p:sp>
          <p:nvSpPr>
            <p:cNvPr id="3188" name="Google Shape;3188;p74"/>
            <p:cNvSpPr/>
            <p:nvPr/>
          </p:nvSpPr>
          <p:spPr>
            <a:xfrm>
              <a:off x="4345700" y="2320250"/>
              <a:ext cx="193825" cy="253175"/>
            </a:xfrm>
            <a:custGeom>
              <a:avLst/>
              <a:gdLst/>
              <a:ahLst/>
              <a:cxnLst/>
              <a:rect l="l" t="t" r="r" b="b"/>
              <a:pathLst>
                <a:path w="7753" h="10127" extrusionOk="0">
                  <a:moveTo>
                    <a:pt x="6967" y="556"/>
                  </a:moveTo>
                  <a:cubicBezTo>
                    <a:pt x="7063" y="556"/>
                    <a:pt x="7159" y="632"/>
                    <a:pt x="7159" y="747"/>
                  </a:cubicBezTo>
                  <a:lnTo>
                    <a:pt x="7159" y="7906"/>
                  </a:lnTo>
                  <a:lnTo>
                    <a:pt x="5551" y="9514"/>
                  </a:lnTo>
                  <a:lnTo>
                    <a:pt x="785" y="9514"/>
                  </a:lnTo>
                  <a:cubicBezTo>
                    <a:pt x="689" y="9514"/>
                    <a:pt x="594" y="9437"/>
                    <a:pt x="594" y="9322"/>
                  </a:cubicBezTo>
                  <a:lnTo>
                    <a:pt x="594" y="785"/>
                  </a:lnTo>
                  <a:cubicBezTo>
                    <a:pt x="594" y="690"/>
                    <a:pt x="670" y="594"/>
                    <a:pt x="785" y="594"/>
                  </a:cubicBezTo>
                  <a:lnTo>
                    <a:pt x="785" y="556"/>
                  </a:lnTo>
                  <a:close/>
                  <a:moveTo>
                    <a:pt x="785" y="1"/>
                  </a:moveTo>
                  <a:cubicBezTo>
                    <a:pt x="364" y="1"/>
                    <a:pt x="0" y="364"/>
                    <a:pt x="0" y="805"/>
                  </a:cubicBezTo>
                  <a:lnTo>
                    <a:pt x="0" y="9341"/>
                  </a:lnTo>
                  <a:cubicBezTo>
                    <a:pt x="0" y="9781"/>
                    <a:pt x="364" y="10126"/>
                    <a:pt x="785" y="10126"/>
                  </a:cubicBezTo>
                  <a:lnTo>
                    <a:pt x="5800" y="10126"/>
                  </a:lnTo>
                  <a:lnTo>
                    <a:pt x="7752" y="8193"/>
                  </a:lnTo>
                  <a:lnTo>
                    <a:pt x="7752" y="805"/>
                  </a:lnTo>
                  <a:cubicBezTo>
                    <a:pt x="7752" y="364"/>
                    <a:pt x="7389" y="1"/>
                    <a:pt x="69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74"/>
            <p:cNvSpPr/>
            <p:nvPr/>
          </p:nvSpPr>
          <p:spPr>
            <a:xfrm>
              <a:off x="4382050" y="2390600"/>
              <a:ext cx="121100" cy="45950"/>
            </a:xfrm>
            <a:custGeom>
              <a:avLst/>
              <a:gdLst/>
              <a:ahLst/>
              <a:cxnLst/>
              <a:rect l="l" t="t" r="r" b="b"/>
              <a:pathLst>
                <a:path w="4844" h="1838" extrusionOk="0">
                  <a:moveTo>
                    <a:pt x="537" y="0"/>
                  </a:moveTo>
                  <a:cubicBezTo>
                    <a:pt x="250" y="0"/>
                    <a:pt x="1" y="230"/>
                    <a:pt x="1" y="517"/>
                  </a:cubicBezTo>
                  <a:lnTo>
                    <a:pt x="1" y="1838"/>
                  </a:lnTo>
                  <a:lnTo>
                    <a:pt x="594" y="1838"/>
                  </a:lnTo>
                  <a:lnTo>
                    <a:pt x="594" y="613"/>
                  </a:lnTo>
                  <a:lnTo>
                    <a:pt x="4212" y="613"/>
                  </a:lnTo>
                  <a:lnTo>
                    <a:pt x="4212" y="1838"/>
                  </a:lnTo>
                  <a:lnTo>
                    <a:pt x="4844" y="1838"/>
                  </a:lnTo>
                  <a:lnTo>
                    <a:pt x="4844" y="517"/>
                  </a:lnTo>
                  <a:cubicBezTo>
                    <a:pt x="4844" y="230"/>
                    <a:pt x="4595" y="0"/>
                    <a:pt x="43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74"/>
            <p:cNvSpPr/>
            <p:nvPr/>
          </p:nvSpPr>
          <p:spPr>
            <a:xfrm>
              <a:off x="4384450" y="2456150"/>
              <a:ext cx="115825" cy="15350"/>
            </a:xfrm>
            <a:custGeom>
              <a:avLst/>
              <a:gdLst/>
              <a:ahLst/>
              <a:cxnLst/>
              <a:rect l="l" t="t" r="r" b="b"/>
              <a:pathLst>
                <a:path w="4633" h="614" extrusionOk="0">
                  <a:moveTo>
                    <a:pt x="1" y="1"/>
                  </a:moveTo>
                  <a:lnTo>
                    <a:pt x="1" y="613"/>
                  </a:lnTo>
                  <a:lnTo>
                    <a:pt x="4633" y="613"/>
                  </a:lnTo>
                  <a:lnTo>
                    <a:pt x="463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74"/>
            <p:cNvSpPr/>
            <p:nvPr/>
          </p:nvSpPr>
          <p:spPr>
            <a:xfrm>
              <a:off x="4384450" y="2487725"/>
              <a:ext cx="115825" cy="15350"/>
            </a:xfrm>
            <a:custGeom>
              <a:avLst/>
              <a:gdLst/>
              <a:ahLst/>
              <a:cxnLst/>
              <a:rect l="l" t="t" r="r" b="b"/>
              <a:pathLst>
                <a:path w="4633" h="614" extrusionOk="0">
                  <a:moveTo>
                    <a:pt x="1" y="1"/>
                  </a:moveTo>
                  <a:lnTo>
                    <a:pt x="1" y="613"/>
                  </a:lnTo>
                  <a:lnTo>
                    <a:pt x="4633" y="613"/>
                  </a:lnTo>
                  <a:lnTo>
                    <a:pt x="463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74"/>
            <p:cNvSpPr/>
            <p:nvPr/>
          </p:nvSpPr>
          <p:spPr>
            <a:xfrm>
              <a:off x="4384450" y="2520275"/>
              <a:ext cx="67975" cy="14850"/>
            </a:xfrm>
            <a:custGeom>
              <a:avLst/>
              <a:gdLst/>
              <a:ahLst/>
              <a:cxnLst/>
              <a:rect l="l" t="t" r="r" b="b"/>
              <a:pathLst>
                <a:path w="2719" h="594" extrusionOk="0">
                  <a:moveTo>
                    <a:pt x="1" y="0"/>
                  </a:moveTo>
                  <a:lnTo>
                    <a:pt x="1" y="594"/>
                  </a:lnTo>
                  <a:lnTo>
                    <a:pt x="2719" y="594"/>
                  </a:lnTo>
                  <a:lnTo>
                    <a:pt x="27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74"/>
            <p:cNvSpPr/>
            <p:nvPr/>
          </p:nvSpPr>
          <p:spPr>
            <a:xfrm>
              <a:off x="4410300" y="2290575"/>
              <a:ext cx="64625" cy="89525"/>
            </a:xfrm>
            <a:custGeom>
              <a:avLst/>
              <a:gdLst/>
              <a:ahLst/>
              <a:cxnLst/>
              <a:rect l="l" t="t" r="r" b="b"/>
              <a:pathLst>
                <a:path w="2585" h="3581" extrusionOk="0">
                  <a:moveTo>
                    <a:pt x="1302" y="1"/>
                  </a:moveTo>
                  <a:cubicBezTo>
                    <a:pt x="574" y="1"/>
                    <a:pt x="0" y="575"/>
                    <a:pt x="0" y="1283"/>
                  </a:cubicBezTo>
                  <a:lnTo>
                    <a:pt x="632" y="1283"/>
                  </a:lnTo>
                  <a:cubicBezTo>
                    <a:pt x="632" y="920"/>
                    <a:pt x="938" y="594"/>
                    <a:pt x="1321" y="594"/>
                  </a:cubicBezTo>
                  <a:cubicBezTo>
                    <a:pt x="1704" y="594"/>
                    <a:pt x="2010" y="901"/>
                    <a:pt x="2010" y="1283"/>
                  </a:cubicBezTo>
                  <a:lnTo>
                    <a:pt x="2010" y="2604"/>
                  </a:lnTo>
                  <a:cubicBezTo>
                    <a:pt x="2010" y="2853"/>
                    <a:pt x="1819" y="3006"/>
                    <a:pt x="1608" y="3006"/>
                  </a:cubicBezTo>
                  <a:cubicBezTo>
                    <a:pt x="1359" y="3006"/>
                    <a:pt x="1206" y="2815"/>
                    <a:pt x="1206" y="2604"/>
                  </a:cubicBezTo>
                  <a:lnTo>
                    <a:pt x="1206" y="2145"/>
                  </a:lnTo>
                  <a:lnTo>
                    <a:pt x="594" y="2145"/>
                  </a:lnTo>
                  <a:lnTo>
                    <a:pt x="594" y="2604"/>
                  </a:lnTo>
                  <a:cubicBezTo>
                    <a:pt x="594" y="3140"/>
                    <a:pt x="1034" y="3580"/>
                    <a:pt x="1589" y="3580"/>
                  </a:cubicBezTo>
                  <a:cubicBezTo>
                    <a:pt x="2125" y="3580"/>
                    <a:pt x="2565" y="3159"/>
                    <a:pt x="2584" y="2604"/>
                  </a:cubicBezTo>
                  <a:lnTo>
                    <a:pt x="2584" y="1283"/>
                  </a:lnTo>
                  <a:cubicBezTo>
                    <a:pt x="2584" y="575"/>
                    <a:pt x="2010" y="1"/>
                    <a:pt x="13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74"/>
            <p:cNvSpPr/>
            <p:nvPr/>
          </p:nvSpPr>
          <p:spPr>
            <a:xfrm>
              <a:off x="4487325" y="2327900"/>
              <a:ext cx="72775" cy="238325"/>
            </a:xfrm>
            <a:custGeom>
              <a:avLst/>
              <a:gdLst/>
              <a:ahLst/>
              <a:cxnLst/>
              <a:rect l="l" t="t" r="r" b="b"/>
              <a:pathLst>
                <a:path w="2911" h="9533" extrusionOk="0">
                  <a:moveTo>
                    <a:pt x="1264" y="1"/>
                  </a:moveTo>
                  <a:cubicBezTo>
                    <a:pt x="1532" y="1"/>
                    <a:pt x="1781" y="211"/>
                    <a:pt x="1781" y="499"/>
                  </a:cubicBezTo>
                  <a:lnTo>
                    <a:pt x="1781" y="7772"/>
                  </a:lnTo>
                  <a:lnTo>
                    <a:pt x="1" y="9533"/>
                  </a:lnTo>
                  <a:lnTo>
                    <a:pt x="1130" y="9533"/>
                  </a:lnTo>
                  <a:lnTo>
                    <a:pt x="2910" y="7772"/>
                  </a:lnTo>
                  <a:lnTo>
                    <a:pt x="2910" y="499"/>
                  </a:lnTo>
                  <a:cubicBezTo>
                    <a:pt x="2910" y="211"/>
                    <a:pt x="2661" y="1"/>
                    <a:pt x="23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74"/>
            <p:cNvSpPr/>
            <p:nvPr/>
          </p:nvSpPr>
          <p:spPr>
            <a:xfrm>
              <a:off x="4469625" y="2319775"/>
              <a:ext cx="98125" cy="253650"/>
            </a:xfrm>
            <a:custGeom>
              <a:avLst/>
              <a:gdLst/>
              <a:ahLst/>
              <a:cxnLst/>
              <a:rect l="l" t="t" r="r" b="b"/>
              <a:pathLst>
                <a:path w="3925" h="10146" extrusionOk="0">
                  <a:moveTo>
                    <a:pt x="3101" y="613"/>
                  </a:moveTo>
                  <a:cubicBezTo>
                    <a:pt x="3197" y="613"/>
                    <a:pt x="3293" y="670"/>
                    <a:pt x="3293" y="804"/>
                  </a:cubicBezTo>
                  <a:lnTo>
                    <a:pt x="3293" y="7944"/>
                  </a:lnTo>
                  <a:lnTo>
                    <a:pt x="1704" y="9552"/>
                  </a:lnTo>
                  <a:lnTo>
                    <a:pt x="1398" y="9552"/>
                  </a:lnTo>
                  <a:lnTo>
                    <a:pt x="2776" y="8193"/>
                  </a:lnTo>
                  <a:lnTo>
                    <a:pt x="2776" y="804"/>
                  </a:lnTo>
                  <a:cubicBezTo>
                    <a:pt x="2776" y="728"/>
                    <a:pt x="2776" y="670"/>
                    <a:pt x="2757" y="613"/>
                  </a:cubicBezTo>
                  <a:close/>
                  <a:moveTo>
                    <a:pt x="2010" y="1"/>
                  </a:moveTo>
                  <a:lnTo>
                    <a:pt x="2010" y="613"/>
                  </a:lnTo>
                  <a:cubicBezTo>
                    <a:pt x="2106" y="613"/>
                    <a:pt x="2202" y="670"/>
                    <a:pt x="2202" y="804"/>
                  </a:cubicBezTo>
                  <a:lnTo>
                    <a:pt x="2202" y="7944"/>
                  </a:lnTo>
                  <a:lnTo>
                    <a:pt x="1" y="10145"/>
                  </a:lnTo>
                  <a:lnTo>
                    <a:pt x="1953" y="10145"/>
                  </a:lnTo>
                  <a:lnTo>
                    <a:pt x="3925" y="8193"/>
                  </a:lnTo>
                  <a:lnTo>
                    <a:pt x="3925" y="804"/>
                  </a:lnTo>
                  <a:cubicBezTo>
                    <a:pt x="3925" y="364"/>
                    <a:pt x="3561" y="1"/>
                    <a:pt x="31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96" name="Google Shape;3196;p74"/>
          <p:cNvGrpSpPr/>
          <p:nvPr/>
        </p:nvGrpSpPr>
        <p:grpSpPr>
          <a:xfrm>
            <a:off x="4523885" y="2358875"/>
            <a:ext cx="255075" cy="282825"/>
            <a:chOff x="4620850" y="2297775"/>
            <a:chExt cx="255075" cy="282825"/>
          </a:xfrm>
        </p:grpSpPr>
        <p:sp>
          <p:nvSpPr>
            <p:cNvPr id="3197" name="Google Shape;3197;p74"/>
            <p:cNvSpPr/>
            <p:nvPr/>
          </p:nvSpPr>
          <p:spPr>
            <a:xfrm>
              <a:off x="4701225" y="2297775"/>
              <a:ext cx="94300" cy="282825"/>
            </a:xfrm>
            <a:custGeom>
              <a:avLst/>
              <a:gdLst/>
              <a:ahLst/>
              <a:cxnLst/>
              <a:rect l="l" t="t" r="r" b="b"/>
              <a:pathLst>
                <a:path w="3772" h="11313" extrusionOk="0">
                  <a:moveTo>
                    <a:pt x="2585" y="632"/>
                  </a:moveTo>
                  <a:cubicBezTo>
                    <a:pt x="2910" y="632"/>
                    <a:pt x="3197" y="881"/>
                    <a:pt x="3197" y="1244"/>
                  </a:cubicBezTo>
                  <a:lnTo>
                    <a:pt x="3197" y="10738"/>
                  </a:lnTo>
                  <a:lnTo>
                    <a:pt x="613" y="10738"/>
                  </a:lnTo>
                  <a:lnTo>
                    <a:pt x="613" y="1244"/>
                  </a:lnTo>
                  <a:cubicBezTo>
                    <a:pt x="613" y="900"/>
                    <a:pt x="881" y="632"/>
                    <a:pt x="1226" y="632"/>
                  </a:cubicBezTo>
                  <a:close/>
                  <a:moveTo>
                    <a:pt x="1207" y="0"/>
                  </a:moveTo>
                  <a:cubicBezTo>
                    <a:pt x="537" y="0"/>
                    <a:pt x="1" y="555"/>
                    <a:pt x="1" y="1225"/>
                  </a:cubicBezTo>
                  <a:lnTo>
                    <a:pt x="1" y="11312"/>
                  </a:lnTo>
                  <a:lnTo>
                    <a:pt x="3771" y="11312"/>
                  </a:lnTo>
                  <a:lnTo>
                    <a:pt x="3771" y="1225"/>
                  </a:lnTo>
                  <a:cubicBezTo>
                    <a:pt x="3771" y="555"/>
                    <a:pt x="3216" y="0"/>
                    <a:pt x="25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74"/>
            <p:cNvSpPr/>
            <p:nvPr/>
          </p:nvSpPr>
          <p:spPr>
            <a:xfrm>
              <a:off x="4733775" y="2351350"/>
              <a:ext cx="29700" cy="60325"/>
            </a:xfrm>
            <a:custGeom>
              <a:avLst/>
              <a:gdLst/>
              <a:ahLst/>
              <a:cxnLst/>
              <a:rect l="l" t="t" r="r" b="b"/>
              <a:pathLst>
                <a:path w="1188" h="2413" extrusionOk="0">
                  <a:moveTo>
                    <a:pt x="268" y="1"/>
                  </a:moveTo>
                  <a:cubicBezTo>
                    <a:pt x="115" y="1"/>
                    <a:pt x="0" y="135"/>
                    <a:pt x="0" y="269"/>
                  </a:cubicBezTo>
                  <a:lnTo>
                    <a:pt x="0" y="2145"/>
                  </a:lnTo>
                  <a:cubicBezTo>
                    <a:pt x="0" y="2279"/>
                    <a:pt x="115" y="2412"/>
                    <a:pt x="268" y="2412"/>
                  </a:cubicBezTo>
                  <a:lnTo>
                    <a:pt x="881" y="2412"/>
                  </a:lnTo>
                  <a:cubicBezTo>
                    <a:pt x="1053" y="2412"/>
                    <a:pt x="1187" y="2279"/>
                    <a:pt x="1149" y="2145"/>
                  </a:cubicBezTo>
                  <a:lnTo>
                    <a:pt x="1149" y="269"/>
                  </a:lnTo>
                  <a:cubicBezTo>
                    <a:pt x="1149" y="135"/>
                    <a:pt x="1034" y="1"/>
                    <a:pt x="8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74"/>
            <p:cNvSpPr/>
            <p:nvPr/>
          </p:nvSpPr>
          <p:spPr>
            <a:xfrm>
              <a:off x="4726125" y="2343225"/>
              <a:ext cx="44525" cy="75625"/>
            </a:xfrm>
            <a:custGeom>
              <a:avLst/>
              <a:gdLst/>
              <a:ahLst/>
              <a:cxnLst/>
              <a:rect l="l" t="t" r="r" b="b"/>
              <a:pathLst>
                <a:path w="1781" h="3025" extrusionOk="0">
                  <a:moveTo>
                    <a:pt x="1168" y="594"/>
                  </a:moveTo>
                  <a:lnTo>
                    <a:pt x="1168" y="2412"/>
                  </a:lnTo>
                  <a:lnTo>
                    <a:pt x="593" y="2412"/>
                  </a:lnTo>
                  <a:lnTo>
                    <a:pt x="593" y="594"/>
                  </a:lnTo>
                  <a:close/>
                  <a:moveTo>
                    <a:pt x="574" y="0"/>
                  </a:moveTo>
                  <a:cubicBezTo>
                    <a:pt x="268" y="0"/>
                    <a:pt x="0" y="268"/>
                    <a:pt x="0" y="575"/>
                  </a:cubicBezTo>
                  <a:lnTo>
                    <a:pt x="0" y="2450"/>
                  </a:lnTo>
                  <a:cubicBezTo>
                    <a:pt x="0" y="2757"/>
                    <a:pt x="268" y="3025"/>
                    <a:pt x="574" y="3025"/>
                  </a:cubicBezTo>
                  <a:lnTo>
                    <a:pt x="1187" y="3025"/>
                  </a:lnTo>
                  <a:cubicBezTo>
                    <a:pt x="1531" y="3025"/>
                    <a:pt x="1780" y="2757"/>
                    <a:pt x="1761" y="2450"/>
                  </a:cubicBezTo>
                  <a:lnTo>
                    <a:pt x="1761" y="575"/>
                  </a:lnTo>
                  <a:cubicBezTo>
                    <a:pt x="1761" y="268"/>
                    <a:pt x="1512" y="0"/>
                    <a:pt x="11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74"/>
            <p:cNvSpPr/>
            <p:nvPr/>
          </p:nvSpPr>
          <p:spPr>
            <a:xfrm>
              <a:off x="4733775" y="2507825"/>
              <a:ext cx="28725" cy="28750"/>
            </a:xfrm>
            <a:custGeom>
              <a:avLst/>
              <a:gdLst/>
              <a:ahLst/>
              <a:cxnLst/>
              <a:rect l="l" t="t" r="r" b="b"/>
              <a:pathLst>
                <a:path w="1149" h="1150" extrusionOk="0">
                  <a:moveTo>
                    <a:pt x="575" y="1"/>
                  </a:moveTo>
                  <a:cubicBezTo>
                    <a:pt x="268" y="1"/>
                    <a:pt x="0" y="269"/>
                    <a:pt x="0" y="575"/>
                  </a:cubicBezTo>
                  <a:cubicBezTo>
                    <a:pt x="0" y="881"/>
                    <a:pt x="268" y="1149"/>
                    <a:pt x="575" y="1149"/>
                  </a:cubicBezTo>
                  <a:cubicBezTo>
                    <a:pt x="881" y="1149"/>
                    <a:pt x="1149" y="881"/>
                    <a:pt x="1149" y="575"/>
                  </a:cubicBezTo>
                  <a:cubicBezTo>
                    <a:pt x="1149" y="269"/>
                    <a:pt x="919" y="20"/>
                    <a:pt x="575" y="1"/>
                  </a:cubicBezTo>
                  <a:close/>
                </a:path>
              </a:pathLst>
            </a:custGeom>
            <a:solidFill>
              <a:srgbClr val="CFE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74"/>
            <p:cNvSpPr/>
            <p:nvPr/>
          </p:nvSpPr>
          <p:spPr>
            <a:xfrm>
              <a:off x="4726600" y="2500650"/>
              <a:ext cx="44050" cy="43100"/>
            </a:xfrm>
            <a:custGeom>
              <a:avLst/>
              <a:gdLst/>
              <a:ahLst/>
              <a:cxnLst/>
              <a:rect l="l" t="t" r="r" b="b"/>
              <a:pathLst>
                <a:path w="1762" h="1724" extrusionOk="0">
                  <a:moveTo>
                    <a:pt x="862" y="594"/>
                  </a:moveTo>
                  <a:cubicBezTo>
                    <a:pt x="1034" y="594"/>
                    <a:pt x="1149" y="709"/>
                    <a:pt x="1129" y="862"/>
                  </a:cubicBezTo>
                  <a:cubicBezTo>
                    <a:pt x="1129" y="996"/>
                    <a:pt x="1015" y="1130"/>
                    <a:pt x="862" y="1130"/>
                  </a:cubicBezTo>
                  <a:cubicBezTo>
                    <a:pt x="728" y="1130"/>
                    <a:pt x="613" y="996"/>
                    <a:pt x="613" y="862"/>
                  </a:cubicBezTo>
                  <a:cubicBezTo>
                    <a:pt x="613" y="709"/>
                    <a:pt x="728" y="594"/>
                    <a:pt x="862" y="594"/>
                  </a:cubicBezTo>
                  <a:close/>
                  <a:moveTo>
                    <a:pt x="862" y="1"/>
                  </a:moveTo>
                  <a:cubicBezTo>
                    <a:pt x="383" y="1"/>
                    <a:pt x="0" y="383"/>
                    <a:pt x="0" y="862"/>
                  </a:cubicBezTo>
                  <a:cubicBezTo>
                    <a:pt x="0" y="1340"/>
                    <a:pt x="383" y="1723"/>
                    <a:pt x="862" y="1723"/>
                  </a:cubicBezTo>
                  <a:cubicBezTo>
                    <a:pt x="1340" y="1723"/>
                    <a:pt x="1761" y="1340"/>
                    <a:pt x="1723" y="862"/>
                  </a:cubicBezTo>
                  <a:cubicBezTo>
                    <a:pt x="1723" y="383"/>
                    <a:pt x="1340" y="1"/>
                    <a:pt x="8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74"/>
            <p:cNvSpPr/>
            <p:nvPr/>
          </p:nvSpPr>
          <p:spPr>
            <a:xfrm>
              <a:off x="4781150" y="2358525"/>
              <a:ext cx="94775" cy="222075"/>
            </a:xfrm>
            <a:custGeom>
              <a:avLst/>
              <a:gdLst/>
              <a:ahLst/>
              <a:cxnLst/>
              <a:rect l="l" t="t" r="r" b="b"/>
              <a:pathLst>
                <a:path w="3791" h="8883" extrusionOk="0">
                  <a:moveTo>
                    <a:pt x="2584" y="633"/>
                  </a:moveTo>
                  <a:cubicBezTo>
                    <a:pt x="2910" y="633"/>
                    <a:pt x="3216" y="901"/>
                    <a:pt x="3216" y="1264"/>
                  </a:cubicBezTo>
                  <a:lnTo>
                    <a:pt x="3216" y="8308"/>
                  </a:lnTo>
                  <a:lnTo>
                    <a:pt x="613" y="8308"/>
                  </a:lnTo>
                  <a:lnTo>
                    <a:pt x="613" y="1264"/>
                  </a:lnTo>
                  <a:cubicBezTo>
                    <a:pt x="613" y="920"/>
                    <a:pt x="881" y="633"/>
                    <a:pt x="1244" y="633"/>
                  </a:cubicBezTo>
                  <a:close/>
                  <a:moveTo>
                    <a:pt x="1225" y="1"/>
                  </a:moveTo>
                  <a:cubicBezTo>
                    <a:pt x="555" y="1"/>
                    <a:pt x="0" y="556"/>
                    <a:pt x="0" y="1226"/>
                  </a:cubicBezTo>
                  <a:lnTo>
                    <a:pt x="0" y="8882"/>
                  </a:lnTo>
                  <a:lnTo>
                    <a:pt x="3790" y="8882"/>
                  </a:lnTo>
                  <a:lnTo>
                    <a:pt x="3790" y="1226"/>
                  </a:lnTo>
                  <a:cubicBezTo>
                    <a:pt x="3790" y="556"/>
                    <a:pt x="3235" y="1"/>
                    <a:pt x="25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74"/>
            <p:cNvSpPr/>
            <p:nvPr/>
          </p:nvSpPr>
          <p:spPr>
            <a:xfrm>
              <a:off x="4814150" y="2412600"/>
              <a:ext cx="29225" cy="43575"/>
            </a:xfrm>
            <a:custGeom>
              <a:avLst/>
              <a:gdLst/>
              <a:ahLst/>
              <a:cxnLst/>
              <a:rect l="l" t="t" r="r" b="b"/>
              <a:pathLst>
                <a:path w="1169" h="1743" extrusionOk="0">
                  <a:moveTo>
                    <a:pt x="269" y="1"/>
                  </a:moveTo>
                  <a:cubicBezTo>
                    <a:pt x="116" y="1"/>
                    <a:pt x="1" y="116"/>
                    <a:pt x="1" y="269"/>
                  </a:cubicBezTo>
                  <a:lnTo>
                    <a:pt x="1" y="1494"/>
                  </a:lnTo>
                  <a:cubicBezTo>
                    <a:pt x="1" y="1628"/>
                    <a:pt x="116" y="1743"/>
                    <a:pt x="269" y="1743"/>
                  </a:cubicBezTo>
                  <a:lnTo>
                    <a:pt x="881" y="1743"/>
                  </a:lnTo>
                  <a:cubicBezTo>
                    <a:pt x="1054" y="1743"/>
                    <a:pt x="1169" y="1628"/>
                    <a:pt x="1149" y="1494"/>
                  </a:cubicBezTo>
                  <a:lnTo>
                    <a:pt x="1149" y="269"/>
                  </a:lnTo>
                  <a:cubicBezTo>
                    <a:pt x="1149" y="116"/>
                    <a:pt x="1035" y="1"/>
                    <a:pt x="8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74"/>
            <p:cNvSpPr/>
            <p:nvPr/>
          </p:nvSpPr>
          <p:spPr>
            <a:xfrm>
              <a:off x="4806500" y="2404475"/>
              <a:ext cx="44050" cy="58875"/>
            </a:xfrm>
            <a:custGeom>
              <a:avLst/>
              <a:gdLst/>
              <a:ahLst/>
              <a:cxnLst/>
              <a:rect l="l" t="t" r="r" b="b"/>
              <a:pathLst>
                <a:path w="1762" h="2355" extrusionOk="0">
                  <a:moveTo>
                    <a:pt x="1168" y="613"/>
                  </a:moveTo>
                  <a:lnTo>
                    <a:pt x="1168" y="1761"/>
                  </a:lnTo>
                  <a:lnTo>
                    <a:pt x="594" y="1761"/>
                  </a:lnTo>
                  <a:lnTo>
                    <a:pt x="594" y="613"/>
                  </a:lnTo>
                  <a:close/>
                  <a:moveTo>
                    <a:pt x="575" y="0"/>
                  </a:moveTo>
                  <a:cubicBezTo>
                    <a:pt x="250" y="0"/>
                    <a:pt x="1" y="249"/>
                    <a:pt x="1" y="575"/>
                  </a:cubicBezTo>
                  <a:lnTo>
                    <a:pt x="1" y="1780"/>
                  </a:lnTo>
                  <a:cubicBezTo>
                    <a:pt x="1" y="2106"/>
                    <a:pt x="250" y="2355"/>
                    <a:pt x="575" y="2355"/>
                  </a:cubicBezTo>
                  <a:lnTo>
                    <a:pt x="1187" y="2355"/>
                  </a:lnTo>
                  <a:cubicBezTo>
                    <a:pt x="1532" y="2355"/>
                    <a:pt x="1762" y="2106"/>
                    <a:pt x="1762" y="1780"/>
                  </a:cubicBezTo>
                  <a:lnTo>
                    <a:pt x="1762" y="575"/>
                  </a:lnTo>
                  <a:cubicBezTo>
                    <a:pt x="1762" y="249"/>
                    <a:pt x="1494" y="0"/>
                    <a:pt x="11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74"/>
            <p:cNvSpPr/>
            <p:nvPr/>
          </p:nvSpPr>
          <p:spPr>
            <a:xfrm>
              <a:off x="4814150" y="2507825"/>
              <a:ext cx="28750" cy="28750"/>
            </a:xfrm>
            <a:custGeom>
              <a:avLst/>
              <a:gdLst/>
              <a:ahLst/>
              <a:cxnLst/>
              <a:rect l="l" t="t" r="r" b="b"/>
              <a:pathLst>
                <a:path w="1150" h="1150" extrusionOk="0">
                  <a:moveTo>
                    <a:pt x="575" y="1"/>
                  </a:moveTo>
                  <a:cubicBezTo>
                    <a:pt x="269" y="1"/>
                    <a:pt x="1" y="269"/>
                    <a:pt x="1" y="575"/>
                  </a:cubicBezTo>
                  <a:cubicBezTo>
                    <a:pt x="1" y="881"/>
                    <a:pt x="269" y="1149"/>
                    <a:pt x="575" y="1149"/>
                  </a:cubicBezTo>
                  <a:cubicBezTo>
                    <a:pt x="881" y="1149"/>
                    <a:pt x="1149" y="881"/>
                    <a:pt x="1149" y="575"/>
                  </a:cubicBezTo>
                  <a:cubicBezTo>
                    <a:pt x="1149" y="269"/>
                    <a:pt x="881" y="20"/>
                    <a:pt x="575" y="1"/>
                  </a:cubicBezTo>
                  <a:close/>
                </a:path>
              </a:pathLst>
            </a:custGeom>
            <a:solidFill>
              <a:srgbClr val="CFE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74"/>
            <p:cNvSpPr/>
            <p:nvPr/>
          </p:nvSpPr>
          <p:spPr>
            <a:xfrm>
              <a:off x="4806975" y="2500650"/>
              <a:ext cx="43100" cy="43100"/>
            </a:xfrm>
            <a:custGeom>
              <a:avLst/>
              <a:gdLst/>
              <a:ahLst/>
              <a:cxnLst/>
              <a:rect l="l" t="t" r="r" b="b"/>
              <a:pathLst>
                <a:path w="1724" h="1724" extrusionOk="0">
                  <a:moveTo>
                    <a:pt x="862" y="594"/>
                  </a:moveTo>
                  <a:cubicBezTo>
                    <a:pt x="1034" y="594"/>
                    <a:pt x="1149" y="709"/>
                    <a:pt x="1130" y="862"/>
                  </a:cubicBezTo>
                  <a:cubicBezTo>
                    <a:pt x="1130" y="996"/>
                    <a:pt x="996" y="1130"/>
                    <a:pt x="862" y="1130"/>
                  </a:cubicBezTo>
                  <a:cubicBezTo>
                    <a:pt x="709" y="1130"/>
                    <a:pt x="594" y="996"/>
                    <a:pt x="594" y="862"/>
                  </a:cubicBezTo>
                  <a:cubicBezTo>
                    <a:pt x="594" y="709"/>
                    <a:pt x="709" y="594"/>
                    <a:pt x="862" y="594"/>
                  </a:cubicBezTo>
                  <a:close/>
                  <a:moveTo>
                    <a:pt x="862" y="1"/>
                  </a:moveTo>
                  <a:cubicBezTo>
                    <a:pt x="384" y="1"/>
                    <a:pt x="1" y="383"/>
                    <a:pt x="1" y="862"/>
                  </a:cubicBezTo>
                  <a:cubicBezTo>
                    <a:pt x="1" y="1340"/>
                    <a:pt x="384" y="1723"/>
                    <a:pt x="862" y="1723"/>
                  </a:cubicBezTo>
                  <a:cubicBezTo>
                    <a:pt x="1341" y="1723"/>
                    <a:pt x="1723" y="1340"/>
                    <a:pt x="1723" y="862"/>
                  </a:cubicBezTo>
                  <a:cubicBezTo>
                    <a:pt x="1723" y="383"/>
                    <a:pt x="1341" y="1"/>
                    <a:pt x="8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74"/>
            <p:cNvSpPr/>
            <p:nvPr/>
          </p:nvSpPr>
          <p:spPr>
            <a:xfrm>
              <a:off x="4620850" y="2345125"/>
              <a:ext cx="95250" cy="235475"/>
            </a:xfrm>
            <a:custGeom>
              <a:avLst/>
              <a:gdLst/>
              <a:ahLst/>
              <a:cxnLst/>
              <a:rect l="l" t="t" r="r" b="b"/>
              <a:pathLst>
                <a:path w="3810" h="9419" extrusionOk="0">
                  <a:moveTo>
                    <a:pt x="2584" y="613"/>
                  </a:moveTo>
                  <a:cubicBezTo>
                    <a:pt x="2929" y="613"/>
                    <a:pt x="3216" y="881"/>
                    <a:pt x="3216" y="1245"/>
                  </a:cubicBezTo>
                  <a:lnTo>
                    <a:pt x="3216" y="8844"/>
                  </a:lnTo>
                  <a:lnTo>
                    <a:pt x="613" y="8844"/>
                  </a:lnTo>
                  <a:lnTo>
                    <a:pt x="613" y="1245"/>
                  </a:lnTo>
                  <a:cubicBezTo>
                    <a:pt x="613" y="901"/>
                    <a:pt x="881" y="613"/>
                    <a:pt x="1244" y="613"/>
                  </a:cubicBezTo>
                  <a:close/>
                  <a:moveTo>
                    <a:pt x="1225" y="1"/>
                  </a:moveTo>
                  <a:cubicBezTo>
                    <a:pt x="555" y="1"/>
                    <a:pt x="0" y="537"/>
                    <a:pt x="0" y="1207"/>
                  </a:cubicBezTo>
                  <a:lnTo>
                    <a:pt x="0" y="9418"/>
                  </a:lnTo>
                  <a:lnTo>
                    <a:pt x="3809" y="9418"/>
                  </a:lnTo>
                  <a:lnTo>
                    <a:pt x="3790" y="1207"/>
                  </a:lnTo>
                  <a:cubicBezTo>
                    <a:pt x="3790" y="537"/>
                    <a:pt x="3235" y="1"/>
                    <a:pt x="25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74"/>
            <p:cNvSpPr/>
            <p:nvPr/>
          </p:nvSpPr>
          <p:spPr>
            <a:xfrm>
              <a:off x="4653850" y="2398250"/>
              <a:ext cx="29225" cy="43575"/>
            </a:xfrm>
            <a:custGeom>
              <a:avLst/>
              <a:gdLst/>
              <a:ahLst/>
              <a:cxnLst/>
              <a:rect l="l" t="t" r="r" b="b"/>
              <a:pathLst>
                <a:path w="1169" h="1743" extrusionOk="0">
                  <a:moveTo>
                    <a:pt x="250" y="1"/>
                  </a:moveTo>
                  <a:cubicBezTo>
                    <a:pt x="116" y="1"/>
                    <a:pt x="1" y="115"/>
                    <a:pt x="1" y="269"/>
                  </a:cubicBezTo>
                  <a:lnTo>
                    <a:pt x="1" y="1474"/>
                  </a:lnTo>
                  <a:cubicBezTo>
                    <a:pt x="1" y="1628"/>
                    <a:pt x="116" y="1742"/>
                    <a:pt x="250" y="1742"/>
                  </a:cubicBezTo>
                  <a:lnTo>
                    <a:pt x="881" y="1742"/>
                  </a:lnTo>
                  <a:cubicBezTo>
                    <a:pt x="1054" y="1742"/>
                    <a:pt x="1168" y="1628"/>
                    <a:pt x="1149" y="1474"/>
                  </a:cubicBezTo>
                  <a:lnTo>
                    <a:pt x="1149" y="269"/>
                  </a:lnTo>
                  <a:cubicBezTo>
                    <a:pt x="1149" y="115"/>
                    <a:pt x="1034" y="1"/>
                    <a:pt x="8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74"/>
            <p:cNvSpPr/>
            <p:nvPr/>
          </p:nvSpPr>
          <p:spPr>
            <a:xfrm>
              <a:off x="4646200" y="2390600"/>
              <a:ext cx="44050" cy="59350"/>
            </a:xfrm>
            <a:custGeom>
              <a:avLst/>
              <a:gdLst/>
              <a:ahLst/>
              <a:cxnLst/>
              <a:rect l="l" t="t" r="r" b="b"/>
              <a:pathLst>
                <a:path w="1762" h="2374" extrusionOk="0">
                  <a:moveTo>
                    <a:pt x="1168" y="594"/>
                  </a:moveTo>
                  <a:lnTo>
                    <a:pt x="1168" y="1761"/>
                  </a:lnTo>
                  <a:lnTo>
                    <a:pt x="594" y="1761"/>
                  </a:lnTo>
                  <a:lnTo>
                    <a:pt x="594" y="594"/>
                  </a:lnTo>
                  <a:close/>
                  <a:moveTo>
                    <a:pt x="556" y="0"/>
                  </a:moveTo>
                  <a:cubicBezTo>
                    <a:pt x="249" y="0"/>
                    <a:pt x="1" y="268"/>
                    <a:pt x="1" y="575"/>
                  </a:cubicBezTo>
                  <a:lnTo>
                    <a:pt x="1" y="1800"/>
                  </a:lnTo>
                  <a:cubicBezTo>
                    <a:pt x="1" y="2106"/>
                    <a:pt x="249" y="2374"/>
                    <a:pt x="556" y="2374"/>
                  </a:cubicBezTo>
                  <a:lnTo>
                    <a:pt x="1187" y="2374"/>
                  </a:lnTo>
                  <a:cubicBezTo>
                    <a:pt x="1513" y="2374"/>
                    <a:pt x="1762" y="2106"/>
                    <a:pt x="1762" y="1800"/>
                  </a:cubicBezTo>
                  <a:lnTo>
                    <a:pt x="1762" y="575"/>
                  </a:lnTo>
                  <a:cubicBezTo>
                    <a:pt x="1762" y="268"/>
                    <a:pt x="1494" y="0"/>
                    <a:pt x="11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74"/>
            <p:cNvSpPr/>
            <p:nvPr/>
          </p:nvSpPr>
          <p:spPr>
            <a:xfrm>
              <a:off x="4653850" y="2507825"/>
              <a:ext cx="28750" cy="28750"/>
            </a:xfrm>
            <a:custGeom>
              <a:avLst/>
              <a:gdLst/>
              <a:ahLst/>
              <a:cxnLst/>
              <a:rect l="l" t="t" r="r" b="b"/>
              <a:pathLst>
                <a:path w="1150" h="1150" extrusionOk="0">
                  <a:moveTo>
                    <a:pt x="575" y="1"/>
                  </a:moveTo>
                  <a:cubicBezTo>
                    <a:pt x="269" y="1"/>
                    <a:pt x="1" y="269"/>
                    <a:pt x="1" y="575"/>
                  </a:cubicBezTo>
                  <a:cubicBezTo>
                    <a:pt x="1" y="881"/>
                    <a:pt x="269" y="1149"/>
                    <a:pt x="575" y="1149"/>
                  </a:cubicBezTo>
                  <a:cubicBezTo>
                    <a:pt x="881" y="1149"/>
                    <a:pt x="1149" y="881"/>
                    <a:pt x="1149" y="575"/>
                  </a:cubicBezTo>
                  <a:cubicBezTo>
                    <a:pt x="1149" y="269"/>
                    <a:pt x="900" y="20"/>
                    <a:pt x="575" y="1"/>
                  </a:cubicBezTo>
                  <a:close/>
                </a:path>
              </a:pathLst>
            </a:custGeom>
            <a:solidFill>
              <a:srgbClr val="CFE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74"/>
            <p:cNvSpPr/>
            <p:nvPr/>
          </p:nvSpPr>
          <p:spPr>
            <a:xfrm>
              <a:off x="4646675" y="2500650"/>
              <a:ext cx="43575" cy="43100"/>
            </a:xfrm>
            <a:custGeom>
              <a:avLst/>
              <a:gdLst/>
              <a:ahLst/>
              <a:cxnLst/>
              <a:rect l="l" t="t" r="r" b="b"/>
              <a:pathLst>
                <a:path w="1743" h="1724" extrusionOk="0">
                  <a:moveTo>
                    <a:pt x="862" y="594"/>
                  </a:moveTo>
                  <a:cubicBezTo>
                    <a:pt x="1015" y="594"/>
                    <a:pt x="1149" y="709"/>
                    <a:pt x="1130" y="862"/>
                  </a:cubicBezTo>
                  <a:cubicBezTo>
                    <a:pt x="1130" y="996"/>
                    <a:pt x="996" y="1130"/>
                    <a:pt x="862" y="1130"/>
                  </a:cubicBezTo>
                  <a:cubicBezTo>
                    <a:pt x="709" y="1130"/>
                    <a:pt x="594" y="996"/>
                    <a:pt x="594" y="862"/>
                  </a:cubicBezTo>
                  <a:cubicBezTo>
                    <a:pt x="594" y="709"/>
                    <a:pt x="709" y="594"/>
                    <a:pt x="862" y="594"/>
                  </a:cubicBezTo>
                  <a:close/>
                  <a:moveTo>
                    <a:pt x="862" y="1"/>
                  </a:moveTo>
                  <a:cubicBezTo>
                    <a:pt x="384" y="1"/>
                    <a:pt x="1" y="383"/>
                    <a:pt x="1" y="862"/>
                  </a:cubicBezTo>
                  <a:cubicBezTo>
                    <a:pt x="1" y="1340"/>
                    <a:pt x="384" y="1723"/>
                    <a:pt x="862" y="1723"/>
                  </a:cubicBezTo>
                  <a:cubicBezTo>
                    <a:pt x="1341" y="1723"/>
                    <a:pt x="1743" y="1340"/>
                    <a:pt x="1723" y="862"/>
                  </a:cubicBezTo>
                  <a:cubicBezTo>
                    <a:pt x="1723" y="383"/>
                    <a:pt x="1341" y="1"/>
                    <a:pt x="8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12" name="Google Shape;3212;p74"/>
          <p:cNvGrpSpPr/>
          <p:nvPr/>
        </p:nvGrpSpPr>
        <p:grpSpPr>
          <a:xfrm>
            <a:off x="4836305" y="2358875"/>
            <a:ext cx="283800" cy="282825"/>
            <a:chOff x="4929950" y="2280050"/>
            <a:chExt cx="283800" cy="282825"/>
          </a:xfrm>
        </p:grpSpPr>
        <p:sp>
          <p:nvSpPr>
            <p:cNvPr id="3213" name="Google Shape;3213;p74"/>
            <p:cNvSpPr/>
            <p:nvPr/>
          </p:nvSpPr>
          <p:spPr>
            <a:xfrm>
              <a:off x="5063000" y="2288200"/>
              <a:ext cx="16750" cy="88075"/>
            </a:xfrm>
            <a:custGeom>
              <a:avLst/>
              <a:gdLst/>
              <a:ahLst/>
              <a:cxnLst/>
              <a:rect l="l" t="t" r="r" b="b"/>
              <a:pathLst>
                <a:path w="670" h="3523" extrusionOk="0">
                  <a:moveTo>
                    <a:pt x="0" y="0"/>
                  </a:moveTo>
                  <a:lnTo>
                    <a:pt x="0" y="3522"/>
                  </a:lnTo>
                  <a:lnTo>
                    <a:pt x="670" y="3522"/>
                  </a:lnTo>
                  <a:lnTo>
                    <a:pt x="6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74"/>
            <p:cNvSpPr/>
            <p:nvPr/>
          </p:nvSpPr>
          <p:spPr>
            <a:xfrm>
              <a:off x="5114200" y="2371925"/>
              <a:ext cx="88050" cy="45025"/>
            </a:xfrm>
            <a:custGeom>
              <a:avLst/>
              <a:gdLst/>
              <a:ahLst/>
              <a:cxnLst/>
              <a:rect l="l" t="t" r="r" b="b"/>
              <a:pathLst>
                <a:path w="3522" h="1801" extrusionOk="0">
                  <a:moveTo>
                    <a:pt x="3311" y="1"/>
                  </a:moveTo>
                  <a:lnTo>
                    <a:pt x="0" y="1168"/>
                  </a:lnTo>
                  <a:lnTo>
                    <a:pt x="230" y="1800"/>
                  </a:lnTo>
                  <a:lnTo>
                    <a:pt x="3522" y="632"/>
                  </a:lnTo>
                  <a:lnTo>
                    <a:pt x="331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74"/>
            <p:cNvSpPr/>
            <p:nvPr/>
          </p:nvSpPr>
          <p:spPr>
            <a:xfrm>
              <a:off x="4943850" y="2371925"/>
              <a:ext cx="88050" cy="45025"/>
            </a:xfrm>
            <a:custGeom>
              <a:avLst/>
              <a:gdLst/>
              <a:ahLst/>
              <a:cxnLst/>
              <a:rect l="l" t="t" r="r" b="b"/>
              <a:pathLst>
                <a:path w="3522" h="1801" extrusionOk="0">
                  <a:moveTo>
                    <a:pt x="211" y="1"/>
                  </a:moveTo>
                  <a:lnTo>
                    <a:pt x="0" y="632"/>
                  </a:lnTo>
                  <a:lnTo>
                    <a:pt x="3311" y="1800"/>
                  </a:lnTo>
                  <a:lnTo>
                    <a:pt x="3522" y="1168"/>
                  </a:lnTo>
                  <a:lnTo>
                    <a:pt x="21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74"/>
            <p:cNvSpPr/>
            <p:nvPr/>
          </p:nvSpPr>
          <p:spPr>
            <a:xfrm>
              <a:off x="5093625" y="2455675"/>
              <a:ext cx="71800" cy="78025"/>
            </a:xfrm>
            <a:custGeom>
              <a:avLst/>
              <a:gdLst/>
              <a:ahLst/>
              <a:cxnLst/>
              <a:rect l="l" t="t" r="r" b="b"/>
              <a:pathLst>
                <a:path w="2872" h="3121" extrusionOk="0">
                  <a:moveTo>
                    <a:pt x="498" y="0"/>
                  </a:moveTo>
                  <a:lnTo>
                    <a:pt x="0" y="460"/>
                  </a:lnTo>
                  <a:lnTo>
                    <a:pt x="2354" y="3120"/>
                  </a:lnTo>
                  <a:lnTo>
                    <a:pt x="2871" y="2661"/>
                  </a:lnTo>
                  <a:lnTo>
                    <a:pt x="4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74"/>
            <p:cNvSpPr/>
            <p:nvPr/>
          </p:nvSpPr>
          <p:spPr>
            <a:xfrm>
              <a:off x="4981150" y="2455675"/>
              <a:ext cx="71825" cy="78025"/>
            </a:xfrm>
            <a:custGeom>
              <a:avLst/>
              <a:gdLst/>
              <a:ahLst/>
              <a:cxnLst/>
              <a:rect l="l" t="t" r="r" b="b"/>
              <a:pathLst>
                <a:path w="2873" h="3121" extrusionOk="0">
                  <a:moveTo>
                    <a:pt x="2355" y="0"/>
                  </a:moveTo>
                  <a:lnTo>
                    <a:pt x="1" y="2661"/>
                  </a:lnTo>
                  <a:lnTo>
                    <a:pt x="499" y="3120"/>
                  </a:lnTo>
                  <a:lnTo>
                    <a:pt x="2872" y="460"/>
                  </a:lnTo>
                  <a:lnTo>
                    <a:pt x="235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74"/>
            <p:cNvSpPr/>
            <p:nvPr/>
          </p:nvSpPr>
          <p:spPr>
            <a:xfrm>
              <a:off x="5036675" y="2288200"/>
              <a:ext cx="68925" cy="23825"/>
            </a:xfrm>
            <a:custGeom>
              <a:avLst/>
              <a:gdLst/>
              <a:ahLst/>
              <a:cxnLst/>
              <a:rect l="l" t="t" r="r" b="b"/>
              <a:pathLst>
                <a:path w="2757" h="953" extrusionOk="0">
                  <a:moveTo>
                    <a:pt x="1359" y="0"/>
                  </a:moveTo>
                  <a:cubicBezTo>
                    <a:pt x="881" y="0"/>
                    <a:pt x="421" y="115"/>
                    <a:pt x="0" y="249"/>
                  </a:cubicBezTo>
                  <a:lnTo>
                    <a:pt x="842" y="766"/>
                  </a:lnTo>
                  <a:cubicBezTo>
                    <a:pt x="996" y="890"/>
                    <a:pt x="1187" y="952"/>
                    <a:pt x="1378" y="952"/>
                  </a:cubicBezTo>
                  <a:cubicBezTo>
                    <a:pt x="1570" y="952"/>
                    <a:pt x="1761" y="890"/>
                    <a:pt x="1914" y="766"/>
                  </a:cubicBezTo>
                  <a:lnTo>
                    <a:pt x="2757" y="249"/>
                  </a:lnTo>
                  <a:cubicBezTo>
                    <a:pt x="2297" y="115"/>
                    <a:pt x="1838" y="0"/>
                    <a:pt x="13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74"/>
            <p:cNvSpPr/>
            <p:nvPr/>
          </p:nvSpPr>
          <p:spPr>
            <a:xfrm>
              <a:off x="5125675" y="2493950"/>
              <a:ext cx="55525" cy="47875"/>
            </a:xfrm>
            <a:custGeom>
              <a:avLst/>
              <a:gdLst/>
              <a:ahLst/>
              <a:cxnLst/>
              <a:rect l="l" t="t" r="r" b="b"/>
              <a:pathLst>
                <a:path w="2221" h="1915" extrusionOk="0">
                  <a:moveTo>
                    <a:pt x="2221" y="1"/>
                  </a:moveTo>
                  <a:lnTo>
                    <a:pt x="1111" y="154"/>
                  </a:lnTo>
                  <a:cubicBezTo>
                    <a:pt x="728" y="173"/>
                    <a:pt x="383" y="460"/>
                    <a:pt x="288" y="843"/>
                  </a:cubicBezTo>
                  <a:lnTo>
                    <a:pt x="0" y="1915"/>
                  </a:lnTo>
                  <a:cubicBezTo>
                    <a:pt x="919" y="1494"/>
                    <a:pt x="1685" y="843"/>
                    <a:pt x="22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74"/>
            <p:cNvSpPr/>
            <p:nvPr/>
          </p:nvSpPr>
          <p:spPr>
            <a:xfrm>
              <a:off x="4959625" y="2491950"/>
              <a:ext cx="56025" cy="49400"/>
            </a:xfrm>
            <a:custGeom>
              <a:avLst/>
              <a:gdLst/>
              <a:ahLst/>
              <a:cxnLst/>
              <a:rect l="l" t="t" r="r" b="b"/>
              <a:pathLst>
                <a:path w="2241" h="1976" extrusionOk="0">
                  <a:moveTo>
                    <a:pt x="47" y="0"/>
                  </a:moveTo>
                  <a:cubicBezTo>
                    <a:pt x="32" y="0"/>
                    <a:pt x="17" y="1"/>
                    <a:pt x="1" y="4"/>
                  </a:cubicBezTo>
                  <a:cubicBezTo>
                    <a:pt x="537" y="865"/>
                    <a:pt x="1341" y="1535"/>
                    <a:pt x="2240" y="1976"/>
                  </a:cubicBezTo>
                  <a:lnTo>
                    <a:pt x="2125" y="1133"/>
                  </a:lnTo>
                  <a:cubicBezTo>
                    <a:pt x="2106" y="751"/>
                    <a:pt x="1819" y="425"/>
                    <a:pt x="1436" y="330"/>
                  </a:cubicBezTo>
                  <a:lnTo>
                    <a:pt x="307" y="62"/>
                  </a:lnTo>
                  <a:cubicBezTo>
                    <a:pt x="208" y="45"/>
                    <a:pt x="138" y="0"/>
                    <a:pt x="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74"/>
            <p:cNvSpPr/>
            <p:nvPr/>
          </p:nvSpPr>
          <p:spPr>
            <a:xfrm>
              <a:off x="5170650" y="2349925"/>
              <a:ext cx="32825" cy="67500"/>
            </a:xfrm>
            <a:custGeom>
              <a:avLst/>
              <a:gdLst/>
              <a:ahLst/>
              <a:cxnLst/>
              <a:rect l="l" t="t" r="r" b="b"/>
              <a:pathLst>
                <a:path w="1313" h="2700" extrusionOk="0">
                  <a:moveTo>
                    <a:pt x="422" y="0"/>
                  </a:moveTo>
                  <a:lnTo>
                    <a:pt x="135" y="881"/>
                  </a:lnTo>
                  <a:cubicBezTo>
                    <a:pt x="1" y="1264"/>
                    <a:pt x="96" y="1666"/>
                    <a:pt x="403" y="1934"/>
                  </a:cubicBezTo>
                  <a:lnTo>
                    <a:pt x="1263" y="2663"/>
                  </a:lnTo>
                  <a:lnTo>
                    <a:pt x="1263" y="2663"/>
                  </a:lnTo>
                  <a:cubicBezTo>
                    <a:pt x="1238" y="1700"/>
                    <a:pt x="951" y="775"/>
                    <a:pt x="422" y="0"/>
                  </a:cubicBezTo>
                  <a:close/>
                  <a:moveTo>
                    <a:pt x="1263" y="2663"/>
                  </a:moveTo>
                  <a:cubicBezTo>
                    <a:pt x="1263" y="2674"/>
                    <a:pt x="1264" y="2685"/>
                    <a:pt x="1264" y="2696"/>
                  </a:cubicBezTo>
                  <a:lnTo>
                    <a:pt x="1264" y="2696"/>
                  </a:lnTo>
                  <a:cubicBezTo>
                    <a:pt x="1275" y="2691"/>
                    <a:pt x="1312" y="2680"/>
                    <a:pt x="1283" y="2680"/>
                  </a:cubicBezTo>
                  <a:lnTo>
                    <a:pt x="1263" y="2663"/>
                  </a:lnTo>
                  <a:close/>
                  <a:moveTo>
                    <a:pt x="1264" y="2696"/>
                  </a:moveTo>
                  <a:cubicBezTo>
                    <a:pt x="1260" y="2698"/>
                    <a:pt x="1259" y="2699"/>
                    <a:pt x="1264" y="2699"/>
                  </a:cubicBezTo>
                  <a:cubicBezTo>
                    <a:pt x="1264" y="2698"/>
                    <a:pt x="1264" y="2697"/>
                    <a:pt x="1264" y="269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74"/>
            <p:cNvSpPr/>
            <p:nvPr/>
          </p:nvSpPr>
          <p:spPr>
            <a:xfrm>
              <a:off x="4939050" y="2349925"/>
              <a:ext cx="32575" cy="67500"/>
            </a:xfrm>
            <a:custGeom>
              <a:avLst/>
              <a:gdLst/>
              <a:ahLst/>
              <a:cxnLst/>
              <a:rect l="l" t="t" r="r" b="b"/>
              <a:pathLst>
                <a:path w="1303" h="2700" extrusionOk="0">
                  <a:moveTo>
                    <a:pt x="843" y="0"/>
                  </a:moveTo>
                  <a:cubicBezTo>
                    <a:pt x="370" y="775"/>
                    <a:pt x="66" y="1700"/>
                    <a:pt x="21" y="2662"/>
                  </a:cubicBezTo>
                  <a:lnTo>
                    <a:pt x="21" y="2662"/>
                  </a:lnTo>
                  <a:lnTo>
                    <a:pt x="881" y="1934"/>
                  </a:lnTo>
                  <a:cubicBezTo>
                    <a:pt x="1168" y="1666"/>
                    <a:pt x="1302" y="1245"/>
                    <a:pt x="1130" y="881"/>
                  </a:cubicBezTo>
                  <a:lnTo>
                    <a:pt x="843" y="0"/>
                  </a:lnTo>
                  <a:close/>
                  <a:moveTo>
                    <a:pt x="21" y="2662"/>
                  </a:moveTo>
                  <a:lnTo>
                    <a:pt x="1" y="2680"/>
                  </a:lnTo>
                  <a:cubicBezTo>
                    <a:pt x="1" y="2680"/>
                    <a:pt x="11" y="2684"/>
                    <a:pt x="20" y="2688"/>
                  </a:cubicBezTo>
                  <a:lnTo>
                    <a:pt x="20" y="2688"/>
                  </a:lnTo>
                  <a:cubicBezTo>
                    <a:pt x="21" y="2679"/>
                    <a:pt x="21" y="2671"/>
                    <a:pt x="21" y="2662"/>
                  </a:cubicBezTo>
                  <a:close/>
                  <a:moveTo>
                    <a:pt x="20" y="2688"/>
                  </a:moveTo>
                  <a:cubicBezTo>
                    <a:pt x="20" y="2691"/>
                    <a:pt x="20" y="2695"/>
                    <a:pt x="20" y="2699"/>
                  </a:cubicBezTo>
                  <a:cubicBezTo>
                    <a:pt x="42" y="2699"/>
                    <a:pt x="32" y="2693"/>
                    <a:pt x="20" y="268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74"/>
            <p:cNvSpPr/>
            <p:nvPr/>
          </p:nvSpPr>
          <p:spPr>
            <a:xfrm>
              <a:off x="4929950" y="2280050"/>
              <a:ext cx="283800" cy="282825"/>
            </a:xfrm>
            <a:custGeom>
              <a:avLst/>
              <a:gdLst/>
              <a:ahLst/>
              <a:cxnLst/>
              <a:rect l="l" t="t" r="r" b="b"/>
              <a:pathLst>
                <a:path w="11352" h="11313" extrusionOk="0">
                  <a:moveTo>
                    <a:pt x="5647" y="652"/>
                  </a:moveTo>
                  <a:cubicBezTo>
                    <a:pt x="6088" y="652"/>
                    <a:pt x="6509" y="709"/>
                    <a:pt x="6949" y="805"/>
                  </a:cubicBezTo>
                  <a:cubicBezTo>
                    <a:pt x="8155" y="1111"/>
                    <a:pt x="9208" y="1877"/>
                    <a:pt x="9877" y="2948"/>
                  </a:cubicBezTo>
                  <a:cubicBezTo>
                    <a:pt x="10356" y="3733"/>
                    <a:pt x="10624" y="4575"/>
                    <a:pt x="10643" y="5494"/>
                  </a:cubicBezTo>
                  <a:lnTo>
                    <a:pt x="10643" y="5647"/>
                  </a:lnTo>
                  <a:cubicBezTo>
                    <a:pt x="10643" y="6623"/>
                    <a:pt x="10356" y="7581"/>
                    <a:pt x="9820" y="8384"/>
                  </a:cubicBezTo>
                  <a:cubicBezTo>
                    <a:pt x="9284" y="9188"/>
                    <a:pt x="8576" y="9801"/>
                    <a:pt x="7715" y="10184"/>
                  </a:cubicBezTo>
                  <a:cubicBezTo>
                    <a:pt x="7064" y="10490"/>
                    <a:pt x="6375" y="10643"/>
                    <a:pt x="5647" y="10643"/>
                  </a:cubicBezTo>
                  <a:cubicBezTo>
                    <a:pt x="4920" y="10643"/>
                    <a:pt x="4212" y="10490"/>
                    <a:pt x="3542" y="10184"/>
                  </a:cubicBezTo>
                  <a:cubicBezTo>
                    <a:pt x="2681" y="9782"/>
                    <a:pt x="1953" y="9131"/>
                    <a:pt x="1436" y="8346"/>
                  </a:cubicBezTo>
                  <a:cubicBezTo>
                    <a:pt x="920" y="7561"/>
                    <a:pt x="652" y="6623"/>
                    <a:pt x="652" y="5666"/>
                  </a:cubicBezTo>
                  <a:lnTo>
                    <a:pt x="652" y="5513"/>
                  </a:lnTo>
                  <a:cubicBezTo>
                    <a:pt x="671" y="4614"/>
                    <a:pt x="939" y="3752"/>
                    <a:pt x="1417" y="2987"/>
                  </a:cubicBezTo>
                  <a:cubicBezTo>
                    <a:pt x="2106" y="1896"/>
                    <a:pt x="3140" y="1130"/>
                    <a:pt x="4365" y="824"/>
                  </a:cubicBezTo>
                  <a:cubicBezTo>
                    <a:pt x="4786" y="709"/>
                    <a:pt x="5226" y="652"/>
                    <a:pt x="5647" y="652"/>
                  </a:cubicBezTo>
                  <a:close/>
                  <a:moveTo>
                    <a:pt x="5686" y="1"/>
                  </a:moveTo>
                  <a:cubicBezTo>
                    <a:pt x="5169" y="1"/>
                    <a:pt x="4690" y="58"/>
                    <a:pt x="4212" y="192"/>
                  </a:cubicBezTo>
                  <a:cubicBezTo>
                    <a:pt x="2834" y="537"/>
                    <a:pt x="1666" y="1398"/>
                    <a:pt x="901" y="2623"/>
                  </a:cubicBezTo>
                  <a:cubicBezTo>
                    <a:pt x="345" y="3484"/>
                    <a:pt x="39" y="4461"/>
                    <a:pt x="1" y="5494"/>
                  </a:cubicBezTo>
                  <a:lnTo>
                    <a:pt x="1" y="5666"/>
                  </a:lnTo>
                  <a:cubicBezTo>
                    <a:pt x="1" y="6738"/>
                    <a:pt x="326" y="7791"/>
                    <a:pt x="901" y="8710"/>
                  </a:cubicBezTo>
                  <a:cubicBezTo>
                    <a:pt x="1475" y="9609"/>
                    <a:pt x="2279" y="10337"/>
                    <a:pt x="3255" y="10777"/>
                  </a:cubicBezTo>
                  <a:cubicBezTo>
                    <a:pt x="4020" y="11141"/>
                    <a:pt x="4824" y="11313"/>
                    <a:pt x="5647" y="11313"/>
                  </a:cubicBezTo>
                  <a:cubicBezTo>
                    <a:pt x="6470" y="11313"/>
                    <a:pt x="7255" y="11141"/>
                    <a:pt x="8040" y="10834"/>
                  </a:cubicBezTo>
                  <a:cubicBezTo>
                    <a:pt x="8997" y="10375"/>
                    <a:pt x="9820" y="9686"/>
                    <a:pt x="10413" y="8806"/>
                  </a:cubicBezTo>
                  <a:cubicBezTo>
                    <a:pt x="11007" y="7868"/>
                    <a:pt x="11351" y="6796"/>
                    <a:pt x="11351" y="5666"/>
                  </a:cubicBezTo>
                  <a:lnTo>
                    <a:pt x="11351" y="5494"/>
                  </a:lnTo>
                  <a:cubicBezTo>
                    <a:pt x="11294" y="4461"/>
                    <a:pt x="11007" y="3484"/>
                    <a:pt x="10471" y="2623"/>
                  </a:cubicBezTo>
                  <a:cubicBezTo>
                    <a:pt x="9705" y="1436"/>
                    <a:pt x="8519" y="537"/>
                    <a:pt x="7140" y="192"/>
                  </a:cubicBezTo>
                  <a:cubicBezTo>
                    <a:pt x="6662" y="58"/>
                    <a:pt x="6183" y="1"/>
                    <a:pt x="56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74"/>
            <p:cNvSpPr/>
            <p:nvPr/>
          </p:nvSpPr>
          <p:spPr>
            <a:xfrm>
              <a:off x="5017050" y="2280050"/>
              <a:ext cx="108650" cy="40225"/>
            </a:xfrm>
            <a:custGeom>
              <a:avLst/>
              <a:gdLst/>
              <a:ahLst/>
              <a:cxnLst/>
              <a:rect l="l" t="t" r="r" b="b"/>
              <a:pathLst>
                <a:path w="4346" h="1609" extrusionOk="0">
                  <a:moveTo>
                    <a:pt x="2144" y="671"/>
                  </a:moveTo>
                  <a:cubicBezTo>
                    <a:pt x="2317" y="671"/>
                    <a:pt x="2508" y="690"/>
                    <a:pt x="2680" y="709"/>
                  </a:cubicBezTo>
                  <a:lnTo>
                    <a:pt x="2508" y="824"/>
                  </a:lnTo>
                  <a:lnTo>
                    <a:pt x="2489" y="824"/>
                  </a:lnTo>
                  <a:cubicBezTo>
                    <a:pt x="2393" y="900"/>
                    <a:pt x="2259" y="958"/>
                    <a:pt x="2144" y="958"/>
                  </a:cubicBezTo>
                  <a:cubicBezTo>
                    <a:pt x="2029" y="958"/>
                    <a:pt x="1915" y="900"/>
                    <a:pt x="1819" y="824"/>
                  </a:cubicBezTo>
                  <a:lnTo>
                    <a:pt x="1627" y="709"/>
                  </a:lnTo>
                  <a:cubicBezTo>
                    <a:pt x="1819" y="690"/>
                    <a:pt x="1972" y="671"/>
                    <a:pt x="2144" y="671"/>
                  </a:cubicBezTo>
                  <a:close/>
                  <a:moveTo>
                    <a:pt x="2163" y="1"/>
                  </a:moveTo>
                  <a:cubicBezTo>
                    <a:pt x="1685" y="1"/>
                    <a:pt x="1206" y="116"/>
                    <a:pt x="785" y="231"/>
                  </a:cubicBezTo>
                  <a:lnTo>
                    <a:pt x="1" y="441"/>
                  </a:lnTo>
                  <a:lnTo>
                    <a:pt x="1455" y="1379"/>
                  </a:lnTo>
                  <a:cubicBezTo>
                    <a:pt x="1666" y="1551"/>
                    <a:pt x="1915" y="1609"/>
                    <a:pt x="2163" y="1609"/>
                  </a:cubicBezTo>
                  <a:cubicBezTo>
                    <a:pt x="2412" y="1609"/>
                    <a:pt x="2680" y="1532"/>
                    <a:pt x="2891" y="1379"/>
                  </a:cubicBezTo>
                  <a:lnTo>
                    <a:pt x="4345" y="441"/>
                  </a:lnTo>
                  <a:lnTo>
                    <a:pt x="3561" y="231"/>
                  </a:lnTo>
                  <a:cubicBezTo>
                    <a:pt x="3120" y="116"/>
                    <a:pt x="2642" y="1"/>
                    <a:pt x="21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74"/>
            <p:cNvSpPr/>
            <p:nvPr/>
          </p:nvSpPr>
          <p:spPr>
            <a:xfrm>
              <a:off x="5112750" y="2483425"/>
              <a:ext cx="84725" cy="73250"/>
            </a:xfrm>
            <a:custGeom>
              <a:avLst/>
              <a:gdLst/>
              <a:ahLst/>
              <a:cxnLst/>
              <a:rect l="l" t="t" r="r" b="b"/>
              <a:pathLst>
                <a:path w="3389" h="2930" extrusionOk="0">
                  <a:moveTo>
                    <a:pt x="1972" y="824"/>
                  </a:moveTo>
                  <a:lnTo>
                    <a:pt x="1972" y="824"/>
                  </a:lnTo>
                  <a:cubicBezTo>
                    <a:pt x="1685" y="1149"/>
                    <a:pt x="1379" y="1436"/>
                    <a:pt x="996" y="1647"/>
                  </a:cubicBezTo>
                  <a:lnTo>
                    <a:pt x="1092" y="1340"/>
                  </a:lnTo>
                  <a:cubicBezTo>
                    <a:pt x="1168" y="1072"/>
                    <a:pt x="1360" y="900"/>
                    <a:pt x="1628" y="881"/>
                  </a:cubicBezTo>
                  <a:lnTo>
                    <a:pt x="1972" y="824"/>
                  </a:lnTo>
                  <a:close/>
                  <a:moveTo>
                    <a:pt x="3389" y="1"/>
                  </a:moveTo>
                  <a:lnTo>
                    <a:pt x="1570" y="211"/>
                  </a:lnTo>
                  <a:cubicBezTo>
                    <a:pt x="1053" y="249"/>
                    <a:pt x="594" y="632"/>
                    <a:pt x="479" y="1168"/>
                  </a:cubicBezTo>
                  <a:lnTo>
                    <a:pt x="1" y="2929"/>
                  </a:lnTo>
                  <a:lnTo>
                    <a:pt x="613" y="2623"/>
                  </a:lnTo>
                  <a:cubicBezTo>
                    <a:pt x="1570" y="2163"/>
                    <a:pt x="2393" y="1474"/>
                    <a:pt x="2987" y="594"/>
                  </a:cubicBezTo>
                  <a:lnTo>
                    <a:pt x="338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74"/>
            <p:cNvSpPr/>
            <p:nvPr/>
          </p:nvSpPr>
          <p:spPr>
            <a:xfrm>
              <a:off x="4945750" y="2483900"/>
              <a:ext cx="79950" cy="71325"/>
            </a:xfrm>
            <a:custGeom>
              <a:avLst/>
              <a:gdLst/>
              <a:ahLst/>
              <a:cxnLst/>
              <a:rect l="l" t="t" r="r" b="b"/>
              <a:pathLst>
                <a:path w="3198" h="2853" extrusionOk="0">
                  <a:moveTo>
                    <a:pt x="1360" y="843"/>
                  </a:moveTo>
                  <a:lnTo>
                    <a:pt x="1915" y="958"/>
                  </a:lnTo>
                  <a:cubicBezTo>
                    <a:pt x="2183" y="1034"/>
                    <a:pt x="2336" y="1207"/>
                    <a:pt x="2374" y="1475"/>
                  </a:cubicBezTo>
                  <a:lnTo>
                    <a:pt x="2393" y="1666"/>
                  </a:lnTo>
                  <a:cubicBezTo>
                    <a:pt x="2010" y="1455"/>
                    <a:pt x="1666" y="1168"/>
                    <a:pt x="1360" y="843"/>
                  </a:cubicBezTo>
                  <a:close/>
                  <a:moveTo>
                    <a:pt x="498" y="1"/>
                  </a:moveTo>
                  <a:lnTo>
                    <a:pt x="1" y="77"/>
                  </a:lnTo>
                  <a:lnTo>
                    <a:pt x="288" y="498"/>
                  </a:lnTo>
                  <a:cubicBezTo>
                    <a:pt x="862" y="1417"/>
                    <a:pt x="1666" y="2125"/>
                    <a:pt x="2661" y="2585"/>
                  </a:cubicBezTo>
                  <a:lnTo>
                    <a:pt x="3197" y="2853"/>
                  </a:lnTo>
                  <a:lnTo>
                    <a:pt x="3006" y="1436"/>
                  </a:lnTo>
                  <a:cubicBezTo>
                    <a:pt x="2967" y="900"/>
                    <a:pt x="2585" y="460"/>
                    <a:pt x="2049" y="326"/>
                  </a:cubicBezTo>
                  <a:lnTo>
                    <a:pt x="938" y="77"/>
                  </a:lnTo>
                  <a:cubicBezTo>
                    <a:pt x="900" y="39"/>
                    <a:pt x="881" y="39"/>
                    <a:pt x="862" y="39"/>
                  </a:cubicBezTo>
                  <a:cubicBezTo>
                    <a:pt x="785" y="20"/>
                    <a:pt x="690" y="1"/>
                    <a:pt x="5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74"/>
            <p:cNvSpPr/>
            <p:nvPr/>
          </p:nvSpPr>
          <p:spPr>
            <a:xfrm>
              <a:off x="5161550" y="2330775"/>
              <a:ext cx="50275" cy="105300"/>
            </a:xfrm>
            <a:custGeom>
              <a:avLst/>
              <a:gdLst/>
              <a:ahLst/>
              <a:cxnLst/>
              <a:rect l="l" t="t" r="r" b="b"/>
              <a:pathLst>
                <a:path w="2011" h="4212" extrusionOk="0">
                  <a:moveTo>
                    <a:pt x="881" y="1609"/>
                  </a:moveTo>
                  <a:cubicBezTo>
                    <a:pt x="1035" y="1934"/>
                    <a:pt x="1130" y="2278"/>
                    <a:pt x="1226" y="2604"/>
                  </a:cubicBezTo>
                  <a:lnTo>
                    <a:pt x="1015" y="2432"/>
                  </a:lnTo>
                  <a:cubicBezTo>
                    <a:pt x="805" y="2278"/>
                    <a:pt x="747" y="2011"/>
                    <a:pt x="843" y="1762"/>
                  </a:cubicBezTo>
                  <a:lnTo>
                    <a:pt x="881" y="1609"/>
                  </a:lnTo>
                  <a:close/>
                  <a:moveTo>
                    <a:pt x="690" y="1"/>
                  </a:moveTo>
                  <a:lnTo>
                    <a:pt x="192" y="1532"/>
                  </a:lnTo>
                  <a:cubicBezTo>
                    <a:pt x="1" y="2030"/>
                    <a:pt x="154" y="2604"/>
                    <a:pt x="556" y="2929"/>
                  </a:cubicBezTo>
                  <a:lnTo>
                    <a:pt x="1303" y="3561"/>
                  </a:lnTo>
                  <a:lnTo>
                    <a:pt x="1322" y="4212"/>
                  </a:lnTo>
                  <a:lnTo>
                    <a:pt x="1647" y="3944"/>
                  </a:lnTo>
                  <a:lnTo>
                    <a:pt x="1896" y="4116"/>
                  </a:lnTo>
                  <a:lnTo>
                    <a:pt x="1992" y="4173"/>
                  </a:lnTo>
                  <a:lnTo>
                    <a:pt x="1972" y="3618"/>
                  </a:lnTo>
                  <a:cubicBezTo>
                    <a:pt x="1992" y="3561"/>
                    <a:pt x="1992" y="3542"/>
                    <a:pt x="1992" y="3523"/>
                  </a:cubicBezTo>
                  <a:cubicBezTo>
                    <a:pt x="2011" y="3446"/>
                    <a:pt x="1992" y="3369"/>
                    <a:pt x="1972" y="3293"/>
                  </a:cubicBezTo>
                  <a:lnTo>
                    <a:pt x="1934" y="2719"/>
                  </a:lnTo>
                  <a:lnTo>
                    <a:pt x="1896" y="2776"/>
                  </a:lnTo>
                  <a:cubicBezTo>
                    <a:pt x="1781" y="1991"/>
                    <a:pt x="1494" y="1264"/>
                    <a:pt x="1073" y="594"/>
                  </a:cubicBezTo>
                  <a:lnTo>
                    <a:pt x="6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74"/>
            <p:cNvSpPr/>
            <p:nvPr/>
          </p:nvSpPr>
          <p:spPr>
            <a:xfrm>
              <a:off x="4930925" y="2329350"/>
              <a:ext cx="49300" cy="106725"/>
            </a:xfrm>
            <a:custGeom>
              <a:avLst/>
              <a:gdLst/>
              <a:ahLst/>
              <a:cxnLst/>
              <a:rect l="l" t="t" r="r" b="b"/>
              <a:pathLst>
                <a:path w="1972" h="4269" extrusionOk="0">
                  <a:moveTo>
                    <a:pt x="1091" y="1666"/>
                  </a:moveTo>
                  <a:lnTo>
                    <a:pt x="1168" y="1800"/>
                  </a:lnTo>
                  <a:lnTo>
                    <a:pt x="1168" y="1819"/>
                  </a:lnTo>
                  <a:cubicBezTo>
                    <a:pt x="1264" y="2068"/>
                    <a:pt x="1187" y="2335"/>
                    <a:pt x="996" y="2489"/>
                  </a:cubicBezTo>
                  <a:lnTo>
                    <a:pt x="785" y="2661"/>
                  </a:lnTo>
                  <a:cubicBezTo>
                    <a:pt x="862" y="2335"/>
                    <a:pt x="957" y="1972"/>
                    <a:pt x="1091" y="1666"/>
                  </a:cubicBezTo>
                  <a:close/>
                  <a:moveTo>
                    <a:pt x="1283" y="0"/>
                  </a:moveTo>
                  <a:lnTo>
                    <a:pt x="900" y="613"/>
                  </a:lnTo>
                  <a:cubicBezTo>
                    <a:pt x="479" y="1283"/>
                    <a:pt x="211" y="2010"/>
                    <a:pt x="96" y="2776"/>
                  </a:cubicBezTo>
                  <a:lnTo>
                    <a:pt x="39" y="2737"/>
                  </a:lnTo>
                  <a:lnTo>
                    <a:pt x="19" y="3312"/>
                  </a:lnTo>
                  <a:cubicBezTo>
                    <a:pt x="0" y="3388"/>
                    <a:pt x="0" y="3446"/>
                    <a:pt x="0" y="3522"/>
                  </a:cubicBezTo>
                  <a:cubicBezTo>
                    <a:pt x="0" y="3541"/>
                    <a:pt x="0" y="3599"/>
                    <a:pt x="19" y="3618"/>
                  </a:cubicBezTo>
                  <a:lnTo>
                    <a:pt x="0" y="4192"/>
                  </a:lnTo>
                  <a:lnTo>
                    <a:pt x="0" y="4192"/>
                  </a:lnTo>
                  <a:lnTo>
                    <a:pt x="96" y="4116"/>
                  </a:lnTo>
                  <a:lnTo>
                    <a:pt x="326" y="3943"/>
                  </a:lnTo>
                  <a:lnTo>
                    <a:pt x="670" y="4269"/>
                  </a:lnTo>
                  <a:lnTo>
                    <a:pt x="689" y="3580"/>
                  </a:lnTo>
                  <a:lnTo>
                    <a:pt x="1436" y="2948"/>
                  </a:lnTo>
                  <a:cubicBezTo>
                    <a:pt x="1838" y="2623"/>
                    <a:pt x="1972" y="2048"/>
                    <a:pt x="1780" y="1532"/>
                  </a:cubicBezTo>
                  <a:lnTo>
                    <a:pt x="12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74"/>
            <p:cNvSpPr/>
            <p:nvPr/>
          </p:nvSpPr>
          <p:spPr>
            <a:xfrm>
              <a:off x="5022800" y="2375275"/>
              <a:ext cx="96200" cy="90575"/>
            </a:xfrm>
            <a:custGeom>
              <a:avLst/>
              <a:gdLst/>
              <a:ahLst/>
              <a:cxnLst/>
              <a:rect l="l" t="t" r="r" b="b"/>
              <a:pathLst>
                <a:path w="3848" h="3623" extrusionOk="0">
                  <a:moveTo>
                    <a:pt x="1933" y="1"/>
                  </a:moveTo>
                  <a:cubicBezTo>
                    <a:pt x="1742" y="1"/>
                    <a:pt x="1551" y="58"/>
                    <a:pt x="1397" y="173"/>
                  </a:cubicBezTo>
                  <a:lnTo>
                    <a:pt x="460" y="881"/>
                  </a:lnTo>
                  <a:cubicBezTo>
                    <a:pt x="115" y="1111"/>
                    <a:pt x="0" y="1513"/>
                    <a:pt x="115" y="1896"/>
                  </a:cubicBezTo>
                  <a:lnTo>
                    <a:pt x="479" y="3006"/>
                  </a:lnTo>
                  <a:cubicBezTo>
                    <a:pt x="586" y="3364"/>
                    <a:pt x="912" y="3622"/>
                    <a:pt x="1267" y="3622"/>
                  </a:cubicBezTo>
                  <a:cubicBezTo>
                    <a:pt x="1291" y="3622"/>
                    <a:pt x="1316" y="3621"/>
                    <a:pt x="1340" y="3618"/>
                  </a:cubicBezTo>
                  <a:lnTo>
                    <a:pt x="2508" y="3618"/>
                  </a:lnTo>
                  <a:cubicBezTo>
                    <a:pt x="2890" y="3618"/>
                    <a:pt x="3254" y="3389"/>
                    <a:pt x="3369" y="3006"/>
                  </a:cubicBezTo>
                  <a:lnTo>
                    <a:pt x="3733" y="1896"/>
                  </a:lnTo>
                  <a:cubicBezTo>
                    <a:pt x="3847" y="1513"/>
                    <a:pt x="3714" y="1111"/>
                    <a:pt x="3388" y="881"/>
                  </a:cubicBezTo>
                  <a:lnTo>
                    <a:pt x="2469" y="173"/>
                  </a:lnTo>
                  <a:cubicBezTo>
                    <a:pt x="2316" y="58"/>
                    <a:pt x="2125" y="1"/>
                    <a:pt x="19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74"/>
            <p:cNvSpPr/>
            <p:nvPr/>
          </p:nvSpPr>
          <p:spPr>
            <a:xfrm>
              <a:off x="5013225" y="2367625"/>
              <a:ext cx="114875" cy="107225"/>
            </a:xfrm>
            <a:custGeom>
              <a:avLst/>
              <a:gdLst/>
              <a:ahLst/>
              <a:cxnLst/>
              <a:rect l="l" t="t" r="r" b="b"/>
              <a:pathLst>
                <a:path w="4595" h="4289" extrusionOk="0">
                  <a:moveTo>
                    <a:pt x="2316" y="670"/>
                  </a:moveTo>
                  <a:cubicBezTo>
                    <a:pt x="2450" y="670"/>
                    <a:pt x="2565" y="709"/>
                    <a:pt x="2680" y="804"/>
                  </a:cubicBezTo>
                  <a:lnTo>
                    <a:pt x="3618" y="1494"/>
                  </a:lnTo>
                  <a:cubicBezTo>
                    <a:pt x="3829" y="1628"/>
                    <a:pt x="3905" y="1895"/>
                    <a:pt x="3829" y="2144"/>
                  </a:cubicBezTo>
                  <a:lnTo>
                    <a:pt x="3465" y="3235"/>
                  </a:lnTo>
                  <a:cubicBezTo>
                    <a:pt x="3407" y="3484"/>
                    <a:pt x="3178" y="3637"/>
                    <a:pt x="2929" y="3637"/>
                  </a:cubicBezTo>
                  <a:lnTo>
                    <a:pt x="1742" y="3637"/>
                  </a:lnTo>
                  <a:cubicBezTo>
                    <a:pt x="1513" y="3637"/>
                    <a:pt x="1264" y="3484"/>
                    <a:pt x="1206" y="3235"/>
                  </a:cubicBezTo>
                  <a:lnTo>
                    <a:pt x="843" y="2144"/>
                  </a:lnTo>
                  <a:cubicBezTo>
                    <a:pt x="766" y="1895"/>
                    <a:pt x="843" y="1628"/>
                    <a:pt x="1053" y="1494"/>
                  </a:cubicBezTo>
                  <a:lnTo>
                    <a:pt x="1991" y="804"/>
                  </a:lnTo>
                  <a:cubicBezTo>
                    <a:pt x="2087" y="728"/>
                    <a:pt x="2202" y="670"/>
                    <a:pt x="2316" y="670"/>
                  </a:cubicBezTo>
                  <a:close/>
                  <a:moveTo>
                    <a:pt x="2297" y="1"/>
                  </a:moveTo>
                  <a:cubicBezTo>
                    <a:pt x="2029" y="1"/>
                    <a:pt x="1780" y="77"/>
                    <a:pt x="1551" y="249"/>
                  </a:cubicBezTo>
                  <a:lnTo>
                    <a:pt x="632" y="938"/>
                  </a:lnTo>
                  <a:cubicBezTo>
                    <a:pt x="192" y="1245"/>
                    <a:pt x="0" y="1800"/>
                    <a:pt x="173" y="2317"/>
                  </a:cubicBezTo>
                  <a:lnTo>
                    <a:pt x="536" y="3427"/>
                  </a:lnTo>
                  <a:cubicBezTo>
                    <a:pt x="689" y="3963"/>
                    <a:pt x="1168" y="4288"/>
                    <a:pt x="1723" y="4288"/>
                  </a:cubicBezTo>
                  <a:lnTo>
                    <a:pt x="2891" y="4288"/>
                  </a:lnTo>
                  <a:cubicBezTo>
                    <a:pt x="3427" y="4288"/>
                    <a:pt x="3905" y="3924"/>
                    <a:pt x="4077" y="3427"/>
                  </a:cubicBezTo>
                  <a:lnTo>
                    <a:pt x="4422" y="2317"/>
                  </a:lnTo>
                  <a:cubicBezTo>
                    <a:pt x="4594" y="1819"/>
                    <a:pt x="4403" y="1245"/>
                    <a:pt x="3982" y="938"/>
                  </a:cubicBezTo>
                  <a:lnTo>
                    <a:pt x="3044" y="249"/>
                  </a:lnTo>
                  <a:cubicBezTo>
                    <a:pt x="2833" y="77"/>
                    <a:pt x="2565" y="1"/>
                    <a:pt x="22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31" name="Google Shape;3231;p74"/>
          <p:cNvGrpSpPr/>
          <p:nvPr/>
        </p:nvGrpSpPr>
        <p:grpSpPr>
          <a:xfrm>
            <a:off x="5177449" y="2396913"/>
            <a:ext cx="283300" cy="206750"/>
            <a:chOff x="5271150" y="2286750"/>
            <a:chExt cx="283300" cy="206750"/>
          </a:xfrm>
        </p:grpSpPr>
        <p:sp>
          <p:nvSpPr>
            <p:cNvPr id="3232" name="Google Shape;3232;p74"/>
            <p:cNvSpPr/>
            <p:nvPr/>
          </p:nvSpPr>
          <p:spPr>
            <a:xfrm>
              <a:off x="5293150" y="2378150"/>
              <a:ext cx="107700" cy="107700"/>
            </a:xfrm>
            <a:custGeom>
              <a:avLst/>
              <a:gdLst/>
              <a:ahLst/>
              <a:cxnLst/>
              <a:rect l="l" t="t" r="r" b="b"/>
              <a:pathLst>
                <a:path w="4308" h="4308" extrusionOk="0">
                  <a:moveTo>
                    <a:pt x="2164" y="1"/>
                  </a:moveTo>
                  <a:cubicBezTo>
                    <a:pt x="958" y="1"/>
                    <a:pt x="1" y="958"/>
                    <a:pt x="1" y="2144"/>
                  </a:cubicBezTo>
                  <a:cubicBezTo>
                    <a:pt x="1" y="3350"/>
                    <a:pt x="958" y="4307"/>
                    <a:pt x="2164" y="4307"/>
                  </a:cubicBezTo>
                  <a:cubicBezTo>
                    <a:pt x="3350" y="4307"/>
                    <a:pt x="4307" y="3350"/>
                    <a:pt x="4307" y="2144"/>
                  </a:cubicBezTo>
                  <a:cubicBezTo>
                    <a:pt x="4307" y="977"/>
                    <a:pt x="3350" y="1"/>
                    <a:pt x="21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74"/>
            <p:cNvSpPr/>
            <p:nvPr/>
          </p:nvSpPr>
          <p:spPr>
            <a:xfrm>
              <a:off x="5285975" y="2370025"/>
              <a:ext cx="123475" cy="123475"/>
            </a:xfrm>
            <a:custGeom>
              <a:avLst/>
              <a:gdLst/>
              <a:ahLst/>
              <a:cxnLst/>
              <a:rect l="l" t="t" r="r" b="b"/>
              <a:pathLst>
                <a:path w="4939" h="4939" extrusionOk="0">
                  <a:moveTo>
                    <a:pt x="2470" y="632"/>
                  </a:moveTo>
                  <a:cubicBezTo>
                    <a:pt x="3465" y="632"/>
                    <a:pt x="4288" y="1474"/>
                    <a:pt x="4307" y="2469"/>
                  </a:cubicBezTo>
                  <a:cubicBezTo>
                    <a:pt x="4307" y="3503"/>
                    <a:pt x="3465" y="4307"/>
                    <a:pt x="2470" y="4307"/>
                  </a:cubicBezTo>
                  <a:cubicBezTo>
                    <a:pt x="1436" y="4307"/>
                    <a:pt x="632" y="3484"/>
                    <a:pt x="632" y="2469"/>
                  </a:cubicBezTo>
                  <a:cubicBezTo>
                    <a:pt x="632" y="1436"/>
                    <a:pt x="1455" y="632"/>
                    <a:pt x="2470" y="632"/>
                  </a:cubicBezTo>
                  <a:close/>
                  <a:moveTo>
                    <a:pt x="2470" y="0"/>
                  </a:moveTo>
                  <a:cubicBezTo>
                    <a:pt x="1111" y="0"/>
                    <a:pt x="1" y="1110"/>
                    <a:pt x="1" y="2469"/>
                  </a:cubicBezTo>
                  <a:cubicBezTo>
                    <a:pt x="1" y="3828"/>
                    <a:pt x="1111" y="4939"/>
                    <a:pt x="2470" y="4939"/>
                  </a:cubicBezTo>
                  <a:cubicBezTo>
                    <a:pt x="3810" y="4939"/>
                    <a:pt x="4901" y="3828"/>
                    <a:pt x="4939" y="2469"/>
                  </a:cubicBezTo>
                  <a:cubicBezTo>
                    <a:pt x="4939" y="1110"/>
                    <a:pt x="3829" y="0"/>
                    <a:pt x="24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74"/>
            <p:cNvSpPr/>
            <p:nvPr/>
          </p:nvSpPr>
          <p:spPr>
            <a:xfrm>
              <a:off x="5314200" y="2398725"/>
              <a:ext cx="33050" cy="33050"/>
            </a:xfrm>
            <a:custGeom>
              <a:avLst/>
              <a:gdLst/>
              <a:ahLst/>
              <a:cxnLst/>
              <a:rect l="l" t="t" r="r" b="b"/>
              <a:pathLst>
                <a:path w="1322" h="1322" extrusionOk="0">
                  <a:moveTo>
                    <a:pt x="1322" y="1"/>
                  </a:moveTo>
                  <a:cubicBezTo>
                    <a:pt x="594" y="1"/>
                    <a:pt x="1" y="613"/>
                    <a:pt x="1" y="1321"/>
                  </a:cubicBezTo>
                  <a:lnTo>
                    <a:pt x="613" y="1321"/>
                  </a:lnTo>
                  <a:cubicBezTo>
                    <a:pt x="613" y="939"/>
                    <a:pt x="939" y="632"/>
                    <a:pt x="1322" y="632"/>
                  </a:cubicBezTo>
                  <a:lnTo>
                    <a:pt x="132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74"/>
            <p:cNvSpPr/>
            <p:nvPr/>
          </p:nvSpPr>
          <p:spPr>
            <a:xfrm>
              <a:off x="5424275" y="2378150"/>
              <a:ext cx="107675" cy="107700"/>
            </a:xfrm>
            <a:custGeom>
              <a:avLst/>
              <a:gdLst/>
              <a:ahLst/>
              <a:cxnLst/>
              <a:rect l="l" t="t" r="r" b="b"/>
              <a:pathLst>
                <a:path w="4307" h="4308" extrusionOk="0">
                  <a:moveTo>
                    <a:pt x="2144" y="1"/>
                  </a:moveTo>
                  <a:cubicBezTo>
                    <a:pt x="957" y="1"/>
                    <a:pt x="0" y="958"/>
                    <a:pt x="0" y="2144"/>
                  </a:cubicBezTo>
                  <a:cubicBezTo>
                    <a:pt x="0" y="3350"/>
                    <a:pt x="957" y="4307"/>
                    <a:pt x="2144" y="4307"/>
                  </a:cubicBezTo>
                  <a:cubicBezTo>
                    <a:pt x="3350" y="4307"/>
                    <a:pt x="4307" y="3350"/>
                    <a:pt x="4307" y="2144"/>
                  </a:cubicBezTo>
                  <a:cubicBezTo>
                    <a:pt x="4307" y="977"/>
                    <a:pt x="3350" y="1"/>
                    <a:pt x="21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74"/>
            <p:cNvSpPr/>
            <p:nvPr/>
          </p:nvSpPr>
          <p:spPr>
            <a:xfrm>
              <a:off x="5416600" y="2370025"/>
              <a:ext cx="123025" cy="123475"/>
            </a:xfrm>
            <a:custGeom>
              <a:avLst/>
              <a:gdLst/>
              <a:ahLst/>
              <a:cxnLst/>
              <a:rect l="l" t="t" r="r" b="b"/>
              <a:pathLst>
                <a:path w="4921" h="4939" extrusionOk="0">
                  <a:moveTo>
                    <a:pt x="2451" y="632"/>
                  </a:moveTo>
                  <a:cubicBezTo>
                    <a:pt x="3465" y="632"/>
                    <a:pt x="4308" y="1474"/>
                    <a:pt x="4308" y="2469"/>
                  </a:cubicBezTo>
                  <a:cubicBezTo>
                    <a:pt x="4308" y="3503"/>
                    <a:pt x="3485" y="4307"/>
                    <a:pt x="2451" y="4307"/>
                  </a:cubicBezTo>
                  <a:cubicBezTo>
                    <a:pt x="1436" y="4307"/>
                    <a:pt x="613" y="3484"/>
                    <a:pt x="613" y="2469"/>
                  </a:cubicBezTo>
                  <a:cubicBezTo>
                    <a:pt x="613" y="1436"/>
                    <a:pt x="1456" y="632"/>
                    <a:pt x="2451" y="632"/>
                  </a:cubicBezTo>
                  <a:close/>
                  <a:moveTo>
                    <a:pt x="2451" y="0"/>
                  </a:moveTo>
                  <a:cubicBezTo>
                    <a:pt x="1092" y="0"/>
                    <a:pt x="1" y="1110"/>
                    <a:pt x="1" y="2469"/>
                  </a:cubicBezTo>
                  <a:cubicBezTo>
                    <a:pt x="1" y="3828"/>
                    <a:pt x="1092" y="4939"/>
                    <a:pt x="2451" y="4939"/>
                  </a:cubicBezTo>
                  <a:cubicBezTo>
                    <a:pt x="3829" y="4939"/>
                    <a:pt x="4920" y="3828"/>
                    <a:pt x="4920" y="2469"/>
                  </a:cubicBezTo>
                  <a:cubicBezTo>
                    <a:pt x="4920" y="1110"/>
                    <a:pt x="3829" y="0"/>
                    <a:pt x="24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74"/>
            <p:cNvSpPr/>
            <p:nvPr/>
          </p:nvSpPr>
          <p:spPr>
            <a:xfrm>
              <a:off x="5445325" y="2398725"/>
              <a:ext cx="32550" cy="33050"/>
            </a:xfrm>
            <a:custGeom>
              <a:avLst/>
              <a:gdLst/>
              <a:ahLst/>
              <a:cxnLst/>
              <a:rect l="l" t="t" r="r" b="b"/>
              <a:pathLst>
                <a:path w="1302" h="1322" extrusionOk="0">
                  <a:moveTo>
                    <a:pt x="1302" y="1"/>
                  </a:moveTo>
                  <a:cubicBezTo>
                    <a:pt x="594" y="1"/>
                    <a:pt x="0" y="613"/>
                    <a:pt x="0" y="1321"/>
                  </a:cubicBezTo>
                  <a:lnTo>
                    <a:pt x="613" y="1321"/>
                  </a:lnTo>
                  <a:cubicBezTo>
                    <a:pt x="613" y="939"/>
                    <a:pt x="919" y="632"/>
                    <a:pt x="1302" y="632"/>
                  </a:cubicBezTo>
                  <a:lnTo>
                    <a:pt x="13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74"/>
            <p:cNvSpPr/>
            <p:nvPr/>
          </p:nvSpPr>
          <p:spPr>
            <a:xfrm>
              <a:off x="5397950" y="2424100"/>
              <a:ext cx="29225" cy="15325"/>
            </a:xfrm>
            <a:custGeom>
              <a:avLst/>
              <a:gdLst/>
              <a:ahLst/>
              <a:cxnLst/>
              <a:rect l="l" t="t" r="r" b="b"/>
              <a:pathLst>
                <a:path w="1169" h="613" extrusionOk="0">
                  <a:moveTo>
                    <a:pt x="0" y="0"/>
                  </a:moveTo>
                  <a:lnTo>
                    <a:pt x="0" y="613"/>
                  </a:lnTo>
                  <a:lnTo>
                    <a:pt x="1168" y="613"/>
                  </a:lnTo>
                  <a:lnTo>
                    <a:pt x="11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74"/>
            <p:cNvSpPr/>
            <p:nvPr/>
          </p:nvSpPr>
          <p:spPr>
            <a:xfrm>
              <a:off x="5271150" y="2287725"/>
              <a:ext cx="99075" cy="154100"/>
            </a:xfrm>
            <a:custGeom>
              <a:avLst/>
              <a:gdLst/>
              <a:ahLst/>
              <a:cxnLst/>
              <a:rect l="l" t="t" r="r" b="b"/>
              <a:pathLst>
                <a:path w="3963" h="6164" extrusionOk="0">
                  <a:moveTo>
                    <a:pt x="2412" y="0"/>
                  </a:moveTo>
                  <a:cubicBezTo>
                    <a:pt x="1378" y="0"/>
                    <a:pt x="957" y="957"/>
                    <a:pt x="881" y="1474"/>
                  </a:cubicBezTo>
                  <a:lnTo>
                    <a:pt x="38" y="5379"/>
                  </a:lnTo>
                  <a:cubicBezTo>
                    <a:pt x="0" y="5570"/>
                    <a:pt x="38" y="5781"/>
                    <a:pt x="172" y="5934"/>
                  </a:cubicBezTo>
                  <a:cubicBezTo>
                    <a:pt x="287" y="6068"/>
                    <a:pt x="479" y="6163"/>
                    <a:pt x="670" y="6163"/>
                  </a:cubicBezTo>
                  <a:lnTo>
                    <a:pt x="1149" y="6163"/>
                  </a:lnTo>
                  <a:lnTo>
                    <a:pt x="1149" y="5570"/>
                  </a:lnTo>
                  <a:lnTo>
                    <a:pt x="670" y="5570"/>
                  </a:lnTo>
                  <a:lnTo>
                    <a:pt x="651" y="5551"/>
                  </a:lnTo>
                  <a:lnTo>
                    <a:pt x="651" y="5532"/>
                  </a:lnTo>
                  <a:lnTo>
                    <a:pt x="1474" y="1627"/>
                  </a:lnTo>
                  <a:lnTo>
                    <a:pt x="1474" y="1608"/>
                  </a:lnTo>
                  <a:cubicBezTo>
                    <a:pt x="1474" y="1550"/>
                    <a:pt x="1646" y="613"/>
                    <a:pt x="2412" y="613"/>
                  </a:cubicBezTo>
                  <a:cubicBezTo>
                    <a:pt x="2948" y="613"/>
                    <a:pt x="3350" y="1053"/>
                    <a:pt x="3350" y="1550"/>
                  </a:cubicBezTo>
                  <a:lnTo>
                    <a:pt x="3962" y="1550"/>
                  </a:lnTo>
                  <a:cubicBezTo>
                    <a:pt x="3962" y="689"/>
                    <a:pt x="3273" y="0"/>
                    <a:pt x="24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74"/>
            <p:cNvSpPr/>
            <p:nvPr/>
          </p:nvSpPr>
          <p:spPr>
            <a:xfrm>
              <a:off x="5455375" y="2286750"/>
              <a:ext cx="99075" cy="155075"/>
            </a:xfrm>
            <a:custGeom>
              <a:avLst/>
              <a:gdLst/>
              <a:ahLst/>
              <a:cxnLst/>
              <a:rect l="l" t="t" r="r" b="b"/>
              <a:pathLst>
                <a:path w="3963" h="6203" extrusionOk="0">
                  <a:moveTo>
                    <a:pt x="1551" y="1"/>
                  </a:moveTo>
                  <a:cubicBezTo>
                    <a:pt x="689" y="1"/>
                    <a:pt x="0" y="709"/>
                    <a:pt x="0" y="1570"/>
                  </a:cubicBezTo>
                  <a:lnTo>
                    <a:pt x="613" y="1570"/>
                  </a:lnTo>
                  <a:cubicBezTo>
                    <a:pt x="613" y="1034"/>
                    <a:pt x="1053" y="632"/>
                    <a:pt x="1551" y="632"/>
                  </a:cubicBezTo>
                  <a:cubicBezTo>
                    <a:pt x="2316" y="632"/>
                    <a:pt x="2489" y="1570"/>
                    <a:pt x="2489" y="1609"/>
                  </a:cubicBezTo>
                  <a:lnTo>
                    <a:pt x="3331" y="5532"/>
                  </a:lnTo>
                  <a:lnTo>
                    <a:pt x="3331" y="5552"/>
                  </a:lnTo>
                  <a:cubicBezTo>
                    <a:pt x="3331" y="5590"/>
                    <a:pt x="3293" y="5590"/>
                    <a:pt x="3293" y="5590"/>
                  </a:cubicBezTo>
                  <a:lnTo>
                    <a:pt x="2814" y="5590"/>
                  </a:lnTo>
                  <a:lnTo>
                    <a:pt x="2814" y="6202"/>
                  </a:lnTo>
                  <a:lnTo>
                    <a:pt x="3293" y="6202"/>
                  </a:lnTo>
                  <a:cubicBezTo>
                    <a:pt x="3484" y="6202"/>
                    <a:pt x="3675" y="6107"/>
                    <a:pt x="3809" y="5934"/>
                  </a:cubicBezTo>
                  <a:cubicBezTo>
                    <a:pt x="3924" y="5781"/>
                    <a:pt x="3962" y="5590"/>
                    <a:pt x="3924" y="5398"/>
                  </a:cubicBezTo>
                  <a:lnTo>
                    <a:pt x="3082" y="1494"/>
                  </a:lnTo>
                  <a:cubicBezTo>
                    <a:pt x="3005" y="958"/>
                    <a:pt x="2584" y="1"/>
                    <a:pt x="15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41" name="Google Shape;3241;p74"/>
          <p:cNvGrpSpPr/>
          <p:nvPr/>
        </p:nvGrpSpPr>
        <p:grpSpPr>
          <a:xfrm>
            <a:off x="5518094" y="2374725"/>
            <a:ext cx="282350" cy="251125"/>
            <a:chOff x="5628125" y="2283525"/>
            <a:chExt cx="282350" cy="251125"/>
          </a:xfrm>
        </p:grpSpPr>
        <p:sp>
          <p:nvSpPr>
            <p:cNvPr id="3242" name="Google Shape;3242;p74"/>
            <p:cNvSpPr/>
            <p:nvPr/>
          </p:nvSpPr>
          <p:spPr>
            <a:xfrm>
              <a:off x="5638175" y="2359500"/>
              <a:ext cx="15800" cy="118700"/>
            </a:xfrm>
            <a:custGeom>
              <a:avLst/>
              <a:gdLst/>
              <a:ahLst/>
              <a:cxnLst/>
              <a:rect l="l" t="t" r="r" b="b"/>
              <a:pathLst>
                <a:path w="632" h="4748" extrusionOk="0">
                  <a:moveTo>
                    <a:pt x="0" y="0"/>
                  </a:moveTo>
                  <a:lnTo>
                    <a:pt x="0" y="4747"/>
                  </a:lnTo>
                  <a:lnTo>
                    <a:pt x="632" y="4747"/>
                  </a:lnTo>
                  <a:lnTo>
                    <a:pt x="6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43" name="Google Shape;3243;p74"/>
            <p:cNvGrpSpPr/>
            <p:nvPr/>
          </p:nvGrpSpPr>
          <p:grpSpPr>
            <a:xfrm>
              <a:off x="5628125" y="2283525"/>
              <a:ext cx="282350" cy="251125"/>
              <a:chOff x="5628125" y="2283525"/>
              <a:chExt cx="282350" cy="251125"/>
            </a:xfrm>
          </p:grpSpPr>
          <p:sp>
            <p:nvSpPr>
              <p:cNvPr id="3244" name="Google Shape;3244;p74"/>
              <p:cNvSpPr/>
              <p:nvPr/>
            </p:nvSpPr>
            <p:spPr>
              <a:xfrm>
                <a:off x="5669275" y="2341300"/>
                <a:ext cx="200025" cy="193350"/>
              </a:xfrm>
              <a:custGeom>
                <a:avLst/>
                <a:gdLst/>
                <a:ahLst/>
                <a:cxnLst/>
                <a:rect l="l" t="t" r="r" b="b"/>
                <a:pathLst>
                  <a:path w="8001" h="7734" extrusionOk="0">
                    <a:moveTo>
                      <a:pt x="7350" y="594"/>
                    </a:moveTo>
                    <a:lnTo>
                      <a:pt x="7350" y="5131"/>
                    </a:lnTo>
                    <a:cubicBezTo>
                      <a:pt x="7350" y="5513"/>
                      <a:pt x="7120" y="5858"/>
                      <a:pt x="6757" y="6011"/>
                    </a:cubicBezTo>
                    <a:lnTo>
                      <a:pt x="4345" y="7006"/>
                    </a:lnTo>
                    <a:cubicBezTo>
                      <a:pt x="4249" y="7064"/>
                      <a:pt x="4096" y="7083"/>
                      <a:pt x="3981" y="7083"/>
                    </a:cubicBezTo>
                    <a:cubicBezTo>
                      <a:pt x="3867" y="7083"/>
                      <a:pt x="3733" y="7064"/>
                      <a:pt x="3618" y="7006"/>
                    </a:cubicBezTo>
                    <a:lnTo>
                      <a:pt x="1206" y="6011"/>
                    </a:lnTo>
                    <a:cubicBezTo>
                      <a:pt x="842" y="5877"/>
                      <a:pt x="613" y="5513"/>
                      <a:pt x="613" y="5131"/>
                    </a:cubicBezTo>
                    <a:lnTo>
                      <a:pt x="613" y="594"/>
                    </a:lnTo>
                    <a:close/>
                    <a:moveTo>
                      <a:pt x="0" y="1"/>
                    </a:moveTo>
                    <a:lnTo>
                      <a:pt x="0" y="5150"/>
                    </a:lnTo>
                    <a:cubicBezTo>
                      <a:pt x="0" y="5800"/>
                      <a:pt x="383" y="6375"/>
                      <a:pt x="995" y="6604"/>
                    </a:cubicBezTo>
                    <a:lnTo>
                      <a:pt x="3407" y="7619"/>
                    </a:lnTo>
                    <a:cubicBezTo>
                      <a:pt x="3599" y="7695"/>
                      <a:pt x="3790" y="7734"/>
                      <a:pt x="4001" y="7734"/>
                    </a:cubicBezTo>
                    <a:cubicBezTo>
                      <a:pt x="4192" y="7734"/>
                      <a:pt x="4403" y="7695"/>
                      <a:pt x="4594" y="7619"/>
                    </a:cubicBezTo>
                    <a:lnTo>
                      <a:pt x="7025" y="6604"/>
                    </a:lnTo>
                    <a:cubicBezTo>
                      <a:pt x="7618" y="6375"/>
                      <a:pt x="8001" y="5800"/>
                      <a:pt x="8001" y="5150"/>
                    </a:cubicBezTo>
                    <a:lnTo>
                      <a:pt x="80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74"/>
              <p:cNvSpPr/>
              <p:nvPr/>
            </p:nvSpPr>
            <p:spPr>
              <a:xfrm>
                <a:off x="5633375" y="2291425"/>
                <a:ext cx="271350" cy="137125"/>
              </a:xfrm>
              <a:custGeom>
                <a:avLst/>
                <a:gdLst/>
                <a:ahLst/>
                <a:cxnLst/>
                <a:rect l="l" t="t" r="r" b="b"/>
                <a:pathLst>
                  <a:path w="10854" h="5485" extrusionOk="0">
                    <a:moveTo>
                      <a:pt x="5427" y="0"/>
                    </a:moveTo>
                    <a:cubicBezTo>
                      <a:pt x="5370" y="0"/>
                      <a:pt x="5312" y="15"/>
                      <a:pt x="5264" y="43"/>
                    </a:cubicBezTo>
                    <a:lnTo>
                      <a:pt x="288" y="2398"/>
                    </a:lnTo>
                    <a:cubicBezTo>
                      <a:pt x="1" y="2551"/>
                      <a:pt x="1" y="2934"/>
                      <a:pt x="288" y="3068"/>
                    </a:cubicBezTo>
                    <a:lnTo>
                      <a:pt x="5264" y="5441"/>
                    </a:lnTo>
                    <a:cubicBezTo>
                      <a:pt x="5312" y="5470"/>
                      <a:pt x="5370" y="5484"/>
                      <a:pt x="5427" y="5484"/>
                    </a:cubicBezTo>
                    <a:cubicBezTo>
                      <a:pt x="5484" y="5484"/>
                      <a:pt x="5542" y="5470"/>
                      <a:pt x="5590" y="5441"/>
                    </a:cubicBezTo>
                    <a:lnTo>
                      <a:pt x="10547" y="3068"/>
                    </a:lnTo>
                    <a:cubicBezTo>
                      <a:pt x="10853" y="2934"/>
                      <a:pt x="10853" y="2551"/>
                      <a:pt x="10547" y="2398"/>
                    </a:cubicBezTo>
                    <a:lnTo>
                      <a:pt x="5590" y="43"/>
                    </a:lnTo>
                    <a:cubicBezTo>
                      <a:pt x="5542" y="15"/>
                      <a:pt x="5484" y="0"/>
                      <a:pt x="54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74"/>
              <p:cNvSpPr/>
              <p:nvPr/>
            </p:nvSpPr>
            <p:spPr>
              <a:xfrm>
                <a:off x="5628125" y="2283525"/>
                <a:ext cx="282350" cy="152075"/>
              </a:xfrm>
              <a:custGeom>
                <a:avLst/>
                <a:gdLst/>
                <a:ahLst/>
                <a:cxnLst/>
                <a:rect l="l" t="t" r="r" b="b"/>
                <a:pathLst>
                  <a:path w="11294" h="6083" extrusionOk="0">
                    <a:moveTo>
                      <a:pt x="5666" y="627"/>
                    </a:moveTo>
                    <a:lnTo>
                      <a:pt x="10642" y="2982"/>
                    </a:lnTo>
                    <a:cubicBezTo>
                      <a:pt x="10681" y="2982"/>
                      <a:pt x="10681" y="3001"/>
                      <a:pt x="10681" y="3039"/>
                    </a:cubicBezTo>
                    <a:cubicBezTo>
                      <a:pt x="10681" y="3058"/>
                      <a:pt x="10681" y="3077"/>
                      <a:pt x="10642" y="3077"/>
                    </a:cubicBezTo>
                    <a:lnTo>
                      <a:pt x="5666" y="5451"/>
                    </a:lnTo>
                    <a:lnTo>
                      <a:pt x="5627" y="5451"/>
                    </a:lnTo>
                    <a:lnTo>
                      <a:pt x="651" y="3077"/>
                    </a:lnTo>
                    <a:cubicBezTo>
                      <a:pt x="632" y="3077"/>
                      <a:pt x="632" y="3058"/>
                      <a:pt x="632" y="3039"/>
                    </a:cubicBezTo>
                    <a:cubicBezTo>
                      <a:pt x="632" y="3020"/>
                      <a:pt x="632" y="2982"/>
                      <a:pt x="651" y="2982"/>
                    </a:cubicBezTo>
                    <a:lnTo>
                      <a:pt x="5627" y="627"/>
                    </a:lnTo>
                    <a:close/>
                    <a:moveTo>
                      <a:pt x="5654" y="1"/>
                    </a:moveTo>
                    <a:cubicBezTo>
                      <a:pt x="5556" y="1"/>
                      <a:pt x="5455" y="25"/>
                      <a:pt x="5359" y="72"/>
                    </a:cubicBezTo>
                    <a:lnTo>
                      <a:pt x="383" y="2446"/>
                    </a:lnTo>
                    <a:cubicBezTo>
                      <a:pt x="153" y="2542"/>
                      <a:pt x="0" y="2771"/>
                      <a:pt x="0" y="3039"/>
                    </a:cubicBezTo>
                    <a:cubicBezTo>
                      <a:pt x="0" y="3307"/>
                      <a:pt x="153" y="3518"/>
                      <a:pt x="383" y="3633"/>
                    </a:cubicBezTo>
                    <a:lnTo>
                      <a:pt x="5359" y="6006"/>
                    </a:lnTo>
                    <a:cubicBezTo>
                      <a:pt x="5455" y="6044"/>
                      <a:pt x="5551" y="6083"/>
                      <a:pt x="5647" y="6083"/>
                    </a:cubicBezTo>
                    <a:cubicBezTo>
                      <a:pt x="5742" y="6083"/>
                      <a:pt x="5838" y="6044"/>
                      <a:pt x="5934" y="6006"/>
                    </a:cubicBezTo>
                    <a:lnTo>
                      <a:pt x="10910" y="3633"/>
                    </a:lnTo>
                    <a:cubicBezTo>
                      <a:pt x="11159" y="3537"/>
                      <a:pt x="11293" y="3307"/>
                      <a:pt x="11293" y="3039"/>
                    </a:cubicBezTo>
                    <a:cubicBezTo>
                      <a:pt x="11293" y="2771"/>
                      <a:pt x="11159" y="2561"/>
                      <a:pt x="10910" y="2446"/>
                    </a:cubicBezTo>
                    <a:lnTo>
                      <a:pt x="5934" y="72"/>
                    </a:lnTo>
                    <a:cubicBezTo>
                      <a:pt x="5848" y="25"/>
                      <a:pt x="5752" y="1"/>
                      <a:pt x="56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247" name="Google Shape;3247;p74"/>
          <p:cNvGrpSpPr/>
          <p:nvPr/>
        </p:nvGrpSpPr>
        <p:grpSpPr>
          <a:xfrm>
            <a:off x="5857789" y="2361263"/>
            <a:ext cx="283775" cy="278050"/>
            <a:chOff x="5972650" y="2261400"/>
            <a:chExt cx="283775" cy="278050"/>
          </a:xfrm>
        </p:grpSpPr>
        <p:sp>
          <p:nvSpPr>
            <p:cNvPr id="3248" name="Google Shape;3248;p74"/>
            <p:cNvSpPr/>
            <p:nvPr/>
          </p:nvSpPr>
          <p:spPr>
            <a:xfrm>
              <a:off x="5972650" y="2336050"/>
              <a:ext cx="283775" cy="203400"/>
            </a:xfrm>
            <a:custGeom>
              <a:avLst/>
              <a:gdLst/>
              <a:ahLst/>
              <a:cxnLst/>
              <a:rect l="l" t="t" r="r" b="b"/>
              <a:pathLst>
                <a:path w="11351" h="8136" extrusionOk="0">
                  <a:moveTo>
                    <a:pt x="8882" y="728"/>
                  </a:moveTo>
                  <a:cubicBezTo>
                    <a:pt x="8977" y="728"/>
                    <a:pt x="9073" y="766"/>
                    <a:pt x="9111" y="842"/>
                  </a:cubicBezTo>
                  <a:lnTo>
                    <a:pt x="10585" y="2833"/>
                  </a:lnTo>
                  <a:cubicBezTo>
                    <a:pt x="10604" y="2871"/>
                    <a:pt x="10623" y="2929"/>
                    <a:pt x="10623" y="2986"/>
                  </a:cubicBezTo>
                  <a:lnTo>
                    <a:pt x="10623" y="7140"/>
                  </a:lnTo>
                  <a:cubicBezTo>
                    <a:pt x="10623" y="7293"/>
                    <a:pt x="10509" y="7427"/>
                    <a:pt x="10336" y="7427"/>
                  </a:cubicBezTo>
                  <a:lnTo>
                    <a:pt x="1015" y="7427"/>
                  </a:lnTo>
                  <a:cubicBezTo>
                    <a:pt x="843" y="7427"/>
                    <a:pt x="728" y="7293"/>
                    <a:pt x="728" y="7140"/>
                  </a:cubicBezTo>
                  <a:lnTo>
                    <a:pt x="728" y="2986"/>
                  </a:lnTo>
                  <a:cubicBezTo>
                    <a:pt x="728" y="2948"/>
                    <a:pt x="728" y="2871"/>
                    <a:pt x="766" y="2833"/>
                  </a:cubicBezTo>
                  <a:lnTo>
                    <a:pt x="2221" y="842"/>
                  </a:lnTo>
                  <a:cubicBezTo>
                    <a:pt x="2278" y="766"/>
                    <a:pt x="2374" y="728"/>
                    <a:pt x="2469" y="728"/>
                  </a:cubicBezTo>
                  <a:close/>
                  <a:moveTo>
                    <a:pt x="2469" y="0"/>
                  </a:moveTo>
                  <a:cubicBezTo>
                    <a:pt x="2125" y="0"/>
                    <a:pt x="1838" y="134"/>
                    <a:pt x="1646" y="402"/>
                  </a:cubicBezTo>
                  <a:lnTo>
                    <a:pt x="192" y="2393"/>
                  </a:lnTo>
                  <a:cubicBezTo>
                    <a:pt x="77" y="2584"/>
                    <a:pt x="0" y="2776"/>
                    <a:pt x="0" y="2986"/>
                  </a:cubicBezTo>
                  <a:lnTo>
                    <a:pt x="0" y="7140"/>
                  </a:lnTo>
                  <a:cubicBezTo>
                    <a:pt x="0" y="7676"/>
                    <a:pt x="460" y="8135"/>
                    <a:pt x="1015" y="8135"/>
                  </a:cubicBezTo>
                  <a:lnTo>
                    <a:pt x="10336" y="8135"/>
                  </a:lnTo>
                  <a:cubicBezTo>
                    <a:pt x="10891" y="8135"/>
                    <a:pt x="11351" y="7676"/>
                    <a:pt x="11312" y="7140"/>
                  </a:cubicBezTo>
                  <a:lnTo>
                    <a:pt x="11312" y="2986"/>
                  </a:lnTo>
                  <a:cubicBezTo>
                    <a:pt x="11312" y="2776"/>
                    <a:pt x="11255" y="2565"/>
                    <a:pt x="11121" y="2393"/>
                  </a:cubicBezTo>
                  <a:lnTo>
                    <a:pt x="9666" y="402"/>
                  </a:lnTo>
                  <a:cubicBezTo>
                    <a:pt x="9475" y="153"/>
                    <a:pt x="9169" y="0"/>
                    <a:pt x="88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74"/>
            <p:cNvSpPr/>
            <p:nvPr/>
          </p:nvSpPr>
          <p:spPr>
            <a:xfrm>
              <a:off x="6003750" y="2270000"/>
              <a:ext cx="220625" cy="76125"/>
            </a:xfrm>
            <a:custGeom>
              <a:avLst/>
              <a:gdLst/>
              <a:ahLst/>
              <a:cxnLst/>
              <a:rect l="l" t="t" r="r" b="b"/>
              <a:pathLst>
                <a:path w="8825" h="3045" extrusionOk="0">
                  <a:moveTo>
                    <a:pt x="670" y="1"/>
                  </a:moveTo>
                  <a:cubicBezTo>
                    <a:pt x="307" y="1"/>
                    <a:pt x="0" y="326"/>
                    <a:pt x="0" y="671"/>
                  </a:cubicBezTo>
                  <a:lnTo>
                    <a:pt x="0" y="2374"/>
                  </a:lnTo>
                  <a:cubicBezTo>
                    <a:pt x="0" y="2738"/>
                    <a:pt x="307" y="3044"/>
                    <a:pt x="670" y="3044"/>
                  </a:cubicBezTo>
                  <a:lnTo>
                    <a:pt x="8154" y="3044"/>
                  </a:lnTo>
                  <a:cubicBezTo>
                    <a:pt x="8537" y="3044"/>
                    <a:pt x="8824" y="2738"/>
                    <a:pt x="8824" y="2374"/>
                  </a:cubicBezTo>
                  <a:lnTo>
                    <a:pt x="8824" y="671"/>
                  </a:lnTo>
                  <a:cubicBezTo>
                    <a:pt x="8824" y="326"/>
                    <a:pt x="8518" y="1"/>
                    <a:pt x="81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74"/>
            <p:cNvSpPr/>
            <p:nvPr/>
          </p:nvSpPr>
          <p:spPr>
            <a:xfrm>
              <a:off x="5994650" y="2261400"/>
              <a:ext cx="238800" cy="93800"/>
            </a:xfrm>
            <a:custGeom>
              <a:avLst/>
              <a:gdLst/>
              <a:ahLst/>
              <a:cxnLst/>
              <a:rect l="l" t="t" r="r" b="b"/>
              <a:pathLst>
                <a:path w="9552" h="3752" extrusionOk="0">
                  <a:moveTo>
                    <a:pt x="8537" y="689"/>
                  </a:moveTo>
                  <a:cubicBezTo>
                    <a:pt x="8710" y="689"/>
                    <a:pt x="8863" y="843"/>
                    <a:pt x="8863" y="996"/>
                  </a:cubicBezTo>
                  <a:lnTo>
                    <a:pt x="8863" y="2699"/>
                  </a:lnTo>
                  <a:cubicBezTo>
                    <a:pt x="8863" y="2871"/>
                    <a:pt x="8710" y="3005"/>
                    <a:pt x="8537" y="3005"/>
                  </a:cubicBezTo>
                  <a:lnTo>
                    <a:pt x="1054" y="3005"/>
                  </a:lnTo>
                  <a:cubicBezTo>
                    <a:pt x="900" y="3005"/>
                    <a:pt x="747" y="2871"/>
                    <a:pt x="747" y="2699"/>
                  </a:cubicBezTo>
                  <a:lnTo>
                    <a:pt x="747" y="996"/>
                  </a:lnTo>
                  <a:cubicBezTo>
                    <a:pt x="747" y="843"/>
                    <a:pt x="881" y="689"/>
                    <a:pt x="1054" y="689"/>
                  </a:cubicBezTo>
                  <a:close/>
                  <a:moveTo>
                    <a:pt x="1034" y="0"/>
                  </a:moveTo>
                  <a:cubicBezTo>
                    <a:pt x="460" y="0"/>
                    <a:pt x="1" y="441"/>
                    <a:pt x="1" y="1015"/>
                  </a:cubicBezTo>
                  <a:lnTo>
                    <a:pt x="1" y="2718"/>
                  </a:lnTo>
                  <a:cubicBezTo>
                    <a:pt x="1" y="3293"/>
                    <a:pt x="460" y="3752"/>
                    <a:pt x="1034" y="3752"/>
                  </a:cubicBezTo>
                  <a:lnTo>
                    <a:pt x="8518" y="3752"/>
                  </a:lnTo>
                  <a:cubicBezTo>
                    <a:pt x="9093" y="3752"/>
                    <a:pt x="9552" y="3273"/>
                    <a:pt x="9552" y="2718"/>
                  </a:cubicBezTo>
                  <a:lnTo>
                    <a:pt x="9552" y="1015"/>
                  </a:lnTo>
                  <a:cubicBezTo>
                    <a:pt x="9552" y="441"/>
                    <a:pt x="9093" y="0"/>
                    <a:pt x="85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74"/>
            <p:cNvSpPr/>
            <p:nvPr/>
          </p:nvSpPr>
          <p:spPr>
            <a:xfrm>
              <a:off x="5973125" y="2409725"/>
              <a:ext cx="167500" cy="88550"/>
            </a:xfrm>
            <a:custGeom>
              <a:avLst/>
              <a:gdLst/>
              <a:ahLst/>
              <a:cxnLst/>
              <a:rect l="l" t="t" r="r" b="b"/>
              <a:pathLst>
                <a:path w="6700" h="3542" extrusionOk="0">
                  <a:moveTo>
                    <a:pt x="0" y="1"/>
                  </a:moveTo>
                  <a:lnTo>
                    <a:pt x="0" y="3542"/>
                  </a:lnTo>
                  <a:lnTo>
                    <a:pt x="5647" y="3542"/>
                  </a:lnTo>
                  <a:cubicBezTo>
                    <a:pt x="6221" y="3542"/>
                    <a:pt x="6700" y="3063"/>
                    <a:pt x="6700" y="2489"/>
                  </a:cubicBezTo>
                  <a:lnTo>
                    <a:pt x="6700" y="1054"/>
                  </a:lnTo>
                  <a:cubicBezTo>
                    <a:pt x="6700" y="479"/>
                    <a:pt x="6221" y="1"/>
                    <a:pt x="5647" y="1"/>
                  </a:cubicBezTo>
                  <a:lnTo>
                    <a:pt x="4671" y="1"/>
                  </a:lnTo>
                  <a:lnTo>
                    <a:pt x="4671" y="690"/>
                  </a:lnTo>
                  <a:lnTo>
                    <a:pt x="5647" y="690"/>
                  </a:lnTo>
                  <a:cubicBezTo>
                    <a:pt x="5838" y="690"/>
                    <a:pt x="6011" y="862"/>
                    <a:pt x="6011" y="1054"/>
                  </a:cubicBezTo>
                  <a:lnTo>
                    <a:pt x="6011" y="2489"/>
                  </a:lnTo>
                  <a:cubicBezTo>
                    <a:pt x="6011" y="2681"/>
                    <a:pt x="5838" y="2853"/>
                    <a:pt x="5647" y="2853"/>
                  </a:cubicBezTo>
                  <a:lnTo>
                    <a:pt x="709" y="2853"/>
                  </a:lnTo>
                  <a:lnTo>
                    <a:pt x="709" y="690"/>
                  </a:lnTo>
                  <a:lnTo>
                    <a:pt x="3350" y="690"/>
                  </a:lnTo>
                  <a:lnTo>
                    <a:pt x="33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52" name="Google Shape;3252;p74"/>
          <p:cNvGrpSpPr/>
          <p:nvPr/>
        </p:nvGrpSpPr>
        <p:grpSpPr>
          <a:xfrm>
            <a:off x="6198909" y="2367250"/>
            <a:ext cx="284750" cy="266075"/>
            <a:chOff x="6290850" y="2261400"/>
            <a:chExt cx="284750" cy="266075"/>
          </a:xfrm>
        </p:grpSpPr>
        <p:sp>
          <p:nvSpPr>
            <p:cNvPr id="3253" name="Google Shape;3253;p74"/>
            <p:cNvSpPr/>
            <p:nvPr/>
          </p:nvSpPr>
          <p:spPr>
            <a:xfrm>
              <a:off x="6385600" y="2283400"/>
              <a:ext cx="112475" cy="181875"/>
            </a:xfrm>
            <a:custGeom>
              <a:avLst/>
              <a:gdLst/>
              <a:ahLst/>
              <a:cxnLst/>
              <a:rect l="l" t="t" r="r" b="b"/>
              <a:pathLst>
                <a:path w="4499" h="7275" extrusionOk="0">
                  <a:moveTo>
                    <a:pt x="3542" y="594"/>
                  </a:moveTo>
                  <a:cubicBezTo>
                    <a:pt x="3733" y="594"/>
                    <a:pt x="3886" y="766"/>
                    <a:pt x="3886" y="958"/>
                  </a:cubicBezTo>
                  <a:lnTo>
                    <a:pt x="3886" y="6681"/>
                  </a:lnTo>
                  <a:lnTo>
                    <a:pt x="3503" y="6681"/>
                  </a:lnTo>
                  <a:lnTo>
                    <a:pt x="3542" y="1494"/>
                  </a:lnTo>
                  <a:cubicBezTo>
                    <a:pt x="3542" y="1226"/>
                    <a:pt x="3312" y="1015"/>
                    <a:pt x="3063" y="1015"/>
                  </a:cubicBezTo>
                  <a:lnTo>
                    <a:pt x="613" y="1015"/>
                  </a:lnTo>
                  <a:lnTo>
                    <a:pt x="613" y="594"/>
                  </a:lnTo>
                  <a:close/>
                  <a:moveTo>
                    <a:pt x="1" y="1"/>
                  </a:moveTo>
                  <a:lnTo>
                    <a:pt x="1" y="1609"/>
                  </a:lnTo>
                  <a:lnTo>
                    <a:pt x="2910" y="1609"/>
                  </a:lnTo>
                  <a:lnTo>
                    <a:pt x="2910" y="7274"/>
                  </a:lnTo>
                  <a:lnTo>
                    <a:pt x="4499" y="7274"/>
                  </a:lnTo>
                  <a:lnTo>
                    <a:pt x="4499" y="958"/>
                  </a:lnTo>
                  <a:cubicBezTo>
                    <a:pt x="4499" y="441"/>
                    <a:pt x="4058" y="1"/>
                    <a:pt x="35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74"/>
            <p:cNvSpPr/>
            <p:nvPr/>
          </p:nvSpPr>
          <p:spPr>
            <a:xfrm>
              <a:off x="6379375" y="2450400"/>
              <a:ext cx="196225" cy="77075"/>
            </a:xfrm>
            <a:custGeom>
              <a:avLst/>
              <a:gdLst/>
              <a:ahLst/>
              <a:cxnLst/>
              <a:rect l="l" t="t" r="r" b="b"/>
              <a:pathLst>
                <a:path w="7849" h="3083" extrusionOk="0">
                  <a:moveTo>
                    <a:pt x="1723" y="1"/>
                  </a:moveTo>
                  <a:cubicBezTo>
                    <a:pt x="1532" y="1"/>
                    <a:pt x="1360" y="116"/>
                    <a:pt x="1302" y="307"/>
                  </a:cubicBezTo>
                  <a:lnTo>
                    <a:pt x="958" y="1322"/>
                  </a:lnTo>
                  <a:lnTo>
                    <a:pt x="460" y="1322"/>
                  </a:lnTo>
                  <a:cubicBezTo>
                    <a:pt x="211" y="1322"/>
                    <a:pt x="1" y="1513"/>
                    <a:pt x="1" y="1762"/>
                  </a:cubicBezTo>
                  <a:lnTo>
                    <a:pt x="1" y="2623"/>
                  </a:lnTo>
                  <a:cubicBezTo>
                    <a:pt x="1" y="2872"/>
                    <a:pt x="192" y="3083"/>
                    <a:pt x="460" y="3083"/>
                  </a:cubicBezTo>
                  <a:lnTo>
                    <a:pt x="5073" y="3083"/>
                  </a:lnTo>
                  <a:lnTo>
                    <a:pt x="5073" y="2489"/>
                  </a:lnTo>
                  <a:lnTo>
                    <a:pt x="594" y="2489"/>
                  </a:lnTo>
                  <a:lnTo>
                    <a:pt x="594" y="1915"/>
                  </a:lnTo>
                  <a:lnTo>
                    <a:pt x="1398" y="1915"/>
                  </a:lnTo>
                  <a:lnTo>
                    <a:pt x="1819" y="594"/>
                  </a:lnTo>
                  <a:lnTo>
                    <a:pt x="6183" y="594"/>
                  </a:lnTo>
                  <a:lnTo>
                    <a:pt x="6604" y="1915"/>
                  </a:lnTo>
                  <a:lnTo>
                    <a:pt x="7255" y="1915"/>
                  </a:lnTo>
                  <a:lnTo>
                    <a:pt x="7255" y="2489"/>
                  </a:lnTo>
                  <a:lnTo>
                    <a:pt x="6585" y="2489"/>
                  </a:lnTo>
                  <a:lnTo>
                    <a:pt x="6585" y="3083"/>
                  </a:lnTo>
                  <a:lnTo>
                    <a:pt x="7389" y="3083"/>
                  </a:lnTo>
                  <a:cubicBezTo>
                    <a:pt x="7638" y="3083"/>
                    <a:pt x="7848" y="2891"/>
                    <a:pt x="7848" y="2623"/>
                  </a:cubicBezTo>
                  <a:lnTo>
                    <a:pt x="7848" y="1762"/>
                  </a:lnTo>
                  <a:cubicBezTo>
                    <a:pt x="7848" y="1532"/>
                    <a:pt x="7657" y="1322"/>
                    <a:pt x="7389" y="1322"/>
                  </a:cubicBezTo>
                  <a:lnTo>
                    <a:pt x="7045" y="1322"/>
                  </a:lnTo>
                  <a:lnTo>
                    <a:pt x="6700" y="307"/>
                  </a:lnTo>
                  <a:cubicBezTo>
                    <a:pt x="6662" y="116"/>
                    <a:pt x="6470" y="1"/>
                    <a:pt x="62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74"/>
            <p:cNvSpPr/>
            <p:nvPr/>
          </p:nvSpPr>
          <p:spPr>
            <a:xfrm>
              <a:off x="6290850" y="2285925"/>
              <a:ext cx="133050" cy="129575"/>
            </a:xfrm>
            <a:custGeom>
              <a:avLst/>
              <a:gdLst/>
              <a:ahLst/>
              <a:cxnLst/>
              <a:rect l="l" t="t" r="r" b="b"/>
              <a:pathLst>
                <a:path w="5322" h="5183" extrusionOk="0">
                  <a:moveTo>
                    <a:pt x="865" y="0"/>
                  </a:moveTo>
                  <a:cubicBezTo>
                    <a:pt x="709" y="0"/>
                    <a:pt x="556" y="63"/>
                    <a:pt x="441" y="187"/>
                  </a:cubicBezTo>
                  <a:lnTo>
                    <a:pt x="250" y="378"/>
                  </a:lnTo>
                  <a:cubicBezTo>
                    <a:pt x="1" y="627"/>
                    <a:pt x="1" y="1010"/>
                    <a:pt x="250" y="1240"/>
                  </a:cubicBezTo>
                  <a:lnTo>
                    <a:pt x="3274" y="4283"/>
                  </a:lnTo>
                  <a:lnTo>
                    <a:pt x="3714" y="3843"/>
                  </a:lnTo>
                  <a:lnTo>
                    <a:pt x="671" y="819"/>
                  </a:lnTo>
                  <a:lnTo>
                    <a:pt x="862" y="627"/>
                  </a:lnTo>
                  <a:lnTo>
                    <a:pt x="4652" y="4398"/>
                  </a:lnTo>
                  <a:lnTo>
                    <a:pt x="4461" y="4589"/>
                  </a:lnTo>
                  <a:lnTo>
                    <a:pt x="4116" y="4264"/>
                  </a:lnTo>
                  <a:lnTo>
                    <a:pt x="3695" y="4685"/>
                  </a:lnTo>
                  <a:lnTo>
                    <a:pt x="4020" y="5029"/>
                  </a:lnTo>
                  <a:cubicBezTo>
                    <a:pt x="4135" y="5144"/>
                    <a:pt x="4307" y="5183"/>
                    <a:pt x="4461" y="5183"/>
                  </a:cubicBezTo>
                  <a:cubicBezTo>
                    <a:pt x="4614" y="5183"/>
                    <a:pt x="4767" y="5125"/>
                    <a:pt x="4882" y="5029"/>
                  </a:cubicBezTo>
                  <a:lnTo>
                    <a:pt x="5073" y="4838"/>
                  </a:lnTo>
                  <a:cubicBezTo>
                    <a:pt x="5322" y="4589"/>
                    <a:pt x="5322" y="4206"/>
                    <a:pt x="5073" y="3977"/>
                  </a:cubicBezTo>
                  <a:lnTo>
                    <a:pt x="1302" y="187"/>
                  </a:lnTo>
                  <a:cubicBezTo>
                    <a:pt x="1178" y="63"/>
                    <a:pt x="1020" y="0"/>
                    <a:pt x="8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74"/>
            <p:cNvSpPr/>
            <p:nvPr/>
          </p:nvSpPr>
          <p:spPr>
            <a:xfrm>
              <a:off x="6322450" y="2268850"/>
              <a:ext cx="123475" cy="116975"/>
            </a:xfrm>
            <a:custGeom>
              <a:avLst/>
              <a:gdLst/>
              <a:ahLst/>
              <a:cxnLst/>
              <a:rect l="l" t="t" r="r" b="b"/>
              <a:pathLst>
                <a:path w="4939" h="4679" extrusionOk="0">
                  <a:moveTo>
                    <a:pt x="2334" y="1"/>
                  </a:moveTo>
                  <a:cubicBezTo>
                    <a:pt x="1677" y="1"/>
                    <a:pt x="1003" y="259"/>
                    <a:pt x="479" y="774"/>
                  </a:cubicBezTo>
                  <a:lnTo>
                    <a:pt x="0" y="1253"/>
                  </a:lnTo>
                  <a:lnTo>
                    <a:pt x="3426" y="4679"/>
                  </a:lnTo>
                  <a:lnTo>
                    <a:pt x="3905" y="4200"/>
                  </a:lnTo>
                  <a:cubicBezTo>
                    <a:pt x="4919" y="3186"/>
                    <a:pt x="4938" y="1616"/>
                    <a:pt x="4000" y="679"/>
                  </a:cubicBezTo>
                  <a:cubicBezTo>
                    <a:pt x="3548" y="226"/>
                    <a:pt x="2948" y="1"/>
                    <a:pt x="23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74"/>
            <p:cNvSpPr/>
            <p:nvPr/>
          </p:nvSpPr>
          <p:spPr>
            <a:xfrm>
              <a:off x="6311900" y="2261400"/>
              <a:ext cx="135450" cy="134475"/>
            </a:xfrm>
            <a:custGeom>
              <a:avLst/>
              <a:gdLst/>
              <a:ahLst/>
              <a:cxnLst/>
              <a:rect l="l" t="t" r="r" b="b"/>
              <a:pathLst>
                <a:path w="5418" h="5379" extrusionOk="0">
                  <a:moveTo>
                    <a:pt x="2757" y="594"/>
                  </a:moveTo>
                  <a:cubicBezTo>
                    <a:pt x="3331" y="594"/>
                    <a:pt x="3829" y="804"/>
                    <a:pt x="4212" y="1187"/>
                  </a:cubicBezTo>
                  <a:cubicBezTo>
                    <a:pt x="4614" y="1570"/>
                    <a:pt x="4824" y="2125"/>
                    <a:pt x="4805" y="2699"/>
                  </a:cubicBezTo>
                  <a:cubicBezTo>
                    <a:pt x="4786" y="3293"/>
                    <a:pt x="4537" y="3848"/>
                    <a:pt x="4116" y="4269"/>
                  </a:cubicBezTo>
                  <a:lnTo>
                    <a:pt x="3848" y="4537"/>
                  </a:lnTo>
                  <a:lnTo>
                    <a:pt x="862" y="1551"/>
                  </a:lnTo>
                  <a:lnTo>
                    <a:pt x="1130" y="1283"/>
                  </a:lnTo>
                  <a:cubicBezTo>
                    <a:pt x="1551" y="823"/>
                    <a:pt x="2126" y="594"/>
                    <a:pt x="2757" y="594"/>
                  </a:cubicBezTo>
                  <a:close/>
                  <a:moveTo>
                    <a:pt x="2757" y="0"/>
                  </a:moveTo>
                  <a:cubicBezTo>
                    <a:pt x="1992" y="0"/>
                    <a:pt x="1245" y="307"/>
                    <a:pt x="690" y="862"/>
                  </a:cubicBezTo>
                  <a:lnTo>
                    <a:pt x="1" y="1551"/>
                  </a:lnTo>
                  <a:lnTo>
                    <a:pt x="3848" y="5379"/>
                  </a:lnTo>
                  <a:lnTo>
                    <a:pt x="4537" y="4709"/>
                  </a:lnTo>
                  <a:cubicBezTo>
                    <a:pt x="5073" y="4192"/>
                    <a:pt x="5380" y="3465"/>
                    <a:pt x="5399" y="2718"/>
                  </a:cubicBezTo>
                  <a:cubicBezTo>
                    <a:pt x="5418" y="1953"/>
                    <a:pt x="5150" y="1264"/>
                    <a:pt x="4633" y="766"/>
                  </a:cubicBezTo>
                  <a:cubicBezTo>
                    <a:pt x="4135" y="268"/>
                    <a:pt x="3465" y="0"/>
                    <a:pt x="27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74"/>
            <p:cNvSpPr/>
            <p:nvPr/>
          </p:nvSpPr>
          <p:spPr>
            <a:xfrm>
              <a:off x="6344925" y="2280450"/>
              <a:ext cx="65100" cy="25000"/>
            </a:xfrm>
            <a:custGeom>
              <a:avLst/>
              <a:gdLst/>
              <a:ahLst/>
              <a:cxnLst/>
              <a:rect l="l" t="t" r="r" b="b"/>
              <a:pathLst>
                <a:path w="2604" h="1000" extrusionOk="0">
                  <a:moveTo>
                    <a:pt x="1364" y="1"/>
                  </a:moveTo>
                  <a:cubicBezTo>
                    <a:pt x="875" y="1"/>
                    <a:pt x="376" y="193"/>
                    <a:pt x="1" y="578"/>
                  </a:cubicBezTo>
                  <a:lnTo>
                    <a:pt x="422" y="999"/>
                  </a:lnTo>
                  <a:cubicBezTo>
                    <a:pt x="706" y="736"/>
                    <a:pt x="1060" y="601"/>
                    <a:pt x="1392" y="601"/>
                  </a:cubicBezTo>
                  <a:cubicBezTo>
                    <a:pt x="1687" y="601"/>
                    <a:pt x="1966" y="707"/>
                    <a:pt x="2164" y="923"/>
                  </a:cubicBezTo>
                  <a:lnTo>
                    <a:pt x="2604" y="502"/>
                  </a:lnTo>
                  <a:cubicBezTo>
                    <a:pt x="2271" y="169"/>
                    <a:pt x="1821" y="1"/>
                    <a:pt x="13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74"/>
            <p:cNvSpPr/>
            <p:nvPr/>
          </p:nvSpPr>
          <p:spPr>
            <a:xfrm>
              <a:off x="6302350" y="2333175"/>
              <a:ext cx="72750" cy="69400"/>
            </a:xfrm>
            <a:custGeom>
              <a:avLst/>
              <a:gdLst/>
              <a:ahLst/>
              <a:cxnLst/>
              <a:rect l="l" t="t" r="r" b="b"/>
              <a:pathLst>
                <a:path w="2910" h="2776" extrusionOk="0">
                  <a:moveTo>
                    <a:pt x="613" y="0"/>
                  </a:moveTo>
                  <a:cubicBezTo>
                    <a:pt x="0" y="651"/>
                    <a:pt x="0" y="1666"/>
                    <a:pt x="613" y="2297"/>
                  </a:cubicBezTo>
                  <a:cubicBezTo>
                    <a:pt x="938" y="2604"/>
                    <a:pt x="1340" y="2776"/>
                    <a:pt x="1761" y="2776"/>
                  </a:cubicBezTo>
                  <a:cubicBezTo>
                    <a:pt x="2201" y="2776"/>
                    <a:pt x="2603" y="2604"/>
                    <a:pt x="2910" y="2297"/>
                  </a:cubicBezTo>
                  <a:lnTo>
                    <a:pt x="2488" y="1857"/>
                  </a:lnTo>
                  <a:cubicBezTo>
                    <a:pt x="2297" y="2068"/>
                    <a:pt x="2039" y="2173"/>
                    <a:pt x="1778" y="2173"/>
                  </a:cubicBezTo>
                  <a:cubicBezTo>
                    <a:pt x="1517" y="2173"/>
                    <a:pt x="1254" y="2068"/>
                    <a:pt x="1053" y="1857"/>
                  </a:cubicBezTo>
                  <a:cubicBezTo>
                    <a:pt x="651" y="1474"/>
                    <a:pt x="651" y="843"/>
                    <a:pt x="1053" y="422"/>
                  </a:cubicBezTo>
                  <a:lnTo>
                    <a:pt x="61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60" name="Google Shape;3260;p74"/>
          <p:cNvGrpSpPr/>
          <p:nvPr/>
        </p:nvGrpSpPr>
        <p:grpSpPr>
          <a:xfrm>
            <a:off x="6541003" y="2394288"/>
            <a:ext cx="283300" cy="212000"/>
            <a:chOff x="6622950" y="2253750"/>
            <a:chExt cx="283300" cy="212000"/>
          </a:xfrm>
        </p:grpSpPr>
        <p:sp>
          <p:nvSpPr>
            <p:cNvPr id="3261" name="Google Shape;3261;p74"/>
            <p:cNvSpPr/>
            <p:nvPr/>
          </p:nvSpPr>
          <p:spPr>
            <a:xfrm>
              <a:off x="6641600" y="2253750"/>
              <a:ext cx="246475" cy="179450"/>
            </a:xfrm>
            <a:custGeom>
              <a:avLst/>
              <a:gdLst/>
              <a:ahLst/>
              <a:cxnLst/>
              <a:rect l="l" t="t" r="r" b="b"/>
              <a:pathLst>
                <a:path w="9859" h="7178" extrusionOk="0">
                  <a:moveTo>
                    <a:pt x="8863" y="632"/>
                  </a:moveTo>
                  <a:cubicBezTo>
                    <a:pt x="9093" y="632"/>
                    <a:pt x="9246" y="804"/>
                    <a:pt x="9246" y="1015"/>
                  </a:cubicBezTo>
                  <a:lnTo>
                    <a:pt x="9246" y="6565"/>
                  </a:lnTo>
                  <a:lnTo>
                    <a:pt x="633" y="6565"/>
                  </a:lnTo>
                  <a:lnTo>
                    <a:pt x="633" y="1015"/>
                  </a:lnTo>
                  <a:cubicBezTo>
                    <a:pt x="633" y="804"/>
                    <a:pt x="805" y="632"/>
                    <a:pt x="1015" y="632"/>
                  </a:cubicBezTo>
                  <a:close/>
                  <a:moveTo>
                    <a:pt x="996" y="0"/>
                  </a:moveTo>
                  <a:cubicBezTo>
                    <a:pt x="441" y="0"/>
                    <a:pt x="1" y="440"/>
                    <a:pt x="1" y="995"/>
                  </a:cubicBezTo>
                  <a:lnTo>
                    <a:pt x="1" y="7178"/>
                  </a:lnTo>
                  <a:lnTo>
                    <a:pt x="9858" y="7178"/>
                  </a:lnTo>
                  <a:lnTo>
                    <a:pt x="9858" y="995"/>
                  </a:lnTo>
                  <a:cubicBezTo>
                    <a:pt x="9858" y="440"/>
                    <a:pt x="9399" y="0"/>
                    <a:pt x="88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74"/>
            <p:cNvSpPr/>
            <p:nvPr/>
          </p:nvSpPr>
          <p:spPr>
            <a:xfrm>
              <a:off x="6671750" y="2283875"/>
              <a:ext cx="186175" cy="149325"/>
            </a:xfrm>
            <a:custGeom>
              <a:avLst/>
              <a:gdLst/>
              <a:ahLst/>
              <a:cxnLst/>
              <a:rect l="l" t="t" r="r" b="b"/>
              <a:pathLst>
                <a:path w="7447" h="5973" extrusionOk="0">
                  <a:moveTo>
                    <a:pt x="709" y="1"/>
                  </a:moveTo>
                  <a:cubicBezTo>
                    <a:pt x="326" y="1"/>
                    <a:pt x="1" y="307"/>
                    <a:pt x="1" y="709"/>
                  </a:cubicBezTo>
                  <a:lnTo>
                    <a:pt x="1" y="5973"/>
                  </a:lnTo>
                  <a:lnTo>
                    <a:pt x="7446" y="5973"/>
                  </a:lnTo>
                  <a:lnTo>
                    <a:pt x="7446" y="1915"/>
                  </a:lnTo>
                  <a:lnTo>
                    <a:pt x="6853" y="1915"/>
                  </a:lnTo>
                  <a:lnTo>
                    <a:pt x="6853" y="5341"/>
                  </a:lnTo>
                  <a:lnTo>
                    <a:pt x="652" y="5341"/>
                  </a:lnTo>
                  <a:lnTo>
                    <a:pt x="652" y="709"/>
                  </a:lnTo>
                  <a:cubicBezTo>
                    <a:pt x="652" y="671"/>
                    <a:pt x="671" y="633"/>
                    <a:pt x="728" y="633"/>
                  </a:cubicBezTo>
                  <a:lnTo>
                    <a:pt x="6757" y="633"/>
                  </a:lnTo>
                  <a:cubicBezTo>
                    <a:pt x="6777" y="633"/>
                    <a:pt x="6834" y="652"/>
                    <a:pt x="6834" y="709"/>
                  </a:cubicBezTo>
                  <a:lnTo>
                    <a:pt x="7427" y="709"/>
                  </a:lnTo>
                  <a:cubicBezTo>
                    <a:pt x="7427" y="326"/>
                    <a:pt x="7121" y="1"/>
                    <a:pt x="67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74"/>
            <p:cNvSpPr/>
            <p:nvPr/>
          </p:nvSpPr>
          <p:spPr>
            <a:xfrm>
              <a:off x="6630600" y="2425050"/>
              <a:ext cx="268000" cy="33050"/>
            </a:xfrm>
            <a:custGeom>
              <a:avLst/>
              <a:gdLst/>
              <a:ahLst/>
              <a:cxnLst/>
              <a:rect l="l" t="t" r="r" b="b"/>
              <a:pathLst>
                <a:path w="10720" h="1322" extrusionOk="0">
                  <a:moveTo>
                    <a:pt x="345" y="0"/>
                  </a:moveTo>
                  <a:cubicBezTo>
                    <a:pt x="154" y="0"/>
                    <a:pt x="1" y="154"/>
                    <a:pt x="1" y="345"/>
                  </a:cubicBezTo>
                  <a:lnTo>
                    <a:pt x="1" y="996"/>
                  </a:lnTo>
                  <a:cubicBezTo>
                    <a:pt x="1" y="1168"/>
                    <a:pt x="154" y="1321"/>
                    <a:pt x="345" y="1321"/>
                  </a:cubicBezTo>
                  <a:lnTo>
                    <a:pt x="10394" y="1321"/>
                  </a:lnTo>
                  <a:cubicBezTo>
                    <a:pt x="10585" y="1321"/>
                    <a:pt x="10719" y="1187"/>
                    <a:pt x="10719" y="996"/>
                  </a:cubicBezTo>
                  <a:lnTo>
                    <a:pt x="10719" y="345"/>
                  </a:lnTo>
                  <a:cubicBezTo>
                    <a:pt x="10719" y="154"/>
                    <a:pt x="10585" y="0"/>
                    <a:pt x="103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74"/>
            <p:cNvSpPr/>
            <p:nvPr/>
          </p:nvSpPr>
          <p:spPr>
            <a:xfrm>
              <a:off x="6622950" y="2417400"/>
              <a:ext cx="283300" cy="48350"/>
            </a:xfrm>
            <a:custGeom>
              <a:avLst/>
              <a:gdLst/>
              <a:ahLst/>
              <a:cxnLst/>
              <a:rect l="l" t="t" r="r" b="b"/>
              <a:pathLst>
                <a:path w="11332" h="1934" extrusionOk="0">
                  <a:moveTo>
                    <a:pt x="10719" y="632"/>
                  </a:moveTo>
                  <a:cubicBezTo>
                    <a:pt x="10719" y="632"/>
                    <a:pt x="10738" y="632"/>
                    <a:pt x="10738" y="651"/>
                  </a:cubicBezTo>
                  <a:lnTo>
                    <a:pt x="10738" y="1302"/>
                  </a:lnTo>
                  <a:cubicBezTo>
                    <a:pt x="10738" y="1302"/>
                    <a:pt x="10738" y="1321"/>
                    <a:pt x="10719" y="1321"/>
                  </a:cubicBezTo>
                  <a:lnTo>
                    <a:pt x="670" y="1321"/>
                  </a:lnTo>
                  <a:cubicBezTo>
                    <a:pt x="670" y="1321"/>
                    <a:pt x="651" y="1321"/>
                    <a:pt x="651" y="1302"/>
                  </a:cubicBezTo>
                  <a:lnTo>
                    <a:pt x="651" y="651"/>
                  </a:lnTo>
                  <a:cubicBezTo>
                    <a:pt x="651" y="651"/>
                    <a:pt x="651" y="632"/>
                    <a:pt x="670" y="632"/>
                  </a:cubicBezTo>
                  <a:close/>
                  <a:moveTo>
                    <a:pt x="651" y="0"/>
                  </a:moveTo>
                  <a:cubicBezTo>
                    <a:pt x="287" y="0"/>
                    <a:pt x="0" y="287"/>
                    <a:pt x="0" y="651"/>
                  </a:cubicBezTo>
                  <a:lnTo>
                    <a:pt x="0" y="1302"/>
                  </a:lnTo>
                  <a:cubicBezTo>
                    <a:pt x="0" y="1646"/>
                    <a:pt x="287" y="1933"/>
                    <a:pt x="651" y="1933"/>
                  </a:cubicBezTo>
                  <a:lnTo>
                    <a:pt x="10700" y="1933"/>
                  </a:lnTo>
                  <a:cubicBezTo>
                    <a:pt x="11045" y="1933"/>
                    <a:pt x="11332" y="1646"/>
                    <a:pt x="11332" y="1302"/>
                  </a:cubicBezTo>
                  <a:lnTo>
                    <a:pt x="11332" y="651"/>
                  </a:lnTo>
                  <a:cubicBezTo>
                    <a:pt x="11332" y="287"/>
                    <a:pt x="11045" y="0"/>
                    <a:pt x="107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65" name="Google Shape;3265;p74"/>
          <p:cNvGrpSpPr/>
          <p:nvPr/>
        </p:nvGrpSpPr>
        <p:grpSpPr>
          <a:xfrm>
            <a:off x="6881648" y="2359113"/>
            <a:ext cx="281850" cy="282350"/>
            <a:chOff x="6965575" y="2258525"/>
            <a:chExt cx="281850" cy="282350"/>
          </a:xfrm>
        </p:grpSpPr>
        <p:sp>
          <p:nvSpPr>
            <p:cNvPr id="3266" name="Google Shape;3266;p74"/>
            <p:cNvSpPr/>
            <p:nvPr/>
          </p:nvSpPr>
          <p:spPr>
            <a:xfrm>
              <a:off x="7032550" y="2258525"/>
              <a:ext cx="147900" cy="147400"/>
            </a:xfrm>
            <a:custGeom>
              <a:avLst/>
              <a:gdLst/>
              <a:ahLst/>
              <a:cxnLst/>
              <a:rect l="l" t="t" r="r" b="b"/>
              <a:pathLst>
                <a:path w="5916" h="5896" extrusionOk="0">
                  <a:moveTo>
                    <a:pt x="4594" y="556"/>
                  </a:moveTo>
                  <a:cubicBezTo>
                    <a:pt x="4977" y="556"/>
                    <a:pt x="5284" y="881"/>
                    <a:pt x="5284" y="1264"/>
                  </a:cubicBezTo>
                  <a:lnTo>
                    <a:pt x="5284" y="4575"/>
                  </a:lnTo>
                  <a:cubicBezTo>
                    <a:pt x="5284" y="4958"/>
                    <a:pt x="4977" y="5283"/>
                    <a:pt x="4594" y="5283"/>
                  </a:cubicBezTo>
                  <a:lnTo>
                    <a:pt x="1264" y="5283"/>
                  </a:lnTo>
                  <a:cubicBezTo>
                    <a:pt x="881" y="5283"/>
                    <a:pt x="575" y="4958"/>
                    <a:pt x="575" y="4575"/>
                  </a:cubicBezTo>
                  <a:lnTo>
                    <a:pt x="575" y="1264"/>
                  </a:lnTo>
                  <a:cubicBezTo>
                    <a:pt x="575" y="881"/>
                    <a:pt x="881" y="556"/>
                    <a:pt x="1264" y="556"/>
                  </a:cubicBezTo>
                  <a:close/>
                  <a:moveTo>
                    <a:pt x="1302" y="1"/>
                  </a:moveTo>
                  <a:cubicBezTo>
                    <a:pt x="575" y="1"/>
                    <a:pt x="1" y="575"/>
                    <a:pt x="1" y="1283"/>
                  </a:cubicBezTo>
                  <a:lnTo>
                    <a:pt x="1" y="4613"/>
                  </a:lnTo>
                  <a:cubicBezTo>
                    <a:pt x="1" y="5322"/>
                    <a:pt x="575" y="5896"/>
                    <a:pt x="1302" y="5896"/>
                  </a:cubicBezTo>
                  <a:lnTo>
                    <a:pt x="4614" y="5896"/>
                  </a:lnTo>
                  <a:cubicBezTo>
                    <a:pt x="5341" y="5896"/>
                    <a:pt x="5915" y="5302"/>
                    <a:pt x="5915" y="4613"/>
                  </a:cubicBezTo>
                  <a:lnTo>
                    <a:pt x="5915" y="1283"/>
                  </a:lnTo>
                  <a:cubicBezTo>
                    <a:pt x="5915" y="575"/>
                    <a:pt x="5341" y="1"/>
                    <a:pt x="46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74"/>
            <p:cNvSpPr/>
            <p:nvPr/>
          </p:nvSpPr>
          <p:spPr>
            <a:xfrm>
              <a:off x="7071325" y="2295850"/>
              <a:ext cx="68450" cy="72750"/>
            </a:xfrm>
            <a:custGeom>
              <a:avLst/>
              <a:gdLst/>
              <a:ahLst/>
              <a:cxnLst/>
              <a:rect l="l" t="t" r="r" b="b"/>
              <a:pathLst>
                <a:path w="2738" h="2910" extrusionOk="0">
                  <a:moveTo>
                    <a:pt x="1397" y="747"/>
                  </a:moveTo>
                  <a:lnTo>
                    <a:pt x="1723" y="1781"/>
                  </a:lnTo>
                  <a:lnTo>
                    <a:pt x="1053" y="1781"/>
                  </a:lnTo>
                  <a:lnTo>
                    <a:pt x="1397" y="747"/>
                  </a:lnTo>
                  <a:close/>
                  <a:moveTo>
                    <a:pt x="1091" y="0"/>
                  </a:moveTo>
                  <a:lnTo>
                    <a:pt x="0" y="2910"/>
                  </a:lnTo>
                  <a:lnTo>
                    <a:pt x="708" y="2910"/>
                  </a:lnTo>
                  <a:lnTo>
                    <a:pt x="919" y="2259"/>
                  </a:lnTo>
                  <a:lnTo>
                    <a:pt x="1818" y="2259"/>
                  </a:lnTo>
                  <a:lnTo>
                    <a:pt x="2048" y="2910"/>
                  </a:lnTo>
                  <a:lnTo>
                    <a:pt x="2737" y="2910"/>
                  </a:lnTo>
                  <a:lnTo>
                    <a:pt x="16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74"/>
            <p:cNvSpPr/>
            <p:nvPr/>
          </p:nvSpPr>
          <p:spPr>
            <a:xfrm>
              <a:off x="6972750" y="2399675"/>
              <a:ext cx="133525" cy="133075"/>
            </a:xfrm>
            <a:custGeom>
              <a:avLst/>
              <a:gdLst/>
              <a:ahLst/>
              <a:cxnLst/>
              <a:rect l="l" t="t" r="r" b="b"/>
              <a:pathLst>
                <a:path w="5341" h="5323" extrusionOk="0">
                  <a:moveTo>
                    <a:pt x="1015" y="1"/>
                  </a:moveTo>
                  <a:cubicBezTo>
                    <a:pt x="460" y="1"/>
                    <a:pt x="0" y="441"/>
                    <a:pt x="0" y="996"/>
                  </a:cubicBezTo>
                  <a:lnTo>
                    <a:pt x="0" y="4327"/>
                  </a:lnTo>
                  <a:cubicBezTo>
                    <a:pt x="0" y="4882"/>
                    <a:pt x="460" y="5322"/>
                    <a:pt x="1015" y="5322"/>
                  </a:cubicBezTo>
                  <a:lnTo>
                    <a:pt x="4326" y="5322"/>
                  </a:lnTo>
                  <a:cubicBezTo>
                    <a:pt x="4881" y="5322"/>
                    <a:pt x="5321" y="4882"/>
                    <a:pt x="5340" y="4327"/>
                  </a:cubicBezTo>
                  <a:lnTo>
                    <a:pt x="5340" y="996"/>
                  </a:lnTo>
                  <a:cubicBezTo>
                    <a:pt x="5340" y="441"/>
                    <a:pt x="4881" y="1"/>
                    <a:pt x="43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74"/>
            <p:cNvSpPr/>
            <p:nvPr/>
          </p:nvSpPr>
          <p:spPr>
            <a:xfrm>
              <a:off x="6965575" y="2393000"/>
              <a:ext cx="147875" cy="147875"/>
            </a:xfrm>
            <a:custGeom>
              <a:avLst/>
              <a:gdLst/>
              <a:ahLst/>
              <a:cxnLst/>
              <a:rect l="l" t="t" r="r" b="b"/>
              <a:pathLst>
                <a:path w="5915" h="5915" extrusionOk="0">
                  <a:moveTo>
                    <a:pt x="4613" y="574"/>
                  </a:moveTo>
                  <a:cubicBezTo>
                    <a:pt x="4996" y="574"/>
                    <a:pt x="5321" y="880"/>
                    <a:pt x="5321" y="1263"/>
                  </a:cubicBezTo>
                  <a:lnTo>
                    <a:pt x="5321" y="4594"/>
                  </a:lnTo>
                  <a:cubicBezTo>
                    <a:pt x="5321" y="4977"/>
                    <a:pt x="4996" y="5283"/>
                    <a:pt x="4613" y="5283"/>
                  </a:cubicBezTo>
                  <a:lnTo>
                    <a:pt x="1302" y="5283"/>
                  </a:lnTo>
                  <a:cubicBezTo>
                    <a:pt x="919" y="5283"/>
                    <a:pt x="593" y="4977"/>
                    <a:pt x="593" y="4594"/>
                  </a:cubicBezTo>
                  <a:lnTo>
                    <a:pt x="593" y="1263"/>
                  </a:lnTo>
                  <a:cubicBezTo>
                    <a:pt x="593" y="880"/>
                    <a:pt x="919" y="574"/>
                    <a:pt x="1302" y="574"/>
                  </a:cubicBezTo>
                  <a:close/>
                  <a:moveTo>
                    <a:pt x="1302" y="0"/>
                  </a:moveTo>
                  <a:cubicBezTo>
                    <a:pt x="574" y="0"/>
                    <a:pt x="0" y="574"/>
                    <a:pt x="0" y="1282"/>
                  </a:cubicBezTo>
                  <a:lnTo>
                    <a:pt x="0" y="4613"/>
                  </a:lnTo>
                  <a:cubicBezTo>
                    <a:pt x="0" y="5340"/>
                    <a:pt x="574" y="5914"/>
                    <a:pt x="1302" y="5914"/>
                  </a:cubicBezTo>
                  <a:lnTo>
                    <a:pt x="4613" y="5914"/>
                  </a:lnTo>
                  <a:cubicBezTo>
                    <a:pt x="5340" y="5914"/>
                    <a:pt x="5915" y="5302"/>
                    <a:pt x="5915" y="4613"/>
                  </a:cubicBezTo>
                  <a:lnTo>
                    <a:pt x="5915" y="1282"/>
                  </a:lnTo>
                  <a:cubicBezTo>
                    <a:pt x="5915" y="574"/>
                    <a:pt x="5340" y="0"/>
                    <a:pt x="46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74"/>
            <p:cNvSpPr/>
            <p:nvPr/>
          </p:nvSpPr>
          <p:spPr>
            <a:xfrm>
              <a:off x="7009100" y="2430300"/>
              <a:ext cx="59850" cy="72775"/>
            </a:xfrm>
            <a:custGeom>
              <a:avLst/>
              <a:gdLst/>
              <a:ahLst/>
              <a:cxnLst/>
              <a:rect l="l" t="t" r="r" b="b"/>
              <a:pathLst>
                <a:path w="2394" h="2911" extrusionOk="0">
                  <a:moveTo>
                    <a:pt x="1341" y="556"/>
                  </a:moveTo>
                  <a:cubicBezTo>
                    <a:pt x="1417" y="556"/>
                    <a:pt x="1494" y="594"/>
                    <a:pt x="1532" y="633"/>
                  </a:cubicBezTo>
                  <a:cubicBezTo>
                    <a:pt x="1590" y="690"/>
                    <a:pt x="1609" y="747"/>
                    <a:pt x="1609" y="843"/>
                  </a:cubicBezTo>
                  <a:cubicBezTo>
                    <a:pt x="1609" y="977"/>
                    <a:pt x="1570" y="1035"/>
                    <a:pt x="1513" y="1092"/>
                  </a:cubicBezTo>
                  <a:cubicBezTo>
                    <a:pt x="1475" y="1130"/>
                    <a:pt x="1398" y="1169"/>
                    <a:pt x="1322" y="1169"/>
                  </a:cubicBezTo>
                  <a:lnTo>
                    <a:pt x="671" y="1169"/>
                  </a:lnTo>
                  <a:lnTo>
                    <a:pt x="671" y="556"/>
                  </a:lnTo>
                  <a:close/>
                  <a:moveTo>
                    <a:pt x="1475" y="1685"/>
                  </a:moveTo>
                  <a:cubicBezTo>
                    <a:pt x="1532" y="1685"/>
                    <a:pt x="1609" y="1704"/>
                    <a:pt x="1666" y="1781"/>
                  </a:cubicBezTo>
                  <a:cubicBezTo>
                    <a:pt x="1704" y="1858"/>
                    <a:pt x="1724" y="1934"/>
                    <a:pt x="1724" y="2030"/>
                  </a:cubicBezTo>
                  <a:cubicBezTo>
                    <a:pt x="1724" y="2126"/>
                    <a:pt x="1704" y="2183"/>
                    <a:pt x="1666" y="2221"/>
                  </a:cubicBezTo>
                  <a:cubicBezTo>
                    <a:pt x="1609" y="2279"/>
                    <a:pt x="1532" y="2317"/>
                    <a:pt x="1436" y="2317"/>
                  </a:cubicBezTo>
                  <a:lnTo>
                    <a:pt x="709" y="2317"/>
                  </a:lnTo>
                  <a:lnTo>
                    <a:pt x="709" y="1685"/>
                  </a:lnTo>
                  <a:close/>
                  <a:moveTo>
                    <a:pt x="1" y="1"/>
                  </a:moveTo>
                  <a:lnTo>
                    <a:pt x="1" y="2910"/>
                  </a:lnTo>
                  <a:lnTo>
                    <a:pt x="1417" y="2910"/>
                  </a:lnTo>
                  <a:cubicBezTo>
                    <a:pt x="1570" y="2910"/>
                    <a:pt x="1685" y="2891"/>
                    <a:pt x="1800" y="2853"/>
                  </a:cubicBezTo>
                  <a:cubicBezTo>
                    <a:pt x="1915" y="2815"/>
                    <a:pt x="2011" y="2796"/>
                    <a:pt x="2106" y="2719"/>
                  </a:cubicBezTo>
                  <a:cubicBezTo>
                    <a:pt x="2202" y="2642"/>
                    <a:pt x="2279" y="2566"/>
                    <a:pt x="2336" y="2470"/>
                  </a:cubicBezTo>
                  <a:cubicBezTo>
                    <a:pt x="2374" y="2374"/>
                    <a:pt x="2393" y="2260"/>
                    <a:pt x="2393" y="2145"/>
                  </a:cubicBezTo>
                  <a:cubicBezTo>
                    <a:pt x="2393" y="1953"/>
                    <a:pt x="2355" y="1781"/>
                    <a:pt x="2259" y="1685"/>
                  </a:cubicBezTo>
                  <a:cubicBezTo>
                    <a:pt x="2164" y="1571"/>
                    <a:pt x="2049" y="1475"/>
                    <a:pt x="1877" y="1417"/>
                  </a:cubicBezTo>
                  <a:cubicBezTo>
                    <a:pt x="2011" y="1360"/>
                    <a:pt x="2106" y="1264"/>
                    <a:pt x="2183" y="1130"/>
                  </a:cubicBezTo>
                  <a:cubicBezTo>
                    <a:pt x="2259" y="1015"/>
                    <a:pt x="2279" y="901"/>
                    <a:pt x="2279" y="747"/>
                  </a:cubicBezTo>
                  <a:cubicBezTo>
                    <a:pt x="2279" y="652"/>
                    <a:pt x="2259" y="575"/>
                    <a:pt x="2240" y="479"/>
                  </a:cubicBezTo>
                  <a:cubicBezTo>
                    <a:pt x="2183" y="384"/>
                    <a:pt x="2145" y="326"/>
                    <a:pt x="2087" y="250"/>
                  </a:cubicBezTo>
                  <a:cubicBezTo>
                    <a:pt x="2011" y="173"/>
                    <a:pt x="1953" y="135"/>
                    <a:pt x="1877" y="78"/>
                  </a:cubicBezTo>
                  <a:cubicBezTo>
                    <a:pt x="1800" y="39"/>
                    <a:pt x="1704" y="1"/>
                    <a:pt x="16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74"/>
            <p:cNvSpPr/>
            <p:nvPr/>
          </p:nvSpPr>
          <p:spPr>
            <a:xfrm>
              <a:off x="7099075" y="2393000"/>
              <a:ext cx="148350" cy="147875"/>
            </a:xfrm>
            <a:custGeom>
              <a:avLst/>
              <a:gdLst/>
              <a:ahLst/>
              <a:cxnLst/>
              <a:rect l="l" t="t" r="r" b="b"/>
              <a:pathLst>
                <a:path w="5934" h="5915" extrusionOk="0">
                  <a:moveTo>
                    <a:pt x="4613" y="574"/>
                  </a:moveTo>
                  <a:cubicBezTo>
                    <a:pt x="4996" y="574"/>
                    <a:pt x="5302" y="880"/>
                    <a:pt x="5302" y="1263"/>
                  </a:cubicBezTo>
                  <a:lnTo>
                    <a:pt x="5302" y="4594"/>
                  </a:lnTo>
                  <a:cubicBezTo>
                    <a:pt x="5302" y="4977"/>
                    <a:pt x="4996" y="5283"/>
                    <a:pt x="4613" y="5283"/>
                  </a:cubicBezTo>
                  <a:lnTo>
                    <a:pt x="1283" y="5283"/>
                  </a:lnTo>
                  <a:cubicBezTo>
                    <a:pt x="900" y="5283"/>
                    <a:pt x="594" y="4977"/>
                    <a:pt x="594" y="4594"/>
                  </a:cubicBezTo>
                  <a:lnTo>
                    <a:pt x="594" y="1263"/>
                  </a:lnTo>
                  <a:cubicBezTo>
                    <a:pt x="594" y="880"/>
                    <a:pt x="900" y="574"/>
                    <a:pt x="1283" y="574"/>
                  </a:cubicBezTo>
                  <a:close/>
                  <a:moveTo>
                    <a:pt x="1283" y="0"/>
                  </a:moveTo>
                  <a:cubicBezTo>
                    <a:pt x="575" y="0"/>
                    <a:pt x="0" y="574"/>
                    <a:pt x="0" y="1282"/>
                  </a:cubicBezTo>
                  <a:lnTo>
                    <a:pt x="0" y="4613"/>
                  </a:lnTo>
                  <a:cubicBezTo>
                    <a:pt x="0" y="5340"/>
                    <a:pt x="575" y="5914"/>
                    <a:pt x="1283" y="5914"/>
                  </a:cubicBezTo>
                  <a:lnTo>
                    <a:pt x="4613" y="5914"/>
                  </a:lnTo>
                  <a:cubicBezTo>
                    <a:pt x="5341" y="5914"/>
                    <a:pt x="5934" y="5302"/>
                    <a:pt x="5915" y="4613"/>
                  </a:cubicBezTo>
                  <a:lnTo>
                    <a:pt x="5915" y="1282"/>
                  </a:lnTo>
                  <a:cubicBezTo>
                    <a:pt x="5915" y="574"/>
                    <a:pt x="5341" y="0"/>
                    <a:pt x="46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74"/>
            <p:cNvSpPr/>
            <p:nvPr/>
          </p:nvSpPr>
          <p:spPr>
            <a:xfrm>
              <a:off x="7140225" y="2429825"/>
              <a:ext cx="66525" cy="72300"/>
            </a:xfrm>
            <a:custGeom>
              <a:avLst/>
              <a:gdLst/>
              <a:ahLst/>
              <a:cxnLst/>
              <a:rect l="l" t="t" r="r" b="b"/>
              <a:pathLst>
                <a:path w="2661" h="2892" extrusionOk="0">
                  <a:moveTo>
                    <a:pt x="1455" y="1"/>
                  </a:moveTo>
                  <a:cubicBezTo>
                    <a:pt x="1225" y="1"/>
                    <a:pt x="1015" y="39"/>
                    <a:pt x="843" y="135"/>
                  </a:cubicBezTo>
                  <a:cubicBezTo>
                    <a:pt x="670" y="231"/>
                    <a:pt x="498" y="326"/>
                    <a:pt x="383" y="460"/>
                  </a:cubicBezTo>
                  <a:cubicBezTo>
                    <a:pt x="268" y="575"/>
                    <a:pt x="173" y="747"/>
                    <a:pt x="96" y="920"/>
                  </a:cubicBezTo>
                  <a:cubicBezTo>
                    <a:pt x="20" y="1111"/>
                    <a:pt x="0" y="1283"/>
                    <a:pt x="0" y="1436"/>
                  </a:cubicBezTo>
                  <a:cubicBezTo>
                    <a:pt x="0" y="1609"/>
                    <a:pt x="20" y="1800"/>
                    <a:pt x="154" y="1972"/>
                  </a:cubicBezTo>
                  <a:cubicBezTo>
                    <a:pt x="211" y="2125"/>
                    <a:pt x="307" y="2298"/>
                    <a:pt x="441" y="2451"/>
                  </a:cubicBezTo>
                  <a:cubicBezTo>
                    <a:pt x="555" y="2585"/>
                    <a:pt x="728" y="2681"/>
                    <a:pt x="881" y="2776"/>
                  </a:cubicBezTo>
                  <a:cubicBezTo>
                    <a:pt x="1053" y="2853"/>
                    <a:pt x="1245" y="2891"/>
                    <a:pt x="1455" y="2891"/>
                  </a:cubicBezTo>
                  <a:cubicBezTo>
                    <a:pt x="1589" y="2891"/>
                    <a:pt x="1704" y="2872"/>
                    <a:pt x="1819" y="2853"/>
                  </a:cubicBezTo>
                  <a:cubicBezTo>
                    <a:pt x="1934" y="2834"/>
                    <a:pt x="2068" y="2776"/>
                    <a:pt x="2182" y="2738"/>
                  </a:cubicBezTo>
                  <a:cubicBezTo>
                    <a:pt x="2278" y="2661"/>
                    <a:pt x="2374" y="2604"/>
                    <a:pt x="2470" y="2508"/>
                  </a:cubicBezTo>
                  <a:cubicBezTo>
                    <a:pt x="2546" y="2413"/>
                    <a:pt x="2603" y="2317"/>
                    <a:pt x="2661" y="2221"/>
                  </a:cubicBezTo>
                  <a:lnTo>
                    <a:pt x="2106" y="1915"/>
                  </a:lnTo>
                  <a:cubicBezTo>
                    <a:pt x="2087" y="1991"/>
                    <a:pt x="2029" y="2068"/>
                    <a:pt x="1991" y="2106"/>
                  </a:cubicBezTo>
                  <a:cubicBezTo>
                    <a:pt x="1934" y="2164"/>
                    <a:pt x="1876" y="2202"/>
                    <a:pt x="1819" y="2221"/>
                  </a:cubicBezTo>
                  <a:cubicBezTo>
                    <a:pt x="1742" y="2259"/>
                    <a:pt x="1704" y="2279"/>
                    <a:pt x="1627" y="2298"/>
                  </a:cubicBezTo>
                  <a:cubicBezTo>
                    <a:pt x="1551" y="2336"/>
                    <a:pt x="1493" y="2336"/>
                    <a:pt x="1436" y="2336"/>
                  </a:cubicBezTo>
                  <a:cubicBezTo>
                    <a:pt x="1321" y="2336"/>
                    <a:pt x="1225" y="2298"/>
                    <a:pt x="1130" y="2259"/>
                  </a:cubicBezTo>
                  <a:cubicBezTo>
                    <a:pt x="1034" y="2202"/>
                    <a:pt x="957" y="2145"/>
                    <a:pt x="881" y="2068"/>
                  </a:cubicBezTo>
                  <a:cubicBezTo>
                    <a:pt x="843" y="1972"/>
                    <a:pt x="766" y="1877"/>
                    <a:pt x="747" y="1781"/>
                  </a:cubicBezTo>
                  <a:cubicBezTo>
                    <a:pt x="728" y="1666"/>
                    <a:pt x="689" y="1570"/>
                    <a:pt x="689" y="1436"/>
                  </a:cubicBezTo>
                  <a:cubicBezTo>
                    <a:pt x="689" y="1341"/>
                    <a:pt x="728" y="1226"/>
                    <a:pt x="747" y="1130"/>
                  </a:cubicBezTo>
                  <a:cubicBezTo>
                    <a:pt x="766" y="1015"/>
                    <a:pt x="823" y="920"/>
                    <a:pt x="881" y="843"/>
                  </a:cubicBezTo>
                  <a:cubicBezTo>
                    <a:pt x="957" y="766"/>
                    <a:pt x="1034" y="690"/>
                    <a:pt x="1130" y="652"/>
                  </a:cubicBezTo>
                  <a:cubicBezTo>
                    <a:pt x="1225" y="613"/>
                    <a:pt x="1340" y="575"/>
                    <a:pt x="1455" y="575"/>
                  </a:cubicBezTo>
                  <a:cubicBezTo>
                    <a:pt x="1532" y="575"/>
                    <a:pt x="1589" y="575"/>
                    <a:pt x="1646" y="613"/>
                  </a:cubicBezTo>
                  <a:cubicBezTo>
                    <a:pt x="1723" y="632"/>
                    <a:pt x="1800" y="652"/>
                    <a:pt x="1838" y="671"/>
                  </a:cubicBezTo>
                  <a:cubicBezTo>
                    <a:pt x="1914" y="709"/>
                    <a:pt x="1972" y="747"/>
                    <a:pt x="2010" y="805"/>
                  </a:cubicBezTo>
                  <a:cubicBezTo>
                    <a:pt x="2068" y="843"/>
                    <a:pt x="2106" y="920"/>
                    <a:pt x="2125" y="996"/>
                  </a:cubicBezTo>
                  <a:lnTo>
                    <a:pt x="2642" y="632"/>
                  </a:lnTo>
                  <a:cubicBezTo>
                    <a:pt x="2546" y="441"/>
                    <a:pt x="2374" y="288"/>
                    <a:pt x="2182" y="173"/>
                  </a:cubicBezTo>
                  <a:cubicBezTo>
                    <a:pt x="1972" y="58"/>
                    <a:pt x="1723" y="1"/>
                    <a:pt x="14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73" name="Google Shape;3273;p74"/>
          <p:cNvGrpSpPr/>
          <p:nvPr/>
        </p:nvGrpSpPr>
        <p:grpSpPr>
          <a:xfrm>
            <a:off x="7220843" y="2358638"/>
            <a:ext cx="293375" cy="283300"/>
            <a:chOff x="7281375" y="2253750"/>
            <a:chExt cx="293375" cy="283300"/>
          </a:xfrm>
        </p:grpSpPr>
        <p:sp>
          <p:nvSpPr>
            <p:cNvPr id="3274" name="Google Shape;3274;p74"/>
            <p:cNvSpPr/>
            <p:nvPr/>
          </p:nvSpPr>
          <p:spPr>
            <a:xfrm>
              <a:off x="7281375" y="2253750"/>
              <a:ext cx="238325" cy="227800"/>
            </a:xfrm>
            <a:custGeom>
              <a:avLst/>
              <a:gdLst/>
              <a:ahLst/>
              <a:cxnLst/>
              <a:rect l="l" t="t" r="r" b="b"/>
              <a:pathLst>
                <a:path w="9533" h="9112" extrusionOk="0">
                  <a:moveTo>
                    <a:pt x="4977" y="747"/>
                  </a:moveTo>
                  <a:cubicBezTo>
                    <a:pt x="5992" y="747"/>
                    <a:pt x="6949" y="1149"/>
                    <a:pt x="7676" y="1857"/>
                  </a:cubicBezTo>
                  <a:cubicBezTo>
                    <a:pt x="8404" y="2603"/>
                    <a:pt x="8806" y="3522"/>
                    <a:pt x="8806" y="4556"/>
                  </a:cubicBezTo>
                  <a:cubicBezTo>
                    <a:pt x="8806" y="5589"/>
                    <a:pt x="8404" y="6546"/>
                    <a:pt x="7676" y="7254"/>
                  </a:cubicBezTo>
                  <a:cubicBezTo>
                    <a:pt x="6949" y="7982"/>
                    <a:pt x="6011" y="8384"/>
                    <a:pt x="4977" y="8384"/>
                  </a:cubicBezTo>
                  <a:cubicBezTo>
                    <a:pt x="3944" y="8384"/>
                    <a:pt x="2987" y="7982"/>
                    <a:pt x="2279" y="7254"/>
                  </a:cubicBezTo>
                  <a:cubicBezTo>
                    <a:pt x="786" y="5781"/>
                    <a:pt x="786" y="3369"/>
                    <a:pt x="2279" y="1876"/>
                  </a:cubicBezTo>
                  <a:cubicBezTo>
                    <a:pt x="3006" y="1168"/>
                    <a:pt x="3944" y="747"/>
                    <a:pt x="4977" y="747"/>
                  </a:cubicBezTo>
                  <a:close/>
                  <a:moveTo>
                    <a:pt x="4977" y="0"/>
                  </a:moveTo>
                  <a:cubicBezTo>
                    <a:pt x="3791" y="0"/>
                    <a:pt x="2623" y="479"/>
                    <a:pt x="1762" y="1340"/>
                  </a:cubicBezTo>
                  <a:cubicBezTo>
                    <a:pt x="1" y="3101"/>
                    <a:pt x="1" y="5991"/>
                    <a:pt x="1762" y="7771"/>
                  </a:cubicBezTo>
                  <a:cubicBezTo>
                    <a:pt x="2642" y="8633"/>
                    <a:pt x="3752" y="9111"/>
                    <a:pt x="4977" y="9111"/>
                  </a:cubicBezTo>
                  <a:cubicBezTo>
                    <a:pt x="6202" y="9111"/>
                    <a:pt x="7313" y="8633"/>
                    <a:pt x="8193" y="7733"/>
                  </a:cubicBezTo>
                  <a:cubicBezTo>
                    <a:pt x="9054" y="6891"/>
                    <a:pt x="9533" y="5742"/>
                    <a:pt x="9533" y="4536"/>
                  </a:cubicBezTo>
                  <a:cubicBezTo>
                    <a:pt x="9533" y="3350"/>
                    <a:pt x="9054" y="2201"/>
                    <a:pt x="8193" y="1340"/>
                  </a:cubicBezTo>
                  <a:cubicBezTo>
                    <a:pt x="7313" y="479"/>
                    <a:pt x="6202" y="0"/>
                    <a:pt x="49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74"/>
            <p:cNvSpPr/>
            <p:nvPr/>
          </p:nvSpPr>
          <p:spPr>
            <a:xfrm>
              <a:off x="7448875" y="2410700"/>
              <a:ext cx="120125" cy="117025"/>
            </a:xfrm>
            <a:custGeom>
              <a:avLst/>
              <a:gdLst/>
              <a:ahLst/>
              <a:cxnLst/>
              <a:rect l="l" t="t" r="r" b="b"/>
              <a:pathLst>
                <a:path w="4805" h="4681" extrusionOk="0">
                  <a:moveTo>
                    <a:pt x="2048" y="0"/>
                  </a:moveTo>
                  <a:cubicBezTo>
                    <a:pt x="1876" y="460"/>
                    <a:pt x="1570" y="862"/>
                    <a:pt x="1225" y="1225"/>
                  </a:cubicBezTo>
                  <a:cubicBezTo>
                    <a:pt x="861" y="1589"/>
                    <a:pt x="459" y="1876"/>
                    <a:pt x="0" y="2067"/>
                  </a:cubicBezTo>
                  <a:lnTo>
                    <a:pt x="2182" y="4249"/>
                  </a:lnTo>
                  <a:cubicBezTo>
                    <a:pt x="2469" y="4537"/>
                    <a:pt x="2838" y="4680"/>
                    <a:pt x="3206" y="4680"/>
                  </a:cubicBezTo>
                  <a:cubicBezTo>
                    <a:pt x="3575" y="4680"/>
                    <a:pt x="3943" y="4537"/>
                    <a:pt x="4230" y="4249"/>
                  </a:cubicBezTo>
                  <a:cubicBezTo>
                    <a:pt x="4804" y="3675"/>
                    <a:pt x="4804" y="2756"/>
                    <a:pt x="4230" y="2182"/>
                  </a:cubicBezTo>
                  <a:lnTo>
                    <a:pt x="204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74"/>
            <p:cNvSpPr/>
            <p:nvPr/>
          </p:nvSpPr>
          <p:spPr>
            <a:xfrm>
              <a:off x="7433075" y="2395850"/>
              <a:ext cx="141675" cy="141200"/>
            </a:xfrm>
            <a:custGeom>
              <a:avLst/>
              <a:gdLst/>
              <a:ahLst/>
              <a:cxnLst/>
              <a:rect l="l" t="t" r="r" b="b"/>
              <a:pathLst>
                <a:path w="5667" h="5648" extrusionOk="0">
                  <a:moveTo>
                    <a:pt x="2795" y="1226"/>
                  </a:moveTo>
                  <a:lnTo>
                    <a:pt x="4594" y="3044"/>
                  </a:lnTo>
                  <a:cubicBezTo>
                    <a:pt x="4786" y="3236"/>
                    <a:pt x="4920" y="3523"/>
                    <a:pt x="4920" y="3810"/>
                  </a:cubicBezTo>
                  <a:cubicBezTo>
                    <a:pt x="4920" y="4097"/>
                    <a:pt x="4824" y="4365"/>
                    <a:pt x="4594" y="4575"/>
                  </a:cubicBezTo>
                  <a:cubicBezTo>
                    <a:pt x="4422" y="4767"/>
                    <a:pt x="4116" y="4882"/>
                    <a:pt x="3829" y="4882"/>
                  </a:cubicBezTo>
                  <a:cubicBezTo>
                    <a:pt x="3541" y="4882"/>
                    <a:pt x="3293" y="4786"/>
                    <a:pt x="3063" y="4575"/>
                  </a:cubicBezTo>
                  <a:lnTo>
                    <a:pt x="1245" y="2757"/>
                  </a:lnTo>
                  <a:cubicBezTo>
                    <a:pt x="1570" y="2585"/>
                    <a:pt x="1857" y="2355"/>
                    <a:pt x="2125" y="2087"/>
                  </a:cubicBezTo>
                  <a:cubicBezTo>
                    <a:pt x="2374" y="1819"/>
                    <a:pt x="2604" y="1532"/>
                    <a:pt x="2795" y="1226"/>
                  </a:cubicBezTo>
                  <a:close/>
                  <a:moveTo>
                    <a:pt x="2565" y="1"/>
                  </a:moveTo>
                  <a:lnTo>
                    <a:pt x="2355" y="479"/>
                  </a:lnTo>
                  <a:cubicBezTo>
                    <a:pt x="2163" y="881"/>
                    <a:pt x="1895" y="1264"/>
                    <a:pt x="1589" y="1590"/>
                  </a:cubicBezTo>
                  <a:cubicBezTo>
                    <a:pt x="1283" y="1896"/>
                    <a:pt x="900" y="2164"/>
                    <a:pt x="479" y="2355"/>
                  </a:cubicBezTo>
                  <a:lnTo>
                    <a:pt x="0" y="2566"/>
                  </a:lnTo>
                  <a:lnTo>
                    <a:pt x="2565" y="5131"/>
                  </a:lnTo>
                  <a:cubicBezTo>
                    <a:pt x="2910" y="5456"/>
                    <a:pt x="3388" y="5647"/>
                    <a:pt x="3867" y="5647"/>
                  </a:cubicBezTo>
                  <a:cubicBezTo>
                    <a:pt x="4345" y="5647"/>
                    <a:pt x="4805" y="5456"/>
                    <a:pt x="5130" y="5150"/>
                  </a:cubicBezTo>
                  <a:cubicBezTo>
                    <a:pt x="5475" y="4805"/>
                    <a:pt x="5666" y="4327"/>
                    <a:pt x="5666" y="3848"/>
                  </a:cubicBezTo>
                  <a:cubicBezTo>
                    <a:pt x="5666" y="3350"/>
                    <a:pt x="5475" y="2891"/>
                    <a:pt x="5130" y="2566"/>
                  </a:cubicBezTo>
                  <a:lnTo>
                    <a:pt x="256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74"/>
            <p:cNvSpPr/>
            <p:nvPr/>
          </p:nvSpPr>
          <p:spPr>
            <a:xfrm>
              <a:off x="7328275" y="2312600"/>
              <a:ext cx="155550" cy="133050"/>
            </a:xfrm>
            <a:custGeom>
              <a:avLst/>
              <a:gdLst/>
              <a:ahLst/>
              <a:cxnLst/>
              <a:rect l="l" t="t" r="r" b="b"/>
              <a:pathLst>
                <a:path w="6222" h="5322" extrusionOk="0">
                  <a:moveTo>
                    <a:pt x="900" y="0"/>
                  </a:moveTo>
                  <a:cubicBezTo>
                    <a:pt x="326" y="613"/>
                    <a:pt x="1" y="1379"/>
                    <a:pt x="1" y="2202"/>
                  </a:cubicBezTo>
                  <a:cubicBezTo>
                    <a:pt x="1" y="3044"/>
                    <a:pt x="307" y="3809"/>
                    <a:pt x="900" y="4403"/>
                  </a:cubicBezTo>
                  <a:cubicBezTo>
                    <a:pt x="1494" y="4977"/>
                    <a:pt x="2259" y="5321"/>
                    <a:pt x="3101" y="5321"/>
                  </a:cubicBezTo>
                  <a:cubicBezTo>
                    <a:pt x="3924" y="5321"/>
                    <a:pt x="4709" y="4977"/>
                    <a:pt x="5303" y="4403"/>
                  </a:cubicBezTo>
                  <a:cubicBezTo>
                    <a:pt x="5877" y="3809"/>
                    <a:pt x="6221" y="3044"/>
                    <a:pt x="6221" y="2202"/>
                  </a:cubicBezTo>
                  <a:cubicBezTo>
                    <a:pt x="6221" y="1379"/>
                    <a:pt x="5896" y="613"/>
                    <a:pt x="5303" y="0"/>
                  </a:cubicBezTo>
                  <a:lnTo>
                    <a:pt x="4786" y="536"/>
                  </a:lnTo>
                  <a:cubicBezTo>
                    <a:pt x="5226" y="996"/>
                    <a:pt x="5475" y="1589"/>
                    <a:pt x="5475" y="2202"/>
                  </a:cubicBezTo>
                  <a:cubicBezTo>
                    <a:pt x="5475" y="2833"/>
                    <a:pt x="5226" y="3427"/>
                    <a:pt x="4786" y="3886"/>
                  </a:cubicBezTo>
                  <a:cubicBezTo>
                    <a:pt x="4326" y="4345"/>
                    <a:pt x="3714" y="4575"/>
                    <a:pt x="3101" y="4575"/>
                  </a:cubicBezTo>
                  <a:cubicBezTo>
                    <a:pt x="2489" y="4575"/>
                    <a:pt x="1876" y="4345"/>
                    <a:pt x="1436" y="3886"/>
                  </a:cubicBezTo>
                  <a:cubicBezTo>
                    <a:pt x="977" y="3427"/>
                    <a:pt x="728" y="2833"/>
                    <a:pt x="728" y="2202"/>
                  </a:cubicBezTo>
                  <a:cubicBezTo>
                    <a:pt x="728" y="1589"/>
                    <a:pt x="977" y="996"/>
                    <a:pt x="1436" y="536"/>
                  </a:cubicBezTo>
                  <a:lnTo>
                    <a:pt x="90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78" name="Google Shape;3278;p74"/>
          <p:cNvGrpSpPr/>
          <p:nvPr/>
        </p:nvGrpSpPr>
        <p:grpSpPr>
          <a:xfrm>
            <a:off x="7571563" y="2411513"/>
            <a:ext cx="282825" cy="177550"/>
            <a:chOff x="7641700" y="2250400"/>
            <a:chExt cx="282825" cy="177550"/>
          </a:xfrm>
        </p:grpSpPr>
        <p:sp>
          <p:nvSpPr>
            <p:cNvPr id="3279" name="Google Shape;3279;p74"/>
            <p:cNvSpPr/>
            <p:nvPr/>
          </p:nvSpPr>
          <p:spPr>
            <a:xfrm>
              <a:off x="7791000" y="2296325"/>
              <a:ext cx="125875" cy="123975"/>
            </a:xfrm>
            <a:custGeom>
              <a:avLst/>
              <a:gdLst/>
              <a:ahLst/>
              <a:cxnLst/>
              <a:rect l="l" t="t" r="r" b="b"/>
              <a:pathLst>
                <a:path w="5035" h="4959" extrusionOk="0">
                  <a:moveTo>
                    <a:pt x="1053" y="1"/>
                  </a:moveTo>
                  <a:cubicBezTo>
                    <a:pt x="958" y="1"/>
                    <a:pt x="862" y="39"/>
                    <a:pt x="785" y="115"/>
                  </a:cubicBezTo>
                  <a:lnTo>
                    <a:pt x="135" y="747"/>
                  </a:lnTo>
                  <a:cubicBezTo>
                    <a:pt x="1" y="900"/>
                    <a:pt x="1" y="1130"/>
                    <a:pt x="135" y="1283"/>
                  </a:cubicBezTo>
                  <a:lnTo>
                    <a:pt x="1340" y="2470"/>
                  </a:lnTo>
                  <a:lnTo>
                    <a:pt x="135" y="3676"/>
                  </a:lnTo>
                  <a:cubicBezTo>
                    <a:pt x="1" y="3810"/>
                    <a:pt x="1" y="4058"/>
                    <a:pt x="135" y="4192"/>
                  </a:cubicBezTo>
                  <a:lnTo>
                    <a:pt x="785" y="4843"/>
                  </a:lnTo>
                  <a:cubicBezTo>
                    <a:pt x="862" y="4920"/>
                    <a:pt x="958" y="4958"/>
                    <a:pt x="1053" y="4958"/>
                  </a:cubicBezTo>
                  <a:cubicBezTo>
                    <a:pt x="1149" y="4958"/>
                    <a:pt x="1245" y="4920"/>
                    <a:pt x="1321" y="4843"/>
                  </a:cubicBezTo>
                  <a:lnTo>
                    <a:pt x="2508" y="3637"/>
                  </a:lnTo>
                  <a:lnTo>
                    <a:pt x="3714" y="4843"/>
                  </a:lnTo>
                  <a:cubicBezTo>
                    <a:pt x="3781" y="4920"/>
                    <a:pt x="3877" y="4958"/>
                    <a:pt x="3972" y="4958"/>
                  </a:cubicBezTo>
                  <a:cubicBezTo>
                    <a:pt x="4068" y="4958"/>
                    <a:pt x="4164" y="4920"/>
                    <a:pt x="4231" y="4843"/>
                  </a:cubicBezTo>
                  <a:lnTo>
                    <a:pt x="4881" y="4192"/>
                  </a:lnTo>
                  <a:cubicBezTo>
                    <a:pt x="5035" y="4058"/>
                    <a:pt x="5035" y="3810"/>
                    <a:pt x="4881" y="3676"/>
                  </a:cubicBezTo>
                  <a:lnTo>
                    <a:pt x="3676" y="2470"/>
                  </a:lnTo>
                  <a:lnTo>
                    <a:pt x="4881" y="1283"/>
                  </a:lnTo>
                  <a:cubicBezTo>
                    <a:pt x="5015" y="1130"/>
                    <a:pt x="5015" y="900"/>
                    <a:pt x="4881" y="747"/>
                  </a:cubicBezTo>
                  <a:lnTo>
                    <a:pt x="4231" y="115"/>
                  </a:lnTo>
                  <a:cubicBezTo>
                    <a:pt x="4164" y="39"/>
                    <a:pt x="4068" y="1"/>
                    <a:pt x="3972" y="1"/>
                  </a:cubicBezTo>
                  <a:cubicBezTo>
                    <a:pt x="3877" y="1"/>
                    <a:pt x="3781" y="39"/>
                    <a:pt x="3714" y="115"/>
                  </a:cubicBezTo>
                  <a:lnTo>
                    <a:pt x="2508" y="1302"/>
                  </a:lnTo>
                  <a:lnTo>
                    <a:pt x="1321" y="115"/>
                  </a:lnTo>
                  <a:cubicBezTo>
                    <a:pt x="1245" y="39"/>
                    <a:pt x="1149" y="1"/>
                    <a:pt x="10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74"/>
            <p:cNvSpPr/>
            <p:nvPr/>
          </p:nvSpPr>
          <p:spPr>
            <a:xfrm>
              <a:off x="7781900" y="2285800"/>
              <a:ext cx="142625" cy="142150"/>
            </a:xfrm>
            <a:custGeom>
              <a:avLst/>
              <a:gdLst/>
              <a:ahLst/>
              <a:cxnLst/>
              <a:rect l="l" t="t" r="r" b="b"/>
              <a:pathLst>
                <a:path w="5705" h="5686" extrusionOk="0">
                  <a:moveTo>
                    <a:pt x="4365" y="747"/>
                  </a:moveTo>
                  <a:lnTo>
                    <a:pt x="5016" y="1379"/>
                  </a:lnTo>
                  <a:lnTo>
                    <a:pt x="5016" y="1417"/>
                  </a:lnTo>
                  <a:lnTo>
                    <a:pt x="5016" y="1436"/>
                  </a:lnTo>
                  <a:lnTo>
                    <a:pt x="3580" y="2872"/>
                  </a:lnTo>
                  <a:lnTo>
                    <a:pt x="5016" y="4307"/>
                  </a:lnTo>
                  <a:lnTo>
                    <a:pt x="5016" y="4326"/>
                  </a:lnTo>
                  <a:lnTo>
                    <a:pt x="5016" y="4365"/>
                  </a:lnTo>
                  <a:lnTo>
                    <a:pt x="4365" y="4996"/>
                  </a:lnTo>
                  <a:lnTo>
                    <a:pt x="4308" y="4996"/>
                  </a:lnTo>
                  <a:lnTo>
                    <a:pt x="2872" y="3561"/>
                  </a:lnTo>
                  <a:lnTo>
                    <a:pt x="1436" y="4996"/>
                  </a:lnTo>
                  <a:lnTo>
                    <a:pt x="1398" y="4996"/>
                  </a:lnTo>
                  <a:lnTo>
                    <a:pt x="747" y="4365"/>
                  </a:lnTo>
                  <a:lnTo>
                    <a:pt x="747" y="4326"/>
                  </a:lnTo>
                  <a:lnTo>
                    <a:pt x="747" y="4307"/>
                  </a:lnTo>
                  <a:lnTo>
                    <a:pt x="2183" y="2872"/>
                  </a:lnTo>
                  <a:lnTo>
                    <a:pt x="747" y="1436"/>
                  </a:lnTo>
                  <a:lnTo>
                    <a:pt x="747" y="1417"/>
                  </a:lnTo>
                  <a:lnTo>
                    <a:pt x="747" y="1379"/>
                  </a:lnTo>
                  <a:lnTo>
                    <a:pt x="1398" y="747"/>
                  </a:lnTo>
                  <a:lnTo>
                    <a:pt x="1436" y="747"/>
                  </a:lnTo>
                  <a:lnTo>
                    <a:pt x="2872" y="2183"/>
                  </a:lnTo>
                  <a:lnTo>
                    <a:pt x="4308" y="747"/>
                  </a:lnTo>
                  <a:close/>
                  <a:moveTo>
                    <a:pt x="1379" y="1"/>
                  </a:moveTo>
                  <a:cubicBezTo>
                    <a:pt x="1188" y="1"/>
                    <a:pt x="1015" y="77"/>
                    <a:pt x="862" y="211"/>
                  </a:cubicBezTo>
                  <a:lnTo>
                    <a:pt x="231" y="862"/>
                  </a:lnTo>
                  <a:cubicBezTo>
                    <a:pt x="77" y="996"/>
                    <a:pt x="1" y="1168"/>
                    <a:pt x="1" y="1360"/>
                  </a:cubicBezTo>
                  <a:cubicBezTo>
                    <a:pt x="1" y="1551"/>
                    <a:pt x="77" y="1723"/>
                    <a:pt x="231" y="1857"/>
                  </a:cubicBezTo>
                  <a:lnTo>
                    <a:pt x="1207" y="2852"/>
                  </a:lnTo>
                  <a:lnTo>
                    <a:pt x="231" y="3829"/>
                  </a:lnTo>
                  <a:cubicBezTo>
                    <a:pt x="77" y="3982"/>
                    <a:pt x="1" y="4135"/>
                    <a:pt x="1" y="4326"/>
                  </a:cubicBezTo>
                  <a:cubicBezTo>
                    <a:pt x="1" y="4518"/>
                    <a:pt x="77" y="4690"/>
                    <a:pt x="231" y="4843"/>
                  </a:cubicBezTo>
                  <a:lnTo>
                    <a:pt x="862" y="5475"/>
                  </a:lnTo>
                  <a:cubicBezTo>
                    <a:pt x="1015" y="5628"/>
                    <a:pt x="1188" y="5685"/>
                    <a:pt x="1379" y="5685"/>
                  </a:cubicBezTo>
                  <a:cubicBezTo>
                    <a:pt x="1570" y="5685"/>
                    <a:pt x="1724" y="5628"/>
                    <a:pt x="1877" y="5475"/>
                  </a:cubicBezTo>
                  <a:lnTo>
                    <a:pt x="2853" y="4499"/>
                  </a:lnTo>
                  <a:lnTo>
                    <a:pt x="3829" y="5475"/>
                  </a:lnTo>
                  <a:cubicBezTo>
                    <a:pt x="3982" y="5628"/>
                    <a:pt x="4154" y="5685"/>
                    <a:pt x="4346" y="5685"/>
                  </a:cubicBezTo>
                  <a:cubicBezTo>
                    <a:pt x="4518" y="5685"/>
                    <a:pt x="4690" y="5628"/>
                    <a:pt x="4843" y="5475"/>
                  </a:cubicBezTo>
                  <a:lnTo>
                    <a:pt x="5475" y="4843"/>
                  </a:lnTo>
                  <a:cubicBezTo>
                    <a:pt x="5628" y="4690"/>
                    <a:pt x="5705" y="4518"/>
                    <a:pt x="5705" y="4326"/>
                  </a:cubicBezTo>
                  <a:cubicBezTo>
                    <a:pt x="5705" y="4135"/>
                    <a:pt x="5628" y="3982"/>
                    <a:pt x="5475" y="3829"/>
                  </a:cubicBezTo>
                  <a:lnTo>
                    <a:pt x="4499" y="2852"/>
                  </a:lnTo>
                  <a:lnTo>
                    <a:pt x="5475" y="1857"/>
                  </a:lnTo>
                  <a:cubicBezTo>
                    <a:pt x="5628" y="1723"/>
                    <a:pt x="5705" y="1551"/>
                    <a:pt x="5705" y="1360"/>
                  </a:cubicBezTo>
                  <a:cubicBezTo>
                    <a:pt x="5705" y="1168"/>
                    <a:pt x="5628" y="996"/>
                    <a:pt x="5475" y="862"/>
                  </a:cubicBezTo>
                  <a:lnTo>
                    <a:pt x="4843" y="211"/>
                  </a:lnTo>
                  <a:cubicBezTo>
                    <a:pt x="4690" y="77"/>
                    <a:pt x="4518" y="1"/>
                    <a:pt x="4346" y="1"/>
                  </a:cubicBezTo>
                  <a:cubicBezTo>
                    <a:pt x="4154" y="1"/>
                    <a:pt x="3982" y="77"/>
                    <a:pt x="3829" y="211"/>
                  </a:cubicBezTo>
                  <a:lnTo>
                    <a:pt x="2853" y="1187"/>
                  </a:lnTo>
                  <a:lnTo>
                    <a:pt x="1877" y="211"/>
                  </a:lnTo>
                  <a:cubicBezTo>
                    <a:pt x="1724" y="77"/>
                    <a:pt x="1570" y="1"/>
                    <a:pt x="13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74"/>
            <p:cNvSpPr/>
            <p:nvPr/>
          </p:nvSpPr>
          <p:spPr>
            <a:xfrm>
              <a:off x="7641700" y="2250400"/>
              <a:ext cx="278050" cy="177550"/>
            </a:xfrm>
            <a:custGeom>
              <a:avLst/>
              <a:gdLst/>
              <a:ahLst/>
              <a:cxnLst/>
              <a:rect l="l" t="t" r="r" b="b"/>
              <a:pathLst>
                <a:path w="11122" h="7102" extrusionOk="0">
                  <a:moveTo>
                    <a:pt x="5666" y="0"/>
                  </a:moveTo>
                  <a:cubicBezTo>
                    <a:pt x="5207" y="0"/>
                    <a:pt x="4824" y="326"/>
                    <a:pt x="4709" y="747"/>
                  </a:cubicBezTo>
                  <a:lnTo>
                    <a:pt x="3293" y="6412"/>
                  </a:lnTo>
                  <a:cubicBezTo>
                    <a:pt x="3293" y="6412"/>
                    <a:pt x="3293" y="6450"/>
                    <a:pt x="3274" y="6450"/>
                  </a:cubicBezTo>
                  <a:cubicBezTo>
                    <a:pt x="3216" y="6450"/>
                    <a:pt x="3216" y="6412"/>
                    <a:pt x="3216" y="6412"/>
                  </a:cubicBezTo>
                  <a:lnTo>
                    <a:pt x="2470" y="4536"/>
                  </a:lnTo>
                  <a:cubicBezTo>
                    <a:pt x="2336" y="4154"/>
                    <a:pt x="1972" y="3905"/>
                    <a:pt x="1570" y="3905"/>
                  </a:cubicBezTo>
                  <a:lnTo>
                    <a:pt x="1" y="3905"/>
                  </a:lnTo>
                  <a:lnTo>
                    <a:pt x="1" y="4575"/>
                  </a:lnTo>
                  <a:lnTo>
                    <a:pt x="1570" y="4575"/>
                  </a:lnTo>
                  <a:cubicBezTo>
                    <a:pt x="1685" y="4575"/>
                    <a:pt x="1819" y="4651"/>
                    <a:pt x="1857" y="4766"/>
                  </a:cubicBezTo>
                  <a:lnTo>
                    <a:pt x="2604" y="6661"/>
                  </a:lnTo>
                  <a:cubicBezTo>
                    <a:pt x="2700" y="6948"/>
                    <a:pt x="2948" y="7101"/>
                    <a:pt x="3255" y="7101"/>
                  </a:cubicBezTo>
                  <a:lnTo>
                    <a:pt x="3293" y="7101"/>
                  </a:lnTo>
                  <a:cubicBezTo>
                    <a:pt x="3599" y="7101"/>
                    <a:pt x="3867" y="6891"/>
                    <a:pt x="3944" y="6584"/>
                  </a:cubicBezTo>
                  <a:lnTo>
                    <a:pt x="5341" y="919"/>
                  </a:lnTo>
                  <a:cubicBezTo>
                    <a:pt x="5398" y="766"/>
                    <a:pt x="5513" y="670"/>
                    <a:pt x="5666" y="670"/>
                  </a:cubicBezTo>
                  <a:lnTo>
                    <a:pt x="11121" y="670"/>
                  </a:lnTo>
                  <a:lnTo>
                    <a:pt x="111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82" name="Google Shape;3282;p74"/>
          <p:cNvGrpSpPr/>
          <p:nvPr/>
        </p:nvGrpSpPr>
        <p:grpSpPr>
          <a:xfrm>
            <a:off x="1322638" y="2909075"/>
            <a:ext cx="282825" cy="259375"/>
            <a:chOff x="1490400" y="2798300"/>
            <a:chExt cx="282825" cy="259375"/>
          </a:xfrm>
        </p:grpSpPr>
        <p:sp>
          <p:nvSpPr>
            <p:cNvPr id="3283" name="Google Shape;3283;p74"/>
            <p:cNvSpPr/>
            <p:nvPr/>
          </p:nvSpPr>
          <p:spPr>
            <a:xfrm>
              <a:off x="1527250" y="2919825"/>
              <a:ext cx="87575" cy="128825"/>
            </a:xfrm>
            <a:custGeom>
              <a:avLst/>
              <a:gdLst/>
              <a:ahLst/>
              <a:cxnLst/>
              <a:rect l="l" t="t" r="r" b="b"/>
              <a:pathLst>
                <a:path w="3503" h="5153" extrusionOk="0">
                  <a:moveTo>
                    <a:pt x="1589" y="1"/>
                  </a:moveTo>
                  <a:lnTo>
                    <a:pt x="1053" y="479"/>
                  </a:lnTo>
                  <a:cubicBezTo>
                    <a:pt x="747" y="766"/>
                    <a:pt x="383" y="939"/>
                    <a:pt x="0" y="1015"/>
                  </a:cubicBezTo>
                  <a:lnTo>
                    <a:pt x="1646" y="4805"/>
                  </a:lnTo>
                  <a:cubicBezTo>
                    <a:pt x="1744" y="5015"/>
                    <a:pt x="1944" y="5153"/>
                    <a:pt x="2156" y="5153"/>
                  </a:cubicBezTo>
                  <a:cubicBezTo>
                    <a:pt x="2235" y="5153"/>
                    <a:pt x="2315" y="5134"/>
                    <a:pt x="2393" y="5092"/>
                  </a:cubicBezTo>
                  <a:lnTo>
                    <a:pt x="3063" y="4805"/>
                  </a:lnTo>
                  <a:cubicBezTo>
                    <a:pt x="3350" y="4690"/>
                    <a:pt x="3503" y="4365"/>
                    <a:pt x="3350" y="4078"/>
                  </a:cubicBezTo>
                  <a:lnTo>
                    <a:pt x="2890" y="3025"/>
                  </a:lnTo>
                  <a:cubicBezTo>
                    <a:pt x="2986" y="2987"/>
                    <a:pt x="3063" y="2948"/>
                    <a:pt x="3139" y="2872"/>
                  </a:cubicBezTo>
                  <a:cubicBezTo>
                    <a:pt x="3388" y="2642"/>
                    <a:pt x="3426" y="2221"/>
                    <a:pt x="3177" y="1953"/>
                  </a:cubicBezTo>
                  <a:cubicBezTo>
                    <a:pt x="3061" y="1824"/>
                    <a:pt x="2886" y="1760"/>
                    <a:pt x="2707" y="1760"/>
                  </a:cubicBezTo>
                  <a:cubicBezTo>
                    <a:pt x="2594" y="1760"/>
                    <a:pt x="2478" y="1786"/>
                    <a:pt x="2374" y="1838"/>
                  </a:cubicBezTo>
                  <a:lnTo>
                    <a:pt x="15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74"/>
            <p:cNvSpPr/>
            <p:nvPr/>
          </p:nvSpPr>
          <p:spPr>
            <a:xfrm>
              <a:off x="1515275" y="2907875"/>
              <a:ext cx="107225" cy="149800"/>
            </a:xfrm>
            <a:custGeom>
              <a:avLst/>
              <a:gdLst/>
              <a:ahLst/>
              <a:cxnLst/>
              <a:rect l="l" t="t" r="r" b="b"/>
              <a:pathLst>
                <a:path w="4289" h="5992" extrusionOk="0">
                  <a:moveTo>
                    <a:pt x="1934" y="1015"/>
                  </a:moveTo>
                  <a:lnTo>
                    <a:pt x="2699" y="2776"/>
                  </a:lnTo>
                  <a:lnTo>
                    <a:pt x="3025" y="2584"/>
                  </a:lnTo>
                  <a:cubicBezTo>
                    <a:pt x="3063" y="2565"/>
                    <a:pt x="3140" y="2546"/>
                    <a:pt x="3178" y="2546"/>
                  </a:cubicBezTo>
                  <a:cubicBezTo>
                    <a:pt x="3274" y="2546"/>
                    <a:pt x="3350" y="2584"/>
                    <a:pt x="3427" y="2661"/>
                  </a:cubicBezTo>
                  <a:cubicBezTo>
                    <a:pt x="3542" y="2776"/>
                    <a:pt x="3542" y="2986"/>
                    <a:pt x="3408" y="3120"/>
                  </a:cubicBezTo>
                  <a:cubicBezTo>
                    <a:pt x="3369" y="3139"/>
                    <a:pt x="3331" y="3158"/>
                    <a:pt x="3274" y="3178"/>
                  </a:cubicBezTo>
                  <a:lnTo>
                    <a:pt x="2929" y="3273"/>
                  </a:lnTo>
                  <a:lnTo>
                    <a:pt x="3523" y="4690"/>
                  </a:lnTo>
                  <a:cubicBezTo>
                    <a:pt x="3599" y="4805"/>
                    <a:pt x="3523" y="4958"/>
                    <a:pt x="3408" y="4996"/>
                  </a:cubicBezTo>
                  <a:lnTo>
                    <a:pt x="2738" y="5283"/>
                  </a:lnTo>
                  <a:cubicBezTo>
                    <a:pt x="2699" y="5321"/>
                    <a:pt x="2661" y="5321"/>
                    <a:pt x="2642" y="5321"/>
                  </a:cubicBezTo>
                  <a:cubicBezTo>
                    <a:pt x="2546" y="5321"/>
                    <a:pt x="2470" y="5264"/>
                    <a:pt x="2412" y="5168"/>
                  </a:cubicBezTo>
                  <a:lnTo>
                    <a:pt x="919" y="1704"/>
                  </a:lnTo>
                  <a:cubicBezTo>
                    <a:pt x="1226" y="1589"/>
                    <a:pt x="1513" y="1417"/>
                    <a:pt x="1742" y="1168"/>
                  </a:cubicBezTo>
                  <a:lnTo>
                    <a:pt x="1934" y="1015"/>
                  </a:lnTo>
                  <a:close/>
                  <a:moveTo>
                    <a:pt x="2144" y="0"/>
                  </a:moveTo>
                  <a:lnTo>
                    <a:pt x="1302" y="766"/>
                  </a:lnTo>
                  <a:cubicBezTo>
                    <a:pt x="1034" y="976"/>
                    <a:pt x="728" y="1149"/>
                    <a:pt x="383" y="1225"/>
                  </a:cubicBezTo>
                  <a:lnTo>
                    <a:pt x="1" y="1302"/>
                  </a:lnTo>
                  <a:lnTo>
                    <a:pt x="1819" y="5455"/>
                  </a:lnTo>
                  <a:cubicBezTo>
                    <a:pt x="1972" y="5762"/>
                    <a:pt x="2278" y="5991"/>
                    <a:pt x="2642" y="5991"/>
                  </a:cubicBezTo>
                  <a:cubicBezTo>
                    <a:pt x="2776" y="5991"/>
                    <a:pt x="2891" y="5953"/>
                    <a:pt x="2967" y="5934"/>
                  </a:cubicBezTo>
                  <a:lnTo>
                    <a:pt x="3637" y="5647"/>
                  </a:lnTo>
                  <a:cubicBezTo>
                    <a:pt x="4097" y="5455"/>
                    <a:pt x="4288" y="4939"/>
                    <a:pt x="4097" y="4479"/>
                  </a:cubicBezTo>
                  <a:lnTo>
                    <a:pt x="3752" y="3694"/>
                  </a:lnTo>
                  <a:lnTo>
                    <a:pt x="3810" y="3637"/>
                  </a:lnTo>
                  <a:cubicBezTo>
                    <a:pt x="4192" y="3273"/>
                    <a:pt x="4231" y="2680"/>
                    <a:pt x="3867" y="2278"/>
                  </a:cubicBezTo>
                  <a:cubicBezTo>
                    <a:pt x="3714" y="2067"/>
                    <a:pt x="3446" y="1933"/>
                    <a:pt x="3159" y="1933"/>
                  </a:cubicBezTo>
                  <a:cubicBezTo>
                    <a:pt x="3101" y="1933"/>
                    <a:pt x="3063" y="1972"/>
                    <a:pt x="3006" y="1972"/>
                  </a:cubicBezTo>
                  <a:lnTo>
                    <a:pt x="214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74"/>
            <p:cNvSpPr/>
            <p:nvPr/>
          </p:nvSpPr>
          <p:spPr>
            <a:xfrm>
              <a:off x="1490875" y="2798300"/>
              <a:ext cx="217750" cy="186625"/>
            </a:xfrm>
            <a:custGeom>
              <a:avLst/>
              <a:gdLst/>
              <a:ahLst/>
              <a:cxnLst/>
              <a:rect l="l" t="t" r="r" b="b"/>
              <a:pathLst>
                <a:path w="8710" h="7465" extrusionOk="0">
                  <a:moveTo>
                    <a:pt x="8059" y="938"/>
                  </a:moveTo>
                  <a:lnTo>
                    <a:pt x="8059" y="6470"/>
                  </a:lnTo>
                  <a:lnTo>
                    <a:pt x="7140" y="6087"/>
                  </a:lnTo>
                  <a:cubicBezTo>
                    <a:pt x="6623" y="5876"/>
                    <a:pt x="5781" y="5742"/>
                    <a:pt x="5207" y="5742"/>
                  </a:cubicBezTo>
                  <a:lnTo>
                    <a:pt x="2680" y="5742"/>
                  </a:lnTo>
                  <a:cubicBezTo>
                    <a:pt x="1551" y="5742"/>
                    <a:pt x="651" y="4843"/>
                    <a:pt x="651" y="3713"/>
                  </a:cubicBezTo>
                  <a:cubicBezTo>
                    <a:pt x="651" y="2584"/>
                    <a:pt x="1551" y="1684"/>
                    <a:pt x="2680" y="1684"/>
                  </a:cubicBezTo>
                  <a:lnTo>
                    <a:pt x="2680" y="1665"/>
                  </a:lnTo>
                  <a:lnTo>
                    <a:pt x="5207" y="1665"/>
                  </a:lnTo>
                  <a:cubicBezTo>
                    <a:pt x="5781" y="1665"/>
                    <a:pt x="6623" y="1531"/>
                    <a:pt x="7140" y="1321"/>
                  </a:cubicBezTo>
                  <a:lnTo>
                    <a:pt x="8059" y="938"/>
                  </a:lnTo>
                  <a:close/>
                  <a:moveTo>
                    <a:pt x="8671" y="0"/>
                  </a:moveTo>
                  <a:lnTo>
                    <a:pt x="6891" y="766"/>
                  </a:lnTo>
                  <a:cubicBezTo>
                    <a:pt x="6470" y="957"/>
                    <a:pt x="5704" y="1053"/>
                    <a:pt x="5207" y="1053"/>
                  </a:cubicBezTo>
                  <a:lnTo>
                    <a:pt x="2680" y="1053"/>
                  </a:lnTo>
                  <a:cubicBezTo>
                    <a:pt x="1187" y="1053"/>
                    <a:pt x="0" y="2259"/>
                    <a:pt x="0" y="3733"/>
                  </a:cubicBezTo>
                  <a:cubicBezTo>
                    <a:pt x="0" y="5225"/>
                    <a:pt x="1187" y="6412"/>
                    <a:pt x="2680" y="6412"/>
                  </a:cubicBezTo>
                  <a:lnTo>
                    <a:pt x="5245" y="6412"/>
                  </a:lnTo>
                  <a:cubicBezTo>
                    <a:pt x="5743" y="6412"/>
                    <a:pt x="6508" y="6546"/>
                    <a:pt x="6910" y="6699"/>
                  </a:cubicBezTo>
                  <a:lnTo>
                    <a:pt x="8671" y="7449"/>
                  </a:lnTo>
                  <a:lnTo>
                    <a:pt x="8671" y="7449"/>
                  </a:lnTo>
                  <a:lnTo>
                    <a:pt x="8671" y="0"/>
                  </a:lnTo>
                  <a:close/>
                  <a:moveTo>
                    <a:pt x="8671" y="7449"/>
                  </a:moveTo>
                  <a:lnTo>
                    <a:pt x="8671" y="7465"/>
                  </a:lnTo>
                  <a:lnTo>
                    <a:pt x="8709" y="7465"/>
                  </a:lnTo>
                  <a:lnTo>
                    <a:pt x="8671" y="744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74"/>
            <p:cNvSpPr/>
            <p:nvPr/>
          </p:nvSpPr>
          <p:spPr>
            <a:xfrm>
              <a:off x="1719600" y="2821250"/>
              <a:ext cx="37350" cy="16300"/>
            </a:xfrm>
            <a:custGeom>
              <a:avLst/>
              <a:gdLst/>
              <a:ahLst/>
              <a:cxnLst/>
              <a:rect l="l" t="t" r="r" b="b"/>
              <a:pathLst>
                <a:path w="1494" h="652" extrusionOk="0">
                  <a:moveTo>
                    <a:pt x="1" y="1"/>
                  </a:moveTo>
                  <a:lnTo>
                    <a:pt x="1" y="652"/>
                  </a:lnTo>
                  <a:lnTo>
                    <a:pt x="1494" y="652"/>
                  </a:lnTo>
                  <a:lnTo>
                    <a:pt x="14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74"/>
            <p:cNvSpPr/>
            <p:nvPr/>
          </p:nvSpPr>
          <p:spPr>
            <a:xfrm>
              <a:off x="1735875" y="2883475"/>
              <a:ext cx="37350" cy="16275"/>
            </a:xfrm>
            <a:custGeom>
              <a:avLst/>
              <a:gdLst/>
              <a:ahLst/>
              <a:cxnLst/>
              <a:rect l="l" t="t" r="r" b="b"/>
              <a:pathLst>
                <a:path w="1494" h="651" extrusionOk="0">
                  <a:moveTo>
                    <a:pt x="0" y="0"/>
                  </a:moveTo>
                  <a:lnTo>
                    <a:pt x="0" y="651"/>
                  </a:lnTo>
                  <a:lnTo>
                    <a:pt x="1493" y="651"/>
                  </a:lnTo>
                  <a:lnTo>
                    <a:pt x="14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74"/>
            <p:cNvSpPr/>
            <p:nvPr/>
          </p:nvSpPr>
          <p:spPr>
            <a:xfrm>
              <a:off x="1719600" y="2944725"/>
              <a:ext cx="37350" cy="16275"/>
            </a:xfrm>
            <a:custGeom>
              <a:avLst/>
              <a:gdLst/>
              <a:ahLst/>
              <a:cxnLst/>
              <a:rect l="l" t="t" r="r" b="b"/>
              <a:pathLst>
                <a:path w="1494" h="651" extrusionOk="0">
                  <a:moveTo>
                    <a:pt x="1" y="0"/>
                  </a:moveTo>
                  <a:lnTo>
                    <a:pt x="1" y="651"/>
                  </a:lnTo>
                  <a:lnTo>
                    <a:pt x="1494" y="651"/>
                  </a:lnTo>
                  <a:lnTo>
                    <a:pt x="14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74"/>
            <p:cNvSpPr/>
            <p:nvPr/>
          </p:nvSpPr>
          <p:spPr>
            <a:xfrm>
              <a:off x="1498525" y="2831775"/>
              <a:ext cx="97175" cy="118700"/>
            </a:xfrm>
            <a:custGeom>
              <a:avLst/>
              <a:gdLst/>
              <a:ahLst/>
              <a:cxnLst/>
              <a:rect l="l" t="t" r="r" b="b"/>
              <a:pathLst>
                <a:path w="3887" h="4748" extrusionOk="0">
                  <a:moveTo>
                    <a:pt x="2374" y="1"/>
                  </a:moveTo>
                  <a:cubicBezTo>
                    <a:pt x="1073" y="1"/>
                    <a:pt x="1" y="1092"/>
                    <a:pt x="1" y="2374"/>
                  </a:cubicBezTo>
                  <a:cubicBezTo>
                    <a:pt x="1" y="3657"/>
                    <a:pt x="1073" y="4748"/>
                    <a:pt x="2374" y="4748"/>
                  </a:cubicBezTo>
                  <a:lnTo>
                    <a:pt x="3886" y="4748"/>
                  </a:lnTo>
                  <a:lnTo>
                    <a:pt x="388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74"/>
            <p:cNvSpPr/>
            <p:nvPr/>
          </p:nvSpPr>
          <p:spPr>
            <a:xfrm>
              <a:off x="1490400" y="2824600"/>
              <a:ext cx="112950" cy="134025"/>
            </a:xfrm>
            <a:custGeom>
              <a:avLst/>
              <a:gdLst/>
              <a:ahLst/>
              <a:cxnLst/>
              <a:rect l="l" t="t" r="r" b="b"/>
              <a:pathLst>
                <a:path w="4518" h="5361" extrusionOk="0">
                  <a:moveTo>
                    <a:pt x="3867" y="613"/>
                  </a:moveTo>
                  <a:lnTo>
                    <a:pt x="3867" y="4690"/>
                  </a:lnTo>
                  <a:lnTo>
                    <a:pt x="2699" y="4690"/>
                  </a:lnTo>
                  <a:cubicBezTo>
                    <a:pt x="1570" y="4690"/>
                    <a:pt x="670" y="3791"/>
                    <a:pt x="670" y="2661"/>
                  </a:cubicBezTo>
                  <a:cubicBezTo>
                    <a:pt x="670" y="1532"/>
                    <a:pt x="1570" y="632"/>
                    <a:pt x="2699" y="632"/>
                  </a:cubicBezTo>
                  <a:lnTo>
                    <a:pt x="2699" y="613"/>
                  </a:lnTo>
                  <a:close/>
                  <a:moveTo>
                    <a:pt x="2680" y="1"/>
                  </a:moveTo>
                  <a:cubicBezTo>
                    <a:pt x="1187" y="1"/>
                    <a:pt x="0" y="1207"/>
                    <a:pt x="0" y="2681"/>
                  </a:cubicBezTo>
                  <a:cubicBezTo>
                    <a:pt x="0" y="4173"/>
                    <a:pt x="1187" y="5360"/>
                    <a:pt x="2680" y="5360"/>
                  </a:cubicBezTo>
                  <a:lnTo>
                    <a:pt x="4518" y="5360"/>
                  </a:lnTo>
                  <a:lnTo>
                    <a:pt x="45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91" name="Google Shape;3291;p74"/>
          <p:cNvGrpSpPr/>
          <p:nvPr/>
        </p:nvGrpSpPr>
        <p:grpSpPr>
          <a:xfrm>
            <a:off x="1710785" y="2921988"/>
            <a:ext cx="283300" cy="233550"/>
            <a:chOff x="1773200" y="2797800"/>
            <a:chExt cx="283300" cy="233550"/>
          </a:xfrm>
        </p:grpSpPr>
        <p:sp>
          <p:nvSpPr>
            <p:cNvPr id="3292" name="Google Shape;3292;p74"/>
            <p:cNvSpPr/>
            <p:nvPr/>
          </p:nvSpPr>
          <p:spPr>
            <a:xfrm>
              <a:off x="1773200" y="2797800"/>
              <a:ext cx="283300" cy="233550"/>
            </a:xfrm>
            <a:custGeom>
              <a:avLst/>
              <a:gdLst/>
              <a:ahLst/>
              <a:cxnLst/>
              <a:rect l="l" t="t" r="r" b="b"/>
              <a:pathLst>
                <a:path w="11332" h="9342" extrusionOk="0">
                  <a:moveTo>
                    <a:pt x="10030" y="690"/>
                  </a:moveTo>
                  <a:cubicBezTo>
                    <a:pt x="10355" y="690"/>
                    <a:pt x="10623" y="958"/>
                    <a:pt x="10623" y="1303"/>
                  </a:cubicBezTo>
                  <a:lnTo>
                    <a:pt x="10623" y="8040"/>
                  </a:lnTo>
                  <a:cubicBezTo>
                    <a:pt x="10623" y="8385"/>
                    <a:pt x="10355" y="8633"/>
                    <a:pt x="10030" y="8633"/>
                  </a:cubicBezTo>
                  <a:lnTo>
                    <a:pt x="1321" y="8633"/>
                  </a:lnTo>
                  <a:cubicBezTo>
                    <a:pt x="977" y="8633"/>
                    <a:pt x="709" y="8385"/>
                    <a:pt x="709" y="8040"/>
                  </a:cubicBezTo>
                  <a:lnTo>
                    <a:pt x="709" y="1303"/>
                  </a:lnTo>
                  <a:cubicBezTo>
                    <a:pt x="709" y="958"/>
                    <a:pt x="977" y="690"/>
                    <a:pt x="1321" y="690"/>
                  </a:cubicBezTo>
                  <a:close/>
                  <a:moveTo>
                    <a:pt x="1283" y="1"/>
                  </a:moveTo>
                  <a:cubicBezTo>
                    <a:pt x="575" y="1"/>
                    <a:pt x="0" y="575"/>
                    <a:pt x="0" y="1303"/>
                  </a:cubicBezTo>
                  <a:lnTo>
                    <a:pt x="0" y="8040"/>
                  </a:lnTo>
                  <a:cubicBezTo>
                    <a:pt x="0" y="8767"/>
                    <a:pt x="575" y="9342"/>
                    <a:pt x="1283" y="9342"/>
                  </a:cubicBezTo>
                  <a:lnTo>
                    <a:pt x="10030" y="9342"/>
                  </a:lnTo>
                  <a:cubicBezTo>
                    <a:pt x="10738" y="9342"/>
                    <a:pt x="11332" y="8729"/>
                    <a:pt x="11313" y="8040"/>
                  </a:cubicBezTo>
                  <a:lnTo>
                    <a:pt x="11313" y="1303"/>
                  </a:lnTo>
                  <a:cubicBezTo>
                    <a:pt x="11313" y="575"/>
                    <a:pt x="10738" y="1"/>
                    <a:pt x="100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74"/>
            <p:cNvSpPr/>
            <p:nvPr/>
          </p:nvSpPr>
          <p:spPr>
            <a:xfrm>
              <a:off x="1850250" y="2853450"/>
              <a:ext cx="130650" cy="122150"/>
            </a:xfrm>
            <a:custGeom>
              <a:avLst/>
              <a:gdLst/>
              <a:ahLst/>
              <a:cxnLst/>
              <a:rect l="l" t="t" r="r" b="b"/>
              <a:pathLst>
                <a:path w="5226" h="4886" extrusionOk="0">
                  <a:moveTo>
                    <a:pt x="1830" y="0"/>
                  </a:moveTo>
                  <a:cubicBezTo>
                    <a:pt x="1397" y="0"/>
                    <a:pt x="967" y="158"/>
                    <a:pt x="651" y="474"/>
                  </a:cubicBezTo>
                  <a:cubicBezTo>
                    <a:pt x="0" y="1125"/>
                    <a:pt x="0" y="2196"/>
                    <a:pt x="651" y="2847"/>
                  </a:cubicBezTo>
                  <a:lnTo>
                    <a:pt x="2201" y="4398"/>
                  </a:lnTo>
                  <a:cubicBezTo>
                    <a:pt x="2527" y="4723"/>
                    <a:pt x="2957" y="4886"/>
                    <a:pt x="3388" y="4886"/>
                  </a:cubicBezTo>
                  <a:cubicBezTo>
                    <a:pt x="3819" y="4886"/>
                    <a:pt x="4249" y="4723"/>
                    <a:pt x="4575" y="4398"/>
                  </a:cubicBezTo>
                  <a:cubicBezTo>
                    <a:pt x="5225" y="3766"/>
                    <a:pt x="5225" y="2675"/>
                    <a:pt x="4575" y="2043"/>
                  </a:cubicBezTo>
                  <a:lnTo>
                    <a:pt x="3024" y="474"/>
                  </a:lnTo>
                  <a:cubicBezTo>
                    <a:pt x="2699" y="158"/>
                    <a:pt x="2263" y="0"/>
                    <a:pt x="18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74"/>
            <p:cNvSpPr/>
            <p:nvPr/>
          </p:nvSpPr>
          <p:spPr>
            <a:xfrm>
              <a:off x="1844975" y="2843750"/>
              <a:ext cx="145500" cy="140700"/>
            </a:xfrm>
            <a:custGeom>
              <a:avLst/>
              <a:gdLst/>
              <a:ahLst/>
              <a:cxnLst/>
              <a:rect l="l" t="t" r="r" b="b"/>
              <a:pathLst>
                <a:path w="5820" h="5628" extrusionOk="0">
                  <a:moveTo>
                    <a:pt x="2029" y="709"/>
                  </a:moveTo>
                  <a:cubicBezTo>
                    <a:pt x="2374" y="709"/>
                    <a:pt x="2699" y="843"/>
                    <a:pt x="2967" y="1053"/>
                  </a:cubicBezTo>
                  <a:lnTo>
                    <a:pt x="4518" y="2623"/>
                  </a:lnTo>
                  <a:cubicBezTo>
                    <a:pt x="5034" y="3140"/>
                    <a:pt x="5034" y="3982"/>
                    <a:pt x="4518" y="4498"/>
                  </a:cubicBezTo>
                  <a:cubicBezTo>
                    <a:pt x="4288" y="4747"/>
                    <a:pt x="3943" y="4881"/>
                    <a:pt x="3580" y="4881"/>
                  </a:cubicBezTo>
                  <a:cubicBezTo>
                    <a:pt x="3235" y="4881"/>
                    <a:pt x="2891" y="4747"/>
                    <a:pt x="2642" y="4498"/>
                  </a:cubicBezTo>
                  <a:lnTo>
                    <a:pt x="1092" y="2948"/>
                  </a:lnTo>
                  <a:cubicBezTo>
                    <a:pt x="862" y="2718"/>
                    <a:pt x="709" y="2374"/>
                    <a:pt x="709" y="2010"/>
                  </a:cubicBezTo>
                  <a:cubicBezTo>
                    <a:pt x="709" y="1666"/>
                    <a:pt x="862" y="1321"/>
                    <a:pt x="1092" y="1091"/>
                  </a:cubicBezTo>
                  <a:cubicBezTo>
                    <a:pt x="1340" y="843"/>
                    <a:pt x="1666" y="709"/>
                    <a:pt x="2029" y="709"/>
                  </a:cubicBezTo>
                  <a:close/>
                  <a:moveTo>
                    <a:pt x="2029" y="0"/>
                  </a:moveTo>
                  <a:cubicBezTo>
                    <a:pt x="1474" y="0"/>
                    <a:pt x="977" y="211"/>
                    <a:pt x="594" y="613"/>
                  </a:cubicBezTo>
                  <a:cubicBezTo>
                    <a:pt x="211" y="996"/>
                    <a:pt x="1" y="1493"/>
                    <a:pt x="1" y="2048"/>
                  </a:cubicBezTo>
                  <a:cubicBezTo>
                    <a:pt x="1" y="2584"/>
                    <a:pt x="211" y="3082"/>
                    <a:pt x="594" y="3484"/>
                  </a:cubicBezTo>
                  <a:lnTo>
                    <a:pt x="2144" y="5034"/>
                  </a:lnTo>
                  <a:cubicBezTo>
                    <a:pt x="2527" y="5417"/>
                    <a:pt x="3025" y="5628"/>
                    <a:pt x="3580" y="5628"/>
                  </a:cubicBezTo>
                  <a:cubicBezTo>
                    <a:pt x="4135" y="5628"/>
                    <a:pt x="4633" y="5417"/>
                    <a:pt x="5015" y="5034"/>
                  </a:cubicBezTo>
                  <a:cubicBezTo>
                    <a:pt x="5819" y="4250"/>
                    <a:pt x="5819" y="2948"/>
                    <a:pt x="5015" y="2163"/>
                  </a:cubicBezTo>
                  <a:lnTo>
                    <a:pt x="3465" y="613"/>
                  </a:lnTo>
                  <a:cubicBezTo>
                    <a:pt x="3082" y="211"/>
                    <a:pt x="2584" y="0"/>
                    <a:pt x="20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74"/>
            <p:cNvSpPr/>
            <p:nvPr/>
          </p:nvSpPr>
          <p:spPr>
            <a:xfrm>
              <a:off x="1880375" y="2879150"/>
              <a:ext cx="69900" cy="69900"/>
            </a:xfrm>
            <a:custGeom>
              <a:avLst/>
              <a:gdLst/>
              <a:ahLst/>
              <a:cxnLst/>
              <a:rect l="l" t="t" r="r" b="b"/>
              <a:pathLst>
                <a:path w="2796" h="2796" extrusionOk="0">
                  <a:moveTo>
                    <a:pt x="2298" y="1"/>
                  </a:moveTo>
                  <a:lnTo>
                    <a:pt x="1" y="2298"/>
                  </a:lnTo>
                  <a:lnTo>
                    <a:pt x="499" y="2795"/>
                  </a:lnTo>
                  <a:lnTo>
                    <a:pt x="2795" y="479"/>
                  </a:lnTo>
                  <a:lnTo>
                    <a:pt x="22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74"/>
            <p:cNvSpPr/>
            <p:nvPr/>
          </p:nvSpPr>
          <p:spPr>
            <a:xfrm>
              <a:off x="1878000" y="2876775"/>
              <a:ext cx="24900" cy="25375"/>
            </a:xfrm>
            <a:custGeom>
              <a:avLst/>
              <a:gdLst/>
              <a:ahLst/>
              <a:cxnLst/>
              <a:rect l="l" t="t" r="r" b="b"/>
              <a:pathLst>
                <a:path w="996" h="1015" extrusionOk="0">
                  <a:moveTo>
                    <a:pt x="498" y="0"/>
                  </a:moveTo>
                  <a:lnTo>
                    <a:pt x="0" y="498"/>
                  </a:lnTo>
                  <a:lnTo>
                    <a:pt x="498" y="1015"/>
                  </a:lnTo>
                  <a:lnTo>
                    <a:pt x="996" y="498"/>
                  </a:lnTo>
                  <a:lnTo>
                    <a:pt x="4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97" name="Google Shape;3297;p74"/>
          <p:cNvGrpSpPr/>
          <p:nvPr/>
        </p:nvGrpSpPr>
        <p:grpSpPr>
          <a:xfrm>
            <a:off x="2099407" y="2896625"/>
            <a:ext cx="243600" cy="284275"/>
            <a:chOff x="2111025" y="2793025"/>
            <a:chExt cx="243600" cy="284275"/>
          </a:xfrm>
        </p:grpSpPr>
        <p:sp>
          <p:nvSpPr>
            <p:cNvPr id="3298" name="Google Shape;3298;p74"/>
            <p:cNvSpPr/>
            <p:nvPr/>
          </p:nvSpPr>
          <p:spPr>
            <a:xfrm>
              <a:off x="2173725" y="2793025"/>
              <a:ext cx="180425" cy="229225"/>
            </a:xfrm>
            <a:custGeom>
              <a:avLst/>
              <a:gdLst/>
              <a:ahLst/>
              <a:cxnLst/>
              <a:rect l="l" t="t" r="r" b="b"/>
              <a:pathLst>
                <a:path w="7217" h="9169" extrusionOk="0">
                  <a:moveTo>
                    <a:pt x="6584" y="651"/>
                  </a:moveTo>
                  <a:lnTo>
                    <a:pt x="6584" y="7561"/>
                  </a:lnTo>
                  <a:lnTo>
                    <a:pt x="5972" y="7561"/>
                  </a:lnTo>
                  <a:lnTo>
                    <a:pt x="5972" y="2183"/>
                  </a:lnTo>
                  <a:cubicBezTo>
                    <a:pt x="5972" y="1895"/>
                    <a:pt x="5723" y="1628"/>
                    <a:pt x="5417" y="1628"/>
                  </a:cubicBezTo>
                  <a:cubicBezTo>
                    <a:pt x="5359" y="1628"/>
                    <a:pt x="5321" y="1647"/>
                    <a:pt x="5264" y="1647"/>
                  </a:cubicBezTo>
                  <a:lnTo>
                    <a:pt x="3388" y="2125"/>
                  </a:lnTo>
                  <a:lnTo>
                    <a:pt x="1684" y="2642"/>
                  </a:lnTo>
                  <a:cubicBezTo>
                    <a:pt x="1436" y="2699"/>
                    <a:pt x="1283" y="2929"/>
                    <a:pt x="1283" y="3178"/>
                  </a:cubicBezTo>
                  <a:lnTo>
                    <a:pt x="1283" y="8537"/>
                  </a:lnTo>
                  <a:lnTo>
                    <a:pt x="632" y="8537"/>
                  </a:lnTo>
                  <a:lnTo>
                    <a:pt x="632" y="2202"/>
                  </a:lnTo>
                  <a:lnTo>
                    <a:pt x="3522" y="1417"/>
                  </a:lnTo>
                  <a:lnTo>
                    <a:pt x="6584" y="651"/>
                  </a:lnTo>
                  <a:close/>
                  <a:moveTo>
                    <a:pt x="6661" y="1"/>
                  </a:moveTo>
                  <a:cubicBezTo>
                    <a:pt x="6604" y="1"/>
                    <a:pt x="6565" y="20"/>
                    <a:pt x="6508" y="20"/>
                  </a:cubicBezTo>
                  <a:lnTo>
                    <a:pt x="3388" y="824"/>
                  </a:lnTo>
                  <a:lnTo>
                    <a:pt x="440" y="1628"/>
                  </a:lnTo>
                  <a:cubicBezTo>
                    <a:pt x="172" y="1704"/>
                    <a:pt x="0" y="1915"/>
                    <a:pt x="0" y="2183"/>
                  </a:cubicBezTo>
                  <a:lnTo>
                    <a:pt x="0" y="9169"/>
                  </a:lnTo>
                  <a:lnTo>
                    <a:pt x="1876" y="9169"/>
                  </a:lnTo>
                  <a:lnTo>
                    <a:pt x="1876" y="3235"/>
                  </a:lnTo>
                  <a:lnTo>
                    <a:pt x="3522" y="2757"/>
                  </a:lnTo>
                  <a:lnTo>
                    <a:pt x="5321" y="2297"/>
                  </a:lnTo>
                  <a:lnTo>
                    <a:pt x="5321" y="8154"/>
                  </a:lnTo>
                  <a:lnTo>
                    <a:pt x="7216" y="8154"/>
                  </a:lnTo>
                  <a:lnTo>
                    <a:pt x="7216" y="556"/>
                  </a:lnTo>
                  <a:cubicBezTo>
                    <a:pt x="7216" y="269"/>
                    <a:pt x="6967" y="1"/>
                    <a:pt x="66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74"/>
            <p:cNvSpPr/>
            <p:nvPr/>
          </p:nvSpPr>
          <p:spPr>
            <a:xfrm>
              <a:off x="2118675" y="2974850"/>
              <a:ext cx="94775" cy="94775"/>
            </a:xfrm>
            <a:custGeom>
              <a:avLst/>
              <a:gdLst/>
              <a:ahLst/>
              <a:cxnLst/>
              <a:rect l="l" t="t" r="r" b="b"/>
              <a:pathLst>
                <a:path w="3791" h="3791" extrusionOk="0">
                  <a:moveTo>
                    <a:pt x="1896" y="1"/>
                  </a:moveTo>
                  <a:cubicBezTo>
                    <a:pt x="843" y="1"/>
                    <a:pt x="1" y="862"/>
                    <a:pt x="1" y="1896"/>
                  </a:cubicBezTo>
                  <a:cubicBezTo>
                    <a:pt x="1" y="2949"/>
                    <a:pt x="862" y="3791"/>
                    <a:pt x="1896" y="3791"/>
                  </a:cubicBezTo>
                  <a:cubicBezTo>
                    <a:pt x="2949" y="3791"/>
                    <a:pt x="3791" y="2929"/>
                    <a:pt x="3791" y="1896"/>
                  </a:cubicBezTo>
                  <a:cubicBezTo>
                    <a:pt x="3791" y="862"/>
                    <a:pt x="2949" y="1"/>
                    <a:pt x="18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74"/>
            <p:cNvSpPr/>
            <p:nvPr/>
          </p:nvSpPr>
          <p:spPr>
            <a:xfrm>
              <a:off x="2111025" y="2967200"/>
              <a:ext cx="110100" cy="110100"/>
            </a:xfrm>
            <a:custGeom>
              <a:avLst/>
              <a:gdLst/>
              <a:ahLst/>
              <a:cxnLst/>
              <a:rect l="l" t="t" r="r" b="b"/>
              <a:pathLst>
                <a:path w="4404" h="4404" extrusionOk="0">
                  <a:moveTo>
                    <a:pt x="2202" y="652"/>
                  </a:moveTo>
                  <a:cubicBezTo>
                    <a:pt x="3063" y="652"/>
                    <a:pt x="3791" y="1341"/>
                    <a:pt x="3791" y="2221"/>
                  </a:cubicBezTo>
                  <a:cubicBezTo>
                    <a:pt x="3791" y="3102"/>
                    <a:pt x="3063" y="3810"/>
                    <a:pt x="2202" y="3810"/>
                  </a:cubicBezTo>
                  <a:cubicBezTo>
                    <a:pt x="1321" y="3810"/>
                    <a:pt x="632" y="3082"/>
                    <a:pt x="632" y="2221"/>
                  </a:cubicBezTo>
                  <a:cubicBezTo>
                    <a:pt x="632" y="1341"/>
                    <a:pt x="1341" y="652"/>
                    <a:pt x="2202" y="652"/>
                  </a:cubicBezTo>
                  <a:close/>
                  <a:moveTo>
                    <a:pt x="2202" y="1"/>
                  </a:moveTo>
                  <a:cubicBezTo>
                    <a:pt x="977" y="1"/>
                    <a:pt x="1" y="977"/>
                    <a:pt x="1" y="2202"/>
                  </a:cubicBezTo>
                  <a:cubicBezTo>
                    <a:pt x="1" y="3408"/>
                    <a:pt x="977" y="4403"/>
                    <a:pt x="2202" y="4403"/>
                  </a:cubicBezTo>
                  <a:cubicBezTo>
                    <a:pt x="3427" y="4403"/>
                    <a:pt x="4403" y="3427"/>
                    <a:pt x="4403" y="2202"/>
                  </a:cubicBezTo>
                  <a:cubicBezTo>
                    <a:pt x="4403" y="977"/>
                    <a:pt x="3427" y="1"/>
                    <a:pt x="22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74"/>
            <p:cNvSpPr/>
            <p:nvPr/>
          </p:nvSpPr>
          <p:spPr>
            <a:xfrm>
              <a:off x="2252200" y="2951425"/>
              <a:ext cx="94750" cy="94750"/>
            </a:xfrm>
            <a:custGeom>
              <a:avLst/>
              <a:gdLst/>
              <a:ahLst/>
              <a:cxnLst/>
              <a:rect l="l" t="t" r="r" b="b"/>
              <a:pathLst>
                <a:path w="3790" h="3790" extrusionOk="0">
                  <a:moveTo>
                    <a:pt x="1895" y="0"/>
                  </a:moveTo>
                  <a:cubicBezTo>
                    <a:pt x="842" y="0"/>
                    <a:pt x="0" y="861"/>
                    <a:pt x="0" y="1895"/>
                  </a:cubicBezTo>
                  <a:cubicBezTo>
                    <a:pt x="0" y="2948"/>
                    <a:pt x="861" y="3790"/>
                    <a:pt x="1895" y="3790"/>
                  </a:cubicBezTo>
                  <a:cubicBezTo>
                    <a:pt x="2948" y="3790"/>
                    <a:pt x="3790" y="2929"/>
                    <a:pt x="3790" y="1895"/>
                  </a:cubicBezTo>
                  <a:cubicBezTo>
                    <a:pt x="3790" y="842"/>
                    <a:pt x="2929" y="0"/>
                    <a:pt x="18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74"/>
            <p:cNvSpPr/>
            <p:nvPr/>
          </p:nvSpPr>
          <p:spPr>
            <a:xfrm>
              <a:off x="2244525" y="2943275"/>
              <a:ext cx="110100" cy="110100"/>
            </a:xfrm>
            <a:custGeom>
              <a:avLst/>
              <a:gdLst/>
              <a:ahLst/>
              <a:cxnLst/>
              <a:rect l="l" t="t" r="r" b="b"/>
              <a:pathLst>
                <a:path w="4404" h="4404" extrusionOk="0">
                  <a:moveTo>
                    <a:pt x="2202" y="651"/>
                  </a:moveTo>
                  <a:cubicBezTo>
                    <a:pt x="3063" y="651"/>
                    <a:pt x="3752" y="1360"/>
                    <a:pt x="3772" y="2221"/>
                  </a:cubicBezTo>
                  <a:cubicBezTo>
                    <a:pt x="3772" y="3101"/>
                    <a:pt x="3063" y="3810"/>
                    <a:pt x="2202" y="3810"/>
                  </a:cubicBezTo>
                  <a:cubicBezTo>
                    <a:pt x="1322" y="3810"/>
                    <a:pt x="613" y="3082"/>
                    <a:pt x="613" y="2221"/>
                  </a:cubicBezTo>
                  <a:cubicBezTo>
                    <a:pt x="613" y="1341"/>
                    <a:pt x="1341" y="651"/>
                    <a:pt x="2202" y="651"/>
                  </a:cubicBezTo>
                  <a:close/>
                  <a:moveTo>
                    <a:pt x="2202" y="1"/>
                  </a:moveTo>
                  <a:cubicBezTo>
                    <a:pt x="977" y="1"/>
                    <a:pt x="1" y="977"/>
                    <a:pt x="1" y="2202"/>
                  </a:cubicBezTo>
                  <a:cubicBezTo>
                    <a:pt x="1" y="3408"/>
                    <a:pt x="977" y="4403"/>
                    <a:pt x="2202" y="4403"/>
                  </a:cubicBezTo>
                  <a:cubicBezTo>
                    <a:pt x="3427" y="4403"/>
                    <a:pt x="4403" y="3427"/>
                    <a:pt x="4403" y="2202"/>
                  </a:cubicBezTo>
                  <a:cubicBezTo>
                    <a:pt x="4403" y="977"/>
                    <a:pt x="3427" y="1"/>
                    <a:pt x="22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03" name="Google Shape;3303;p74"/>
          <p:cNvGrpSpPr/>
          <p:nvPr/>
        </p:nvGrpSpPr>
        <p:grpSpPr>
          <a:xfrm>
            <a:off x="2448330" y="2897338"/>
            <a:ext cx="233075" cy="282850"/>
            <a:chOff x="2393825" y="2794450"/>
            <a:chExt cx="233075" cy="282850"/>
          </a:xfrm>
        </p:grpSpPr>
        <p:sp>
          <p:nvSpPr>
            <p:cNvPr id="3304" name="Google Shape;3304;p74"/>
            <p:cNvSpPr/>
            <p:nvPr/>
          </p:nvSpPr>
          <p:spPr>
            <a:xfrm>
              <a:off x="2393825" y="2794450"/>
              <a:ext cx="233075" cy="282850"/>
            </a:xfrm>
            <a:custGeom>
              <a:avLst/>
              <a:gdLst/>
              <a:ahLst/>
              <a:cxnLst/>
              <a:rect l="l" t="t" r="r" b="b"/>
              <a:pathLst>
                <a:path w="9323" h="11314" extrusionOk="0">
                  <a:moveTo>
                    <a:pt x="8480" y="652"/>
                  </a:moveTo>
                  <a:cubicBezTo>
                    <a:pt x="8595" y="652"/>
                    <a:pt x="8691" y="747"/>
                    <a:pt x="8691" y="881"/>
                  </a:cubicBezTo>
                  <a:lnTo>
                    <a:pt x="8691" y="8844"/>
                  </a:lnTo>
                  <a:lnTo>
                    <a:pt x="6891" y="10643"/>
                  </a:lnTo>
                  <a:lnTo>
                    <a:pt x="920" y="10643"/>
                  </a:lnTo>
                  <a:cubicBezTo>
                    <a:pt x="805" y="10643"/>
                    <a:pt x="709" y="10547"/>
                    <a:pt x="709" y="10413"/>
                  </a:cubicBezTo>
                  <a:lnTo>
                    <a:pt x="709" y="881"/>
                  </a:lnTo>
                  <a:cubicBezTo>
                    <a:pt x="709" y="747"/>
                    <a:pt x="805" y="671"/>
                    <a:pt x="920" y="671"/>
                  </a:cubicBezTo>
                  <a:lnTo>
                    <a:pt x="920" y="652"/>
                  </a:lnTo>
                  <a:close/>
                  <a:moveTo>
                    <a:pt x="900" y="1"/>
                  </a:moveTo>
                  <a:cubicBezTo>
                    <a:pt x="422" y="1"/>
                    <a:pt x="1" y="403"/>
                    <a:pt x="1" y="881"/>
                  </a:cubicBezTo>
                  <a:lnTo>
                    <a:pt x="1" y="10433"/>
                  </a:lnTo>
                  <a:cubicBezTo>
                    <a:pt x="1" y="10911"/>
                    <a:pt x="422" y="11313"/>
                    <a:pt x="900" y="11313"/>
                  </a:cubicBezTo>
                  <a:lnTo>
                    <a:pt x="7159" y="11313"/>
                  </a:lnTo>
                  <a:lnTo>
                    <a:pt x="9322" y="9131"/>
                  </a:lnTo>
                  <a:lnTo>
                    <a:pt x="9322" y="881"/>
                  </a:lnTo>
                  <a:cubicBezTo>
                    <a:pt x="9322" y="403"/>
                    <a:pt x="8901" y="1"/>
                    <a:pt x="84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74"/>
            <p:cNvSpPr/>
            <p:nvPr/>
          </p:nvSpPr>
          <p:spPr>
            <a:xfrm>
              <a:off x="2527825" y="2956200"/>
              <a:ext cx="56475" cy="16775"/>
            </a:xfrm>
            <a:custGeom>
              <a:avLst/>
              <a:gdLst/>
              <a:ahLst/>
              <a:cxnLst/>
              <a:rect l="l" t="t" r="r" b="b"/>
              <a:pathLst>
                <a:path w="2259" h="671" extrusionOk="0">
                  <a:moveTo>
                    <a:pt x="0" y="0"/>
                  </a:moveTo>
                  <a:lnTo>
                    <a:pt x="0" y="670"/>
                  </a:lnTo>
                  <a:lnTo>
                    <a:pt x="2259" y="670"/>
                  </a:lnTo>
                  <a:lnTo>
                    <a:pt x="225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74"/>
            <p:cNvSpPr/>
            <p:nvPr/>
          </p:nvSpPr>
          <p:spPr>
            <a:xfrm>
              <a:off x="2438325" y="2919350"/>
              <a:ext cx="75150" cy="53150"/>
            </a:xfrm>
            <a:custGeom>
              <a:avLst/>
              <a:gdLst/>
              <a:ahLst/>
              <a:cxnLst/>
              <a:rect l="l" t="t" r="r" b="b"/>
              <a:pathLst>
                <a:path w="3006" h="2126" extrusionOk="0">
                  <a:moveTo>
                    <a:pt x="575" y="1"/>
                  </a:moveTo>
                  <a:cubicBezTo>
                    <a:pt x="250" y="1"/>
                    <a:pt x="1" y="269"/>
                    <a:pt x="1" y="575"/>
                  </a:cubicBezTo>
                  <a:lnTo>
                    <a:pt x="1" y="2125"/>
                  </a:lnTo>
                  <a:lnTo>
                    <a:pt x="671" y="2125"/>
                  </a:lnTo>
                  <a:lnTo>
                    <a:pt x="671" y="651"/>
                  </a:lnTo>
                  <a:lnTo>
                    <a:pt x="2336" y="651"/>
                  </a:lnTo>
                  <a:lnTo>
                    <a:pt x="2336" y="2125"/>
                  </a:lnTo>
                  <a:lnTo>
                    <a:pt x="3006" y="2125"/>
                  </a:lnTo>
                  <a:lnTo>
                    <a:pt x="3006" y="575"/>
                  </a:lnTo>
                  <a:cubicBezTo>
                    <a:pt x="3006" y="269"/>
                    <a:pt x="2757" y="1"/>
                    <a:pt x="2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74"/>
            <p:cNvSpPr/>
            <p:nvPr/>
          </p:nvSpPr>
          <p:spPr>
            <a:xfrm>
              <a:off x="2446000" y="2839925"/>
              <a:ext cx="131125" cy="59825"/>
            </a:xfrm>
            <a:custGeom>
              <a:avLst/>
              <a:gdLst/>
              <a:ahLst/>
              <a:cxnLst/>
              <a:rect l="l" t="t" r="r" b="b"/>
              <a:pathLst>
                <a:path w="5245" h="2393" extrusionOk="0">
                  <a:moveTo>
                    <a:pt x="345" y="0"/>
                  </a:moveTo>
                  <a:cubicBezTo>
                    <a:pt x="153" y="0"/>
                    <a:pt x="0" y="153"/>
                    <a:pt x="0" y="326"/>
                  </a:cubicBezTo>
                  <a:lnTo>
                    <a:pt x="0" y="2048"/>
                  </a:lnTo>
                  <a:cubicBezTo>
                    <a:pt x="0" y="2240"/>
                    <a:pt x="172" y="2393"/>
                    <a:pt x="345" y="2393"/>
                  </a:cubicBezTo>
                  <a:lnTo>
                    <a:pt x="4900" y="2393"/>
                  </a:lnTo>
                  <a:cubicBezTo>
                    <a:pt x="5072" y="2393"/>
                    <a:pt x="5206" y="2240"/>
                    <a:pt x="5245" y="2048"/>
                  </a:cubicBezTo>
                  <a:lnTo>
                    <a:pt x="5245" y="326"/>
                  </a:lnTo>
                  <a:cubicBezTo>
                    <a:pt x="5245" y="134"/>
                    <a:pt x="5072" y="0"/>
                    <a:pt x="49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74"/>
            <p:cNvSpPr/>
            <p:nvPr/>
          </p:nvSpPr>
          <p:spPr>
            <a:xfrm>
              <a:off x="2438325" y="2832750"/>
              <a:ext cx="146450" cy="75150"/>
            </a:xfrm>
            <a:custGeom>
              <a:avLst/>
              <a:gdLst/>
              <a:ahLst/>
              <a:cxnLst/>
              <a:rect l="l" t="t" r="r" b="b"/>
              <a:pathLst>
                <a:path w="5858" h="3006" extrusionOk="0">
                  <a:moveTo>
                    <a:pt x="5188" y="632"/>
                  </a:moveTo>
                  <a:lnTo>
                    <a:pt x="5188" y="2335"/>
                  </a:lnTo>
                  <a:lnTo>
                    <a:pt x="652" y="2335"/>
                  </a:lnTo>
                  <a:lnTo>
                    <a:pt x="652" y="632"/>
                  </a:lnTo>
                  <a:close/>
                  <a:moveTo>
                    <a:pt x="652" y="0"/>
                  </a:moveTo>
                  <a:cubicBezTo>
                    <a:pt x="288" y="0"/>
                    <a:pt x="1" y="287"/>
                    <a:pt x="1" y="632"/>
                  </a:cubicBezTo>
                  <a:lnTo>
                    <a:pt x="1" y="2355"/>
                  </a:lnTo>
                  <a:cubicBezTo>
                    <a:pt x="1" y="2718"/>
                    <a:pt x="288" y="3005"/>
                    <a:pt x="652" y="3005"/>
                  </a:cubicBezTo>
                  <a:lnTo>
                    <a:pt x="5207" y="3005"/>
                  </a:lnTo>
                  <a:cubicBezTo>
                    <a:pt x="5571" y="3005"/>
                    <a:pt x="5858" y="2718"/>
                    <a:pt x="5858" y="2355"/>
                  </a:cubicBezTo>
                  <a:lnTo>
                    <a:pt x="5858" y="632"/>
                  </a:lnTo>
                  <a:cubicBezTo>
                    <a:pt x="5858" y="287"/>
                    <a:pt x="5571" y="0"/>
                    <a:pt x="52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74"/>
            <p:cNvSpPr/>
            <p:nvPr/>
          </p:nvSpPr>
          <p:spPr>
            <a:xfrm>
              <a:off x="2527825" y="2922700"/>
              <a:ext cx="56475" cy="16775"/>
            </a:xfrm>
            <a:custGeom>
              <a:avLst/>
              <a:gdLst/>
              <a:ahLst/>
              <a:cxnLst/>
              <a:rect l="l" t="t" r="r" b="b"/>
              <a:pathLst>
                <a:path w="2259" h="671" extrusionOk="0">
                  <a:moveTo>
                    <a:pt x="0" y="1"/>
                  </a:moveTo>
                  <a:lnTo>
                    <a:pt x="0" y="671"/>
                  </a:lnTo>
                  <a:lnTo>
                    <a:pt x="2259" y="671"/>
                  </a:lnTo>
                  <a:lnTo>
                    <a:pt x="22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74"/>
            <p:cNvSpPr/>
            <p:nvPr/>
          </p:nvSpPr>
          <p:spPr>
            <a:xfrm>
              <a:off x="2437375" y="3022225"/>
              <a:ext cx="56500" cy="16775"/>
            </a:xfrm>
            <a:custGeom>
              <a:avLst/>
              <a:gdLst/>
              <a:ahLst/>
              <a:cxnLst/>
              <a:rect l="l" t="t" r="r" b="b"/>
              <a:pathLst>
                <a:path w="2260" h="671" extrusionOk="0">
                  <a:moveTo>
                    <a:pt x="1" y="1"/>
                  </a:moveTo>
                  <a:lnTo>
                    <a:pt x="1" y="671"/>
                  </a:lnTo>
                  <a:lnTo>
                    <a:pt x="2259" y="671"/>
                  </a:lnTo>
                  <a:lnTo>
                    <a:pt x="22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74"/>
            <p:cNvSpPr/>
            <p:nvPr/>
          </p:nvSpPr>
          <p:spPr>
            <a:xfrm>
              <a:off x="2437375" y="2989700"/>
              <a:ext cx="146925" cy="16775"/>
            </a:xfrm>
            <a:custGeom>
              <a:avLst/>
              <a:gdLst/>
              <a:ahLst/>
              <a:cxnLst/>
              <a:rect l="l" t="t" r="r" b="b"/>
              <a:pathLst>
                <a:path w="5877" h="671" extrusionOk="0">
                  <a:moveTo>
                    <a:pt x="1" y="0"/>
                  </a:moveTo>
                  <a:lnTo>
                    <a:pt x="1" y="670"/>
                  </a:lnTo>
                  <a:lnTo>
                    <a:pt x="5877" y="670"/>
                  </a:lnTo>
                  <a:lnTo>
                    <a:pt x="587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12" name="Google Shape;3312;p74"/>
          <p:cNvGrpSpPr/>
          <p:nvPr/>
        </p:nvGrpSpPr>
        <p:grpSpPr>
          <a:xfrm>
            <a:off x="2786727" y="2897113"/>
            <a:ext cx="262750" cy="283300"/>
            <a:chOff x="2673275" y="2786325"/>
            <a:chExt cx="262750" cy="283300"/>
          </a:xfrm>
        </p:grpSpPr>
        <p:sp>
          <p:nvSpPr>
            <p:cNvPr id="3313" name="Google Shape;3313;p74"/>
            <p:cNvSpPr/>
            <p:nvPr/>
          </p:nvSpPr>
          <p:spPr>
            <a:xfrm>
              <a:off x="2771375" y="2967200"/>
              <a:ext cx="90000" cy="47875"/>
            </a:xfrm>
            <a:custGeom>
              <a:avLst/>
              <a:gdLst/>
              <a:ahLst/>
              <a:cxnLst/>
              <a:rect l="l" t="t" r="r" b="b"/>
              <a:pathLst>
                <a:path w="3600" h="1915" extrusionOk="0">
                  <a:moveTo>
                    <a:pt x="1226" y="1"/>
                  </a:moveTo>
                  <a:lnTo>
                    <a:pt x="1226" y="613"/>
                  </a:lnTo>
                  <a:lnTo>
                    <a:pt x="2967" y="613"/>
                  </a:lnTo>
                  <a:lnTo>
                    <a:pt x="2967" y="1283"/>
                  </a:lnTo>
                  <a:lnTo>
                    <a:pt x="632" y="1283"/>
                  </a:lnTo>
                  <a:lnTo>
                    <a:pt x="632" y="575"/>
                  </a:lnTo>
                  <a:lnTo>
                    <a:pt x="1" y="575"/>
                  </a:lnTo>
                  <a:lnTo>
                    <a:pt x="1" y="1341"/>
                  </a:lnTo>
                  <a:cubicBezTo>
                    <a:pt x="1" y="1647"/>
                    <a:pt x="269" y="1915"/>
                    <a:pt x="575" y="1915"/>
                  </a:cubicBezTo>
                  <a:lnTo>
                    <a:pt x="3025" y="1915"/>
                  </a:lnTo>
                  <a:cubicBezTo>
                    <a:pt x="3350" y="1915"/>
                    <a:pt x="3599" y="1666"/>
                    <a:pt x="3599" y="1341"/>
                  </a:cubicBezTo>
                  <a:lnTo>
                    <a:pt x="3599" y="575"/>
                  </a:lnTo>
                  <a:cubicBezTo>
                    <a:pt x="3599" y="269"/>
                    <a:pt x="3331" y="1"/>
                    <a:pt x="30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74"/>
            <p:cNvSpPr/>
            <p:nvPr/>
          </p:nvSpPr>
          <p:spPr>
            <a:xfrm>
              <a:off x="2696725" y="2786325"/>
              <a:ext cx="239300" cy="283300"/>
            </a:xfrm>
            <a:custGeom>
              <a:avLst/>
              <a:gdLst/>
              <a:ahLst/>
              <a:cxnLst/>
              <a:rect l="l" t="t" r="r" b="b"/>
              <a:pathLst>
                <a:path w="9572" h="11332" extrusionOk="0">
                  <a:moveTo>
                    <a:pt x="8250" y="651"/>
                  </a:moveTo>
                  <a:cubicBezTo>
                    <a:pt x="8633" y="651"/>
                    <a:pt x="8939" y="958"/>
                    <a:pt x="8939" y="1340"/>
                  </a:cubicBezTo>
                  <a:lnTo>
                    <a:pt x="8939" y="10030"/>
                  </a:lnTo>
                  <a:cubicBezTo>
                    <a:pt x="8939" y="10413"/>
                    <a:pt x="8633" y="10719"/>
                    <a:pt x="8250" y="10719"/>
                  </a:cubicBezTo>
                  <a:lnTo>
                    <a:pt x="1321" y="10719"/>
                  </a:lnTo>
                  <a:cubicBezTo>
                    <a:pt x="939" y="10719"/>
                    <a:pt x="613" y="10413"/>
                    <a:pt x="613" y="10030"/>
                  </a:cubicBezTo>
                  <a:lnTo>
                    <a:pt x="613" y="1340"/>
                  </a:lnTo>
                  <a:cubicBezTo>
                    <a:pt x="613" y="958"/>
                    <a:pt x="920" y="651"/>
                    <a:pt x="1321" y="651"/>
                  </a:cubicBezTo>
                  <a:close/>
                  <a:moveTo>
                    <a:pt x="1321" y="1"/>
                  </a:moveTo>
                  <a:cubicBezTo>
                    <a:pt x="594" y="1"/>
                    <a:pt x="1" y="613"/>
                    <a:pt x="1" y="1321"/>
                  </a:cubicBezTo>
                  <a:lnTo>
                    <a:pt x="1" y="10011"/>
                  </a:lnTo>
                  <a:cubicBezTo>
                    <a:pt x="1" y="10719"/>
                    <a:pt x="594" y="11332"/>
                    <a:pt x="1321" y="11332"/>
                  </a:cubicBezTo>
                  <a:lnTo>
                    <a:pt x="8250" y="11332"/>
                  </a:lnTo>
                  <a:cubicBezTo>
                    <a:pt x="8997" y="11332"/>
                    <a:pt x="9571" y="10758"/>
                    <a:pt x="9571" y="10011"/>
                  </a:cubicBezTo>
                  <a:lnTo>
                    <a:pt x="9571" y="1321"/>
                  </a:lnTo>
                  <a:cubicBezTo>
                    <a:pt x="9571" y="613"/>
                    <a:pt x="8978" y="1"/>
                    <a:pt x="82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74"/>
            <p:cNvSpPr/>
            <p:nvPr/>
          </p:nvSpPr>
          <p:spPr>
            <a:xfrm>
              <a:off x="2673275" y="2828425"/>
              <a:ext cx="62725" cy="15350"/>
            </a:xfrm>
            <a:custGeom>
              <a:avLst/>
              <a:gdLst/>
              <a:ahLst/>
              <a:cxnLst/>
              <a:rect l="l" t="t" r="r" b="b"/>
              <a:pathLst>
                <a:path w="2509" h="614" extrusionOk="0">
                  <a:moveTo>
                    <a:pt x="1" y="1"/>
                  </a:moveTo>
                  <a:lnTo>
                    <a:pt x="1" y="613"/>
                  </a:lnTo>
                  <a:lnTo>
                    <a:pt x="2508" y="613"/>
                  </a:lnTo>
                  <a:lnTo>
                    <a:pt x="25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74"/>
            <p:cNvSpPr/>
            <p:nvPr/>
          </p:nvSpPr>
          <p:spPr>
            <a:xfrm>
              <a:off x="2673275" y="2874375"/>
              <a:ext cx="62725" cy="15325"/>
            </a:xfrm>
            <a:custGeom>
              <a:avLst/>
              <a:gdLst/>
              <a:ahLst/>
              <a:cxnLst/>
              <a:rect l="l" t="t" r="r" b="b"/>
              <a:pathLst>
                <a:path w="2509" h="613" extrusionOk="0">
                  <a:moveTo>
                    <a:pt x="1" y="0"/>
                  </a:moveTo>
                  <a:lnTo>
                    <a:pt x="1" y="613"/>
                  </a:lnTo>
                  <a:lnTo>
                    <a:pt x="2508" y="613"/>
                  </a:lnTo>
                  <a:lnTo>
                    <a:pt x="25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74"/>
            <p:cNvSpPr/>
            <p:nvPr/>
          </p:nvSpPr>
          <p:spPr>
            <a:xfrm>
              <a:off x="2673275" y="2920300"/>
              <a:ext cx="62725" cy="15825"/>
            </a:xfrm>
            <a:custGeom>
              <a:avLst/>
              <a:gdLst/>
              <a:ahLst/>
              <a:cxnLst/>
              <a:rect l="l" t="t" r="r" b="b"/>
              <a:pathLst>
                <a:path w="2509" h="633" extrusionOk="0">
                  <a:moveTo>
                    <a:pt x="1" y="1"/>
                  </a:moveTo>
                  <a:lnTo>
                    <a:pt x="1" y="633"/>
                  </a:lnTo>
                  <a:lnTo>
                    <a:pt x="2508" y="633"/>
                  </a:lnTo>
                  <a:lnTo>
                    <a:pt x="25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74"/>
            <p:cNvSpPr/>
            <p:nvPr/>
          </p:nvSpPr>
          <p:spPr>
            <a:xfrm>
              <a:off x="2673275" y="2966250"/>
              <a:ext cx="62725" cy="15825"/>
            </a:xfrm>
            <a:custGeom>
              <a:avLst/>
              <a:gdLst/>
              <a:ahLst/>
              <a:cxnLst/>
              <a:rect l="l" t="t" r="r" b="b"/>
              <a:pathLst>
                <a:path w="2509" h="633" extrusionOk="0">
                  <a:moveTo>
                    <a:pt x="1" y="0"/>
                  </a:moveTo>
                  <a:lnTo>
                    <a:pt x="1" y="632"/>
                  </a:lnTo>
                  <a:lnTo>
                    <a:pt x="2508" y="632"/>
                  </a:lnTo>
                  <a:lnTo>
                    <a:pt x="25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74"/>
            <p:cNvSpPr/>
            <p:nvPr/>
          </p:nvSpPr>
          <p:spPr>
            <a:xfrm>
              <a:off x="2673275" y="3012675"/>
              <a:ext cx="62725" cy="15325"/>
            </a:xfrm>
            <a:custGeom>
              <a:avLst/>
              <a:gdLst/>
              <a:ahLst/>
              <a:cxnLst/>
              <a:rect l="l" t="t" r="r" b="b"/>
              <a:pathLst>
                <a:path w="2509" h="613" extrusionOk="0">
                  <a:moveTo>
                    <a:pt x="1" y="0"/>
                  </a:moveTo>
                  <a:lnTo>
                    <a:pt x="1" y="613"/>
                  </a:lnTo>
                  <a:lnTo>
                    <a:pt x="2508" y="613"/>
                  </a:lnTo>
                  <a:lnTo>
                    <a:pt x="25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74"/>
            <p:cNvSpPr/>
            <p:nvPr/>
          </p:nvSpPr>
          <p:spPr>
            <a:xfrm>
              <a:off x="2761325" y="2855700"/>
              <a:ext cx="110575" cy="56975"/>
            </a:xfrm>
            <a:custGeom>
              <a:avLst/>
              <a:gdLst/>
              <a:ahLst/>
              <a:cxnLst/>
              <a:rect l="l" t="t" r="r" b="b"/>
              <a:pathLst>
                <a:path w="4423" h="2279" extrusionOk="0">
                  <a:moveTo>
                    <a:pt x="326" y="1"/>
                  </a:moveTo>
                  <a:cubicBezTo>
                    <a:pt x="135" y="1"/>
                    <a:pt x="1" y="154"/>
                    <a:pt x="1" y="345"/>
                  </a:cubicBezTo>
                  <a:lnTo>
                    <a:pt x="1" y="1953"/>
                  </a:lnTo>
                  <a:cubicBezTo>
                    <a:pt x="1" y="2126"/>
                    <a:pt x="135" y="2279"/>
                    <a:pt x="326" y="2279"/>
                  </a:cubicBezTo>
                  <a:lnTo>
                    <a:pt x="4078" y="2279"/>
                  </a:lnTo>
                  <a:cubicBezTo>
                    <a:pt x="4288" y="2279"/>
                    <a:pt x="4422" y="2106"/>
                    <a:pt x="4422" y="1953"/>
                  </a:cubicBezTo>
                  <a:lnTo>
                    <a:pt x="4422" y="345"/>
                  </a:lnTo>
                  <a:cubicBezTo>
                    <a:pt x="4422" y="154"/>
                    <a:pt x="4288" y="1"/>
                    <a:pt x="40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74"/>
            <p:cNvSpPr/>
            <p:nvPr/>
          </p:nvSpPr>
          <p:spPr>
            <a:xfrm>
              <a:off x="2753675" y="2848050"/>
              <a:ext cx="125875" cy="72275"/>
            </a:xfrm>
            <a:custGeom>
              <a:avLst/>
              <a:gdLst/>
              <a:ahLst/>
              <a:cxnLst/>
              <a:rect l="l" t="t" r="r" b="b"/>
              <a:pathLst>
                <a:path w="5035" h="2891" extrusionOk="0">
                  <a:moveTo>
                    <a:pt x="4384" y="594"/>
                  </a:moveTo>
                  <a:cubicBezTo>
                    <a:pt x="4422" y="594"/>
                    <a:pt x="4422" y="594"/>
                    <a:pt x="4422" y="632"/>
                  </a:cubicBezTo>
                  <a:lnTo>
                    <a:pt x="4422" y="2221"/>
                  </a:lnTo>
                  <a:cubicBezTo>
                    <a:pt x="4422" y="2259"/>
                    <a:pt x="4422" y="2259"/>
                    <a:pt x="4384" y="2259"/>
                  </a:cubicBezTo>
                  <a:lnTo>
                    <a:pt x="632" y="2259"/>
                  </a:lnTo>
                  <a:cubicBezTo>
                    <a:pt x="613" y="2259"/>
                    <a:pt x="613" y="2259"/>
                    <a:pt x="613" y="2221"/>
                  </a:cubicBezTo>
                  <a:lnTo>
                    <a:pt x="613" y="632"/>
                  </a:lnTo>
                  <a:cubicBezTo>
                    <a:pt x="613" y="594"/>
                    <a:pt x="613" y="594"/>
                    <a:pt x="632" y="594"/>
                  </a:cubicBezTo>
                  <a:close/>
                  <a:moveTo>
                    <a:pt x="632" y="1"/>
                  </a:moveTo>
                  <a:cubicBezTo>
                    <a:pt x="288" y="1"/>
                    <a:pt x="1" y="288"/>
                    <a:pt x="1" y="651"/>
                  </a:cubicBezTo>
                  <a:lnTo>
                    <a:pt x="1" y="2259"/>
                  </a:lnTo>
                  <a:cubicBezTo>
                    <a:pt x="1" y="2604"/>
                    <a:pt x="288" y="2891"/>
                    <a:pt x="632" y="2891"/>
                  </a:cubicBezTo>
                  <a:lnTo>
                    <a:pt x="4384" y="2891"/>
                  </a:lnTo>
                  <a:cubicBezTo>
                    <a:pt x="4747" y="2891"/>
                    <a:pt x="5034" y="2604"/>
                    <a:pt x="5034" y="2259"/>
                  </a:cubicBezTo>
                  <a:lnTo>
                    <a:pt x="5034" y="651"/>
                  </a:lnTo>
                  <a:cubicBezTo>
                    <a:pt x="5034" y="288"/>
                    <a:pt x="4747" y="1"/>
                    <a:pt x="43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22" name="Google Shape;3322;p74"/>
          <p:cNvGrpSpPr/>
          <p:nvPr/>
        </p:nvGrpSpPr>
        <p:grpSpPr>
          <a:xfrm>
            <a:off x="3154799" y="2897350"/>
            <a:ext cx="279475" cy="282825"/>
            <a:chOff x="2989575" y="2790625"/>
            <a:chExt cx="279475" cy="282825"/>
          </a:xfrm>
        </p:grpSpPr>
        <p:sp>
          <p:nvSpPr>
            <p:cNvPr id="3323" name="Google Shape;3323;p74"/>
            <p:cNvSpPr/>
            <p:nvPr/>
          </p:nvSpPr>
          <p:spPr>
            <a:xfrm>
              <a:off x="2989575" y="2790625"/>
              <a:ext cx="229725" cy="282825"/>
            </a:xfrm>
            <a:custGeom>
              <a:avLst/>
              <a:gdLst/>
              <a:ahLst/>
              <a:cxnLst/>
              <a:rect l="l" t="t" r="r" b="b"/>
              <a:pathLst>
                <a:path w="9189" h="11313" extrusionOk="0">
                  <a:moveTo>
                    <a:pt x="900" y="1"/>
                  </a:moveTo>
                  <a:cubicBezTo>
                    <a:pt x="422" y="1"/>
                    <a:pt x="1" y="403"/>
                    <a:pt x="1" y="881"/>
                  </a:cubicBezTo>
                  <a:lnTo>
                    <a:pt x="1" y="10432"/>
                  </a:lnTo>
                  <a:cubicBezTo>
                    <a:pt x="1" y="10911"/>
                    <a:pt x="422" y="11313"/>
                    <a:pt x="900" y="11313"/>
                  </a:cubicBezTo>
                  <a:lnTo>
                    <a:pt x="6987" y="11313"/>
                  </a:lnTo>
                  <a:lnTo>
                    <a:pt x="9188" y="9150"/>
                  </a:lnTo>
                  <a:lnTo>
                    <a:pt x="9188" y="5245"/>
                  </a:lnTo>
                  <a:lnTo>
                    <a:pt x="8518" y="5245"/>
                  </a:lnTo>
                  <a:lnTo>
                    <a:pt x="8518" y="8863"/>
                  </a:lnTo>
                  <a:lnTo>
                    <a:pt x="6738" y="10643"/>
                  </a:lnTo>
                  <a:lnTo>
                    <a:pt x="900" y="10643"/>
                  </a:lnTo>
                  <a:cubicBezTo>
                    <a:pt x="766" y="10643"/>
                    <a:pt x="671" y="10547"/>
                    <a:pt x="671" y="10432"/>
                  </a:cubicBezTo>
                  <a:lnTo>
                    <a:pt x="671" y="881"/>
                  </a:lnTo>
                  <a:cubicBezTo>
                    <a:pt x="671" y="766"/>
                    <a:pt x="766" y="671"/>
                    <a:pt x="900" y="671"/>
                  </a:cubicBezTo>
                  <a:lnTo>
                    <a:pt x="8289" y="671"/>
                  </a:lnTo>
                  <a:cubicBezTo>
                    <a:pt x="8404" y="671"/>
                    <a:pt x="8499" y="766"/>
                    <a:pt x="8499" y="881"/>
                  </a:cubicBezTo>
                  <a:lnTo>
                    <a:pt x="8499" y="2585"/>
                  </a:lnTo>
                  <a:lnTo>
                    <a:pt x="9169" y="2585"/>
                  </a:lnTo>
                  <a:lnTo>
                    <a:pt x="9169" y="881"/>
                  </a:lnTo>
                  <a:cubicBezTo>
                    <a:pt x="9169" y="403"/>
                    <a:pt x="8767" y="1"/>
                    <a:pt x="82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74"/>
            <p:cNvSpPr/>
            <p:nvPr/>
          </p:nvSpPr>
          <p:spPr>
            <a:xfrm>
              <a:off x="3036000" y="2857150"/>
              <a:ext cx="72275" cy="16775"/>
            </a:xfrm>
            <a:custGeom>
              <a:avLst/>
              <a:gdLst/>
              <a:ahLst/>
              <a:cxnLst/>
              <a:rect l="l" t="t" r="r" b="b"/>
              <a:pathLst>
                <a:path w="2891" h="671" extrusionOk="0">
                  <a:moveTo>
                    <a:pt x="0" y="0"/>
                  </a:moveTo>
                  <a:lnTo>
                    <a:pt x="0" y="670"/>
                  </a:lnTo>
                  <a:lnTo>
                    <a:pt x="2891" y="670"/>
                  </a:lnTo>
                  <a:lnTo>
                    <a:pt x="28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74"/>
            <p:cNvSpPr/>
            <p:nvPr/>
          </p:nvSpPr>
          <p:spPr>
            <a:xfrm>
              <a:off x="3036000" y="2923650"/>
              <a:ext cx="72275" cy="16775"/>
            </a:xfrm>
            <a:custGeom>
              <a:avLst/>
              <a:gdLst/>
              <a:ahLst/>
              <a:cxnLst/>
              <a:rect l="l" t="t" r="r" b="b"/>
              <a:pathLst>
                <a:path w="2891" h="671" extrusionOk="0">
                  <a:moveTo>
                    <a:pt x="0" y="1"/>
                  </a:moveTo>
                  <a:lnTo>
                    <a:pt x="0" y="671"/>
                  </a:lnTo>
                  <a:lnTo>
                    <a:pt x="2891" y="671"/>
                  </a:lnTo>
                  <a:lnTo>
                    <a:pt x="28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74"/>
            <p:cNvSpPr/>
            <p:nvPr/>
          </p:nvSpPr>
          <p:spPr>
            <a:xfrm>
              <a:off x="3036000" y="2989700"/>
              <a:ext cx="72275" cy="16775"/>
            </a:xfrm>
            <a:custGeom>
              <a:avLst/>
              <a:gdLst/>
              <a:ahLst/>
              <a:cxnLst/>
              <a:rect l="l" t="t" r="r" b="b"/>
              <a:pathLst>
                <a:path w="2891" h="671" extrusionOk="0">
                  <a:moveTo>
                    <a:pt x="0" y="0"/>
                  </a:moveTo>
                  <a:lnTo>
                    <a:pt x="0" y="670"/>
                  </a:lnTo>
                  <a:lnTo>
                    <a:pt x="2891" y="670"/>
                  </a:lnTo>
                  <a:lnTo>
                    <a:pt x="28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74"/>
            <p:cNvSpPr/>
            <p:nvPr/>
          </p:nvSpPr>
          <p:spPr>
            <a:xfrm>
              <a:off x="3096225" y="2953100"/>
              <a:ext cx="51300" cy="49175"/>
            </a:xfrm>
            <a:custGeom>
              <a:avLst/>
              <a:gdLst/>
              <a:ahLst/>
              <a:cxnLst/>
              <a:rect l="l" t="t" r="r" b="b"/>
              <a:pathLst>
                <a:path w="2052" h="1967" extrusionOk="0">
                  <a:moveTo>
                    <a:pt x="809" y="1"/>
                  </a:moveTo>
                  <a:cubicBezTo>
                    <a:pt x="754" y="1"/>
                    <a:pt x="703" y="30"/>
                    <a:pt x="692" y="86"/>
                  </a:cubicBezTo>
                  <a:lnTo>
                    <a:pt x="80" y="1617"/>
                  </a:lnTo>
                  <a:cubicBezTo>
                    <a:pt x="0" y="1792"/>
                    <a:pt x="105" y="1967"/>
                    <a:pt x="285" y="1967"/>
                  </a:cubicBezTo>
                  <a:cubicBezTo>
                    <a:pt x="322" y="1967"/>
                    <a:pt x="363" y="1959"/>
                    <a:pt x="405" y="1943"/>
                  </a:cubicBezTo>
                  <a:lnTo>
                    <a:pt x="1936" y="1330"/>
                  </a:lnTo>
                  <a:cubicBezTo>
                    <a:pt x="2032" y="1292"/>
                    <a:pt x="2051" y="1177"/>
                    <a:pt x="2013" y="1139"/>
                  </a:cubicBezTo>
                  <a:lnTo>
                    <a:pt x="922" y="48"/>
                  </a:lnTo>
                  <a:cubicBezTo>
                    <a:pt x="890" y="16"/>
                    <a:pt x="848" y="1"/>
                    <a:pt x="8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74"/>
            <p:cNvSpPr/>
            <p:nvPr/>
          </p:nvSpPr>
          <p:spPr>
            <a:xfrm>
              <a:off x="3087675" y="2945200"/>
              <a:ext cx="66550" cy="65100"/>
            </a:xfrm>
            <a:custGeom>
              <a:avLst/>
              <a:gdLst/>
              <a:ahLst/>
              <a:cxnLst/>
              <a:rect l="l" t="t" r="r" b="b"/>
              <a:pathLst>
                <a:path w="2662" h="2604" extrusionOk="0">
                  <a:moveTo>
                    <a:pt x="1226" y="804"/>
                  </a:moveTo>
                  <a:lnTo>
                    <a:pt x="1857" y="1417"/>
                  </a:lnTo>
                  <a:lnTo>
                    <a:pt x="805" y="1857"/>
                  </a:lnTo>
                  <a:lnTo>
                    <a:pt x="805" y="1857"/>
                  </a:lnTo>
                  <a:lnTo>
                    <a:pt x="1226" y="804"/>
                  </a:lnTo>
                  <a:close/>
                  <a:moveTo>
                    <a:pt x="1130" y="0"/>
                  </a:moveTo>
                  <a:cubicBezTo>
                    <a:pt x="939" y="0"/>
                    <a:pt x="766" y="115"/>
                    <a:pt x="709" y="287"/>
                  </a:cubicBezTo>
                  <a:lnTo>
                    <a:pt x="77" y="1819"/>
                  </a:lnTo>
                  <a:cubicBezTo>
                    <a:pt x="1" y="1972"/>
                    <a:pt x="1" y="2201"/>
                    <a:pt x="135" y="2355"/>
                  </a:cubicBezTo>
                  <a:cubicBezTo>
                    <a:pt x="249" y="2508"/>
                    <a:pt x="422" y="2603"/>
                    <a:pt x="613" y="2603"/>
                  </a:cubicBezTo>
                  <a:cubicBezTo>
                    <a:pt x="709" y="2603"/>
                    <a:pt x="766" y="2603"/>
                    <a:pt x="824" y="2546"/>
                  </a:cubicBezTo>
                  <a:lnTo>
                    <a:pt x="2355" y="1933"/>
                  </a:lnTo>
                  <a:cubicBezTo>
                    <a:pt x="2489" y="1876"/>
                    <a:pt x="2623" y="1761"/>
                    <a:pt x="2642" y="1589"/>
                  </a:cubicBezTo>
                  <a:cubicBezTo>
                    <a:pt x="2661" y="1436"/>
                    <a:pt x="2623" y="1283"/>
                    <a:pt x="2527" y="1187"/>
                  </a:cubicBezTo>
                  <a:lnTo>
                    <a:pt x="1436" y="115"/>
                  </a:lnTo>
                  <a:cubicBezTo>
                    <a:pt x="1340" y="39"/>
                    <a:pt x="1245" y="0"/>
                    <a:pt x="11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74"/>
            <p:cNvSpPr/>
            <p:nvPr/>
          </p:nvSpPr>
          <p:spPr>
            <a:xfrm>
              <a:off x="3115425" y="2860025"/>
              <a:ext cx="123975" cy="123950"/>
            </a:xfrm>
            <a:custGeom>
              <a:avLst/>
              <a:gdLst/>
              <a:ahLst/>
              <a:cxnLst/>
              <a:rect l="l" t="t" r="r" b="b"/>
              <a:pathLst>
                <a:path w="4959" h="4958" extrusionOk="0">
                  <a:moveTo>
                    <a:pt x="3695" y="0"/>
                  </a:moveTo>
                  <a:lnTo>
                    <a:pt x="1" y="3714"/>
                  </a:lnTo>
                  <a:lnTo>
                    <a:pt x="1245" y="4958"/>
                  </a:lnTo>
                  <a:lnTo>
                    <a:pt x="4958" y="1244"/>
                  </a:lnTo>
                  <a:lnTo>
                    <a:pt x="4327" y="632"/>
                  </a:lnTo>
                  <a:lnTo>
                    <a:pt x="369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74"/>
            <p:cNvSpPr/>
            <p:nvPr/>
          </p:nvSpPr>
          <p:spPr>
            <a:xfrm>
              <a:off x="3104900" y="2848050"/>
              <a:ext cx="145500" cy="144075"/>
            </a:xfrm>
            <a:custGeom>
              <a:avLst/>
              <a:gdLst/>
              <a:ahLst/>
              <a:cxnLst/>
              <a:rect l="l" t="t" r="r" b="b"/>
              <a:pathLst>
                <a:path w="5820" h="5763" extrusionOk="0">
                  <a:moveTo>
                    <a:pt x="4154" y="939"/>
                  </a:moveTo>
                  <a:lnTo>
                    <a:pt x="4920" y="1704"/>
                  </a:lnTo>
                  <a:lnTo>
                    <a:pt x="1666" y="4958"/>
                  </a:lnTo>
                  <a:lnTo>
                    <a:pt x="900" y="4193"/>
                  </a:lnTo>
                  <a:lnTo>
                    <a:pt x="4154" y="939"/>
                  </a:lnTo>
                  <a:close/>
                  <a:moveTo>
                    <a:pt x="4116" y="1"/>
                  </a:moveTo>
                  <a:lnTo>
                    <a:pt x="1" y="4116"/>
                  </a:lnTo>
                  <a:lnTo>
                    <a:pt x="77" y="4326"/>
                  </a:lnTo>
                  <a:cubicBezTo>
                    <a:pt x="96" y="4384"/>
                    <a:pt x="96" y="4384"/>
                    <a:pt x="766" y="5054"/>
                  </a:cubicBezTo>
                  <a:lnTo>
                    <a:pt x="1207" y="5475"/>
                  </a:lnTo>
                  <a:lnTo>
                    <a:pt x="1360" y="5628"/>
                  </a:lnTo>
                  <a:cubicBezTo>
                    <a:pt x="1417" y="5705"/>
                    <a:pt x="1494" y="5762"/>
                    <a:pt x="1647" y="5762"/>
                  </a:cubicBezTo>
                  <a:lnTo>
                    <a:pt x="1781" y="5762"/>
                  </a:lnTo>
                  <a:lnTo>
                    <a:pt x="5819" y="1704"/>
                  </a:lnTo>
                  <a:lnTo>
                    <a:pt x="411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74"/>
            <p:cNvSpPr/>
            <p:nvPr/>
          </p:nvSpPr>
          <p:spPr>
            <a:xfrm>
              <a:off x="3208275" y="2838000"/>
              <a:ext cx="53125" cy="52675"/>
            </a:xfrm>
            <a:custGeom>
              <a:avLst/>
              <a:gdLst/>
              <a:ahLst/>
              <a:cxnLst/>
              <a:rect l="l" t="t" r="r" b="b"/>
              <a:pathLst>
                <a:path w="2125" h="2107" extrusionOk="0">
                  <a:moveTo>
                    <a:pt x="1019" y="1"/>
                  </a:moveTo>
                  <a:cubicBezTo>
                    <a:pt x="919" y="1"/>
                    <a:pt x="814" y="39"/>
                    <a:pt x="727" y="116"/>
                  </a:cubicBezTo>
                  <a:lnTo>
                    <a:pt x="0" y="862"/>
                  </a:lnTo>
                  <a:lnTo>
                    <a:pt x="1244" y="2106"/>
                  </a:lnTo>
                  <a:lnTo>
                    <a:pt x="1972" y="1360"/>
                  </a:lnTo>
                  <a:cubicBezTo>
                    <a:pt x="2125" y="1207"/>
                    <a:pt x="2125" y="977"/>
                    <a:pt x="1972" y="805"/>
                  </a:cubicBezTo>
                  <a:lnTo>
                    <a:pt x="1282" y="116"/>
                  </a:lnTo>
                  <a:cubicBezTo>
                    <a:pt x="1215" y="39"/>
                    <a:pt x="1120" y="1"/>
                    <a:pt x="10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74"/>
            <p:cNvSpPr/>
            <p:nvPr/>
          </p:nvSpPr>
          <p:spPr>
            <a:xfrm>
              <a:off x="3199175" y="2830350"/>
              <a:ext cx="69875" cy="68450"/>
            </a:xfrm>
            <a:custGeom>
              <a:avLst/>
              <a:gdLst/>
              <a:ahLst/>
              <a:cxnLst/>
              <a:rect l="l" t="t" r="r" b="b"/>
              <a:pathLst>
                <a:path w="2795" h="2738" extrusionOk="0">
                  <a:moveTo>
                    <a:pt x="1359" y="632"/>
                  </a:moveTo>
                  <a:cubicBezTo>
                    <a:pt x="1379" y="632"/>
                    <a:pt x="1379" y="632"/>
                    <a:pt x="1417" y="670"/>
                  </a:cubicBezTo>
                  <a:lnTo>
                    <a:pt x="2106" y="1359"/>
                  </a:lnTo>
                  <a:cubicBezTo>
                    <a:pt x="2125" y="1379"/>
                    <a:pt x="2125" y="1398"/>
                    <a:pt x="2125" y="1398"/>
                  </a:cubicBezTo>
                  <a:cubicBezTo>
                    <a:pt x="2125" y="1436"/>
                    <a:pt x="2125" y="1436"/>
                    <a:pt x="2106" y="1455"/>
                  </a:cubicBezTo>
                  <a:lnTo>
                    <a:pt x="1608" y="1953"/>
                  </a:lnTo>
                  <a:lnTo>
                    <a:pt x="843" y="1187"/>
                  </a:lnTo>
                  <a:lnTo>
                    <a:pt x="1321" y="670"/>
                  </a:lnTo>
                  <a:cubicBezTo>
                    <a:pt x="1340" y="632"/>
                    <a:pt x="1359" y="632"/>
                    <a:pt x="1359" y="632"/>
                  </a:cubicBezTo>
                  <a:close/>
                  <a:moveTo>
                    <a:pt x="1379" y="1"/>
                  </a:moveTo>
                  <a:cubicBezTo>
                    <a:pt x="1187" y="1"/>
                    <a:pt x="1015" y="58"/>
                    <a:pt x="881" y="211"/>
                  </a:cubicBezTo>
                  <a:lnTo>
                    <a:pt x="0" y="1092"/>
                  </a:lnTo>
                  <a:lnTo>
                    <a:pt x="58" y="1283"/>
                  </a:lnTo>
                  <a:cubicBezTo>
                    <a:pt x="96" y="1359"/>
                    <a:pt x="96" y="1359"/>
                    <a:pt x="326" y="1589"/>
                  </a:cubicBezTo>
                  <a:lnTo>
                    <a:pt x="766" y="2029"/>
                  </a:lnTo>
                  <a:lnTo>
                    <a:pt x="1187" y="2451"/>
                  </a:lnTo>
                  <a:lnTo>
                    <a:pt x="1340" y="2604"/>
                  </a:lnTo>
                  <a:cubicBezTo>
                    <a:pt x="1417" y="2680"/>
                    <a:pt x="1474" y="2738"/>
                    <a:pt x="1608" y="2738"/>
                  </a:cubicBezTo>
                  <a:lnTo>
                    <a:pt x="1742" y="2738"/>
                  </a:lnTo>
                  <a:lnTo>
                    <a:pt x="2584" y="1915"/>
                  </a:lnTo>
                  <a:cubicBezTo>
                    <a:pt x="2718" y="1781"/>
                    <a:pt x="2795" y="1589"/>
                    <a:pt x="2795" y="1398"/>
                  </a:cubicBezTo>
                  <a:cubicBezTo>
                    <a:pt x="2795" y="1206"/>
                    <a:pt x="2718" y="1034"/>
                    <a:pt x="2584" y="900"/>
                  </a:cubicBezTo>
                  <a:lnTo>
                    <a:pt x="1876" y="211"/>
                  </a:lnTo>
                  <a:cubicBezTo>
                    <a:pt x="1761" y="58"/>
                    <a:pt x="1570" y="1"/>
                    <a:pt x="13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3" name="Google Shape;3333;p74"/>
          <p:cNvGrpSpPr/>
          <p:nvPr/>
        </p:nvGrpSpPr>
        <p:grpSpPr>
          <a:xfrm>
            <a:off x="3539597" y="2897113"/>
            <a:ext cx="113900" cy="283300"/>
            <a:chOff x="3314975" y="2786325"/>
            <a:chExt cx="113900" cy="283300"/>
          </a:xfrm>
        </p:grpSpPr>
        <p:sp>
          <p:nvSpPr>
            <p:cNvPr id="3334" name="Google Shape;3334;p74"/>
            <p:cNvSpPr/>
            <p:nvPr/>
          </p:nvSpPr>
          <p:spPr>
            <a:xfrm>
              <a:off x="3324075" y="2946150"/>
              <a:ext cx="96200" cy="115950"/>
            </a:xfrm>
            <a:custGeom>
              <a:avLst/>
              <a:gdLst/>
              <a:ahLst/>
              <a:cxnLst/>
              <a:rect l="l" t="t" r="r" b="b"/>
              <a:pathLst>
                <a:path w="3848" h="4638" extrusionOk="0">
                  <a:moveTo>
                    <a:pt x="1914" y="1264"/>
                  </a:moveTo>
                  <a:cubicBezTo>
                    <a:pt x="2240" y="1264"/>
                    <a:pt x="2546" y="1551"/>
                    <a:pt x="2546" y="1895"/>
                  </a:cubicBezTo>
                  <a:cubicBezTo>
                    <a:pt x="2546" y="2221"/>
                    <a:pt x="2278" y="2508"/>
                    <a:pt x="1914" y="2508"/>
                  </a:cubicBezTo>
                  <a:cubicBezTo>
                    <a:pt x="1589" y="2508"/>
                    <a:pt x="1283" y="2221"/>
                    <a:pt x="1283" y="1895"/>
                  </a:cubicBezTo>
                  <a:cubicBezTo>
                    <a:pt x="1283" y="1551"/>
                    <a:pt x="1570" y="1264"/>
                    <a:pt x="1914" y="1264"/>
                  </a:cubicBezTo>
                  <a:close/>
                  <a:moveTo>
                    <a:pt x="785" y="1"/>
                  </a:moveTo>
                  <a:cubicBezTo>
                    <a:pt x="727" y="1"/>
                    <a:pt x="651" y="58"/>
                    <a:pt x="632" y="115"/>
                  </a:cubicBezTo>
                  <a:cubicBezTo>
                    <a:pt x="632" y="115"/>
                    <a:pt x="383" y="1302"/>
                    <a:pt x="58" y="1704"/>
                  </a:cubicBezTo>
                  <a:cubicBezTo>
                    <a:pt x="0" y="1742"/>
                    <a:pt x="19" y="1876"/>
                    <a:pt x="77" y="1934"/>
                  </a:cubicBezTo>
                  <a:cubicBezTo>
                    <a:pt x="77" y="1934"/>
                    <a:pt x="1646" y="3733"/>
                    <a:pt x="1799" y="4594"/>
                  </a:cubicBezTo>
                  <a:cubicBezTo>
                    <a:pt x="1799" y="4623"/>
                    <a:pt x="1876" y="4637"/>
                    <a:pt x="1955" y="4637"/>
                  </a:cubicBezTo>
                  <a:cubicBezTo>
                    <a:pt x="2034" y="4637"/>
                    <a:pt x="2115" y="4623"/>
                    <a:pt x="2125" y="4594"/>
                  </a:cubicBezTo>
                  <a:cubicBezTo>
                    <a:pt x="2374" y="3714"/>
                    <a:pt x="3847" y="1934"/>
                    <a:pt x="3847" y="1934"/>
                  </a:cubicBezTo>
                  <a:cubicBezTo>
                    <a:pt x="3828" y="1876"/>
                    <a:pt x="3847" y="1781"/>
                    <a:pt x="3828" y="1704"/>
                  </a:cubicBezTo>
                  <a:cubicBezTo>
                    <a:pt x="3522" y="1302"/>
                    <a:pt x="3254" y="115"/>
                    <a:pt x="3254" y="115"/>
                  </a:cubicBezTo>
                  <a:cubicBezTo>
                    <a:pt x="3235" y="58"/>
                    <a:pt x="3158" y="1"/>
                    <a:pt x="30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74"/>
            <p:cNvSpPr/>
            <p:nvPr/>
          </p:nvSpPr>
          <p:spPr>
            <a:xfrm>
              <a:off x="3314975" y="2938500"/>
              <a:ext cx="113900" cy="131125"/>
            </a:xfrm>
            <a:custGeom>
              <a:avLst/>
              <a:gdLst/>
              <a:ahLst/>
              <a:cxnLst/>
              <a:rect l="l" t="t" r="r" b="b"/>
              <a:pathLst>
                <a:path w="4556" h="5245" extrusionOk="0">
                  <a:moveTo>
                    <a:pt x="2278" y="1857"/>
                  </a:moveTo>
                  <a:cubicBezTo>
                    <a:pt x="2470" y="1857"/>
                    <a:pt x="2623" y="2010"/>
                    <a:pt x="2604" y="2201"/>
                  </a:cubicBezTo>
                  <a:cubicBezTo>
                    <a:pt x="2604" y="2393"/>
                    <a:pt x="2470" y="2527"/>
                    <a:pt x="2278" y="2527"/>
                  </a:cubicBezTo>
                  <a:cubicBezTo>
                    <a:pt x="2087" y="2527"/>
                    <a:pt x="1953" y="2374"/>
                    <a:pt x="1953" y="2201"/>
                  </a:cubicBezTo>
                  <a:cubicBezTo>
                    <a:pt x="1953" y="2010"/>
                    <a:pt x="2087" y="1857"/>
                    <a:pt x="2278" y="1857"/>
                  </a:cubicBezTo>
                  <a:close/>
                  <a:moveTo>
                    <a:pt x="2278" y="1244"/>
                  </a:moveTo>
                  <a:cubicBezTo>
                    <a:pt x="1761" y="1244"/>
                    <a:pt x="1340" y="1666"/>
                    <a:pt x="1340" y="2182"/>
                  </a:cubicBezTo>
                  <a:cubicBezTo>
                    <a:pt x="1340" y="2699"/>
                    <a:pt x="1781" y="3101"/>
                    <a:pt x="2278" y="3101"/>
                  </a:cubicBezTo>
                  <a:cubicBezTo>
                    <a:pt x="2814" y="3101"/>
                    <a:pt x="3216" y="2699"/>
                    <a:pt x="3216" y="2182"/>
                  </a:cubicBezTo>
                  <a:cubicBezTo>
                    <a:pt x="3216" y="1646"/>
                    <a:pt x="2814" y="1244"/>
                    <a:pt x="2278" y="1244"/>
                  </a:cubicBezTo>
                  <a:close/>
                  <a:moveTo>
                    <a:pt x="3331" y="594"/>
                  </a:moveTo>
                  <a:cubicBezTo>
                    <a:pt x="3407" y="881"/>
                    <a:pt x="3618" y="1704"/>
                    <a:pt x="3886" y="2106"/>
                  </a:cubicBezTo>
                  <a:cubicBezTo>
                    <a:pt x="3675" y="2374"/>
                    <a:pt x="2718" y="3580"/>
                    <a:pt x="2297" y="4441"/>
                  </a:cubicBezTo>
                  <a:cubicBezTo>
                    <a:pt x="1953" y="3580"/>
                    <a:pt x="957" y="2412"/>
                    <a:pt x="670" y="2106"/>
                  </a:cubicBezTo>
                  <a:cubicBezTo>
                    <a:pt x="957" y="1704"/>
                    <a:pt x="1187" y="900"/>
                    <a:pt x="1225" y="594"/>
                  </a:cubicBezTo>
                  <a:close/>
                  <a:moveTo>
                    <a:pt x="1130" y="0"/>
                  </a:moveTo>
                  <a:cubicBezTo>
                    <a:pt x="938" y="0"/>
                    <a:pt x="747" y="115"/>
                    <a:pt x="670" y="307"/>
                  </a:cubicBezTo>
                  <a:lnTo>
                    <a:pt x="670" y="326"/>
                  </a:lnTo>
                  <a:lnTo>
                    <a:pt x="670" y="364"/>
                  </a:lnTo>
                  <a:cubicBezTo>
                    <a:pt x="575" y="785"/>
                    <a:pt x="364" y="1551"/>
                    <a:pt x="154" y="1819"/>
                  </a:cubicBezTo>
                  <a:cubicBezTo>
                    <a:pt x="0" y="2010"/>
                    <a:pt x="58" y="2278"/>
                    <a:pt x="134" y="2393"/>
                  </a:cubicBezTo>
                  <a:lnTo>
                    <a:pt x="154" y="2412"/>
                  </a:lnTo>
                  <a:lnTo>
                    <a:pt x="173" y="2431"/>
                  </a:lnTo>
                  <a:cubicBezTo>
                    <a:pt x="613" y="2910"/>
                    <a:pt x="1723" y="4307"/>
                    <a:pt x="1819" y="4958"/>
                  </a:cubicBezTo>
                  <a:cubicBezTo>
                    <a:pt x="1857" y="5073"/>
                    <a:pt x="1953" y="5245"/>
                    <a:pt x="2297" y="5245"/>
                  </a:cubicBezTo>
                  <a:cubicBezTo>
                    <a:pt x="2546" y="5245"/>
                    <a:pt x="2680" y="5168"/>
                    <a:pt x="2738" y="4996"/>
                  </a:cubicBezTo>
                  <a:cubicBezTo>
                    <a:pt x="2891" y="4326"/>
                    <a:pt x="3982" y="2910"/>
                    <a:pt x="4384" y="2431"/>
                  </a:cubicBezTo>
                  <a:lnTo>
                    <a:pt x="4403" y="2412"/>
                  </a:lnTo>
                  <a:lnTo>
                    <a:pt x="4441" y="2393"/>
                  </a:lnTo>
                  <a:cubicBezTo>
                    <a:pt x="4479" y="2278"/>
                    <a:pt x="4556" y="2029"/>
                    <a:pt x="4403" y="1838"/>
                  </a:cubicBezTo>
                  <a:cubicBezTo>
                    <a:pt x="4211" y="1570"/>
                    <a:pt x="3982" y="785"/>
                    <a:pt x="3886" y="364"/>
                  </a:cubicBezTo>
                  <a:lnTo>
                    <a:pt x="3886" y="326"/>
                  </a:lnTo>
                  <a:lnTo>
                    <a:pt x="3886" y="307"/>
                  </a:lnTo>
                  <a:cubicBezTo>
                    <a:pt x="3809" y="134"/>
                    <a:pt x="3618" y="0"/>
                    <a:pt x="34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74"/>
            <p:cNvSpPr/>
            <p:nvPr/>
          </p:nvSpPr>
          <p:spPr>
            <a:xfrm>
              <a:off x="3324075" y="2938500"/>
              <a:ext cx="96200" cy="14850"/>
            </a:xfrm>
            <a:custGeom>
              <a:avLst/>
              <a:gdLst/>
              <a:ahLst/>
              <a:cxnLst/>
              <a:rect l="l" t="t" r="r" b="b"/>
              <a:pathLst>
                <a:path w="3848" h="594" extrusionOk="0">
                  <a:moveTo>
                    <a:pt x="0" y="0"/>
                  </a:moveTo>
                  <a:lnTo>
                    <a:pt x="0" y="594"/>
                  </a:lnTo>
                  <a:lnTo>
                    <a:pt x="3847" y="594"/>
                  </a:lnTo>
                  <a:lnTo>
                    <a:pt x="384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74"/>
            <p:cNvSpPr/>
            <p:nvPr/>
          </p:nvSpPr>
          <p:spPr>
            <a:xfrm>
              <a:off x="3332675" y="2786325"/>
              <a:ext cx="79950" cy="167025"/>
            </a:xfrm>
            <a:custGeom>
              <a:avLst/>
              <a:gdLst/>
              <a:ahLst/>
              <a:cxnLst/>
              <a:rect l="l" t="t" r="r" b="b"/>
              <a:pathLst>
                <a:path w="3198" h="6681" extrusionOk="0">
                  <a:moveTo>
                    <a:pt x="1953" y="632"/>
                  </a:moveTo>
                  <a:cubicBezTo>
                    <a:pt x="2297" y="632"/>
                    <a:pt x="2585" y="900"/>
                    <a:pt x="2585" y="1245"/>
                  </a:cubicBezTo>
                  <a:lnTo>
                    <a:pt x="2585" y="6087"/>
                  </a:lnTo>
                  <a:lnTo>
                    <a:pt x="613" y="6087"/>
                  </a:lnTo>
                  <a:lnTo>
                    <a:pt x="613" y="1245"/>
                  </a:lnTo>
                  <a:cubicBezTo>
                    <a:pt x="613" y="919"/>
                    <a:pt x="881" y="632"/>
                    <a:pt x="1245" y="632"/>
                  </a:cubicBezTo>
                  <a:close/>
                  <a:moveTo>
                    <a:pt x="1245" y="1"/>
                  </a:moveTo>
                  <a:cubicBezTo>
                    <a:pt x="537" y="1"/>
                    <a:pt x="1" y="575"/>
                    <a:pt x="1" y="1245"/>
                  </a:cubicBezTo>
                  <a:lnTo>
                    <a:pt x="1" y="6681"/>
                  </a:lnTo>
                  <a:lnTo>
                    <a:pt x="3197" y="6681"/>
                  </a:lnTo>
                  <a:lnTo>
                    <a:pt x="3197" y="1245"/>
                  </a:lnTo>
                  <a:cubicBezTo>
                    <a:pt x="3197" y="556"/>
                    <a:pt x="2623" y="1"/>
                    <a:pt x="19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8" name="Google Shape;3338;p74"/>
          <p:cNvGrpSpPr/>
          <p:nvPr/>
        </p:nvGrpSpPr>
        <p:grpSpPr>
          <a:xfrm>
            <a:off x="3758819" y="2897350"/>
            <a:ext cx="109600" cy="282825"/>
            <a:chOff x="3484850" y="2782975"/>
            <a:chExt cx="109600" cy="282825"/>
          </a:xfrm>
        </p:grpSpPr>
        <p:sp>
          <p:nvSpPr>
            <p:cNvPr id="3339" name="Google Shape;3339;p74"/>
            <p:cNvSpPr/>
            <p:nvPr/>
          </p:nvSpPr>
          <p:spPr>
            <a:xfrm>
              <a:off x="3532700" y="2826050"/>
              <a:ext cx="61750" cy="106250"/>
            </a:xfrm>
            <a:custGeom>
              <a:avLst/>
              <a:gdLst/>
              <a:ahLst/>
              <a:cxnLst/>
              <a:rect l="l" t="t" r="r" b="b"/>
              <a:pathLst>
                <a:path w="2470" h="4250" extrusionOk="0">
                  <a:moveTo>
                    <a:pt x="0" y="0"/>
                  </a:moveTo>
                  <a:lnTo>
                    <a:pt x="0" y="613"/>
                  </a:lnTo>
                  <a:lnTo>
                    <a:pt x="1723" y="613"/>
                  </a:lnTo>
                  <a:cubicBezTo>
                    <a:pt x="1800" y="613"/>
                    <a:pt x="1857" y="670"/>
                    <a:pt x="1857" y="747"/>
                  </a:cubicBezTo>
                  <a:lnTo>
                    <a:pt x="1857" y="4249"/>
                  </a:lnTo>
                  <a:lnTo>
                    <a:pt x="2470" y="4249"/>
                  </a:lnTo>
                  <a:lnTo>
                    <a:pt x="2470" y="747"/>
                  </a:lnTo>
                  <a:cubicBezTo>
                    <a:pt x="2470" y="326"/>
                    <a:pt x="2144" y="0"/>
                    <a:pt x="17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74"/>
            <p:cNvSpPr/>
            <p:nvPr/>
          </p:nvSpPr>
          <p:spPr>
            <a:xfrm>
              <a:off x="3484850" y="2868625"/>
              <a:ext cx="82800" cy="197175"/>
            </a:xfrm>
            <a:custGeom>
              <a:avLst/>
              <a:gdLst/>
              <a:ahLst/>
              <a:cxnLst/>
              <a:rect l="l" t="t" r="r" b="b"/>
              <a:pathLst>
                <a:path w="3312" h="7887" extrusionOk="0">
                  <a:moveTo>
                    <a:pt x="2718" y="632"/>
                  </a:moveTo>
                  <a:lnTo>
                    <a:pt x="2718" y="6834"/>
                  </a:lnTo>
                  <a:cubicBezTo>
                    <a:pt x="2718" y="7083"/>
                    <a:pt x="2489" y="7293"/>
                    <a:pt x="2259" y="7293"/>
                  </a:cubicBezTo>
                  <a:lnTo>
                    <a:pt x="1110" y="7293"/>
                  </a:lnTo>
                  <a:cubicBezTo>
                    <a:pt x="862" y="7293"/>
                    <a:pt x="651" y="7083"/>
                    <a:pt x="651" y="6834"/>
                  </a:cubicBezTo>
                  <a:lnTo>
                    <a:pt x="651" y="632"/>
                  </a:lnTo>
                  <a:close/>
                  <a:moveTo>
                    <a:pt x="0" y="1"/>
                  </a:moveTo>
                  <a:lnTo>
                    <a:pt x="0" y="6815"/>
                  </a:lnTo>
                  <a:cubicBezTo>
                    <a:pt x="0" y="7408"/>
                    <a:pt x="479" y="7887"/>
                    <a:pt x="1091" y="7887"/>
                  </a:cubicBezTo>
                  <a:lnTo>
                    <a:pt x="2240" y="7887"/>
                  </a:lnTo>
                  <a:cubicBezTo>
                    <a:pt x="2833" y="7887"/>
                    <a:pt x="3312" y="7408"/>
                    <a:pt x="3293" y="6815"/>
                  </a:cubicBezTo>
                  <a:lnTo>
                    <a:pt x="32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74"/>
            <p:cNvSpPr/>
            <p:nvPr/>
          </p:nvSpPr>
          <p:spPr>
            <a:xfrm>
              <a:off x="3493450" y="2790625"/>
              <a:ext cx="67025" cy="86175"/>
            </a:xfrm>
            <a:custGeom>
              <a:avLst/>
              <a:gdLst/>
              <a:ahLst/>
              <a:cxnLst/>
              <a:rect l="l" t="t" r="r" b="b"/>
              <a:pathLst>
                <a:path w="2681" h="3447" extrusionOk="0">
                  <a:moveTo>
                    <a:pt x="766" y="1"/>
                  </a:moveTo>
                  <a:cubicBezTo>
                    <a:pt x="326" y="1"/>
                    <a:pt x="1" y="345"/>
                    <a:pt x="1" y="766"/>
                  </a:cubicBezTo>
                  <a:lnTo>
                    <a:pt x="1" y="3446"/>
                  </a:lnTo>
                  <a:lnTo>
                    <a:pt x="2661" y="3446"/>
                  </a:lnTo>
                  <a:lnTo>
                    <a:pt x="2681" y="766"/>
                  </a:lnTo>
                  <a:cubicBezTo>
                    <a:pt x="2681" y="345"/>
                    <a:pt x="2336" y="1"/>
                    <a:pt x="19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74"/>
            <p:cNvSpPr/>
            <p:nvPr/>
          </p:nvSpPr>
          <p:spPr>
            <a:xfrm>
              <a:off x="3485800" y="2782975"/>
              <a:ext cx="82325" cy="101475"/>
            </a:xfrm>
            <a:custGeom>
              <a:avLst/>
              <a:gdLst/>
              <a:ahLst/>
              <a:cxnLst/>
              <a:rect l="l" t="t" r="r" b="b"/>
              <a:pathLst>
                <a:path w="3293" h="4059" extrusionOk="0">
                  <a:moveTo>
                    <a:pt x="2221" y="613"/>
                  </a:moveTo>
                  <a:cubicBezTo>
                    <a:pt x="2451" y="613"/>
                    <a:pt x="2680" y="843"/>
                    <a:pt x="2680" y="1072"/>
                  </a:cubicBezTo>
                  <a:lnTo>
                    <a:pt x="2680" y="3446"/>
                  </a:lnTo>
                  <a:lnTo>
                    <a:pt x="613" y="3446"/>
                  </a:lnTo>
                  <a:lnTo>
                    <a:pt x="613" y="1072"/>
                  </a:lnTo>
                  <a:cubicBezTo>
                    <a:pt x="613" y="843"/>
                    <a:pt x="824" y="613"/>
                    <a:pt x="1072" y="613"/>
                  </a:cubicBezTo>
                  <a:close/>
                  <a:moveTo>
                    <a:pt x="1072" y="1"/>
                  </a:moveTo>
                  <a:cubicBezTo>
                    <a:pt x="479" y="1"/>
                    <a:pt x="1" y="479"/>
                    <a:pt x="1" y="1072"/>
                  </a:cubicBezTo>
                  <a:lnTo>
                    <a:pt x="1" y="4058"/>
                  </a:lnTo>
                  <a:lnTo>
                    <a:pt x="3293" y="4058"/>
                  </a:lnTo>
                  <a:lnTo>
                    <a:pt x="3293" y="1072"/>
                  </a:lnTo>
                  <a:cubicBezTo>
                    <a:pt x="3293" y="479"/>
                    <a:pt x="2814" y="1"/>
                    <a:pt x="22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74"/>
            <p:cNvSpPr/>
            <p:nvPr/>
          </p:nvSpPr>
          <p:spPr>
            <a:xfrm>
              <a:off x="3519300" y="2878675"/>
              <a:ext cx="15325" cy="179475"/>
            </a:xfrm>
            <a:custGeom>
              <a:avLst/>
              <a:gdLst/>
              <a:ahLst/>
              <a:cxnLst/>
              <a:rect l="l" t="t" r="r" b="b"/>
              <a:pathLst>
                <a:path w="613" h="7179" extrusionOk="0">
                  <a:moveTo>
                    <a:pt x="0" y="1"/>
                  </a:moveTo>
                  <a:lnTo>
                    <a:pt x="0" y="7178"/>
                  </a:lnTo>
                  <a:lnTo>
                    <a:pt x="613" y="7178"/>
                  </a:lnTo>
                  <a:lnTo>
                    <a:pt x="6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44" name="Google Shape;3344;p74"/>
          <p:cNvGrpSpPr/>
          <p:nvPr/>
        </p:nvGrpSpPr>
        <p:grpSpPr>
          <a:xfrm>
            <a:off x="3973741" y="2896988"/>
            <a:ext cx="80425" cy="283550"/>
            <a:chOff x="3669075" y="2787275"/>
            <a:chExt cx="80425" cy="283550"/>
          </a:xfrm>
        </p:grpSpPr>
        <p:sp>
          <p:nvSpPr>
            <p:cNvPr id="3345" name="Google Shape;3345;p74"/>
            <p:cNvSpPr/>
            <p:nvPr/>
          </p:nvSpPr>
          <p:spPr>
            <a:xfrm>
              <a:off x="3698750" y="2840400"/>
              <a:ext cx="20125" cy="169425"/>
            </a:xfrm>
            <a:custGeom>
              <a:avLst/>
              <a:gdLst/>
              <a:ahLst/>
              <a:cxnLst/>
              <a:rect l="l" t="t" r="r" b="b"/>
              <a:pathLst>
                <a:path w="805" h="6777" extrusionOk="0">
                  <a:moveTo>
                    <a:pt x="0" y="0"/>
                  </a:moveTo>
                  <a:lnTo>
                    <a:pt x="0" y="6585"/>
                  </a:lnTo>
                  <a:cubicBezTo>
                    <a:pt x="0" y="6681"/>
                    <a:pt x="96" y="6776"/>
                    <a:pt x="192" y="6776"/>
                  </a:cubicBezTo>
                  <a:lnTo>
                    <a:pt x="613" y="6776"/>
                  </a:lnTo>
                  <a:cubicBezTo>
                    <a:pt x="728" y="6776"/>
                    <a:pt x="804" y="6700"/>
                    <a:pt x="785" y="6585"/>
                  </a:cubicBezTo>
                  <a:lnTo>
                    <a:pt x="78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74"/>
            <p:cNvSpPr/>
            <p:nvPr/>
          </p:nvSpPr>
          <p:spPr>
            <a:xfrm>
              <a:off x="3692263" y="2833225"/>
              <a:ext cx="34950" cy="184250"/>
            </a:xfrm>
            <a:custGeom>
              <a:avLst/>
              <a:gdLst/>
              <a:ahLst/>
              <a:cxnLst/>
              <a:rect l="l" t="t" r="r" b="b"/>
              <a:pathLst>
                <a:path w="1398" h="7370" extrusionOk="0">
                  <a:moveTo>
                    <a:pt x="804" y="594"/>
                  </a:moveTo>
                  <a:lnTo>
                    <a:pt x="804" y="6776"/>
                  </a:lnTo>
                  <a:lnTo>
                    <a:pt x="593" y="6776"/>
                  </a:lnTo>
                  <a:lnTo>
                    <a:pt x="593" y="594"/>
                  </a:lnTo>
                  <a:close/>
                  <a:moveTo>
                    <a:pt x="0" y="0"/>
                  </a:moveTo>
                  <a:lnTo>
                    <a:pt x="0" y="6891"/>
                  </a:lnTo>
                  <a:cubicBezTo>
                    <a:pt x="0" y="7159"/>
                    <a:pt x="211" y="7369"/>
                    <a:pt x="479" y="7369"/>
                  </a:cubicBezTo>
                  <a:lnTo>
                    <a:pt x="900" y="7369"/>
                  </a:lnTo>
                  <a:cubicBezTo>
                    <a:pt x="1187" y="7369"/>
                    <a:pt x="1397" y="7121"/>
                    <a:pt x="1378" y="6891"/>
                  </a:cubicBezTo>
                  <a:lnTo>
                    <a:pt x="13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74"/>
            <p:cNvSpPr/>
            <p:nvPr/>
          </p:nvSpPr>
          <p:spPr>
            <a:xfrm>
              <a:off x="3676250" y="2794450"/>
              <a:ext cx="64625" cy="53625"/>
            </a:xfrm>
            <a:custGeom>
              <a:avLst/>
              <a:gdLst/>
              <a:ahLst/>
              <a:cxnLst/>
              <a:rect l="l" t="t" r="r" b="b"/>
              <a:pathLst>
                <a:path w="2585" h="2145" extrusionOk="0">
                  <a:moveTo>
                    <a:pt x="575" y="1"/>
                  </a:moveTo>
                  <a:cubicBezTo>
                    <a:pt x="269" y="1"/>
                    <a:pt x="1" y="250"/>
                    <a:pt x="1" y="575"/>
                  </a:cubicBezTo>
                  <a:lnTo>
                    <a:pt x="1" y="2145"/>
                  </a:lnTo>
                  <a:lnTo>
                    <a:pt x="2585" y="2145"/>
                  </a:lnTo>
                  <a:lnTo>
                    <a:pt x="2585" y="575"/>
                  </a:lnTo>
                  <a:cubicBezTo>
                    <a:pt x="2585" y="250"/>
                    <a:pt x="2336" y="1"/>
                    <a:pt x="20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74"/>
            <p:cNvSpPr/>
            <p:nvPr/>
          </p:nvSpPr>
          <p:spPr>
            <a:xfrm>
              <a:off x="3669075" y="2787275"/>
              <a:ext cx="78975" cy="67975"/>
            </a:xfrm>
            <a:custGeom>
              <a:avLst/>
              <a:gdLst/>
              <a:ahLst/>
              <a:cxnLst/>
              <a:rect l="l" t="t" r="r" b="b"/>
              <a:pathLst>
                <a:path w="3159" h="2719" extrusionOk="0">
                  <a:moveTo>
                    <a:pt x="2336" y="594"/>
                  </a:moveTo>
                  <a:cubicBezTo>
                    <a:pt x="2470" y="594"/>
                    <a:pt x="2584" y="709"/>
                    <a:pt x="2584" y="862"/>
                  </a:cubicBezTo>
                  <a:lnTo>
                    <a:pt x="2584" y="2125"/>
                  </a:lnTo>
                  <a:lnTo>
                    <a:pt x="632" y="2125"/>
                  </a:lnTo>
                  <a:lnTo>
                    <a:pt x="632" y="862"/>
                  </a:lnTo>
                  <a:cubicBezTo>
                    <a:pt x="632" y="709"/>
                    <a:pt x="747" y="594"/>
                    <a:pt x="900" y="594"/>
                  </a:cubicBezTo>
                  <a:close/>
                  <a:moveTo>
                    <a:pt x="862" y="1"/>
                  </a:moveTo>
                  <a:cubicBezTo>
                    <a:pt x="383" y="1"/>
                    <a:pt x="0" y="384"/>
                    <a:pt x="0" y="862"/>
                  </a:cubicBezTo>
                  <a:lnTo>
                    <a:pt x="0" y="2719"/>
                  </a:lnTo>
                  <a:lnTo>
                    <a:pt x="3159" y="2719"/>
                  </a:lnTo>
                  <a:lnTo>
                    <a:pt x="3159" y="862"/>
                  </a:lnTo>
                  <a:cubicBezTo>
                    <a:pt x="3159" y="384"/>
                    <a:pt x="2776" y="1"/>
                    <a:pt x="22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74"/>
            <p:cNvSpPr/>
            <p:nvPr/>
          </p:nvSpPr>
          <p:spPr>
            <a:xfrm>
              <a:off x="3670025" y="2831775"/>
              <a:ext cx="79475" cy="237850"/>
            </a:xfrm>
            <a:custGeom>
              <a:avLst/>
              <a:gdLst/>
              <a:ahLst/>
              <a:cxnLst/>
              <a:rect l="l" t="t" r="r" b="b"/>
              <a:pathLst>
                <a:path w="3179" h="9514" extrusionOk="0">
                  <a:moveTo>
                    <a:pt x="2527" y="633"/>
                  </a:moveTo>
                  <a:lnTo>
                    <a:pt x="2527" y="7619"/>
                  </a:lnTo>
                  <a:cubicBezTo>
                    <a:pt x="2527" y="7638"/>
                    <a:pt x="2508" y="7657"/>
                    <a:pt x="2489" y="7695"/>
                  </a:cubicBezTo>
                  <a:lnTo>
                    <a:pt x="2432" y="7734"/>
                  </a:lnTo>
                  <a:lnTo>
                    <a:pt x="1589" y="8901"/>
                  </a:lnTo>
                  <a:lnTo>
                    <a:pt x="1494" y="8901"/>
                  </a:lnTo>
                  <a:lnTo>
                    <a:pt x="632" y="7734"/>
                  </a:lnTo>
                  <a:lnTo>
                    <a:pt x="594" y="7695"/>
                  </a:lnTo>
                  <a:cubicBezTo>
                    <a:pt x="594" y="7657"/>
                    <a:pt x="575" y="7638"/>
                    <a:pt x="537" y="7619"/>
                  </a:cubicBezTo>
                  <a:lnTo>
                    <a:pt x="537" y="633"/>
                  </a:lnTo>
                  <a:close/>
                  <a:moveTo>
                    <a:pt x="1" y="1"/>
                  </a:moveTo>
                  <a:lnTo>
                    <a:pt x="1" y="7619"/>
                  </a:lnTo>
                  <a:cubicBezTo>
                    <a:pt x="1" y="7791"/>
                    <a:pt x="96" y="7925"/>
                    <a:pt x="154" y="8021"/>
                  </a:cubicBezTo>
                  <a:cubicBezTo>
                    <a:pt x="154" y="8040"/>
                    <a:pt x="192" y="8040"/>
                    <a:pt x="192" y="8078"/>
                  </a:cubicBezTo>
                  <a:lnTo>
                    <a:pt x="1092" y="9342"/>
                  </a:lnTo>
                  <a:cubicBezTo>
                    <a:pt x="1187" y="9476"/>
                    <a:pt x="1360" y="9514"/>
                    <a:pt x="1570" y="9514"/>
                  </a:cubicBezTo>
                  <a:cubicBezTo>
                    <a:pt x="1781" y="9514"/>
                    <a:pt x="1934" y="9476"/>
                    <a:pt x="2068" y="9342"/>
                  </a:cubicBezTo>
                  <a:lnTo>
                    <a:pt x="2987" y="8078"/>
                  </a:lnTo>
                  <a:cubicBezTo>
                    <a:pt x="2987" y="8040"/>
                    <a:pt x="3006" y="8040"/>
                    <a:pt x="3006" y="8021"/>
                  </a:cubicBezTo>
                  <a:cubicBezTo>
                    <a:pt x="3082" y="7925"/>
                    <a:pt x="3178" y="7810"/>
                    <a:pt x="3178" y="7619"/>
                  </a:cubicBezTo>
                  <a:lnTo>
                    <a:pt x="31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74"/>
            <p:cNvSpPr/>
            <p:nvPr/>
          </p:nvSpPr>
          <p:spPr>
            <a:xfrm>
              <a:off x="3669075" y="2833225"/>
              <a:ext cx="79925" cy="17250"/>
            </a:xfrm>
            <a:custGeom>
              <a:avLst/>
              <a:gdLst/>
              <a:ahLst/>
              <a:cxnLst/>
              <a:rect l="l" t="t" r="r" b="b"/>
              <a:pathLst>
                <a:path w="3197" h="690" extrusionOk="0">
                  <a:moveTo>
                    <a:pt x="0" y="0"/>
                  </a:moveTo>
                  <a:lnTo>
                    <a:pt x="0" y="689"/>
                  </a:lnTo>
                  <a:lnTo>
                    <a:pt x="3197" y="689"/>
                  </a:lnTo>
                  <a:lnTo>
                    <a:pt x="319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74"/>
            <p:cNvSpPr/>
            <p:nvPr/>
          </p:nvSpPr>
          <p:spPr>
            <a:xfrm>
              <a:off x="3689175" y="3041375"/>
              <a:ext cx="39750" cy="21200"/>
            </a:xfrm>
            <a:custGeom>
              <a:avLst/>
              <a:gdLst/>
              <a:ahLst/>
              <a:cxnLst/>
              <a:rect l="l" t="t" r="r" b="b"/>
              <a:pathLst>
                <a:path w="1590" h="848" extrusionOk="0">
                  <a:moveTo>
                    <a:pt x="0" y="1"/>
                  </a:moveTo>
                  <a:lnTo>
                    <a:pt x="555" y="804"/>
                  </a:lnTo>
                  <a:cubicBezTo>
                    <a:pt x="575" y="833"/>
                    <a:pt x="685" y="847"/>
                    <a:pt x="792" y="847"/>
                  </a:cubicBezTo>
                  <a:cubicBezTo>
                    <a:pt x="900" y="847"/>
                    <a:pt x="1005" y="833"/>
                    <a:pt x="1015" y="804"/>
                  </a:cubicBezTo>
                  <a:lnTo>
                    <a:pt x="15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74"/>
            <p:cNvSpPr/>
            <p:nvPr/>
          </p:nvSpPr>
          <p:spPr>
            <a:xfrm>
              <a:off x="3673863" y="3034925"/>
              <a:ext cx="69400" cy="35900"/>
            </a:xfrm>
            <a:custGeom>
              <a:avLst/>
              <a:gdLst/>
              <a:ahLst/>
              <a:cxnLst/>
              <a:rect l="l" t="t" r="r" b="b"/>
              <a:pathLst>
                <a:path w="2776" h="1436" extrusionOk="0">
                  <a:moveTo>
                    <a:pt x="1570" y="594"/>
                  </a:moveTo>
                  <a:lnTo>
                    <a:pt x="1397" y="823"/>
                  </a:lnTo>
                  <a:lnTo>
                    <a:pt x="1302" y="823"/>
                  </a:lnTo>
                  <a:lnTo>
                    <a:pt x="1110" y="594"/>
                  </a:lnTo>
                  <a:close/>
                  <a:moveTo>
                    <a:pt x="0" y="0"/>
                  </a:moveTo>
                  <a:lnTo>
                    <a:pt x="900" y="1264"/>
                  </a:lnTo>
                  <a:cubicBezTo>
                    <a:pt x="995" y="1398"/>
                    <a:pt x="1168" y="1436"/>
                    <a:pt x="1378" y="1436"/>
                  </a:cubicBezTo>
                  <a:cubicBezTo>
                    <a:pt x="1589" y="1436"/>
                    <a:pt x="1742" y="1398"/>
                    <a:pt x="1857" y="1264"/>
                  </a:cubicBezTo>
                  <a:lnTo>
                    <a:pt x="277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53" name="Google Shape;3353;p74"/>
          <p:cNvGrpSpPr/>
          <p:nvPr/>
        </p:nvGrpSpPr>
        <p:grpSpPr>
          <a:xfrm>
            <a:off x="4159489" y="2897838"/>
            <a:ext cx="284250" cy="281850"/>
            <a:chOff x="3845175" y="2787775"/>
            <a:chExt cx="284250" cy="281850"/>
          </a:xfrm>
        </p:grpSpPr>
        <p:sp>
          <p:nvSpPr>
            <p:cNvPr id="3354" name="Google Shape;3354;p74"/>
            <p:cNvSpPr/>
            <p:nvPr/>
          </p:nvSpPr>
          <p:spPr>
            <a:xfrm>
              <a:off x="3869100" y="2804150"/>
              <a:ext cx="78975" cy="77425"/>
            </a:xfrm>
            <a:custGeom>
              <a:avLst/>
              <a:gdLst/>
              <a:ahLst/>
              <a:cxnLst/>
              <a:rect l="l" t="t" r="r" b="b"/>
              <a:pathLst>
                <a:path w="3159" h="3097" extrusionOk="0">
                  <a:moveTo>
                    <a:pt x="1467" y="1"/>
                  </a:moveTo>
                  <a:cubicBezTo>
                    <a:pt x="1307" y="1"/>
                    <a:pt x="1149" y="63"/>
                    <a:pt x="1034" y="187"/>
                  </a:cubicBezTo>
                  <a:lnTo>
                    <a:pt x="613" y="589"/>
                  </a:lnTo>
                  <a:lnTo>
                    <a:pt x="230" y="972"/>
                  </a:lnTo>
                  <a:cubicBezTo>
                    <a:pt x="0" y="1202"/>
                    <a:pt x="0" y="1623"/>
                    <a:pt x="230" y="1852"/>
                  </a:cubicBezTo>
                  <a:lnTo>
                    <a:pt x="1474" y="3097"/>
                  </a:lnTo>
                  <a:lnTo>
                    <a:pt x="3158" y="1431"/>
                  </a:lnTo>
                  <a:lnTo>
                    <a:pt x="1914" y="187"/>
                  </a:lnTo>
                  <a:cubicBezTo>
                    <a:pt x="1790" y="63"/>
                    <a:pt x="1627" y="1"/>
                    <a:pt x="1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74"/>
            <p:cNvSpPr/>
            <p:nvPr/>
          </p:nvSpPr>
          <p:spPr>
            <a:xfrm>
              <a:off x="3861925" y="2796375"/>
              <a:ext cx="96675" cy="97175"/>
            </a:xfrm>
            <a:custGeom>
              <a:avLst/>
              <a:gdLst/>
              <a:ahLst/>
              <a:cxnLst/>
              <a:rect l="l" t="t" r="r" b="b"/>
              <a:pathLst>
                <a:path w="3867" h="3887" extrusionOk="0">
                  <a:moveTo>
                    <a:pt x="1742" y="651"/>
                  </a:moveTo>
                  <a:cubicBezTo>
                    <a:pt x="1818" y="651"/>
                    <a:pt x="1895" y="690"/>
                    <a:pt x="1933" y="785"/>
                  </a:cubicBezTo>
                  <a:lnTo>
                    <a:pt x="2948" y="1781"/>
                  </a:lnTo>
                  <a:lnTo>
                    <a:pt x="1742" y="2986"/>
                  </a:lnTo>
                  <a:lnTo>
                    <a:pt x="747" y="1972"/>
                  </a:lnTo>
                  <a:cubicBezTo>
                    <a:pt x="613" y="1857"/>
                    <a:pt x="613" y="1666"/>
                    <a:pt x="747" y="1551"/>
                  </a:cubicBezTo>
                  <a:lnTo>
                    <a:pt x="1531" y="747"/>
                  </a:lnTo>
                  <a:cubicBezTo>
                    <a:pt x="1570" y="690"/>
                    <a:pt x="1665" y="651"/>
                    <a:pt x="1742" y="651"/>
                  </a:cubicBezTo>
                  <a:close/>
                  <a:moveTo>
                    <a:pt x="1742" y="1"/>
                  </a:moveTo>
                  <a:cubicBezTo>
                    <a:pt x="1512" y="1"/>
                    <a:pt x="1263" y="96"/>
                    <a:pt x="1072" y="288"/>
                  </a:cubicBezTo>
                  <a:lnTo>
                    <a:pt x="287" y="1092"/>
                  </a:lnTo>
                  <a:cubicBezTo>
                    <a:pt x="96" y="1245"/>
                    <a:pt x="0" y="1494"/>
                    <a:pt x="0" y="1761"/>
                  </a:cubicBezTo>
                  <a:cubicBezTo>
                    <a:pt x="0" y="1991"/>
                    <a:pt x="96" y="2240"/>
                    <a:pt x="287" y="2431"/>
                  </a:cubicBezTo>
                  <a:lnTo>
                    <a:pt x="1742" y="3886"/>
                  </a:lnTo>
                  <a:lnTo>
                    <a:pt x="3867" y="1761"/>
                  </a:lnTo>
                  <a:lnTo>
                    <a:pt x="2412" y="288"/>
                  </a:lnTo>
                  <a:cubicBezTo>
                    <a:pt x="2240" y="96"/>
                    <a:pt x="1991" y="1"/>
                    <a:pt x="17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74"/>
            <p:cNvSpPr/>
            <p:nvPr/>
          </p:nvSpPr>
          <p:spPr>
            <a:xfrm>
              <a:off x="4052850" y="2987425"/>
              <a:ext cx="51700" cy="51100"/>
            </a:xfrm>
            <a:custGeom>
              <a:avLst/>
              <a:gdLst/>
              <a:ahLst/>
              <a:cxnLst/>
              <a:rect l="l" t="t" r="r" b="b"/>
              <a:pathLst>
                <a:path w="2068" h="2044" extrusionOk="0">
                  <a:moveTo>
                    <a:pt x="1637" y="1"/>
                  </a:moveTo>
                  <a:cubicBezTo>
                    <a:pt x="1615" y="1"/>
                    <a:pt x="1592" y="11"/>
                    <a:pt x="1570" y="34"/>
                  </a:cubicBezTo>
                  <a:lnTo>
                    <a:pt x="804" y="800"/>
                  </a:lnTo>
                  <a:lnTo>
                    <a:pt x="39" y="1565"/>
                  </a:lnTo>
                  <a:cubicBezTo>
                    <a:pt x="0" y="1603"/>
                    <a:pt x="19" y="1699"/>
                    <a:pt x="96" y="1699"/>
                  </a:cubicBezTo>
                  <a:lnTo>
                    <a:pt x="1953" y="2044"/>
                  </a:lnTo>
                  <a:cubicBezTo>
                    <a:pt x="2029" y="2044"/>
                    <a:pt x="2067" y="1986"/>
                    <a:pt x="2048" y="1948"/>
                  </a:cubicBezTo>
                  <a:lnTo>
                    <a:pt x="1723" y="72"/>
                  </a:lnTo>
                  <a:cubicBezTo>
                    <a:pt x="1700" y="26"/>
                    <a:pt x="1670" y="1"/>
                    <a:pt x="16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74"/>
            <p:cNvSpPr/>
            <p:nvPr/>
          </p:nvSpPr>
          <p:spPr>
            <a:xfrm>
              <a:off x="4043750" y="2978700"/>
              <a:ext cx="68925" cy="67975"/>
            </a:xfrm>
            <a:custGeom>
              <a:avLst/>
              <a:gdLst/>
              <a:ahLst/>
              <a:cxnLst/>
              <a:rect l="l" t="t" r="r" b="b"/>
              <a:pathLst>
                <a:path w="2757" h="2719" extrusionOk="0">
                  <a:moveTo>
                    <a:pt x="1838" y="919"/>
                  </a:moveTo>
                  <a:lnTo>
                    <a:pt x="2029" y="2010"/>
                  </a:lnTo>
                  <a:lnTo>
                    <a:pt x="958" y="1818"/>
                  </a:lnTo>
                  <a:lnTo>
                    <a:pt x="1838" y="919"/>
                  </a:lnTo>
                  <a:close/>
                  <a:moveTo>
                    <a:pt x="1991" y="0"/>
                  </a:moveTo>
                  <a:cubicBezTo>
                    <a:pt x="1876" y="0"/>
                    <a:pt x="1761" y="38"/>
                    <a:pt x="1685" y="115"/>
                  </a:cubicBezTo>
                  <a:lnTo>
                    <a:pt x="135" y="1665"/>
                  </a:lnTo>
                  <a:cubicBezTo>
                    <a:pt x="39" y="1780"/>
                    <a:pt x="1" y="1952"/>
                    <a:pt x="39" y="2106"/>
                  </a:cubicBezTo>
                  <a:cubicBezTo>
                    <a:pt x="96" y="2240"/>
                    <a:pt x="230" y="2354"/>
                    <a:pt x="383" y="2393"/>
                  </a:cubicBezTo>
                  <a:lnTo>
                    <a:pt x="2240" y="2718"/>
                  </a:lnTo>
                  <a:lnTo>
                    <a:pt x="2317" y="2718"/>
                  </a:lnTo>
                  <a:cubicBezTo>
                    <a:pt x="2470" y="2718"/>
                    <a:pt x="2565" y="2680"/>
                    <a:pt x="2623" y="2527"/>
                  </a:cubicBezTo>
                  <a:cubicBezTo>
                    <a:pt x="2719" y="2431"/>
                    <a:pt x="2757" y="2316"/>
                    <a:pt x="2719" y="2201"/>
                  </a:cubicBezTo>
                  <a:lnTo>
                    <a:pt x="2393" y="325"/>
                  </a:lnTo>
                  <a:cubicBezTo>
                    <a:pt x="2374" y="134"/>
                    <a:pt x="2202" y="0"/>
                    <a:pt x="19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74"/>
            <p:cNvSpPr/>
            <p:nvPr/>
          </p:nvSpPr>
          <p:spPr>
            <a:xfrm>
              <a:off x="3888225" y="2822225"/>
              <a:ext cx="213925" cy="214400"/>
            </a:xfrm>
            <a:custGeom>
              <a:avLst/>
              <a:gdLst/>
              <a:ahLst/>
              <a:cxnLst/>
              <a:rect l="l" t="t" r="r" b="b"/>
              <a:pathLst>
                <a:path w="8557" h="8576" extrusionOk="0">
                  <a:moveTo>
                    <a:pt x="2125" y="0"/>
                  </a:moveTo>
                  <a:lnTo>
                    <a:pt x="1" y="2144"/>
                  </a:lnTo>
                  <a:lnTo>
                    <a:pt x="6432" y="8575"/>
                  </a:lnTo>
                  <a:lnTo>
                    <a:pt x="6911" y="8097"/>
                  </a:lnTo>
                  <a:lnTo>
                    <a:pt x="939" y="2106"/>
                  </a:lnTo>
                  <a:lnTo>
                    <a:pt x="2125" y="919"/>
                  </a:lnTo>
                  <a:lnTo>
                    <a:pt x="8116" y="6891"/>
                  </a:lnTo>
                  <a:lnTo>
                    <a:pt x="8557" y="6451"/>
                  </a:lnTo>
                  <a:lnTo>
                    <a:pt x="212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74"/>
            <p:cNvSpPr/>
            <p:nvPr/>
          </p:nvSpPr>
          <p:spPr>
            <a:xfrm>
              <a:off x="3845175" y="2904050"/>
              <a:ext cx="166050" cy="165575"/>
            </a:xfrm>
            <a:custGeom>
              <a:avLst/>
              <a:gdLst/>
              <a:ahLst/>
              <a:cxnLst/>
              <a:rect l="l" t="t" r="r" b="b"/>
              <a:pathLst>
                <a:path w="6642" h="6623" extrusionOk="0">
                  <a:moveTo>
                    <a:pt x="3771" y="938"/>
                  </a:moveTo>
                  <a:lnTo>
                    <a:pt x="5685" y="2852"/>
                  </a:lnTo>
                  <a:lnTo>
                    <a:pt x="2680" y="5876"/>
                  </a:lnTo>
                  <a:lnTo>
                    <a:pt x="766" y="3962"/>
                  </a:lnTo>
                  <a:lnTo>
                    <a:pt x="900" y="3809"/>
                  </a:lnTo>
                  <a:lnTo>
                    <a:pt x="1378" y="4288"/>
                  </a:lnTo>
                  <a:lnTo>
                    <a:pt x="2565" y="3120"/>
                  </a:lnTo>
                  <a:lnTo>
                    <a:pt x="2087" y="2642"/>
                  </a:lnTo>
                  <a:lnTo>
                    <a:pt x="2508" y="2201"/>
                  </a:lnTo>
                  <a:lnTo>
                    <a:pt x="2967" y="2661"/>
                  </a:lnTo>
                  <a:lnTo>
                    <a:pt x="4135" y="1493"/>
                  </a:lnTo>
                  <a:lnTo>
                    <a:pt x="3675" y="1034"/>
                  </a:lnTo>
                  <a:lnTo>
                    <a:pt x="3771" y="938"/>
                  </a:lnTo>
                  <a:close/>
                  <a:moveTo>
                    <a:pt x="3809" y="0"/>
                  </a:moveTo>
                  <a:lnTo>
                    <a:pt x="3082" y="728"/>
                  </a:lnTo>
                  <a:cubicBezTo>
                    <a:pt x="2910" y="900"/>
                    <a:pt x="2910" y="1187"/>
                    <a:pt x="3082" y="1359"/>
                  </a:cubicBezTo>
                  <a:lnTo>
                    <a:pt x="3235" y="1493"/>
                  </a:lnTo>
                  <a:lnTo>
                    <a:pt x="2986" y="1742"/>
                  </a:lnTo>
                  <a:lnTo>
                    <a:pt x="2852" y="1589"/>
                  </a:lnTo>
                  <a:cubicBezTo>
                    <a:pt x="2756" y="1512"/>
                    <a:pt x="2661" y="1474"/>
                    <a:pt x="2527" y="1474"/>
                  </a:cubicBezTo>
                  <a:cubicBezTo>
                    <a:pt x="2412" y="1474"/>
                    <a:pt x="2297" y="1512"/>
                    <a:pt x="2221" y="1589"/>
                  </a:cubicBezTo>
                  <a:lnTo>
                    <a:pt x="1474" y="2335"/>
                  </a:lnTo>
                  <a:cubicBezTo>
                    <a:pt x="1417" y="2431"/>
                    <a:pt x="1359" y="2527"/>
                    <a:pt x="1359" y="2642"/>
                  </a:cubicBezTo>
                  <a:cubicBezTo>
                    <a:pt x="1359" y="2756"/>
                    <a:pt x="1417" y="2890"/>
                    <a:pt x="1474" y="2948"/>
                  </a:cubicBezTo>
                  <a:lnTo>
                    <a:pt x="1646" y="3120"/>
                  </a:lnTo>
                  <a:lnTo>
                    <a:pt x="1417" y="3369"/>
                  </a:lnTo>
                  <a:lnTo>
                    <a:pt x="1244" y="3197"/>
                  </a:lnTo>
                  <a:cubicBezTo>
                    <a:pt x="1149" y="3120"/>
                    <a:pt x="1053" y="3082"/>
                    <a:pt x="938" y="3082"/>
                  </a:cubicBezTo>
                  <a:cubicBezTo>
                    <a:pt x="804" y="3082"/>
                    <a:pt x="689" y="3120"/>
                    <a:pt x="613" y="3197"/>
                  </a:cubicBezTo>
                  <a:lnTo>
                    <a:pt x="172" y="3656"/>
                  </a:lnTo>
                  <a:cubicBezTo>
                    <a:pt x="0" y="3809"/>
                    <a:pt x="0" y="4096"/>
                    <a:pt x="172" y="4269"/>
                  </a:cubicBezTo>
                  <a:lnTo>
                    <a:pt x="2393" y="6489"/>
                  </a:lnTo>
                  <a:cubicBezTo>
                    <a:pt x="2488" y="6565"/>
                    <a:pt x="2584" y="6623"/>
                    <a:pt x="2699" y="6623"/>
                  </a:cubicBezTo>
                  <a:cubicBezTo>
                    <a:pt x="2814" y="6623"/>
                    <a:pt x="2910" y="6585"/>
                    <a:pt x="3005" y="6489"/>
                  </a:cubicBezTo>
                  <a:lnTo>
                    <a:pt x="6642" y="2852"/>
                  </a:lnTo>
                  <a:lnTo>
                    <a:pt x="38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74"/>
            <p:cNvSpPr/>
            <p:nvPr/>
          </p:nvSpPr>
          <p:spPr>
            <a:xfrm>
              <a:off x="3970050" y="2787775"/>
              <a:ext cx="159375" cy="157925"/>
            </a:xfrm>
            <a:custGeom>
              <a:avLst/>
              <a:gdLst/>
              <a:ahLst/>
              <a:cxnLst/>
              <a:rect l="l" t="t" r="r" b="b"/>
              <a:pathLst>
                <a:path w="6375" h="6317" extrusionOk="0">
                  <a:moveTo>
                    <a:pt x="3657" y="708"/>
                  </a:moveTo>
                  <a:lnTo>
                    <a:pt x="5571" y="2622"/>
                  </a:lnTo>
                  <a:lnTo>
                    <a:pt x="2853" y="5359"/>
                  </a:lnTo>
                  <a:lnTo>
                    <a:pt x="1398" y="3905"/>
                  </a:lnTo>
                  <a:lnTo>
                    <a:pt x="2393" y="2890"/>
                  </a:lnTo>
                  <a:lnTo>
                    <a:pt x="1934" y="2431"/>
                  </a:lnTo>
                  <a:lnTo>
                    <a:pt x="2374" y="2010"/>
                  </a:lnTo>
                  <a:lnTo>
                    <a:pt x="2853" y="2488"/>
                  </a:lnTo>
                  <a:lnTo>
                    <a:pt x="4020" y="1321"/>
                  </a:lnTo>
                  <a:lnTo>
                    <a:pt x="3542" y="842"/>
                  </a:lnTo>
                  <a:lnTo>
                    <a:pt x="3657" y="708"/>
                  </a:lnTo>
                  <a:close/>
                  <a:moveTo>
                    <a:pt x="3657" y="0"/>
                  </a:moveTo>
                  <a:cubicBezTo>
                    <a:pt x="3542" y="0"/>
                    <a:pt x="3427" y="38"/>
                    <a:pt x="3351" y="115"/>
                  </a:cubicBezTo>
                  <a:lnTo>
                    <a:pt x="2891" y="574"/>
                  </a:lnTo>
                  <a:cubicBezTo>
                    <a:pt x="2834" y="670"/>
                    <a:pt x="2776" y="766"/>
                    <a:pt x="2776" y="880"/>
                  </a:cubicBezTo>
                  <a:cubicBezTo>
                    <a:pt x="2776" y="995"/>
                    <a:pt x="2834" y="1110"/>
                    <a:pt x="2891" y="1187"/>
                  </a:cubicBezTo>
                  <a:lnTo>
                    <a:pt x="3063" y="1359"/>
                  </a:lnTo>
                  <a:lnTo>
                    <a:pt x="2834" y="1589"/>
                  </a:lnTo>
                  <a:lnTo>
                    <a:pt x="2661" y="1436"/>
                  </a:lnTo>
                  <a:cubicBezTo>
                    <a:pt x="2566" y="1359"/>
                    <a:pt x="2470" y="1302"/>
                    <a:pt x="2355" y="1302"/>
                  </a:cubicBezTo>
                  <a:cubicBezTo>
                    <a:pt x="2221" y="1302"/>
                    <a:pt x="2106" y="1359"/>
                    <a:pt x="2030" y="1436"/>
                  </a:cubicBezTo>
                  <a:lnTo>
                    <a:pt x="1302" y="2182"/>
                  </a:lnTo>
                  <a:cubicBezTo>
                    <a:pt x="1226" y="2278"/>
                    <a:pt x="1168" y="2373"/>
                    <a:pt x="1168" y="2488"/>
                  </a:cubicBezTo>
                  <a:cubicBezTo>
                    <a:pt x="1168" y="2603"/>
                    <a:pt x="1226" y="2718"/>
                    <a:pt x="1302" y="2795"/>
                  </a:cubicBezTo>
                  <a:lnTo>
                    <a:pt x="1436" y="2948"/>
                  </a:lnTo>
                  <a:lnTo>
                    <a:pt x="1207" y="3177"/>
                  </a:lnTo>
                  <a:lnTo>
                    <a:pt x="1054" y="3043"/>
                  </a:lnTo>
                  <a:cubicBezTo>
                    <a:pt x="958" y="2967"/>
                    <a:pt x="862" y="2909"/>
                    <a:pt x="747" y="2909"/>
                  </a:cubicBezTo>
                  <a:cubicBezTo>
                    <a:pt x="633" y="2909"/>
                    <a:pt x="499" y="2967"/>
                    <a:pt x="441" y="3043"/>
                  </a:cubicBezTo>
                  <a:lnTo>
                    <a:pt x="1" y="3464"/>
                  </a:lnTo>
                  <a:lnTo>
                    <a:pt x="2853" y="6316"/>
                  </a:lnTo>
                  <a:lnTo>
                    <a:pt x="6202" y="2967"/>
                  </a:lnTo>
                  <a:cubicBezTo>
                    <a:pt x="6375" y="2795"/>
                    <a:pt x="6375" y="2507"/>
                    <a:pt x="6202" y="2335"/>
                  </a:cubicBezTo>
                  <a:lnTo>
                    <a:pt x="3982" y="115"/>
                  </a:lnTo>
                  <a:cubicBezTo>
                    <a:pt x="3886" y="38"/>
                    <a:pt x="3791" y="0"/>
                    <a:pt x="36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61" name="Google Shape;3361;p74"/>
          <p:cNvGrpSpPr/>
          <p:nvPr/>
        </p:nvGrpSpPr>
        <p:grpSpPr>
          <a:xfrm>
            <a:off x="4549061" y="2920550"/>
            <a:ext cx="283800" cy="236425"/>
            <a:chOff x="4150450" y="2776275"/>
            <a:chExt cx="283800" cy="236425"/>
          </a:xfrm>
        </p:grpSpPr>
        <p:grpSp>
          <p:nvGrpSpPr>
            <p:cNvPr id="3362" name="Google Shape;3362;p74"/>
            <p:cNvGrpSpPr/>
            <p:nvPr/>
          </p:nvGrpSpPr>
          <p:grpSpPr>
            <a:xfrm>
              <a:off x="4150450" y="2843275"/>
              <a:ext cx="186650" cy="169425"/>
              <a:chOff x="4150450" y="2843275"/>
              <a:chExt cx="186650" cy="169425"/>
            </a:xfrm>
          </p:grpSpPr>
          <p:sp>
            <p:nvSpPr>
              <p:cNvPr id="3363" name="Google Shape;3363;p74"/>
              <p:cNvSpPr/>
              <p:nvPr/>
            </p:nvSpPr>
            <p:spPr>
              <a:xfrm>
                <a:off x="4150450" y="2843275"/>
                <a:ext cx="186650" cy="169425"/>
              </a:xfrm>
              <a:custGeom>
                <a:avLst/>
                <a:gdLst/>
                <a:ahLst/>
                <a:cxnLst/>
                <a:rect l="l" t="t" r="r" b="b"/>
                <a:pathLst>
                  <a:path w="7466" h="6777" extrusionOk="0">
                    <a:moveTo>
                      <a:pt x="5915" y="670"/>
                    </a:moveTo>
                    <a:cubicBezTo>
                      <a:pt x="6394" y="670"/>
                      <a:pt x="6777" y="1053"/>
                      <a:pt x="6777" y="1532"/>
                    </a:cubicBezTo>
                    <a:lnTo>
                      <a:pt x="6777" y="5187"/>
                    </a:lnTo>
                    <a:cubicBezTo>
                      <a:pt x="6777" y="5666"/>
                      <a:pt x="6394" y="6049"/>
                      <a:pt x="5915" y="6049"/>
                    </a:cubicBezTo>
                    <a:lnTo>
                      <a:pt x="1570" y="6049"/>
                    </a:lnTo>
                    <a:cubicBezTo>
                      <a:pt x="1092" y="6049"/>
                      <a:pt x="709" y="5666"/>
                      <a:pt x="709" y="5187"/>
                    </a:cubicBezTo>
                    <a:lnTo>
                      <a:pt x="709" y="1532"/>
                    </a:lnTo>
                    <a:cubicBezTo>
                      <a:pt x="709" y="1053"/>
                      <a:pt x="1092" y="670"/>
                      <a:pt x="1570" y="670"/>
                    </a:cubicBezTo>
                    <a:close/>
                    <a:moveTo>
                      <a:pt x="1570" y="0"/>
                    </a:moveTo>
                    <a:cubicBezTo>
                      <a:pt x="709" y="0"/>
                      <a:pt x="1" y="689"/>
                      <a:pt x="1" y="1551"/>
                    </a:cubicBezTo>
                    <a:lnTo>
                      <a:pt x="1" y="5226"/>
                    </a:lnTo>
                    <a:cubicBezTo>
                      <a:pt x="1" y="6087"/>
                      <a:pt x="709" y="6776"/>
                      <a:pt x="1570" y="6776"/>
                    </a:cubicBezTo>
                    <a:lnTo>
                      <a:pt x="5915" y="6776"/>
                    </a:lnTo>
                    <a:cubicBezTo>
                      <a:pt x="6758" y="6776"/>
                      <a:pt x="7466" y="6049"/>
                      <a:pt x="7466" y="5226"/>
                    </a:cubicBezTo>
                    <a:lnTo>
                      <a:pt x="7466" y="1551"/>
                    </a:lnTo>
                    <a:cubicBezTo>
                      <a:pt x="7466" y="689"/>
                      <a:pt x="6777" y="0"/>
                      <a:pt x="59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74"/>
              <p:cNvSpPr/>
              <p:nvPr/>
            </p:nvSpPr>
            <p:spPr>
              <a:xfrm>
                <a:off x="4185875" y="2887775"/>
                <a:ext cx="115825" cy="82325"/>
              </a:xfrm>
              <a:custGeom>
                <a:avLst/>
                <a:gdLst/>
                <a:ahLst/>
                <a:cxnLst/>
                <a:rect l="l" t="t" r="r" b="b"/>
                <a:pathLst>
                  <a:path w="4633" h="3293" extrusionOk="0">
                    <a:moveTo>
                      <a:pt x="4096" y="0"/>
                    </a:moveTo>
                    <a:lnTo>
                      <a:pt x="1819" y="2604"/>
                    </a:lnTo>
                    <a:lnTo>
                      <a:pt x="1800" y="2604"/>
                    </a:lnTo>
                    <a:lnTo>
                      <a:pt x="517" y="1149"/>
                    </a:lnTo>
                    <a:lnTo>
                      <a:pt x="0" y="1589"/>
                    </a:lnTo>
                    <a:lnTo>
                      <a:pt x="1302" y="3063"/>
                    </a:lnTo>
                    <a:lnTo>
                      <a:pt x="1321" y="3082"/>
                    </a:lnTo>
                    <a:cubicBezTo>
                      <a:pt x="1474" y="3216"/>
                      <a:pt x="1627" y="3293"/>
                      <a:pt x="1819" y="3293"/>
                    </a:cubicBezTo>
                    <a:lnTo>
                      <a:pt x="1857" y="3293"/>
                    </a:lnTo>
                    <a:cubicBezTo>
                      <a:pt x="2010" y="3293"/>
                      <a:pt x="2182" y="3216"/>
                      <a:pt x="2335" y="3082"/>
                    </a:cubicBezTo>
                    <a:lnTo>
                      <a:pt x="4632" y="441"/>
                    </a:lnTo>
                    <a:lnTo>
                      <a:pt x="40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65" name="Google Shape;3365;p74"/>
            <p:cNvGrpSpPr/>
            <p:nvPr/>
          </p:nvGrpSpPr>
          <p:grpSpPr>
            <a:xfrm>
              <a:off x="4354775" y="2776275"/>
              <a:ext cx="79475" cy="236425"/>
              <a:chOff x="4354775" y="2776275"/>
              <a:chExt cx="79475" cy="236425"/>
            </a:xfrm>
          </p:grpSpPr>
          <p:sp>
            <p:nvSpPr>
              <p:cNvPr id="3366" name="Google Shape;3366;p74"/>
              <p:cNvSpPr/>
              <p:nvPr/>
            </p:nvSpPr>
            <p:spPr>
              <a:xfrm>
                <a:off x="4363400" y="2784900"/>
                <a:ext cx="61750" cy="61275"/>
              </a:xfrm>
              <a:custGeom>
                <a:avLst/>
                <a:gdLst/>
                <a:ahLst/>
                <a:cxnLst/>
                <a:rect l="l" t="t" r="r" b="b"/>
                <a:pathLst>
                  <a:path w="2470" h="2451" extrusionOk="0">
                    <a:moveTo>
                      <a:pt x="651" y="0"/>
                    </a:moveTo>
                    <a:cubicBezTo>
                      <a:pt x="307" y="0"/>
                      <a:pt x="0" y="287"/>
                      <a:pt x="0" y="632"/>
                    </a:cubicBezTo>
                    <a:lnTo>
                      <a:pt x="0" y="2450"/>
                    </a:lnTo>
                    <a:lnTo>
                      <a:pt x="2470" y="2450"/>
                    </a:lnTo>
                    <a:lnTo>
                      <a:pt x="2470" y="632"/>
                    </a:lnTo>
                    <a:cubicBezTo>
                      <a:pt x="2470" y="287"/>
                      <a:pt x="2183" y="0"/>
                      <a:pt x="18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74"/>
              <p:cNvSpPr/>
              <p:nvPr/>
            </p:nvSpPr>
            <p:spPr>
              <a:xfrm>
                <a:off x="4355275" y="2776275"/>
                <a:ext cx="78975" cy="78975"/>
              </a:xfrm>
              <a:custGeom>
                <a:avLst/>
                <a:gdLst/>
                <a:ahLst/>
                <a:cxnLst/>
                <a:rect l="l" t="t" r="r" b="b"/>
                <a:pathLst>
                  <a:path w="3159" h="3159" extrusionOk="0">
                    <a:moveTo>
                      <a:pt x="2125" y="671"/>
                    </a:moveTo>
                    <a:cubicBezTo>
                      <a:pt x="2297" y="671"/>
                      <a:pt x="2450" y="824"/>
                      <a:pt x="2450" y="977"/>
                    </a:cubicBezTo>
                    <a:lnTo>
                      <a:pt x="2450" y="2470"/>
                    </a:lnTo>
                    <a:lnTo>
                      <a:pt x="670" y="2470"/>
                    </a:lnTo>
                    <a:lnTo>
                      <a:pt x="670" y="977"/>
                    </a:lnTo>
                    <a:cubicBezTo>
                      <a:pt x="670" y="824"/>
                      <a:pt x="823" y="671"/>
                      <a:pt x="976" y="671"/>
                    </a:cubicBezTo>
                    <a:close/>
                    <a:moveTo>
                      <a:pt x="1015" y="1"/>
                    </a:moveTo>
                    <a:cubicBezTo>
                      <a:pt x="459" y="1"/>
                      <a:pt x="0" y="460"/>
                      <a:pt x="0" y="1015"/>
                    </a:cubicBezTo>
                    <a:lnTo>
                      <a:pt x="0" y="3159"/>
                    </a:lnTo>
                    <a:lnTo>
                      <a:pt x="3139" y="3159"/>
                    </a:lnTo>
                    <a:lnTo>
                      <a:pt x="3158" y="1015"/>
                    </a:lnTo>
                    <a:cubicBezTo>
                      <a:pt x="3158" y="460"/>
                      <a:pt x="2699" y="1"/>
                      <a:pt x="21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74"/>
              <p:cNvSpPr/>
              <p:nvPr/>
            </p:nvSpPr>
            <p:spPr>
              <a:xfrm>
                <a:off x="4362925" y="2958600"/>
                <a:ext cx="62225" cy="45225"/>
              </a:xfrm>
              <a:custGeom>
                <a:avLst/>
                <a:gdLst/>
                <a:ahLst/>
                <a:cxnLst/>
                <a:rect l="l" t="t" r="r" b="b"/>
                <a:pathLst>
                  <a:path w="2489" h="1809" extrusionOk="0">
                    <a:moveTo>
                      <a:pt x="115" y="0"/>
                    </a:moveTo>
                    <a:cubicBezTo>
                      <a:pt x="58" y="0"/>
                      <a:pt x="0" y="96"/>
                      <a:pt x="58" y="153"/>
                    </a:cubicBezTo>
                    <a:lnTo>
                      <a:pt x="1187" y="1780"/>
                    </a:lnTo>
                    <a:cubicBezTo>
                      <a:pt x="1206" y="1799"/>
                      <a:pt x="1235" y="1809"/>
                      <a:pt x="1261" y="1809"/>
                    </a:cubicBezTo>
                    <a:cubicBezTo>
                      <a:pt x="1288" y="1809"/>
                      <a:pt x="1311" y="1799"/>
                      <a:pt x="1321" y="1780"/>
                    </a:cubicBezTo>
                    <a:lnTo>
                      <a:pt x="2450" y="153"/>
                    </a:lnTo>
                    <a:cubicBezTo>
                      <a:pt x="2489" y="77"/>
                      <a:pt x="2450" y="0"/>
                      <a:pt x="23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74"/>
              <p:cNvSpPr/>
              <p:nvPr/>
            </p:nvSpPr>
            <p:spPr>
              <a:xfrm>
                <a:off x="4354775" y="2949975"/>
                <a:ext cx="79475" cy="62725"/>
              </a:xfrm>
              <a:custGeom>
                <a:avLst/>
                <a:gdLst/>
                <a:ahLst/>
                <a:cxnLst/>
                <a:rect l="l" t="t" r="r" b="b"/>
                <a:pathLst>
                  <a:path w="3179" h="2509" extrusionOk="0">
                    <a:moveTo>
                      <a:pt x="2221" y="690"/>
                    </a:moveTo>
                    <a:lnTo>
                      <a:pt x="1570" y="1628"/>
                    </a:lnTo>
                    <a:lnTo>
                      <a:pt x="939" y="690"/>
                    </a:lnTo>
                    <a:close/>
                    <a:moveTo>
                      <a:pt x="441" y="1"/>
                    </a:moveTo>
                    <a:cubicBezTo>
                      <a:pt x="288" y="1"/>
                      <a:pt x="135" y="96"/>
                      <a:pt x="58" y="230"/>
                    </a:cubicBezTo>
                    <a:cubicBezTo>
                      <a:pt x="1" y="383"/>
                      <a:pt x="1" y="537"/>
                      <a:pt x="97" y="690"/>
                    </a:cubicBezTo>
                    <a:lnTo>
                      <a:pt x="1207" y="2317"/>
                    </a:lnTo>
                    <a:cubicBezTo>
                      <a:pt x="1303" y="2432"/>
                      <a:pt x="1436" y="2508"/>
                      <a:pt x="1570" y="2508"/>
                    </a:cubicBezTo>
                    <a:cubicBezTo>
                      <a:pt x="1724" y="2508"/>
                      <a:pt x="1858" y="2432"/>
                      <a:pt x="1953" y="2317"/>
                    </a:cubicBezTo>
                    <a:lnTo>
                      <a:pt x="3083" y="690"/>
                    </a:lnTo>
                    <a:cubicBezTo>
                      <a:pt x="3178" y="537"/>
                      <a:pt x="3178" y="383"/>
                      <a:pt x="3102" y="230"/>
                    </a:cubicBezTo>
                    <a:cubicBezTo>
                      <a:pt x="3025" y="96"/>
                      <a:pt x="2891" y="1"/>
                      <a:pt x="27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74"/>
              <p:cNvSpPr/>
              <p:nvPr/>
            </p:nvSpPr>
            <p:spPr>
              <a:xfrm>
                <a:off x="4354775" y="2828925"/>
                <a:ext cx="78500" cy="134000"/>
              </a:xfrm>
              <a:custGeom>
                <a:avLst/>
                <a:gdLst/>
                <a:ahLst/>
                <a:cxnLst/>
                <a:rect l="l" t="t" r="r" b="b"/>
                <a:pathLst>
                  <a:path w="3140" h="5360" extrusionOk="0">
                    <a:moveTo>
                      <a:pt x="1" y="0"/>
                    </a:moveTo>
                    <a:lnTo>
                      <a:pt x="1" y="5359"/>
                    </a:lnTo>
                    <a:lnTo>
                      <a:pt x="690" y="5359"/>
                    </a:lnTo>
                    <a:lnTo>
                      <a:pt x="690" y="689"/>
                    </a:lnTo>
                    <a:lnTo>
                      <a:pt x="2470" y="689"/>
                    </a:lnTo>
                    <a:lnTo>
                      <a:pt x="2470" y="5359"/>
                    </a:lnTo>
                    <a:lnTo>
                      <a:pt x="3140" y="5359"/>
                    </a:lnTo>
                    <a:lnTo>
                      <a:pt x="31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371" name="Google Shape;3371;p74"/>
          <p:cNvGrpSpPr/>
          <p:nvPr/>
        </p:nvGrpSpPr>
        <p:grpSpPr>
          <a:xfrm>
            <a:off x="4938184" y="2895194"/>
            <a:ext cx="245500" cy="287138"/>
            <a:chOff x="4503600" y="2771488"/>
            <a:chExt cx="245500" cy="287138"/>
          </a:xfrm>
        </p:grpSpPr>
        <p:sp>
          <p:nvSpPr>
            <p:cNvPr id="3372" name="Google Shape;3372;p74"/>
            <p:cNvSpPr/>
            <p:nvPr/>
          </p:nvSpPr>
          <p:spPr>
            <a:xfrm>
              <a:off x="4697875" y="2917925"/>
              <a:ext cx="51225" cy="90925"/>
            </a:xfrm>
            <a:custGeom>
              <a:avLst/>
              <a:gdLst/>
              <a:ahLst/>
              <a:cxnLst/>
              <a:rect l="l" t="t" r="r" b="b"/>
              <a:pathLst>
                <a:path w="2049" h="3637" extrusionOk="0">
                  <a:moveTo>
                    <a:pt x="1" y="0"/>
                  </a:moveTo>
                  <a:lnTo>
                    <a:pt x="1" y="632"/>
                  </a:lnTo>
                  <a:lnTo>
                    <a:pt x="709" y="632"/>
                  </a:lnTo>
                  <a:cubicBezTo>
                    <a:pt x="1111" y="632"/>
                    <a:pt x="1417" y="938"/>
                    <a:pt x="1417" y="1302"/>
                  </a:cubicBezTo>
                  <a:lnTo>
                    <a:pt x="1417" y="2355"/>
                  </a:lnTo>
                  <a:cubicBezTo>
                    <a:pt x="1417" y="2718"/>
                    <a:pt x="1092" y="3024"/>
                    <a:pt x="709" y="3024"/>
                  </a:cubicBezTo>
                  <a:lnTo>
                    <a:pt x="1" y="3024"/>
                  </a:lnTo>
                  <a:lnTo>
                    <a:pt x="1" y="3637"/>
                  </a:lnTo>
                  <a:lnTo>
                    <a:pt x="709" y="3637"/>
                  </a:lnTo>
                  <a:cubicBezTo>
                    <a:pt x="1436" y="3637"/>
                    <a:pt x="2049" y="3063"/>
                    <a:pt x="2049" y="2355"/>
                  </a:cubicBezTo>
                  <a:lnTo>
                    <a:pt x="2049" y="1302"/>
                  </a:lnTo>
                  <a:cubicBezTo>
                    <a:pt x="2049" y="574"/>
                    <a:pt x="1436" y="0"/>
                    <a:pt x="7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74"/>
            <p:cNvSpPr/>
            <p:nvPr/>
          </p:nvSpPr>
          <p:spPr>
            <a:xfrm>
              <a:off x="4503600" y="2886825"/>
              <a:ext cx="203875" cy="171800"/>
            </a:xfrm>
            <a:custGeom>
              <a:avLst/>
              <a:gdLst/>
              <a:ahLst/>
              <a:cxnLst/>
              <a:rect l="l" t="t" r="r" b="b"/>
              <a:pathLst>
                <a:path w="8155" h="6872" extrusionOk="0">
                  <a:moveTo>
                    <a:pt x="7523" y="632"/>
                  </a:moveTo>
                  <a:lnTo>
                    <a:pt x="7523" y="4536"/>
                  </a:lnTo>
                  <a:cubicBezTo>
                    <a:pt x="7523" y="5493"/>
                    <a:pt x="6757" y="6259"/>
                    <a:pt x="5800" y="6259"/>
                  </a:cubicBezTo>
                  <a:lnTo>
                    <a:pt x="2355" y="6259"/>
                  </a:lnTo>
                  <a:cubicBezTo>
                    <a:pt x="1398" y="6259"/>
                    <a:pt x="632" y="5493"/>
                    <a:pt x="632" y="4536"/>
                  </a:cubicBezTo>
                  <a:lnTo>
                    <a:pt x="632" y="632"/>
                  </a:lnTo>
                  <a:close/>
                  <a:moveTo>
                    <a:pt x="1" y="0"/>
                  </a:moveTo>
                  <a:lnTo>
                    <a:pt x="1" y="4536"/>
                  </a:lnTo>
                  <a:cubicBezTo>
                    <a:pt x="1" y="5819"/>
                    <a:pt x="1053" y="6872"/>
                    <a:pt x="2355" y="6872"/>
                  </a:cubicBezTo>
                  <a:lnTo>
                    <a:pt x="5781" y="6872"/>
                  </a:lnTo>
                  <a:cubicBezTo>
                    <a:pt x="7102" y="6872"/>
                    <a:pt x="8155" y="5819"/>
                    <a:pt x="8155" y="4536"/>
                  </a:cubicBezTo>
                  <a:lnTo>
                    <a:pt x="815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74"/>
            <p:cNvSpPr/>
            <p:nvPr/>
          </p:nvSpPr>
          <p:spPr>
            <a:xfrm>
              <a:off x="4504550" y="2917925"/>
              <a:ext cx="202925" cy="88550"/>
            </a:xfrm>
            <a:custGeom>
              <a:avLst/>
              <a:gdLst/>
              <a:ahLst/>
              <a:cxnLst/>
              <a:rect l="l" t="t" r="r" b="b"/>
              <a:pathLst>
                <a:path w="8117" h="3542" extrusionOk="0">
                  <a:moveTo>
                    <a:pt x="1" y="0"/>
                  </a:moveTo>
                  <a:lnTo>
                    <a:pt x="1" y="3541"/>
                  </a:lnTo>
                  <a:lnTo>
                    <a:pt x="5207" y="3541"/>
                  </a:lnTo>
                  <a:lnTo>
                    <a:pt x="5207" y="3024"/>
                  </a:lnTo>
                  <a:lnTo>
                    <a:pt x="594" y="3024"/>
                  </a:lnTo>
                  <a:lnTo>
                    <a:pt x="594" y="632"/>
                  </a:lnTo>
                  <a:lnTo>
                    <a:pt x="7504" y="632"/>
                  </a:lnTo>
                  <a:lnTo>
                    <a:pt x="7504" y="3024"/>
                  </a:lnTo>
                  <a:lnTo>
                    <a:pt x="6356" y="3024"/>
                  </a:lnTo>
                  <a:lnTo>
                    <a:pt x="6356" y="3541"/>
                  </a:lnTo>
                  <a:lnTo>
                    <a:pt x="8117" y="3541"/>
                  </a:lnTo>
                  <a:lnTo>
                    <a:pt x="81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74"/>
            <p:cNvSpPr/>
            <p:nvPr/>
          </p:nvSpPr>
          <p:spPr>
            <a:xfrm>
              <a:off x="4641900" y="2802125"/>
              <a:ext cx="45475" cy="64150"/>
            </a:xfrm>
            <a:custGeom>
              <a:avLst/>
              <a:gdLst/>
              <a:ahLst/>
              <a:cxnLst/>
              <a:rect l="l" t="t" r="r" b="b"/>
              <a:pathLst>
                <a:path w="1819" h="2566" extrusionOk="0">
                  <a:moveTo>
                    <a:pt x="900" y="0"/>
                  </a:moveTo>
                  <a:cubicBezTo>
                    <a:pt x="900" y="0"/>
                    <a:pt x="0" y="574"/>
                    <a:pt x="0" y="1283"/>
                  </a:cubicBezTo>
                  <a:cubicBezTo>
                    <a:pt x="0" y="1704"/>
                    <a:pt x="115" y="2048"/>
                    <a:pt x="326" y="2278"/>
                  </a:cubicBezTo>
                  <a:cubicBezTo>
                    <a:pt x="460" y="2393"/>
                    <a:pt x="575" y="2488"/>
                    <a:pt x="709" y="2527"/>
                  </a:cubicBezTo>
                  <a:cubicBezTo>
                    <a:pt x="766" y="2565"/>
                    <a:pt x="842" y="2565"/>
                    <a:pt x="900" y="2565"/>
                  </a:cubicBezTo>
                  <a:lnTo>
                    <a:pt x="938" y="2565"/>
                  </a:lnTo>
                  <a:cubicBezTo>
                    <a:pt x="1436" y="2527"/>
                    <a:pt x="1819" y="1953"/>
                    <a:pt x="1819" y="1283"/>
                  </a:cubicBezTo>
                  <a:cubicBezTo>
                    <a:pt x="1819" y="574"/>
                    <a:pt x="900" y="0"/>
                    <a:pt x="9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74"/>
            <p:cNvSpPr/>
            <p:nvPr/>
          </p:nvSpPr>
          <p:spPr>
            <a:xfrm>
              <a:off x="4634725" y="2792075"/>
              <a:ext cx="60800" cy="81850"/>
            </a:xfrm>
            <a:custGeom>
              <a:avLst/>
              <a:gdLst/>
              <a:ahLst/>
              <a:cxnLst/>
              <a:rect l="l" t="t" r="r" b="b"/>
              <a:pathLst>
                <a:path w="2432" h="3274" extrusionOk="0">
                  <a:moveTo>
                    <a:pt x="1225" y="785"/>
                  </a:moveTo>
                  <a:cubicBezTo>
                    <a:pt x="1455" y="976"/>
                    <a:pt x="1799" y="1340"/>
                    <a:pt x="1838" y="1666"/>
                  </a:cubicBezTo>
                  <a:cubicBezTo>
                    <a:pt x="1838" y="2240"/>
                    <a:pt x="1551" y="2623"/>
                    <a:pt x="1263" y="2642"/>
                  </a:cubicBezTo>
                  <a:cubicBezTo>
                    <a:pt x="1225" y="2642"/>
                    <a:pt x="1168" y="2623"/>
                    <a:pt x="1149" y="2623"/>
                  </a:cubicBezTo>
                  <a:cubicBezTo>
                    <a:pt x="1072" y="2603"/>
                    <a:pt x="976" y="2546"/>
                    <a:pt x="900" y="2450"/>
                  </a:cubicBezTo>
                  <a:cubicBezTo>
                    <a:pt x="747" y="2259"/>
                    <a:pt x="651" y="1972"/>
                    <a:pt x="651" y="1666"/>
                  </a:cubicBezTo>
                  <a:cubicBezTo>
                    <a:pt x="651" y="1340"/>
                    <a:pt x="976" y="976"/>
                    <a:pt x="1225" y="785"/>
                  </a:cubicBezTo>
                  <a:close/>
                  <a:moveTo>
                    <a:pt x="1225" y="0"/>
                  </a:moveTo>
                  <a:lnTo>
                    <a:pt x="1053" y="115"/>
                  </a:lnTo>
                  <a:cubicBezTo>
                    <a:pt x="938" y="192"/>
                    <a:pt x="0" y="804"/>
                    <a:pt x="0" y="1666"/>
                  </a:cubicBezTo>
                  <a:cubicBezTo>
                    <a:pt x="0" y="2125"/>
                    <a:pt x="134" y="2546"/>
                    <a:pt x="402" y="2871"/>
                  </a:cubicBezTo>
                  <a:cubicBezTo>
                    <a:pt x="574" y="3024"/>
                    <a:pt x="766" y="3178"/>
                    <a:pt x="957" y="3216"/>
                  </a:cubicBezTo>
                  <a:cubicBezTo>
                    <a:pt x="1034" y="3235"/>
                    <a:pt x="1129" y="3273"/>
                    <a:pt x="1225" y="3273"/>
                  </a:cubicBezTo>
                  <a:lnTo>
                    <a:pt x="1263" y="3273"/>
                  </a:lnTo>
                  <a:cubicBezTo>
                    <a:pt x="1933" y="3216"/>
                    <a:pt x="2431" y="2527"/>
                    <a:pt x="2431" y="1666"/>
                  </a:cubicBezTo>
                  <a:cubicBezTo>
                    <a:pt x="2431" y="804"/>
                    <a:pt x="1474" y="192"/>
                    <a:pt x="1378" y="115"/>
                  </a:cubicBezTo>
                  <a:lnTo>
                    <a:pt x="122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74"/>
            <p:cNvSpPr/>
            <p:nvPr/>
          </p:nvSpPr>
          <p:spPr>
            <a:xfrm>
              <a:off x="4643800" y="2863850"/>
              <a:ext cx="42625" cy="15325"/>
            </a:xfrm>
            <a:custGeom>
              <a:avLst/>
              <a:gdLst/>
              <a:ahLst/>
              <a:cxnLst/>
              <a:rect l="l" t="t" r="r" b="b"/>
              <a:pathLst>
                <a:path w="1705" h="613" extrusionOk="0">
                  <a:moveTo>
                    <a:pt x="1" y="0"/>
                  </a:moveTo>
                  <a:lnTo>
                    <a:pt x="1" y="613"/>
                  </a:lnTo>
                  <a:lnTo>
                    <a:pt x="1704" y="613"/>
                  </a:lnTo>
                  <a:lnTo>
                    <a:pt x="17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74"/>
            <p:cNvSpPr/>
            <p:nvPr/>
          </p:nvSpPr>
          <p:spPr>
            <a:xfrm>
              <a:off x="4656725" y="2866250"/>
              <a:ext cx="15825" cy="24425"/>
            </a:xfrm>
            <a:custGeom>
              <a:avLst/>
              <a:gdLst/>
              <a:ahLst/>
              <a:cxnLst/>
              <a:rect l="l" t="t" r="r" b="b"/>
              <a:pathLst>
                <a:path w="633" h="977" extrusionOk="0">
                  <a:moveTo>
                    <a:pt x="1" y="0"/>
                  </a:moveTo>
                  <a:lnTo>
                    <a:pt x="1" y="976"/>
                  </a:lnTo>
                  <a:lnTo>
                    <a:pt x="632" y="976"/>
                  </a:lnTo>
                  <a:lnTo>
                    <a:pt x="6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74"/>
            <p:cNvSpPr/>
            <p:nvPr/>
          </p:nvSpPr>
          <p:spPr>
            <a:xfrm>
              <a:off x="4582075" y="2789675"/>
              <a:ext cx="34475" cy="32575"/>
            </a:xfrm>
            <a:custGeom>
              <a:avLst/>
              <a:gdLst/>
              <a:ahLst/>
              <a:cxnLst/>
              <a:rect l="l" t="t" r="r" b="b"/>
              <a:pathLst>
                <a:path w="1379" h="1303" extrusionOk="0">
                  <a:moveTo>
                    <a:pt x="307" y="1"/>
                  </a:moveTo>
                  <a:cubicBezTo>
                    <a:pt x="135" y="1"/>
                    <a:pt x="1" y="154"/>
                    <a:pt x="1" y="345"/>
                  </a:cubicBezTo>
                  <a:lnTo>
                    <a:pt x="1" y="1302"/>
                  </a:lnTo>
                  <a:lnTo>
                    <a:pt x="1379" y="1302"/>
                  </a:lnTo>
                  <a:lnTo>
                    <a:pt x="1379" y="345"/>
                  </a:lnTo>
                  <a:cubicBezTo>
                    <a:pt x="1379" y="154"/>
                    <a:pt x="1245" y="1"/>
                    <a:pt x="10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74"/>
            <p:cNvSpPr/>
            <p:nvPr/>
          </p:nvSpPr>
          <p:spPr>
            <a:xfrm>
              <a:off x="4573713" y="2775025"/>
              <a:ext cx="50750" cy="48825"/>
            </a:xfrm>
            <a:custGeom>
              <a:avLst/>
              <a:gdLst/>
              <a:ahLst/>
              <a:cxnLst/>
              <a:rect l="l" t="t" r="r" b="b"/>
              <a:pathLst>
                <a:path w="2030" h="1953" extrusionOk="0">
                  <a:moveTo>
                    <a:pt x="1379" y="613"/>
                  </a:moveTo>
                  <a:lnTo>
                    <a:pt x="1379" y="651"/>
                  </a:lnTo>
                  <a:lnTo>
                    <a:pt x="1379" y="1302"/>
                  </a:lnTo>
                  <a:lnTo>
                    <a:pt x="632" y="1302"/>
                  </a:lnTo>
                  <a:lnTo>
                    <a:pt x="632" y="651"/>
                  </a:lnTo>
                  <a:lnTo>
                    <a:pt x="632" y="613"/>
                  </a:lnTo>
                  <a:close/>
                  <a:moveTo>
                    <a:pt x="613" y="0"/>
                  </a:moveTo>
                  <a:cubicBezTo>
                    <a:pt x="288" y="0"/>
                    <a:pt x="0" y="326"/>
                    <a:pt x="0" y="670"/>
                  </a:cubicBezTo>
                  <a:lnTo>
                    <a:pt x="0" y="1953"/>
                  </a:lnTo>
                  <a:lnTo>
                    <a:pt x="1991" y="1953"/>
                  </a:lnTo>
                  <a:lnTo>
                    <a:pt x="2029" y="670"/>
                  </a:lnTo>
                  <a:cubicBezTo>
                    <a:pt x="2029" y="287"/>
                    <a:pt x="1742" y="0"/>
                    <a:pt x="13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74"/>
            <p:cNvSpPr/>
            <p:nvPr/>
          </p:nvSpPr>
          <p:spPr>
            <a:xfrm>
              <a:off x="4574425" y="2808825"/>
              <a:ext cx="49800" cy="93800"/>
            </a:xfrm>
            <a:custGeom>
              <a:avLst/>
              <a:gdLst/>
              <a:ahLst/>
              <a:cxnLst/>
              <a:rect l="l" t="t" r="r" b="b"/>
              <a:pathLst>
                <a:path w="1992" h="3752" extrusionOk="0">
                  <a:moveTo>
                    <a:pt x="1379" y="632"/>
                  </a:moveTo>
                  <a:lnTo>
                    <a:pt x="1379" y="3120"/>
                  </a:lnTo>
                  <a:lnTo>
                    <a:pt x="613" y="3120"/>
                  </a:lnTo>
                  <a:lnTo>
                    <a:pt x="613" y="632"/>
                  </a:lnTo>
                  <a:close/>
                  <a:moveTo>
                    <a:pt x="0" y="0"/>
                  </a:moveTo>
                  <a:lnTo>
                    <a:pt x="0" y="3752"/>
                  </a:lnTo>
                  <a:lnTo>
                    <a:pt x="1991" y="3752"/>
                  </a:lnTo>
                  <a:lnTo>
                    <a:pt x="19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74"/>
            <p:cNvSpPr/>
            <p:nvPr/>
          </p:nvSpPr>
          <p:spPr>
            <a:xfrm>
              <a:off x="4524650" y="2783825"/>
              <a:ext cx="30650" cy="31250"/>
            </a:xfrm>
            <a:custGeom>
              <a:avLst/>
              <a:gdLst/>
              <a:ahLst/>
              <a:cxnLst/>
              <a:rect l="l" t="t" r="r" b="b"/>
              <a:pathLst>
                <a:path w="1226" h="1250" extrusionOk="0">
                  <a:moveTo>
                    <a:pt x="606" y="0"/>
                  </a:moveTo>
                  <a:cubicBezTo>
                    <a:pt x="546" y="0"/>
                    <a:pt x="489" y="34"/>
                    <a:pt x="460" y="101"/>
                  </a:cubicBezTo>
                  <a:lnTo>
                    <a:pt x="20" y="1134"/>
                  </a:lnTo>
                  <a:cubicBezTo>
                    <a:pt x="1" y="1192"/>
                    <a:pt x="39" y="1249"/>
                    <a:pt x="97" y="1249"/>
                  </a:cubicBezTo>
                  <a:lnTo>
                    <a:pt x="1130" y="1249"/>
                  </a:lnTo>
                  <a:cubicBezTo>
                    <a:pt x="1188" y="1249"/>
                    <a:pt x="1226" y="1211"/>
                    <a:pt x="1188" y="1134"/>
                  </a:cubicBezTo>
                  <a:lnTo>
                    <a:pt x="766" y="101"/>
                  </a:lnTo>
                  <a:cubicBezTo>
                    <a:pt x="728" y="34"/>
                    <a:pt x="666" y="0"/>
                    <a:pt x="6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74"/>
            <p:cNvSpPr/>
            <p:nvPr/>
          </p:nvSpPr>
          <p:spPr>
            <a:xfrm>
              <a:off x="4515813" y="2771488"/>
              <a:ext cx="46450" cy="47400"/>
            </a:xfrm>
            <a:custGeom>
              <a:avLst/>
              <a:gdLst/>
              <a:ahLst/>
              <a:cxnLst/>
              <a:rect l="l" t="t" r="r" b="b"/>
              <a:pathLst>
                <a:path w="1858" h="1896" extrusionOk="0">
                  <a:moveTo>
                    <a:pt x="900" y="843"/>
                  </a:moveTo>
                  <a:lnTo>
                    <a:pt x="1072" y="1245"/>
                  </a:lnTo>
                  <a:lnTo>
                    <a:pt x="728" y="1245"/>
                  </a:lnTo>
                  <a:lnTo>
                    <a:pt x="900" y="843"/>
                  </a:lnTo>
                  <a:close/>
                  <a:moveTo>
                    <a:pt x="919" y="1"/>
                  </a:moveTo>
                  <a:cubicBezTo>
                    <a:pt x="728" y="1"/>
                    <a:pt x="537" y="115"/>
                    <a:pt x="460" y="307"/>
                  </a:cubicBezTo>
                  <a:lnTo>
                    <a:pt x="39" y="1340"/>
                  </a:lnTo>
                  <a:cubicBezTo>
                    <a:pt x="1" y="1455"/>
                    <a:pt x="20" y="1608"/>
                    <a:pt x="96" y="1723"/>
                  </a:cubicBezTo>
                  <a:cubicBezTo>
                    <a:pt x="154" y="1819"/>
                    <a:pt x="288" y="1896"/>
                    <a:pt x="403" y="1896"/>
                  </a:cubicBezTo>
                  <a:lnTo>
                    <a:pt x="1417" y="1896"/>
                  </a:lnTo>
                  <a:cubicBezTo>
                    <a:pt x="1570" y="1896"/>
                    <a:pt x="1685" y="1819"/>
                    <a:pt x="1762" y="1723"/>
                  </a:cubicBezTo>
                  <a:cubicBezTo>
                    <a:pt x="1857" y="1608"/>
                    <a:pt x="1857" y="1455"/>
                    <a:pt x="1800" y="1340"/>
                  </a:cubicBezTo>
                  <a:lnTo>
                    <a:pt x="1379" y="307"/>
                  </a:lnTo>
                  <a:cubicBezTo>
                    <a:pt x="1283" y="115"/>
                    <a:pt x="1111" y="1"/>
                    <a:pt x="9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74"/>
            <p:cNvSpPr/>
            <p:nvPr/>
          </p:nvSpPr>
          <p:spPr>
            <a:xfrm>
              <a:off x="4515088" y="2807625"/>
              <a:ext cx="47875" cy="91425"/>
            </a:xfrm>
            <a:custGeom>
              <a:avLst/>
              <a:gdLst/>
              <a:ahLst/>
              <a:cxnLst/>
              <a:rect l="l" t="t" r="r" b="b"/>
              <a:pathLst>
                <a:path w="1915" h="3657" extrusionOk="0">
                  <a:moveTo>
                    <a:pt x="1321" y="632"/>
                  </a:moveTo>
                  <a:lnTo>
                    <a:pt x="1321" y="3025"/>
                  </a:lnTo>
                  <a:lnTo>
                    <a:pt x="651" y="3025"/>
                  </a:lnTo>
                  <a:lnTo>
                    <a:pt x="651" y="632"/>
                  </a:lnTo>
                  <a:close/>
                  <a:moveTo>
                    <a:pt x="306" y="1"/>
                  </a:moveTo>
                  <a:cubicBezTo>
                    <a:pt x="115" y="1"/>
                    <a:pt x="0" y="173"/>
                    <a:pt x="0" y="307"/>
                  </a:cubicBezTo>
                  <a:lnTo>
                    <a:pt x="0" y="3657"/>
                  </a:lnTo>
                  <a:lnTo>
                    <a:pt x="1914" y="3657"/>
                  </a:lnTo>
                  <a:lnTo>
                    <a:pt x="1914" y="307"/>
                  </a:lnTo>
                  <a:cubicBezTo>
                    <a:pt x="1914" y="173"/>
                    <a:pt x="1819" y="1"/>
                    <a:pt x="16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85" name="Google Shape;3385;p74"/>
          <p:cNvGrpSpPr/>
          <p:nvPr/>
        </p:nvGrpSpPr>
        <p:grpSpPr>
          <a:xfrm>
            <a:off x="5289006" y="2897350"/>
            <a:ext cx="253625" cy="282825"/>
            <a:chOff x="4807950" y="2775800"/>
            <a:chExt cx="253625" cy="282825"/>
          </a:xfrm>
        </p:grpSpPr>
        <p:sp>
          <p:nvSpPr>
            <p:cNvPr id="3386" name="Google Shape;3386;p74"/>
            <p:cNvSpPr/>
            <p:nvPr/>
          </p:nvSpPr>
          <p:spPr>
            <a:xfrm>
              <a:off x="4907950" y="2783225"/>
              <a:ext cx="54100" cy="39025"/>
            </a:xfrm>
            <a:custGeom>
              <a:avLst/>
              <a:gdLst/>
              <a:ahLst/>
              <a:cxnLst/>
              <a:rect l="l" t="t" r="r" b="b"/>
              <a:pathLst>
                <a:path w="2164" h="1561" extrusionOk="0">
                  <a:moveTo>
                    <a:pt x="1091" y="0"/>
                  </a:moveTo>
                  <a:cubicBezTo>
                    <a:pt x="1068" y="0"/>
                    <a:pt x="1044" y="10"/>
                    <a:pt x="1034" y="29"/>
                  </a:cubicBezTo>
                  <a:lnTo>
                    <a:pt x="58" y="1445"/>
                  </a:lnTo>
                  <a:cubicBezTo>
                    <a:pt x="0" y="1503"/>
                    <a:pt x="58" y="1560"/>
                    <a:pt x="115" y="1560"/>
                  </a:cubicBezTo>
                  <a:lnTo>
                    <a:pt x="2068" y="1560"/>
                  </a:lnTo>
                  <a:cubicBezTo>
                    <a:pt x="2125" y="1560"/>
                    <a:pt x="2163" y="1503"/>
                    <a:pt x="2125" y="1445"/>
                  </a:cubicBezTo>
                  <a:lnTo>
                    <a:pt x="1149" y="29"/>
                  </a:lnTo>
                  <a:cubicBezTo>
                    <a:pt x="1139" y="10"/>
                    <a:pt x="1115" y="0"/>
                    <a:pt x="10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74"/>
            <p:cNvSpPr/>
            <p:nvPr/>
          </p:nvSpPr>
          <p:spPr>
            <a:xfrm>
              <a:off x="4999825" y="2860375"/>
              <a:ext cx="54100" cy="39375"/>
            </a:xfrm>
            <a:custGeom>
              <a:avLst/>
              <a:gdLst/>
              <a:ahLst/>
              <a:cxnLst/>
              <a:rect l="l" t="t" r="r" b="b"/>
              <a:pathLst>
                <a:path w="2164" h="1575" extrusionOk="0">
                  <a:moveTo>
                    <a:pt x="1101" y="1"/>
                  </a:moveTo>
                  <a:cubicBezTo>
                    <a:pt x="1077" y="1"/>
                    <a:pt x="1053" y="15"/>
                    <a:pt x="1034" y="44"/>
                  </a:cubicBezTo>
                  <a:lnTo>
                    <a:pt x="58" y="1441"/>
                  </a:lnTo>
                  <a:cubicBezTo>
                    <a:pt x="0" y="1498"/>
                    <a:pt x="58" y="1575"/>
                    <a:pt x="134" y="1575"/>
                  </a:cubicBezTo>
                  <a:lnTo>
                    <a:pt x="2068" y="1575"/>
                  </a:lnTo>
                  <a:cubicBezTo>
                    <a:pt x="2144" y="1575"/>
                    <a:pt x="2163" y="1498"/>
                    <a:pt x="2144" y="1441"/>
                  </a:cubicBezTo>
                  <a:lnTo>
                    <a:pt x="1168" y="44"/>
                  </a:lnTo>
                  <a:cubicBezTo>
                    <a:pt x="1149" y="15"/>
                    <a:pt x="1125" y="1"/>
                    <a:pt x="11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74"/>
            <p:cNvSpPr/>
            <p:nvPr/>
          </p:nvSpPr>
          <p:spPr>
            <a:xfrm>
              <a:off x="4815125" y="2834050"/>
              <a:ext cx="54100" cy="39400"/>
            </a:xfrm>
            <a:custGeom>
              <a:avLst/>
              <a:gdLst/>
              <a:ahLst/>
              <a:cxnLst/>
              <a:rect l="l" t="t" r="r" b="b"/>
              <a:pathLst>
                <a:path w="2164" h="1576" extrusionOk="0">
                  <a:moveTo>
                    <a:pt x="1091" y="1"/>
                  </a:moveTo>
                  <a:cubicBezTo>
                    <a:pt x="1067" y="1"/>
                    <a:pt x="1043" y="15"/>
                    <a:pt x="1034" y="44"/>
                  </a:cubicBezTo>
                  <a:lnTo>
                    <a:pt x="58" y="1441"/>
                  </a:lnTo>
                  <a:cubicBezTo>
                    <a:pt x="0" y="1499"/>
                    <a:pt x="58" y="1575"/>
                    <a:pt x="115" y="1575"/>
                  </a:cubicBezTo>
                  <a:lnTo>
                    <a:pt x="2067" y="1575"/>
                  </a:lnTo>
                  <a:cubicBezTo>
                    <a:pt x="2144" y="1575"/>
                    <a:pt x="2163" y="1499"/>
                    <a:pt x="2144" y="1441"/>
                  </a:cubicBezTo>
                  <a:lnTo>
                    <a:pt x="1149" y="44"/>
                  </a:lnTo>
                  <a:cubicBezTo>
                    <a:pt x="1139" y="15"/>
                    <a:pt x="1115" y="1"/>
                    <a:pt x="10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74"/>
            <p:cNvSpPr/>
            <p:nvPr/>
          </p:nvSpPr>
          <p:spPr>
            <a:xfrm>
              <a:off x="4900300" y="2775800"/>
              <a:ext cx="69400" cy="54575"/>
            </a:xfrm>
            <a:custGeom>
              <a:avLst/>
              <a:gdLst/>
              <a:ahLst/>
              <a:cxnLst/>
              <a:rect l="l" t="t" r="r" b="b"/>
              <a:pathLst>
                <a:path w="2776" h="2183" extrusionOk="0">
                  <a:moveTo>
                    <a:pt x="1378" y="766"/>
                  </a:moveTo>
                  <a:lnTo>
                    <a:pt x="1953" y="1570"/>
                  </a:lnTo>
                  <a:lnTo>
                    <a:pt x="804" y="1570"/>
                  </a:lnTo>
                  <a:lnTo>
                    <a:pt x="1378" y="766"/>
                  </a:lnTo>
                  <a:close/>
                  <a:moveTo>
                    <a:pt x="1378" y="0"/>
                  </a:moveTo>
                  <a:cubicBezTo>
                    <a:pt x="1264" y="0"/>
                    <a:pt x="1149" y="77"/>
                    <a:pt x="1072" y="173"/>
                  </a:cubicBezTo>
                  <a:lnTo>
                    <a:pt x="96" y="1570"/>
                  </a:lnTo>
                  <a:cubicBezTo>
                    <a:pt x="19" y="1666"/>
                    <a:pt x="0" y="1838"/>
                    <a:pt x="58" y="1953"/>
                  </a:cubicBezTo>
                  <a:cubicBezTo>
                    <a:pt x="134" y="2106"/>
                    <a:pt x="249" y="2183"/>
                    <a:pt x="402" y="2183"/>
                  </a:cubicBezTo>
                  <a:lnTo>
                    <a:pt x="2374" y="2183"/>
                  </a:lnTo>
                  <a:cubicBezTo>
                    <a:pt x="2508" y="2183"/>
                    <a:pt x="2622" y="2087"/>
                    <a:pt x="2699" y="1953"/>
                  </a:cubicBezTo>
                  <a:cubicBezTo>
                    <a:pt x="2776" y="1838"/>
                    <a:pt x="2737" y="1704"/>
                    <a:pt x="2680" y="1570"/>
                  </a:cubicBezTo>
                  <a:lnTo>
                    <a:pt x="1685" y="173"/>
                  </a:lnTo>
                  <a:cubicBezTo>
                    <a:pt x="1627" y="77"/>
                    <a:pt x="1512" y="0"/>
                    <a:pt x="13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74"/>
            <p:cNvSpPr/>
            <p:nvPr/>
          </p:nvSpPr>
          <p:spPr>
            <a:xfrm>
              <a:off x="4992175" y="2852850"/>
              <a:ext cx="69400" cy="54575"/>
            </a:xfrm>
            <a:custGeom>
              <a:avLst/>
              <a:gdLst/>
              <a:ahLst/>
              <a:cxnLst/>
              <a:rect l="l" t="t" r="r" b="b"/>
              <a:pathLst>
                <a:path w="2776" h="2183" extrusionOk="0">
                  <a:moveTo>
                    <a:pt x="1397" y="766"/>
                  </a:moveTo>
                  <a:lnTo>
                    <a:pt x="1972" y="1589"/>
                  </a:lnTo>
                  <a:lnTo>
                    <a:pt x="823" y="1589"/>
                  </a:lnTo>
                  <a:lnTo>
                    <a:pt x="1397" y="766"/>
                  </a:lnTo>
                  <a:close/>
                  <a:moveTo>
                    <a:pt x="1397" y="0"/>
                  </a:moveTo>
                  <a:cubicBezTo>
                    <a:pt x="1283" y="0"/>
                    <a:pt x="1149" y="77"/>
                    <a:pt x="1091" y="172"/>
                  </a:cubicBezTo>
                  <a:lnTo>
                    <a:pt x="96" y="1589"/>
                  </a:lnTo>
                  <a:cubicBezTo>
                    <a:pt x="39" y="1684"/>
                    <a:pt x="0" y="1838"/>
                    <a:pt x="77" y="1972"/>
                  </a:cubicBezTo>
                  <a:cubicBezTo>
                    <a:pt x="153" y="2106"/>
                    <a:pt x="268" y="2182"/>
                    <a:pt x="421" y="2182"/>
                  </a:cubicBezTo>
                  <a:lnTo>
                    <a:pt x="2374" y="2182"/>
                  </a:lnTo>
                  <a:cubicBezTo>
                    <a:pt x="2527" y="2182"/>
                    <a:pt x="2642" y="2106"/>
                    <a:pt x="2718" y="1972"/>
                  </a:cubicBezTo>
                  <a:cubicBezTo>
                    <a:pt x="2776" y="1838"/>
                    <a:pt x="2756" y="1704"/>
                    <a:pt x="2680" y="1589"/>
                  </a:cubicBezTo>
                  <a:lnTo>
                    <a:pt x="1704" y="172"/>
                  </a:lnTo>
                  <a:cubicBezTo>
                    <a:pt x="1627" y="77"/>
                    <a:pt x="1512" y="0"/>
                    <a:pt x="13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74"/>
            <p:cNvSpPr/>
            <p:nvPr/>
          </p:nvSpPr>
          <p:spPr>
            <a:xfrm>
              <a:off x="4807950" y="2826050"/>
              <a:ext cx="69400" cy="54575"/>
            </a:xfrm>
            <a:custGeom>
              <a:avLst/>
              <a:gdLst/>
              <a:ahLst/>
              <a:cxnLst/>
              <a:rect l="l" t="t" r="r" b="b"/>
              <a:pathLst>
                <a:path w="2776" h="2183" extrusionOk="0">
                  <a:moveTo>
                    <a:pt x="1397" y="766"/>
                  </a:moveTo>
                  <a:lnTo>
                    <a:pt x="1972" y="1570"/>
                  </a:lnTo>
                  <a:lnTo>
                    <a:pt x="823" y="1570"/>
                  </a:lnTo>
                  <a:lnTo>
                    <a:pt x="1397" y="766"/>
                  </a:lnTo>
                  <a:close/>
                  <a:moveTo>
                    <a:pt x="1397" y="0"/>
                  </a:moveTo>
                  <a:cubicBezTo>
                    <a:pt x="1263" y="0"/>
                    <a:pt x="1149" y="77"/>
                    <a:pt x="1091" y="173"/>
                  </a:cubicBezTo>
                  <a:lnTo>
                    <a:pt x="96" y="1570"/>
                  </a:lnTo>
                  <a:cubicBezTo>
                    <a:pt x="19" y="1665"/>
                    <a:pt x="0" y="1838"/>
                    <a:pt x="77" y="1953"/>
                  </a:cubicBezTo>
                  <a:cubicBezTo>
                    <a:pt x="153" y="2106"/>
                    <a:pt x="268" y="2182"/>
                    <a:pt x="402" y="2182"/>
                  </a:cubicBezTo>
                  <a:lnTo>
                    <a:pt x="2374" y="2182"/>
                  </a:lnTo>
                  <a:cubicBezTo>
                    <a:pt x="2527" y="2182"/>
                    <a:pt x="2641" y="2106"/>
                    <a:pt x="2699" y="1953"/>
                  </a:cubicBezTo>
                  <a:cubicBezTo>
                    <a:pt x="2775" y="1838"/>
                    <a:pt x="2756" y="1704"/>
                    <a:pt x="2680" y="1570"/>
                  </a:cubicBezTo>
                  <a:lnTo>
                    <a:pt x="1704" y="173"/>
                  </a:lnTo>
                  <a:cubicBezTo>
                    <a:pt x="1627" y="77"/>
                    <a:pt x="1512" y="0"/>
                    <a:pt x="13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74"/>
            <p:cNvSpPr/>
            <p:nvPr/>
          </p:nvSpPr>
          <p:spPr>
            <a:xfrm>
              <a:off x="4908425" y="2997825"/>
              <a:ext cx="53625" cy="53625"/>
            </a:xfrm>
            <a:custGeom>
              <a:avLst/>
              <a:gdLst/>
              <a:ahLst/>
              <a:cxnLst/>
              <a:rect l="l" t="t" r="r" b="b"/>
              <a:pathLst>
                <a:path w="2145" h="2145" extrusionOk="0">
                  <a:moveTo>
                    <a:pt x="1" y="1"/>
                  </a:moveTo>
                  <a:lnTo>
                    <a:pt x="1" y="1570"/>
                  </a:lnTo>
                  <a:cubicBezTo>
                    <a:pt x="1" y="1877"/>
                    <a:pt x="269" y="2144"/>
                    <a:pt x="575" y="2144"/>
                  </a:cubicBezTo>
                  <a:lnTo>
                    <a:pt x="1570" y="2144"/>
                  </a:lnTo>
                  <a:cubicBezTo>
                    <a:pt x="1876" y="2144"/>
                    <a:pt x="2144" y="1877"/>
                    <a:pt x="2144" y="1570"/>
                  </a:cubicBezTo>
                  <a:lnTo>
                    <a:pt x="21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74"/>
            <p:cNvSpPr/>
            <p:nvPr/>
          </p:nvSpPr>
          <p:spPr>
            <a:xfrm>
              <a:off x="4900775" y="2990650"/>
              <a:ext cx="68450" cy="67975"/>
            </a:xfrm>
            <a:custGeom>
              <a:avLst/>
              <a:gdLst/>
              <a:ahLst/>
              <a:cxnLst/>
              <a:rect l="l" t="t" r="r" b="b"/>
              <a:pathLst>
                <a:path w="2738" h="2719" extrusionOk="0">
                  <a:moveTo>
                    <a:pt x="2106" y="575"/>
                  </a:moveTo>
                  <a:lnTo>
                    <a:pt x="2106" y="1857"/>
                  </a:lnTo>
                  <a:cubicBezTo>
                    <a:pt x="2106" y="2010"/>
                    <a:pt x="1991" y="2125"/>
                    <a:pt x="1838" y="2125"/>
                  </a:cubicBezTo>
                  <a:lnTo>
                    <a:pt x="843" y="2125"/>
                  </a:lnTo>
                  <a:cubicBezTo>
                    <a:pt x="689" y="2125"/>
                    <a:pt x="575" y="2010"/>
                    <a:pt x="575" y="1857"/>
                  </a:cubicBezTo>
                  <a:lnTo>
                    <a:pt x="575" y="575"/>
                  </a:lnTo>
                  <a:close/>
                  <a:moveTo>
                    <a:pt x="0" y="1"/>
                  </a:moveTo>
                  <a:lnTo>
                    <a:pt x="0" y="1857"/>
                  </a:lnTo>
                  <a:cubicBezTo>
                    <a:pt x="0" y="2336"/>
                    <a:pt x="383" y="2719"/>
                    <a:pt x="862" y="2719"/>
                  </a:cubicBezTo>
                  <a:lnTo>
                    <a:pt x="1876" y="2719"/>
                  </a:lnTo>
                  <a:cubicBezTo>
                    <a:pt x="2355" y="2719"/>
                    <a:pt x="2737" y="2336"/>
                    <a:pt x="2718" y="1857"/>
                  </a:cubicBezTo>
                  <a:lnTo>
                    <a:pt x="27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74"/>
            <p:cNvSpPr/>
            <p:nvPr/>
          </p:nvSpPr>
          <p:spPr>
            <a:xfrm>
              <a:off x="4900775" y="2818875"/>
              <a:ext cx="68450" cy="193825"/>
            </a:xfrm>
            <a:custGeom>
              <a:avLst/>
              <a:gdLst/>
              <a:ahLst/>
              <a:cxnLst/>
              <a:rect l="l" t="t" r="r" b="b"/>
              <a:pathLst>
                <a:path w="2738" h="7753" extrusionOk="0">
                  <a:moveTo>
                    <a:pt x="0" y="0"/>
                  </a:moveTo>
                  <a:lnTo>
                    <a:pt x="0" y="7752"/>
                  </a:lnTo>
                  <a:lnTo>
                    <a:pt x="2737" y="7752"/>
                  </a:lnTo>
                  <a:lnTo>
                    <a:pt x="2737" y="0"/>
                  </a:lnTo>
                  <a:lnTo>
                    <a:pt x="2125" y="0"/>
                  </a:lnTo>
                  <a:lnTo>
                    <a:pt x="2125" y="7159"/>
                  </a:lnTo>
                  <a:lnTo>
                    <a:pt x="594" y="7159"/>
                  </a:lnTo>
                  <a:lnTo>
                    <a:pt x="5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74"/>
            <p:cNvSpPr/>
            <p:nvPr/>
          </p:nvSpPr>
          <p:spPr>
            <a:xfrm>
              <a:off x="5000775" y="2997825"/>
              <a:ext cx="53150" cy="53625"/>
            </a:xfrm>
            <a:custGeom>
              <a:avLst/>
              <a:gdLst/>
              <a:ahLst/>
              <a:cxnLst/>
              <a:rect l="l" t="t" r="r" b="b"/>
              <a:pathLst>
                <a:path w="2126" h="2145" extrusionOk="0">
                  <a:moveTo>
                    <a:pt x="1" y="1"/>
                  </a:moveTo>
                  <a:lnTo>
                    <a:pt x="1" y="1570"/>
                  </a:lnTo>
                  <a:cubicBezTo>
                    <a:pt x="1" y="1877"/>
                    <a:pt x="269" y="2144"/>
                    <a:pt x="575" y="2144"/>
                  </a:cubicBezTo>
                  <a:lnTo>
                    <a:pt x="1551" y="2144"/>
                  </a:lnTo>
                  <a:cubicBezTo>
                    <a:pt x="1857" y="2144"/>
                    <a:pt x="2125" y="1877"/>
                    <a:pt x="2125" y="1570"/>
                  </a:cubicBezTo>
                  <a:lnTo>
                    <a:pt x="212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74"/>
            <p:cNvSpPr/>
            <p:nvPr/>
          </p:nvSpPr>
          <p:spPr>
            <a:xfrm>
              <a:off x="4993125" y="2990650"/>
              <a:ext cx="67975" cy="67975"/>
            </a:xfrm>
            <a:custGeom>
              <a:avLst/>
              <a:gdLst/>
              <a:ahLst/>
              <a:cxnLst/>
              <a:rect l="l" t="t" r="r" b="b"/>
              <a:pathLst>
                <a:path w="2719" h="2719" extrusionOk="0">
                  <a:moveTo>
                    <a:pt x="2125" y="575"/>
                  </a:moveTo>
                  <a:lnTo>
                    <a:pt x="2125" y="1857"/>
                  </a:lnTo>
                  <a:cubicBezTo>
                    <a:pt x="2125" y="2010"/>
                    <a:pt x="2010" y="2125"/>
                    <a:pt x="1857" y="2125"/>
                  </a:cubicBezTo>
                  <a:lnTo>
                    <a:pt x="862" y="2125"/>
                  </a:lnTo>
                  <a:cubicBezTo>
                    <a:pt x="709" y="2125"/>
                    <a:pt x="594" y="2010"/>
                    <a:pt x="594" y="1857"/>
                  </a:cubicBezTo>
                  <a:lnTo>
                    <a:pt x="594" y="575"/>
                  </a:lnTo>
                  <a:close/>
                  <a:moveTo>
                    <a:pt x="1" y="1"/>
                  </a:moveTo>
                  <a:lnTo>
                    <a:pt x="1" y="1857"/>
                  </a:lnTo>
                  <a:cubicBezTo>
                    <a:pt x="1" y="2336"/>
                    <a:pt x="383" y="2719"/>
                    <a:pt x="862" y="2719"/>
                  </a:cubicBezTo>
                  <a:lnTo>
                    <a:pt x="1857" y="2719"/>
                  </a:lnTo>
                  <a:cubicBezTo>
                    <a:pt x="2336" y="2719"/>
                    <a:pt x="2718" y="2336"/>
                    <a:pt x="2718" y="1857"/>
                  </a:cubicBezTo>
                  <a:lnTo>
                    <a:pt x="27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74"/>
            <p:cNvSpPr/>
            <p:nvPr/>
          </p:nvSpPr>
          <p:spPr>
            <a:xfrm>
              <a:off x="4993125" y="2895900"/>
              <a:ext cx="67975" cy="116800"/>
            </a:xfrm>
            <a:custGeom>
              <a:avLst/>
              <a:gdLst/>
              <a:ahLst/>
              <a:cxnLst/>
              <a:rect l="l" t="t" r="r" b="b"/>
              <a:pathLst>
                <a:path w="2719" h="4672" extrusionOk="0">
                  <a:moveTo>
                    <a:pt x="1" y="1"/>
                  </a:moveTo>
                  <a:lnTo>
                    <a:pt x="1" y="4671"/>
                  </a:lnTo>
                  <a:lnTo>
                    <a:pt x="2718" y="4671"/>
                  </a:lnTo>
                  <a:lnTo>
                    <a:pt x="2718" y="1"/>
                  </a:lnTo>
                  <a:lnTo>
                    <a:pt x="2125" y="1"/>
                  </a:lnTo>
                  <a:lnTo>
                    <a:pt x="2125" y="4078"/>
                  </a:lnTo>
                  <a:lnTo>
                    <a:pt x="594" y="4078"/>
                  </a:lnTo>
                  <a:lnTo>
                    <a:pt x="5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74"/>
            <p:cNvSpPr/>
            <p:nvPr/>
          </p:nvSpPr>
          <p:spPr>
            <a:xfrm>
              <a:off x="4816075" y="2997825"/>
              <a:ext cx="53150" cy="53625"/>
            </a:xfrm>
            <a:custGeom>
              <a:avLst/>
              <a:gdLst/>
              <a:ahLst/>
              <a:cxnLst/>
              <a:rect l="l" t="t" r="r" b="b"/>
              <a:pathLst>
                <a:path w="2126" h="2145" extrusionOk="0">
                  <a:moveTo>
                    <a:pt x="0" y="1"/>
                  </a:moveTo>
                  <a:lnTo>
                    <a:pt x="0" y="1570"/>
                  </a:lnTo>
                  <a:cubicBezTo>
                    <a:pt x="0" y="1877"/>
                    <a:pt x="249" y="2144"/>
                    <a:pt x="575" y="2144"/>
                  </a:cubicBezTo>
                  <a:lnTo>
                    <a:pt x="1551" y="2144"/>
                  </a:lnTo>
                  <a:cubicBezTo>
                    <a:pt x="1857" y="2144"/>
                    <a:pt x="2125" y="1877"/>
                    <a:pt x="2125" y="1570"/>
                  </a:cubicBezTo>
                  <a:lnTo>
                    <a:pt x="212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74"/>
            <p:cNvSpPr/>
            <p:nvPr/>
          </p:nvSpPr>
          <p:spPr>
            <a:xfrm>
              <a:off x="4807950" y="2990650"/>
              <a:ext cx="68925" cy="67975"/>
            </a:xfrm>
            <a:custGeom>
              <a:avLst/>
              <a:gdLst/>
              <a:ahLst/>
              <a:cxnLst/>
              <a:rect l="l" t="t" r="r" b="b"/>
              <a:pathLst>
                <a:path w="2757" h="2719" extrusionOk="0">
                  <a:moveTo>
                    <a:pt x="2144" y="575"/>
                  </a:moveTo>
                  <a:lnTo>
                    <a:pt x="2144" y="1857"/>
                  </a:lnTo>
                  <a:cubicBezTo>
                    <a:pt x="2144" y="2010"/>
                    <a:pt x="2010" y="2125"/>
                    <a:pt x="1876" y="2125"/>
                  </a:cubicBezTo>
                  <a:lnTo>
                    <a:pt x="861" y="2125"/>
                  </a:lnTo>
                  <a:cubicBezTo>
                    <a:pt x="727" y="2125"/>
                    <a:pt x="613" y="2010"/>
                    <a:pt x="613" y="1857"/>
                  </a:cubicBezTo>
                  <a:lnTo>
                    <a:pt x="613" y="575"/>
                  </a:lnTo>
                  <a:close/>
                  <a:moveTo>
                    <a:pt x="0" y="1"/>
                  </a:moveTo>
                  <a:lnTo>
                    <a:pt x="0" y="1857"/>
                  </a:lnTo>
                  <a:cubicBezTo>
                    <a:pt x="0" y="2336"/>
                    <a:pt x="383" y="2719"/>
                    <a:pt x="861" y="2719"/>
                  </a:cubicBezTo>
                  <a:lnTo>
                    <a:pt x="1876" y="2719"/>
                  </a:lnTo>
                  <a:cubicBezTo>
                    <a:pt x="2354" y="2719"/>
                    <a:pt x="2756" y="2336"/>
                    <a:pt x="2756" y="1857"/>
                  </a:cubicBezTo>
                  <a:lnTo>
                    <a:pt x="27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74"/>
            <p:cNvSpPr/>
            <p:nvPr/>
          </p:nvSpPr>
          <p:spPr>
            <a:xfrm>
              <a:off x="4808900" y="2869100"/>
              <a:ext cx="67975" cy="143600"/>
            </a:xfrm>
            <a:custGeom>
              <a:avLst/>
              <a:gdLst/>
              <a:ahLst/>
              <a:cxnLst/>
              <a:rect l="l" t="t" r="r" b="b"/>
              <a:pathLst>
                <a:path w="2719" h="5744" extrusionOk="0">
                  <a:moveTo>
                    <a:pt x="0" y="1"/>
                  </a:moveTo>
                  <a:lnTo>
                    <a:pt x="0" y="5743"/>
                  </a:lnTo>
                  <a:lnTo>
                    <a:pt x="2718" y="5743"/>
                  </a:lnTo>
                  <a:lnTo>
                    <a:pt x="2718" y="1"/>
                  </a:lnTo>
                  <a:lnTo>
                    <a:pt x="2125" y="1"/>
                  </a:lnTo>
                  <a:lnTo>
                    <a:pt x="2125" y="5150"/>
                  </a:lnTo>
                  <a:lnTo>
                    <a:pt x="594" y="5150"/>
                  </a:lnTo>
                  <a:lnTo>
                    <a:pt x="5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01" name="Google Shape;3401;p74"/>
          <p:cNvGrpSpPr/>
          <p:nvPr/>
        </p:nvGrpSpPr>
        <p:grpSpPr>
          <a:xfrm>
            <a:off x="5647953" y="2896875"/>
            <a:ext cx="143575" cy="283775"/>
            <a:chOff x="5106525" y="2771500"/>
            <a:chExt cx="143575" cy="283775"/>
          </a:xfrm>
        </p:grpSpPr>
        <p:sp>
          <p:nvSpPr>
            <p:cNvPr id="3402" name="Google Shape;3402;p74"/>
            <p:cNvSpPr/>
            <p:nvPr/>
          </p:nvSpPr>
          <p:spPr>
            <a:xfrm>
              <a:off x="5106525" y="2843275"/>
              <a:ext cx="143575" cy="212000"/>
            </a:xfrm>
            <a:custGeom>
              <a:avLst/>
              <a:gdLst/>
              <a:ahLst/>
              <a:cxnLst/>
              <a:rect l="l" t="t" r="r" b="b"/>
              <a:pathLst>
                <a:path w="5743" h="8480" extrusionOk="0">
                  <a:moveTo>
                    <a:pt x="5073" y="632"/>
                  </a:moveTo>
                  <a:lnTo>
                    <a:pt x="5073" y="6508"/>
                  </a:lnTo>
                  <a:cubicBezTo>
                    <a:pt x="5073" y="7255"/>
                    <a:pt x="4480" y="7848"/>
                    <a:pt x="3733" y="7848"/>
                  </a:cubicBezTo>
                  <a:lnTo>
                    <a:pt x="1934" y="7848"/>
                  </a:lnTo>
                  <a:cubicBezTo>
                    <a:pt x="1207" y="7848"/>
                    <a:pt x="594" y="7255"/>
                    <a:pt x="594" y="6508"/>
                  </a:cubicBezTo>
                  <a:lnTo>
                    <a:pt x="594" y="632"/>
                  </a:lnTo>
                  <a:close/>
                  <a:moveTo>
                    <a:pt x="1" y="0"/>
                  </a:moveTo>
                  <a:lnTo>
                    <a:pt x="1" y="6508"/>
                  </a:lnTo>
                  <a:cubicBezTo>
                    <a:pt x="1" y="7580"/>
                    <a:pt x="881" y="8480"/>
                    <a:pt x="1972" y="8480"/>
                  </a:cubicBezTo>
                  <a:lnTo>
                    <a:pt x="3752" y="8480"/>
                  </a:lnTo>
                  <a:cubicBezTo>
                    <a:pt x="4843" y="8480"/>
                    <a:pt x="5724" y="7580"/>
                    <a:pt x="5743" y="6508"/>
                  </a:cubicBezTo>
                  <a:lnTo>
                    <a:pt x="5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74"/>
            <p:cNvSpPr/>
            <p:nvPr/>
          </p:nvSpPr>
          <p:spPr>
            <a:xfrm>
              <a:off x="5132375" y="2926525"/>
              <a:ext cx="37825" cy="99075"/>
            </a:xfrm>
            <a:custGeom>
              <a:avLst/>
              <a:gdLst/>
              <a:ahLst/>
              <a:cxnLst/>
              <a:rect l="l" t="t" r="r" b="b"/>
              <a:pathLst>
                <a:path w="1513" h="3963" extrusionOk="0">
                  <a:moveTo>
                    <a:pt x="0" y="1"/>
                  </a:moveTo>
                  <a:lnTo>
                    <a:pt x="0" y="2470"/>
                  </a:lnTo>
                  <a:cubicBezTo>
                    <a:pt x="0" y="3293"/>
                    <a:pt x="670" y="3963"/>
                    <a:pt x="1513" y="3963"/>
                  </a:cubicBezTo>
                  <a:lnTo>
                    <a:pt x="1513" y="3350"/>
                  </a:lnTo>
                  <a:cubicBezTo>
                    <a:pt x="1034" y="3350"/>
                    <a:pt x="613" y="2948"/>
                    <a:pt x="613" y="2470"/>
                  </a:cubicBezTo>
                  <a:lnTo>
                    <a:pt x="6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74"/>
            <p:cNvSpPr/>
            <p:nvPr/>
          </p:nvSpPr>
          <p:spPr>
            <a:xfrm>
              <a:off x="5127600" y="2779150"/>
              <a:ext cx="99075" cy="71325"/>
            </a:xfrm>
            <a:custGeom>
              <a:avLst/>
              <a:gdLst/>
              <a:ahLst/>
              <a:cxnLst/>
              <a:rect l="l" t="t" r="r" b="b"/>
              <a:pathLst>
                <a:path w="3963" h="2853" extrusionOk="0">
                  <a:moveTo>
                    <a:pt x="670" y="0"/>
                  </a:moveTo>
                  <a:cubicBezTo>
                    <a:pt x="306" y="0"/>
                    <a:pt x="0" y="288"/>
                    <a:pt x="0" y="670"/>
                  </a:cubicBezTo>
                  <a:lnTo>
                    <a:pt x="0" y="2852"/>
                  </a:lnTo>
                  <a:lnTo>
                    <a:pt x="3962" y="2852"/>
                  </a:lnTo>
                  <a:lnTo>
                    <a:pt x="3962" y="670"/>
                  </a:lnTo>
                  <a:cubicBezTo>
                    <a:pt x="3962" y="326"/>
                    <a:pt x="3675" y="0"/>
                    <a:pt x="32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74"/>
            <p:cNvSpPr/>
            <p:nvPr/>
          </p:nvSpPr>
          <p:spPr>
            <a:xfrm>
              <a:off x="5120400" y="2771500"/>
              <a:ext cx="114875" cy="86625"/>
            </a:xfrm>
            <a:custGeom>
              <a:avLst/>
              <a:gdLst/>
              <a:ahLst/>
              <a:cxnLst/>
              <a:rect l="l" t="t" r="r" b="b"/>
              <a:pathLst>
                <a:path w="4595" h="3465" extrusionOk="0">
                  <a:moveTo>
                    <a:pt x="3580" y="632"/>
                  </a:moveTo>
                  <a:cubicBezTo>
                    <a:pt x="3772" y="632"/>
                    <a:pt x="3944" y="785"/>
                    <a:pt x="3944" y="976"/>
                  </a:cubicBezTo>
                  <a:lnTo>
                    <a:pt x="3944" y="2852"/>
                  </a:lnTo>
                  <a:lnTo>
                    <a:pt x="594" y="2852"/>
                  </a:lnTo>
                  <a:lnTo>
                    <a:pt x="594" y="976"/>
                  </a:lnTo>
                  <a:cubicBezTo>
                    <a:pt x="594" y="785"/>
                    <a:pt x="767" y="632"/>
                    <a:pt x="958" y="632"/>
                  </a:cubicBezTo>
                  <a:close/>
                  <a:moveTo>
                    <a:pt x="977" y="0"/>
                  </a:moveTo>
                  <a:cubicBezTo>
                    <a:pt x="422" y="0"/>
                    <a:pt x="1" y="460"/>
                    <a:pt x="1" y="976"/>
                  </a:cubicBezTo>
                  <a:lnTo>
                    <a:pt x="1" y="3465"/>
                  </a:lnTo>
                  <a:lnTo>
                    <a:pt x="4576" y="3465"/>
                  </a:lnTo>
                  <a:lnTo>
                    <a:pt x="4595" y="976"/>
                  </a:lnTo>
                  <a:cubicBezTo>
                    <a:pt x="4595" y="440"/>
                    <a:pt x="4135" y="0"/>
                    <a:pt x="36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74"/>
            <p:cNvSpPr/>
            <p:nvPr/>
          </p:nvSpPr>
          <p:spPr>
            <a:xfrm>
              <a:off x="5150075" y="2810250"/>
              <a:ext cx="16775" cy="15825"/>
            </a:xfrm>
            <a:custGeom>
              <a:avLst/>
              <a:gdLst/>
              <a:ahLst/>
              <a:cxnLst/>
              <a:rect l="l" t="t" r="r" b="b"/>
              <a:pathLst>
                <a:path w="671" h="633" extrusionOk="0">
                  <a:moveTo>
                    <a:pt x="1" y="1"/>
                  </a:moveTo>
                  <a:lnTo>
                    <a:pt x="1" y="632"/>
                  </a:lnTo>
                  <a:lnTo>
                    <a:pt x="671" y="632"/>
                  </a:lnTo>
                  <a:lnTo>
                    <a:pt x="6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74"/>
            <p:cNvSpPr/>
            <p:nvPr/>
          </p:nvSpPr>
          <p:spPr>
            <a:xfrm>
              <a:off x="5188350" y="2810250"/>
              <a:ext cx="16775" cy="15825"/>
            </a:xfrm>
            <a:custGeom>
              <a:avLst/>
              <a:gdLst/>
              <a:ahLst/>
              <a:cxnLst/>
              <a:rect l="l" t="t" r="r" b="b"/>
              <a:pathLst>
                <a:path w="671" h="633" extrusionOk="0">
                  <a:moveTo>
                    <a:pt x="1" y="1"/>
                  </a:moveTo>
                  <a:lnTo>
                    <a:pt x="1" y="632"/>
                  </a:lnTo>
                  <a:lnTo>
                    <a:pt x="671" y="632"/>
                  </a:lnTo>
                  <a:lnTo>
                    <a:pt x="6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08" name="Google Shape;3408;p74"/>
          <p:cNvGrpSpPr/>
          <p:nvPr/>
        </p:nvGrpSpPr>
        <p:grpSpPr>
          <a:xfrm>
            <a:off x="5896851" y="2897825"/>
            <a:ext cx="128275" cy="281875"/>
            <a:chOff x="5336700" y="2769100"/>
            <a:chExt cx="128275" cy="281875"/>
          </a:xfrm>
        </p:grpSpPr>
        <p:sp>
          <p:nvSpPr>
            <p:cNvPr id="3409" name="Google Shape;3409;p74"/>
            <p:cNvSpPr/>
            <p:nvPr/>
          </p:nvSpPr>
          <p:spPr>
            <a:xfrm>
              <a:off x="5354875" y="2831775"/>
              <a:ext cx="91900" cy="204350"/>
            </a:xfrm>
            <a:custGeom>
              <a:avLst/>
              <a:gdLst/>
              <a:ahLst/>
              <a:cxnLst/>
              <a:rect l="l" t="t" r="r" b="b"/>
              <a:pathLst>
                <a:path w="3676" h="8174" extrusionOk="0">
                  <a:moveTo>
                    <a:pt x="613" y="747"/>
                  </a:moveTo>
                  <a:lnTo>
                    <a:pt x="1800" y="996"/>
                  </a:lnTo>
                  <a:lnTo>
                    <a:pt x="3063" y="996"/>
                  </a:lnTo>
                  <a:lnTo>
                    <a:pt x="3063" y="6107"/>
                  </a:lnTo>
                  <a:cubicBezTo>
                    <a:pt x="3063" y="6356"/>
                    <a:pt x="3044" y="6566"/>
                    <a:pt x="2948" y="6758"/>
                  </a:cubicBezTo>
                  <a:cubicBezTo>
                    <a:pt x="2719" y="7255"/>
                    <a:pt x="2317" y="7561"/>
                    <a:pt x="1838" y="7561"/>
                  </a:cubicBezTo>
                  <a:cubicBezTo>
                    <a:pt x="1130" y="7561"/>
                    <a:pt x="613" y="6834"/>
                    <a:pt x="613" y="5801"/>
                  </a:cubicBezTo>
                  <a:lnTo>
                    <a:pt x="613" y="747"/>
                  </a:lnTo>
                  <a:close/>
                  <a:moveTo>
                    <a:pt x="1" y="1"/>
                  </a:moveTo>
                  <a:lnTo>
                    <a:pt x="1" y="5801"/>
                  </a:lnTo>
                  <a:cubicBezTo>
                    <a:pt x="1" y="6470"/>
                    <a:pt x="192" y="7064"/>
                    <a:pt x="518" y="7504"/>
                  </a:cubicBezTo>
                  <a:cubicBezTo>
                    <a:pt x="881" y="7925"/>
                    <a:pt x="1341" y="8174"/>
                    <a:pt x="1857" y="8174"/>
                  </a:cubicBezTo>
                  <a:cubicBezTo>
                    <a:pt x="2566" y="8174"/>
                    <a:pt x="3236" y="7715"/>
                    <a:pt x="3504" y="6987"/>
                  </a:cubicBezTo>
                  <a:cubicBezTo>
                    <a:pt x="3638" y="6700"/>
                    <a:pt x="3676" y="6413"/>
                    <a:pt x="3676" y="6107"/>
                  </a:cubicBezTo>
                  <a:lnTo>
                    <a:pt x="3676" y="384"/>
                  </a:lnTo>
                  <a:lnTo>
                    <a:pt x="1857" y="384"/>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74"/>
            <p:cNvSpPr/>
            <p:nvPr/>
          </p:nvSpPr>
          <p:spPr>
            <a:xfrm>
              <a:off x="5345300" y="2776275"/>
              <a:ext cx="112500" cy="107700"/>
            </a:xfrm>
            <a:custGeom>
              <a:avLst/>
              <a:gdLst/>
              <a:ahLst/>
              <a:cxnLst/>
              <a:rect l="l" t="t" r="r" b="b"/>
              <a:pathLst>
                <a:path w="4500" h="4308" extrusionOk="0">
                  <a:moveTo>
                    <a:pt x="2248" y="0"/>
                  </a:moveTo>
                  <a:cubicBezTo>
                    <a:pt x="1248" y="0"/>
                    <a:pt x="460" y="931"/>
                    <a:pt x="460" y="2068"/>
                  </a:cubicBezTo>
                  <a:lnTo>
                    <a:pt x="460" y="3063"/>
                  </a:lnTo>
                  <a:lnTo>
                    <a:pt x="288" y="3063"/>
                  </a:lnTo>
                  <a:cubicBezTo>
                    <a:pt x="116" y="3063"/>
                    <a:pt x="1" y="3216"/>
                    <a:pt x="1" y="3408"/>
                  </a:cubicBezTo>
                  <a:lnTo>
                    <a:pt x="1" y="3982"/>
                  </a:lnTo>
                  <a:cubicBezTo>
                    <a:pt x="1" y="4135"/>
                    <a:pt x="116" y="4307"/>
                    <a:pt x="288" y="4307"/>
                  </a:cubicBezTo>
                  <a:lnTo>
                    <a:pt x="4212" y="4307"/>
                  </a:lnTo>
                  <a:cubicBezTo>
                    <a:pt x="4384" y="4307"/>
                    <a:pt x="4499" y="4154"/>
                    <a:pt x="4499" y="3982"/>
                  </a:cubicBezTo>
                  <a:lnTo>
                    <a:pt x="4499" y="3408"/>
                  </a:lnTo>
                  <a:cubicBezTo>
                    <a:pt x="4499" y="3235"/>
                    <a:pt x="4384" y="3063"/>
                    <a:pt x="4212" y="3063"/>
                  </a:cubicBezTo>
                  <a:lnTo>
                    <a:pt x="4040" y="3063"/>
                  </a:lnTo>
                  <a:lnTo>
                    <a:pt x="4040" y="3044"/>
                  </a:lnTo>
                  <a:lnTo>
                    <a:pt x="4040" y="2087"/>
                  </a:lnTo>
                  <a:cubicBezTo>
                    <a:pt x="4040" y="958"/>
                    <a:pt x="3255" y="1"/>
                    <a:pt x="2279" y="1"/>
                  </a:cubicBezTo>
                  <a:cubicBezTo>
                    <a:pt x="2269" y="0"/>
                    <a:pt x="2258" y="0"/>
                    <a:pt x="22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74"/>
            <p:cNvSpPr/>
            <p:nvPr/>
          </p:nvSpPr>
          <p:spPr>
            <a:xfrm>
              <a:off x="5336700" y="2769100"/>
              <a:ext cx="128275" cy="122050"/>
            </a:xfrm>
            <a:custGeom>
              <a:avLst/>
              <a:gdLst/>
              <a:ahLst/>
              <a:cxnLst/>
              <a:rect l="l" t="t" r="r" b="b"/>
              <a:pathLst>
                <a:path w="5131" h="4882" extrusionOk="0">
                  <a:moveTo>
                    <a:pt x="2623" y="594"/>
                  </a:moveTo>
                  <a:cubicBezTo>
                    <a:pt x="3407" y="594"/>
                    <a:pt x="4077" y="1417"/>
                    <a:pt x="4077" y="2374"/>
                  </a:cubicBezTo>
                  <a:lnTo>
                    <a:pt x="4077" y="3637"/>
                  </a:lnTo>
                  <a:lnTo>
                    <a:pt x="4537" y="3637"/>
                  </a:lnTo>
                  <a:lnTo>
                    <a:pt x="4537" y="3656"/>
                  </a:lnTo>
                  <a:lnTo>
                    <a:pt x="4537" y="4231"/>
                  </a:lnTo>
                  <a:lnTo>
                    <a:pt x="4537" y="4269"/>
                  </a:lnTo>
                  <a:lnTo>
                    <a:pt x="651" y="4269"/>
                  </a:lnTo>
                  <a:lnTo>
                    <a:pt x="651" y="3656"/>
                  </a:lnTo>
                  <a:lnTo>
                    <a:pt x="651" y="3637"/>
                  </a:lnTo>
                  <a:lnTo>
                    <a:pt x="1111" y="3637"/>
                  </a:lnTo>
                  <a:lnTo>
                    <a:pt x="1111" y="2355"/>
                  </a:lnTo>
                  <a:cubicBezTo>
                    <a:pt x="1111" y="1398"/>
                    <a:pt x="1781" y="594"/>
                    <a:pt x="2584" y="594"/>
                  </a:cubicBezTo>
                  <a:close/>
                  <a:moveTo>
                    <a:pt x="2565" y="1"/>
                  </a:moveTo>
                  <a:cubicBezTo>
                    <a:pt x="1398" y="1"/>
                    <a:pt x="460" y="1072"/>
                    <a:pt x="460" y="2374"/>
                  </a:cubicBezTo>
                  <a:lnTo>
                    <a:pt x="460" y="3063"/>
                  </a:lnTo>
                  <a:cubicBezTo>
                    <a:pt x="192" y="3140"/>
                    <a:pt x="0" y="3408"/>
                    <a:pt x="0" y="3695"/>
                  </a:cubicBezTo>
                  <a:lnTo>
                    <a:pt x="0" y="4269"/>
                  </a:lnTo>
                  <a:cubicBezTo>
                    <a:pt x="0" y="4594"/>
                    <a:pt x="268" y="4881"/>
                    <a:pt x="613" y="4881"/>
                  </a:cubicBezTo>
                  <a:lnTo>
                    <a:pt x="4537" y="4881"/>
                  </a:lnTo>
                  <a:cubicBezTo>
                    <a:pt x="4862" y="4881"/>
                    <a:pt x="5130" y="4594"/>
                    <a:pt x="5130" y="4269"/>
                  </a:cubicBezTo>
                  <a:lnTo>
                    <a:pt x="5130" y="3695"/>
                  </a:lnTo>
                  <a:cubicBezTo>
                    <a:pt x="5130" y="3369"/>
                    <a:pt x="4939" y="3140"/>
                    <a:pt x="4671" y="3063"/>
                  </a:cubicBezTo>
                  <a:lnTo>
                    <a:pt x="4671" y="2393"/>
                  </a:lnTo>
                  <a:cubicBezTo>
                    <a:pt x="4671" y="1111"/>
                    <a:pt x="3733" y="20"/>
                    <a:pt x="25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74"/>
            <p:cNvSpPr/>
            <p:nvPr/>
          </p:nvSpPr>
          <p:spPr>
            <a:xfrm>
              <a:off x="5393650" y="3024625"/>
              <a:ext cx="15800" cy="26350"/>
            </a:xfrm>
            <a:custGeom>
              <a:avLst/>
              <a:gdLst/>
              <a:ahLst/>
              <a:cxnLst/>
              <a:rect l="l" t="t" r="r" b="b"/>
              <a:pathLst>
                <a:path w="632" h="1054" extrusionOk="0">
                  <a:moveTo>
                    <a:pt x="0" y="1"/>
                  </a:moveTo>
                  <a:lnTo>
                    <a:pt x="0" y="1053"/>
                  </a:lnTo>
                  <a:lnTo>
                    <a:pt x="632" y="1053"/>
                  </a:lnTo>
                  <a:lnTo>
                    <a:pt x="6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74"/>
            <p:cNvSpPr/>
            <p:nvPr/>
          </p:nvSpPr>
          <p:spPr>
            <a:xfrm>
              <a:off x="5413750" y="2908825"/>
              <a:ext cx="28250" cy="15825"/>
            </a:xfrm>
            <a:custGeom>
              <a:avLst/>
              <a:gdLst/>
              <a:ahLst/>
              <a:cxnLst/>
              <a:rect l="l" t="t" r="r" b="b"/>
              <a:pathLst>
                <a:path w="1130" h="633" extrusionOk="0">
                  <a:moveTo>
                    <a:pt x="0" y="1"/>
                  </a:moveTo>
                  <a:lnTo>
                    <a:pt x="0" y="632"/>
                  </a:lnTo>
                  <a:lnTo>
                    <a:pt x="1129" y="632"/>
                  </a:lnTo>
                  <a:lnTo>
                    <a:pt x="11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74"/>
            <p:cNvSpPr/>
            <p:nvPr/>
          </p:nvSpPr>
          <p:spPr>
            <a:xfrm>
              <a:off x="5406550" y="2935625"/>
              <a:ext cx="35925" cy="15325"/>
            </a:xfrm>
            <a:custGeom>
              <a:avLst/>
              <a:gdLst/>
              <a:ahLst/>
              <a:cxnLst/>
              <a:rect l="l" t="t" r="r" b="b"/>
              <a:pathLst>
                <a:path w="1437" h="613" extrusionOk="0">
                  <a:moveTo>
                    <a:pt x="1" y="0"/>
                  </a:moveTo>
                  <a:lnTo>
                    <a:pt x="1" y="613"/>
                  </a:lnTo>
                  <a:lnTo>
                    <a:pt x="1437" y="613"/>
                  </a:lnTo>
                  <a:lnTo>
                    <a:pt x="14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74"/>
            <p:cNvSpPr/>
            <p:nvPr/>
          </p:nvSpPr>
          <p:spPr>
            <a:xfrm>
              <a:off x="5413750" y="2960975"/>
              <a:ext cx="28250" cy="15825"/>
            </a:xfrm>
            <a:custGeom>
              <a:avLst/>
              <a:gdLst/>
              <a:ahLst/>
              <a:cxnLst/>
              <a:rect l="l" t="t" r="r" b="b"/>
              <a:pathLst>
                <a:path w="1130" h="633" extrusionOk="0">
                  <a:moveTo>
                    <a:pt x="0" y="1"/>
                  </a:moveTo>
                  <a:lnTo>
                    <a:pt x="0" y="633"/>
                  </a:lnTo>
                  <a:lnTo>
                    <a:pt x="1129" y="633"/>
                  </a:lnTo>
                  <a:lnTo>
                    <a:pt x="11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16" name="Google Shape;3416;p74"/>
          <p:cNvGrpSpPr/>
          <p:nvPr/>
        </p:nvGrpSpPr>
        <p:grpSpPr>
          <a:xfrm>
            <a:off x="6130448" y="2899263"/>
            <a:ext cx="282350" cy="279000"/>
            <a:chOff x="5558250" y="2771975"/>
            <a:chExt cx="282350" cy="279000"/>
          </a:xfrm>
        </p:grpSpPr>
        <p:sp>
          <p:nvSpPr>
            <p:cNvPr id="3417" name="Google Shape;3417;p74"/>
            <p:cNvSpPr/>
            <p:nvPr/>
          </p:nvSpPr>
          <p:spPr>
            <a:xfrm>
              <a:off x="5599400" y="2771975"/>
              <a:ext cx="200525" cy="145000"/>
            </a:xfrm>
            <a:custGeom>
              <a:avLst/>
              <a:gdLst/>
              <a:ahLst/>
              <a:cxnLst/>
              <a:rect l="l" t="t" r="r" b="b"/>
              <a:pathLst>
                <a:path w="8021" h="5800" extrusionOk="0">
                  <a:moveTo>
                    <a:pt x="7293" y="670"/>
                  </a:moveTo>
                  <a:cubicBezTo>
                    <a:pt x="7331" y="670"/>
                    <a:pt x="7331" y="709"/>
                    <a:pt x="7331" y="709"/>
                  </a:cubicBezTo>
                  <a:lnTo>
                    <a:pt x="7331" y="5130"/>
                  </a:lnTo>
                  <a:lnTo>
                    <a:pt x="651" y="5130"/>
                  </a:lnTo>
                  <a:lnTo>
                    <a:pt x="651" y="709"/>
                  </a:lnTo>
                  <a:cubicBezTo>
                    <a:pt x="651" y="670"/>
                    <a:pt x="671" y="670"/>
                    <a:pt x="671" y="670"/>
                  </a:cubicBezTo>
                  <a:close/>
                  <a:moveTo>
                    <a:pt x="690" y="0"/>
                  </a:moveTo>
                  <a:cubicBezTo>
                    <a:pt x="307" y="0"/>
                    <a:pt x="1" y="326"/>
                    <a:pt x="1" y="709"/>
                  </a:cubicBezTo>
                  <a:lnTo>
                    <a:pt x="1" y="5800"/>
                  </a:lnTo>
                  <a:lnTo>
                    <a:pt x="8021" y="5800"/>
                  </a:lnTo>
                  <a:lnTo>
                    <a:pt x="8021" y="709"/>
                  </a:lnTo>
                  <a:cubicBezTo>
                    <a:pt x="8021" y="326"/>
                    <a:pt x="7714" y="0"/>
                    <a:pt x="73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74"/>
            <p:cNvSpPr/>
            <p:nvPr/>
          </p:nvSpPr>
          <p:spPr>
            <a:xfrm>
              <a:off x="5576925" y="2788725"/>
              <a:ext cx="39250" cy="118700"/>
            </a:xfrm>
            <a:custGeom>
              <a:avLst/>
              <a:gdLst/>
              <a:ahLst/>
              <a:cxnLst/>
              <a:rect l="l" t="t" r="r" b="b"/>
              <a:pathLst>
                <a:path w="1570" h="4748" extrusionOk="0">
                  <a:moveTo>
                    <a:pt x="900" y="708"/>
                  </a:moveTo>
                  <a:lnTo>
                    <a:pt x="900" y="4077"/>
                  </a:lnTo>
                  <a:lnTo>
                    <a:pt x="689" y="4077"/>
                  </a:lnTo>
                  <a:lnTo>
                    <a:pt x="670" y="728"/>
                  </a:lnTo>
                  <a:cubicBezTo>
                    <a:pt x="670" y="708"/>
                    <a:pt x="689" y="708"/>
                    <a:pt x="689" y="708"/>
                  </a:cubicBezTo>
                  <a:close/>
                  <a:moveTo>
                    <a:pt x="689" y="0"/>
                  </a:moveTo>
                  <a:cubicBezTo>
                    <a:pt x="306" y="0"/>
                    <a:pt x="0" y="326"/>
                    <a:pt x="0" y="708"/>
                  </a:cubicBezTo>
                  <a:lnTo>
                    <a:pt x="0" y="4747"/>
                  </a:lnTo>
                  <a:lnTo>
                    <a:pt x="1570" y="4747"/>
                  </a:lnTo>
                  <a:lnTo>
                    <a:pt x="15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74"/>
            <p:cNvSpPr/>
            <p:nvPr/>
          </p:nvSpPr>
          <p:spPr>
            <a:xfrm>
              <a:off x="5782675" y="2788725"/>
              <a:ext cx="39275" cy="118700"/>
            </a:xfrm>
            <a:custGeom>
              <a:avLst/>
              <a:gdLst/>
              <a:ahLst/>
              <a:cxnLst/>
              <a:rect l="l" t="t" r="r" b="b"/>
              <a:pathLst>
                <a:path w="1571" h="4748" extrusionOk="0">
                  <a:moveTo>
                    <a:pt x="862" y="670"/>
                  </a:moveTo>
                  <a:cubicBezTo>
                    <a:pt x="881" y="670"/>
                    <a:pt x="881" y="708"/>
                    <a:pt x="881" y="708"/>
                  </a:cubicBezTo>
                  <a:lnTo>
                    <a:pt x="881" y="4077"/>
                  </a:lnTo>
                  <a:lnTo>
                    <a:pt x="632" y="4077"/>
                  </a:lnTo>
                  <a:lnTo>
                    <a:pt x="632" y="670"/>
                  </a:lnTo>
                  <a:close/>
                  <a:moveTo>
                    <a:pt x="0" y="0"/>
                  </a:moveTo>
                  <a:lnTo>
                    <a:pt x="0" y="4747"/>
                  </a:lnTo>
                  <a:lnTo>
                    <a:pt x="1570" y="4747"/>
                  </a:lnTo>
                  <a:lnTo>
                    <a:pt x="1570" y="708"/>
                  </a:lnTo>
                  <a:cubicBezTo>
                    <a:pt x="1570" y="326"/>
                    <a:pt x="1264" y="0"/>
                    <a:pt x="8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74"/>
            <p:cNvSpPr/>
            <p:nvPr/>
          </p:nvSpPr>
          <p:spPr>
            <a:xfrm>
              <a:off x="5598925" y="2914575"/>
              <a:ext cx="200525" cy="136400"/>
            </a:xfrm>
            <a:custGeom>
              <a:avLst/>
              <a:gdLst/>
              <a:ahLst/>
              <a:cxnLst/>
              <a:rect l="l" t="t" r="r" b="b"/>
              <a:pathLst>
                <a:path w="8021" h="5456" extrusionOk="0">
                  <a:moveTo>
                    <a:pt x="7370" y="689"/>
                  </a:moveTo>
                  <a:lnTo>
                    <a:pt x="7370" y="4766"/>
                  </a:lnTo>
                  <a:cubicBezTo>
                    <a:pt x="7370" y="4785"/>
                    <a:pt x="7350" y="4785"/>
                    <a:pt x="7350" y="4785"/>
                  </a:cubicBezTo>
                  <a:lnTo>
                    <a:pt x="709" y="4785"/>
                  </a:lnTo>
                  <a:cubicBezTo>
                    <a:pt x="690" y="4785"/>
                    <a:pt x="690" y="4766"/>
                    <a:pt x="690" y="4766"/>
                  </a:cubicBezTo>
                  <a:lnTo>
                    <a:pt x="690" y="689"/>
                  </a:lnTo>
                  <a:close/>
                  <a:moveTo>
                    <a:pt x="1" y="0"/>
                  </a:moveTo>
                  <a:lnTo>
                    <a:pt x="1" y="4766"/>
                  </a:lnTo>
                  <a:cubicBezTo>
                    <a:pt x="1" y="5149"/>
                    <a:pt x="307" y="5455"/>
                    <a:pt x="690" y="5455"/>
                  </a:cubicBezTo>
                  <a:lnTo>
                    <a:pt x="7312" y="5455"/>
                  </a:lnTo>
                  <a:cubicBezTo>
                    <a:pt x="7695" y="5455"/>
                    <a:pt x="8020" y="5149"/>
                    <a:pt x="7982" y="4766"/>
                  </a:cubicBezTo>
                  <a:lnTo>
                    <a:pt x="79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74"/>
            <p:cNvSpPr/>
            <p:nvPr/>
          </p:nvSpPr>
          <p:spPr>
            <a:xfrm>
              <a:off x="5576925" y="2915525"/>
              <a:ext cx="39250" cy="118700"/>
            </a:xfrm>
            <a:custGeom>
              <a:avLst/>
              <a:gdLst/>
              <a:ahLst/>
              <a:cxnLst/>
              <a:rect l="l" t="t" r="r" b="b"/>
              <a:pathLst>
                <a:path w="1570" h="4748" extrusionOk="0">
                  <a:moveTo>
                    <a:pt x="919" y="709"/>
                  </a:moveTo>
                  <a:lnTo>
                    <a:pt x="919" y="4077"/>
                  </a:lnTo>
                  <a:lnTo>
                    <a:pt x="708" y="4077"/>
                  </a:lnTo>
                  <a:cubicBezTo>
                    <a:pt x="689" y="4077"/>
                    <a:pt x="689" y="4058"/>
                    <a:pt x="689" y="4058"/>
                  </a:cubicBezTo>
                  <a:lnTo>
                    <a:pt x="689" y="709"/>
                  </a:lnTo>
                  <a:close/>
                  <a:moveTo>
                    <a:pt x="0" y="1"/>
                  </a:moveTo>
                  <a:lnTo>
                    <a:pt x="0" y="4058"/>
                  </a:lnTo>
                  <a:cubicBezTo>
                    <a:pt x="0" y="4441"/>
                    <a:pt x="306" y="4747"/>
                    <a:pt x="689" y="4747"/>
                  </a:cubicBezTo>
                  <a:lnTo>
                    <a:pt x="1570" y="4747"/>
                  </a:lnTo>
                  <a:lnTo>
                    <a:pt x="15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74"/>
            <p:cNvSpPr/>
            <p:nvPr/>
          </p:nvSpPr>
          <p:spPr>
            <a:xfrm>
              <a:off x="5782675" y="2915525"/>
              <a:ext cx="39275" cy="118700"/>
            </a:xfrm>
            <a:custGeom>
              <a:avLst/>
              <a:gdLst/>
              <a:ahLst/>
              <a:cxnLst/>
              <a:rect l="l" t="t" r="r" b="b"/>
              <a:pathLst>
                <a:path w="1571" h="4748" extrusionOk="0">
                  <a:moveTo>
                    <a:pt x="900" y="670"/>
                  </a:moveTo>
                  <a:lnTo>
                    <a:pt x="900" y="4039"/>
                  </a:lnTo>
                  <a:cubicBezTo>
                    <a:pt x="900" y="4077"/>
                    <a:pt x="881" y="4077"/>
                    <a:pt x="881" y="4077"/>
                  </a:cubicBezTo>
                  <a:lnTo>
                    <a:pt x="690" y="4077"/>
                  </a:lnTo>
                  <a:lnTo>
                    <a:pt x="690" y="670"/>
                  </a:lnTo>
                  <a:close/>
                  <a:moveTo>
                    <a:pt x="0" y="1"/>
                  </a:moveTo>
                  <a:lnTo>
                    <a:pt x="0" y="4747"/>
                  </a:lnTo>
                  <a:lnTo>
                    <a:pt x="881" y="4747"/>
                  </a:lnTo>
                  <a:cubicBezTo>
                    <a:pt x="1264" y="4747"/>
                    <a:pt x="1570" y="4441"/>
                    <a:pt x="1570" y="4039"/>
                  </a:cubicBezTo>
                  <a:lnTo>
                    <a:pt x="15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74"/>
            <p:cNvSpPr/>
            <p:nvPr/>
          </p:nvSpPr>
          <p:spPr>
            <a:xfrm>
              <a:off x="5566375" y="2838475"/>
              <a:ext cx="265600" cy="123500"/>
            </a:xfrm>
            <a:custGeom>
              <a:avLst/>
              <a:gdLst/>
              <a:ahLst/>
              <a:cxnLst/>
              <a:rect l="l" t="t" r="r" b="b"/>
              <a:pathLst>
                <a:path w="10624" h="4940" extrusionOk="0">
                  <a:moveTo>
                    <a:pt x="231" y="1"/>
                  </a:moveTo>
                  <a:cubicBezTo>
                    <a:pt x="97" y="1"/>
                    <a:pt x="1" y="97"/>
                    <a:pt x="1" y="211"/>
                  </a:cubicBezTo>
                  <a:lnTo>
                    <a:pt x="1" y="4709"/>
                  </a:lnTo>
                  <a:cubicBezTo>
                    <a:pt x="1" y="4843"/>
                    <a:pt x="97" y="4939"/>
                    <a:pt x="231" y="4939"/>
                  </a:cubicBezTo>
                  <a:lnTo>
                    <a:pt x="1666" y="4939"/>
                  </a:lnTo>
                  <a:lnTo>
                    <a:pt x="1666" y="3408"/>
                  </a:lnTo>
                  <a:lnTo>
                    <a:pt x="8978" y="3408"/>
                  </a:lnTo>
                  <a:lnTo>
                    <a:pt x="8978" y="4939"/>
                  </a:lnTo>
                  <a:lnTo>
                    <a:pt x="10413" y="4939"/>
                  </a:lnTo>
                  <a:cubicBezTo>
                    <a:pt x="10528" y="4939"/>
                    <a:pt x="10624" y="4843"/>
                    <a:pt x="10624" y="4709"/>
                  </a:cubicBezTo>
                  <a:lnTo>
                    <a:pt x="10624" y="211"/>
                  </a:lnTo>
                  <a:cubicBezTo>
                    <a:pt x="10624" y="97"/>
                    <a:pt x="10528" y="1"/>
                    <a:pt x="104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74"/>
            <p:cNvSpPr/>
            <p:nvPr/>
          </p:nvSpPr>
          <p:spPr>
            <a:xfrm>
              <a:off x="5558250" y="2830350"/>
              <a:ext cx="282350" cy="139750"/>
            </a:xfrm>
            <a:custGeom>
              <a:avLst/>
              <a:gdLst/>
              <a:ahLst/>
              <a:cxnLst/>
              <a:rect l="l" t="t" r="r" b="b"/>
              <a:pathLst>
                <a:path w="11294" h="5590" extrusionOk="0">
                  <a:moveTo>
                    <a:pt x="10624" y="670"/>
                  </a:moveTo>
                  <a:lnTo>
                    <a:pt x="10624" y="4920"/>
                  </a:lnTo>
                  <a:lnTo>
                    <a:pt x="9647" y="4920"/>
                  </a:lnTo>
                  <a:lnTo>
                    <a:pt x="9647" y="3388"/>
                  </a:lnTo>
                  <a:lnTo>
                    <a:pt x="1647" y="3388"/>
                  </a:lnTo>
                  <a:lnTo>
                    <a:pt x="1647" y="4920"/>
                  </a:lnTo>
                  <a:lnTo>
                    <a:pt x="670" y="4920"/>
                  </a:lnTo>
                  <a:lnTo>
                    <a:pt x="670" y="670"/>
                  </a:lnTo>
                  <a:close/>
                  <a:moveTo>
                    <a:pt x="556" y="1"/>
                  </a:moveTo>
                  <a:cubicBezTo>
                    <a:pt x="230" y="1"/>
                    <a:pt x="1" y="230"/>
                    <a:pt x="1" y="536"/>
                  </a:cubicBezTo>
                  <a:lnTo>
                    <a:pt x="1" y="5034"/>
                  </a:lnTo>
                  <a:cubicBezTo>
                    <a:pt x="1" y="5360"/>
                    <a:pt x="230" y="5590"/>
                    <a:pt x="556" y="5590"/>
                  </a:cubicBezTo>
                  <a:lnTo>
                    <a:pt x="2317" y="5590"/>
                  </a:lnTo>
                  <a:lnTo>
                    <a:pt x="2317" y="4058"/>
                  </a:lnTo>
                  <a:lnTo>
                    <a:pt x="8977" y="4058"/>
                  </a:lnTo>
                  <a:lnTo>
                    <a:pt x="8977" y="5590"/>
                  </a:lnTo>
                  <a:lnTo>
                    <a:pt x="10738" y="5590"/>
                  </a:lnTo>
                  <a:cubicBezTo>
                    <a:pt x="11045" y="5590"/>
                    <a:pt x="11294" y="5360"/>
                    <a:pt x="11294" y="5034"/>
                  </a:cubicBezTo>
                  <a:lnTo>
                    <a:pt x="11294" y="536"/>
                  </a:lnTo>
                  <a:cubicBezTo>
                    <a:pt x="11294" y="230"/>
                    <a:pt x="11045" y="1"/>
                    <a:pt x="107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25" name="Google Shape;3425;p74"/>
          <p:cNvGrpSpPr/>
          <p:nvPr/>
        </p:nvGrpSpPr>
        <p:grpSpPr>
          <a:xfrm>
            <a:off x="6518120" y="2897588"/>
            <a:ext cx="268000" cy="282350"/>
            <a:chOff x="5898475" y="2776275"/>
            <a:chExt cx="268000" cy="282350"/>
          </a:xfrm>
        </p:grpSpPr>
        <p:sp>
          <p:nvSpPr>
            <p:cNvPr id="3426" name="Google Shape;3426;p74"/>
            <p:cNvSpPr/>
            <p:nvPr/>
          </p:nvSpPr>
          <p:spPr>
            <a:xfrm>
              <a:off x="5974550" y="2849975"/>
              <a:ext cx="191925" cy="208650"/>
            </a:xfrm>
            <a:custGeom>
              <a:avLst/>
              <a:gdLst/>
              <a:ahLst/>
              <a:cxnLst/>
              <a:rect l="l" t="t" r="r" b="b"/>
              <a:pathLst>
                <a:path w="7677" h="8346" extrusionOk="0">
                  <a:moveTo>
                    <a:pt x="6604" y="613"/>
                  </a:moveTo>
                  <a:cubicBezTo>
                    <a:pt x="6872" y="613"/>
                    <a:pt x="7045" y="842"/>
                    <a:pt x="7045" y="1072"/>
                  </a:cubicBezTo>
                  <a:lnTo>
                    <a:pt x="7045" y="2508"/>
                  </a:lnTo>
                  <a:cubicBezTo>
                    <a:pt x="6939" y="2494"/>
                    <a:pt x="6815" y="2472"/>
                    <a:pt x="6686" y="2472"/>
                  </a:cubicBezTo>
                  <a:cubicBezTo>
                    <a:pt x="6627" y="2472"/>
                    <a:pt x="6568" y="2477"/>
                    <a:pt x="6509" y="2489"/>
                  </a:cubicBezTo>
                  <a:cubicBezTo>
                    <a:pt x="5686" y="2584"/>
                    <a:pt x="5016" y="3254"/>
                    <a:pt x="4977" y="4058"/>
                  </a:cubicBezTo>
                  <a:cubicBezTo>
                    <a:pt x="4958" y="4537"/>
                    <a:pt x="5092" y="4996"/>
                    <a:pt x="5437" y="5360"/>
                  </a:cubicBezTo>
                  <a:cubicBezTo>
                    <a:pt x="5743" y="5704"/>
                    <a:pt x="6202" y="5915"/>
                    <a:pt x="6681" y="5915"/>
                  </a:cubicBezTo>
                  <a:cubicBezTo>
                    <a:pt x="6796" y="5915"/>
                    <a:pt x="6930" y="5876"/>
                    <a:pt x="7064" y="5857"/>
                  </a:cubicBezTo>
                  <a:lnTo>
                    <a:pt x="7064" y="7293"/>
                  </a:lnTo>
                  <a:cubicBezTo>
                    <a:pt x="7064" y="7561"/>
                    <a:pt x="6834" y="7752"/>
                    <a:pt x="6604" y="7752"/>
                  </a:cubicBezTo>
                  <a:lnTo>
                    <a:pt x="1073" y="7752"/>
                  </a:lnTo>
                  <a:cubicBezTo>
                    <a:pt x="805" y="7752"/>
                    <a:pt x="613" y="7542"/>
                    <a:pt x="613" y="7293"/>
                  </a:cubicBezTo>
                  <a:lnTo>
                    <a:pt x="613" y="1091"/>
                  </a:lnTo>
                  <a:cubicBezTo>
                    <a:pt x="613" y="842"/>
                    <a:pt x="843" y="651"/>
                    <a:pt x="1073" y="651"/>
                  </a:cubicBezTo>
                  <a:lnTo>
                    <a:pt x="1073" y="613"/>
                  </a:lnTo>
                  <a:close/>
                  <a:moveTo>
                    <a:pt x="1073" y="0"/>
                  </a:moveTo>
                  <a:cubicBezTo>
                    <a:pt x="479" y="0"/>
                    <a:pt x="1" y="479"/>
                    <a:pt x="1" y="1072"/>
                  </a:cubicBezTo>
                  <a:lnTo>
                    <a:pt x="1" y="7274"/>
                  </a:lnTo>
                  <a:cubicBezTo>
                    <a:pt x="1" y="7867"/>
                    <a:pt x="479" y="8346"/>
                    <a:pt x="1073" y="8346"/>
                  </a:cubicBezTo>
                  <a:lnTo>
                    <a:pt x="6604" y="8346"/>
                  </a:lnTo>
                  <a:cubicBezTo>
                    <a:pt x="7198" y="8346"/>
                    <a:pt x="7676" y="7867"/>
                    <a:pt x="7676" y="7293"/>
                  </a:cubicBezTo>
                  <a:lnTo>
                    <a:pt x="7676" y="4843"/>
                  </a:lnTo>
                  <a:lnTo>
                    <a:pt x="7198" y="5111"/>
                  </a:lnTo>
                  <a:cubicBezTo>
                    <a:pt x="7064" y="5207"/>
                    <a:pt x="6872" y="5264"/>
                    <a:pt x="6681" y="5264"/>
                  </a:cubicBezTo>
                  <a:cubicBezTo>
                    <a:pt x="6356" y="5264"/>
                    <a:pt x="6107" y="5130"/>
                    <a:pt x="5877" y="4919"/>
                  </a:cubicBezTo>
                  <a:cubicBezTo>
                    <a:pt x="5666" y="4709"/>
                    <a:pt x="5571" y="4422"/>
                    <a:pt x="5590" y="4116"/>
                  </a:cubicBezTo>
                  <a:cubicBezTo>
                    <a:pt x="5628" y="3580"/>
                    <a:pt x="6049" y="3158"/>
                    <a:pt x="6547" y="3101"/>
                  </a:cubicBezTo>
                  <a:cubicBezTo>
                    <a:pt x="6576" y="3099"/>
                    <a:pt x="6605" y="3097"/>
                    <a:pt x="6634" y="3097"/>
                  </a:cubicBezTo>
                  <a:cubicBezTo>
                    <a:pt x="6834" y="3097"/>
                    <a:pt x="7031" y="3154"/>
                    <a:pt x="7198" y="3254"/>
                  </a:cubicBezTo>
                  <a:lnTo>
                    <a:pt x="7676" y="3522"/>
                  </a:lnTo>
                  <a:lnTo>
                    <a:pt x="7676" y="1072"/>
                  </a:lnTo>
                  <a:cubicBezTo>
                    <a:pt x="7676" y="479"/>
                    <a:pt x="7198" y="0"/>
                    <a:pt x="66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74"/>
            <p:cNvSpPr/>
            <p:nvPr/>
          </p:nvSpPr>
          <p:spPr>
            <a:xfrm>
              <a:off x="6034375" y="2783425"/>
              <a:ext cx="71275" cy="74225"/>
            </a:xfrm>
            <a:custGeom>
              <a:avLst/>
              <a:gdLst/>
              <a:ahLst/>
              <a:cxnLst/>
              <a:rect l="l" t="t" r="r" b="b"/>
              <a:pathLst>
                <a:path w="2851" h="2969" extrusionOk="0">
                  <a:moveTo>
                    <a:pt x="1410" y="0"/>
                  </a:moveTo>
                  <a:cubicBezTo>
                    <a:pt x="1387" y="0"/>
                    <a:pt x="1364" y="1"/>
                    <a:pt x="1340" y="2"/>
                  </a:cubicBezTo>
                  <a:cubicBezTo>
                    <a:pt x="670" y="59"/>
                    <a:pt x="115" y="576"/>
                    <a:pt x="39" y="1246"/>
                  </a:cubicBezTo>
                  <a:cubicBezTo>
                    <a:pt x="0" y="1648"/>
                    <a:pt x="134" y="2031"/>
                    <a:pt x="383" y="2318"/>
                  </a:cubicBezTo>
                  <a:cubicBezTo>
                    <a:pt x="556" y="2509"/>
                    <a:pt x="651" y="2739"/>
                    <a:pt x="651" y="2969"/>
                  </a:cubicBezTo>
                  <a:lnTo>
                    <a:pt x="2202" y="2969"/>
                  </a:lnTo>
                  <a:cubicBezTo>
                    <a:pt x="2221" y="2739"/>
                    <a:pt x="2316" y="2490"/>
                    <a:pt x="2470" y="2299"/>
                  </a:cubicBezTo>
                  <a:cubicBezTo>
                    <a:pt x="2680" y="2069"/>
                    <a:pt x="2795" y="1724"/>
                    <a:pt x="2795" y="1399"/>
                  </a:cubicBezTo>
                  <a:cubicBezTo>
                    <a:pt x="2851" y="618"/>
                    <a:pt x="2184" y="0"/>
                    <a:pt x="14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74"/>
            <p:cNvSpPr/>
            <p:nvPr/>
          </p:nvSpPr>
          <p:spPr>
            <a:xfrm>
              <a:off x="6026725" y="2776275"/>
              <a:ext cx="86150" cy="90000"/>
            </a:xfrm>
            <a:custGeom>
              <a:avLst/>
              <a:gdLst/>
              <a:ahLst/>
              <a:cxnLst/>
              <a:rect l="l" t="t" r="r" b="b"/>
              <a:pathLst>
                <a:path w="3446" h="3600" extrusionOk="0">
                  <a:moveTo>
                    <a:pt x="1742" y="594"/>
                  </a:moveTo>
                  <a:cubicBezTo>
                    <a:pt x="2335" y="594"/>
                    <a:pt x="2814" y="1073"/>
                    <a:pt x="2814" y="1685"/>
                  </a:cubicBezTo>
                  <a:cubicBezTo>
                    <a:pt x="2814" y="1934"/>
                    <a:pt x="2718" y="2202"/>
                    <a:pt x="2546" y="2393"/>
                  </a:cubicBezTo>
                  <a:cubicBezTo>
                    <a:pt x="2431" y="2565"/>
                    <a:pt x="2316" y="2738"/>
                    <a:pt x="2259" y="2948"/>
                  </a:cubicBezTo>
                  <a:lnTo>
                    <a:pt x="1244" y="2948"/>
                  </a:lnTo>
                  <a:cubicBezTo>
                    <a:pt x="1187" y="2757"/>
                    <a:pt x="1091" y="2565"/>
                    <a:pt x="919" y="2393"/>
                  </a:cubicBezTo>
                  <a:cubicBezTo>
                    <a:pt x="728" y="2164"/>
                    <a:pt x="632" y="1876"/>
                    <a:pt x="670" y="1551"/>
                  </a:cubicBezTo>
                  <a:cubicBezTo>
                    <a:pt x="728" y="1053"/>
                    <a:pt x="1168" y="632"/>
                    <a:pt x="1665" y="594"/>
                  </a:cubicBezTo>
                  <a:close/>
                  <a:moveTo>
                    <a:pt x="1627" y="1"/>
                  </a:moveTo>
                  <a:cubicBezTo>
                    <a:pt x="804" y="77"/>
                    <a:pt x="134" y="728"/>
                    <a:pt x="38" y="1532"/>
                  </a:cubicBezTo>
                  <a:cubicBezTo>
                    <a:pt x="0" y="2010"/>
                    <a:pt x="153" y="2489"/>
                    <a:pt x="479" y="2853"/>
                  </a:cubicBezTo>
                  <a:cubicBezTo>
                    <a:pt x="594" y="2967"/>
                    <a:pt x="670" y="3140"/>
                    <a:pt x="670" y="3312"/>
                  </a:cubicBezTo>
                  <a:lnTo>
                    <a:pt x="689" y="3599"/>
                  </a:lnTo>
                  <a:lnTo>
                    <a:pt x="2814" y="3599"/>
                  </a:lnTo>
                  <a:lnTo>
                    <a:pt x="2814" y="3312"/>
                  </a:lnTo>
                  <a:cubicBezTo>
                    <a:pt x="2814" y="3121"/>
                    <a:pt x="2890" y="2948"/>
                    <a:pt x="3005" y="2833"/>
                  </a:cubicBezTo>
                  <a:cubicBezTo>
                    <a:pt x="3292" y="2508"/>
                    <a:pt x="3446" y="2106"/>
                    <a:pt x="3446" y="1704"/>
                  </a:cubicBezTo>
                  <a:cubicBezTo>
                    <a:pt x="3446" y="766"/>
                    <a:pt x="2680" y="1"/>
                    <a:pt x="17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74"/>
            <p:cNvSpPr/>
            <p:nvPr/>
          </p:nvSpPr>
          <p:spPr>
            <a:xfrm>
              <a:off x="5906150" y="2919825"/>
              <a:ext cx="75600" cy="69100"/>
            </a:xfrm>
            <a:custGeom>
              <a:avLst/>
              <a:gdLst/>
              <a:ahLst/>
              <a:cxnLst/>
              <a:rect l="l" t="t" r="r" b="b"/>
              <a:pathLst>
                <a:path w="3024" h="2764" extrusionOk="0">
                  <a:moveTo>
                    <a:pt x="1403" y="0"/>
                  </a:moveTo>
                  <a:cubicBezTo>
                    <a:pt x="633" y="0"/>
                    <a:pt x="1" y="663"/>
                    <a:pt x="57" y="1455"/>
                  </a:cubicBezTo>
                  <a:cubicBezTo>
                    <a:pt x="95" y="2125"/>
                    <a:pt x="631" y="2680"/>
                    <a:pt x="1301" y="2757"/>
                  </a:cubicBezTo>
                  <a:cubicBezTo>
                    <a:pt x="1347" y="2761"/>
                    <a:pt x="1392" y="2764"/>
                    <a:pt x="1437" y="2764"/>
                  </a:cubicBezTo>
                  <a:cubicBezTo>
                    <a:pt x="1789" y="2764"/>
                    <a:pt x="2119" y="2633"/>
                    <a:pt x="2373" y="2413"/>
                  </a:cubicBezTo>
                  <a:cubicBezTo>
                    <a:pt x="2565" y="2259"/>
                    <a:pt x="2775" y="2164"/>
                    <a:pt x="3024" y="2164"/>
                  </a:cubicBezTo>
                  <a:lnTo>
                    <a:pt x="3024" y="594"/>
                  </a:lnTo>
                  <a:cubicBezTo>
                    <a:pt x="2775" y="575"/>
                    <a:pt x="2545" y="479"/>
                    <a:pt x="2354" y="326"/>
                  </a:cubicBezTo>
                  <a:cubicBezTo>
                    <a:pt x="2105" y="116"/>
                    <a:pt x="1780" y="1"/>
                    <a:pt x="1435" y="1"/>
                  </a:cubicBezTo>
                  <a:cubicBezTo>
                    <a:pt x="1424" y="1"/>
                    <a:pt x="1413" y="0"/>
                    <a:pt x="14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74"/>
            <p:cNvSpPr/>
            <p:nvPr/>
          </p:nvSpPr>
          <p:spPr>
            <a:xfrm>
              <a:off x="5898475" y="2910750"/>
              <a:ext cx="90475" cy="85675"/>
            </a:xfrm>
            <a:custGeom>
              <a:avLst/>
              <a:gdLst/>
              <a:ahLst/>
              <a:cxnLst/>
              <a:rect l="l" t="t" r="r" b="b"/>
              <a:pathLst>
                <a:path w="3619" h="3427" extrusionOk="0">
                  <a:moveTo>
                    <a:pt x="1742" y="651"/>
                  </a:moveTo>
                  <a:cubicBezTo>
                    <a:pt x="2010" y="651"/>
                    <a:pt x="2278" y="747"/>
                    <a:pt x="2470" y="938"/>
                  </a:cubicBezTo>
                  <a:cubicBezTo>
                    <a:pt x="2642" y="1053"/>
                    <a:pt x="2795" y="1168"/>
                    <a:pt x="3025" y="1225"/>
                  </a:cubicBezTo>
                  <a:lnTo>
                    <a:pt x="3025" y="2259"/>
                  </a:lnTo>
                  <a:cubicBezTo>
                    <a:pt x="2795" y="2297"/>
                    <a:pt x="2642" y="2393"/>
                    <a:pt x="2470" y="2546"/>
                  </a:cubicBezTo>
                  <a:cubicBezTo>
                    <a:pt x="2257" y="2709"/>
                    <a:pt x="2017" y="2803"/>
                    <a:pt x="1760" y="2803"/>
                  </a:cubicBezTo>
                  <a:cubicBezTo>
                    <a:pt x="1716" y="2803"/>
                    <a:pt x="1672" y="2800"/>
                    <a:pt x="1627" y="2795"/>
                  </a:cubicBezTo>
                  <a:cubicBezTo>
                    <a:pt x="1130" y="2737"/>
                    <a:pt x="690" y="2297"/>
                    <a:pt x="670" y="1799"/>
                  </a:cubicBezTo>
                  <a:cubicBezTo>
                    <a:pt x="651" y="1493"/>
                    <a:pt x="747" y="1206"/>
                    <a:pt x="958" y="995"/>
                  </a:cubicBezTo>
                  <a:cubicBezTo>
                    <a:pt x="1168" y="766"/>
                    <a:pt x="1436" y="651"/>
                    <a:pt x="1742" y="651"/>
                  </a:cubicBezTo>
                  <a:close/>
                  <a:moveTo>
                    <a:pt x="1723" y="0"/>
                  </a:moveTo>
                  <a:cubicBezTo>
                    <a:pt x="1245" y="0"/>
                    <a:pt x="785" y="230"/>
                    <a:pt x="479" y="555"/>
                  </a:cubicBezTo>
                  <a:cubicBezTo>
                    <a:pt x="154" y="919"/>
                    <a:pt x="1" y="1359"/>
                    <a:pt x="20" y="1838"/>
                  </a:cubicBezTo>
                  <a:cubicBezTo>
                    <a:pt x="96" y="2661"/>
                    <a:pt x="747" y="3331"/>
                    <a:pt x="1551" y="3426"/>
                  </a:cubicBezTo>
                  <a:lnTo>
                    <a:pt x="1742" y="3426"/>
                  </a:lnTo>
                  <a:cubicBezTo>
                    <a:pt x="2183" y="3426"/>
                    <a:pt x="2565" y="3292"/>
                    <a:pt x="2872" y="3005"/>
                  </a:cubicBezTo>
                  <a:cubicBezTo>
                    <a:pt x="2986" y="2871"/>
                    <a:pt x="3159" y="2814"/>
                    <a:pt x="3331" y="2814"/>
                  </a:cubicBezTo>
                  <a:lnTo>
                    <a:pt x="3618" y="2776"/>
                  </a:lnTo>
                  <a:lnTo>
                    <a:pt x="3618" y="651"/>
                  </a:lnTo>
                  <a:lnTo>
                    <a:pt x="3331" y="632"/>
                  </a:lnTo>
                  <a:cubicBezTo>
                    <a:pt x="3140" y="632"/>
                    <a:pt x="2967" y="555"/>
                    <a:pt x="2852" y="440"/>
                  </a:cubicBezTo>
                  <a:cubicBezTo>
                    <a:pt x="2546" y="153"/>
                    <a:pt x="2125" y="0"/>
                    <a:pt x="17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31" name="Google Shape;3431;p74"/>
          <p:cNvGrpSpPr/>
          <p:nvPr/>
        </p:nvGrpSpPr>
        <p:grpSpPr>
          <a:xfrm>
            <a:off x="6891443" y="2950700"/>
            <a:ext cx="282825" cy="176125"/>
            <a:chOff x="6249225" y="2779150"/>
            <a:chExt cx="282825" cy="176125"/>
          </a:xfrm>
        </p:grpSpPr>
        <p:sp>
          <p:nvSpPr>
            <p:cNvPr id="3432" name="Google Shape;3432;p74"/>
            <p:cNvSpPr/>
            <p:nvPr/>
          </p:nvSpPr>
          <p:spPr>
            <a:xfrm>
              <a:off x="6280800" y="2876775"/>
              <a:ext cx="38325" cy="45475"/>
            </a:xfrm>
            <a:custGeom>
              <a:avLst/>
              <a:gdLst/>
              <a:ahLst/>
              <a:cxnLst/>
              <a:rect l="l" t="t" r="r" b="b"/>
              <a:pathLst>
                <a:path w="1533" h="1819" extrusionOk="0">
                  <a:moveTo>
                    <a:pt x="843" y="0"/>
                  </a:moveTo>
                  <a:cubicBezTo>
                    <a:pt x="747" y="0"/>
                    <a:pt x="652" y="0"/>
                    <a:pt x="575" y="19"/>
                  </a:cubicBezTo>
                  <a:cubicBezTo>
                    <a:pt x="479" y="58"/>
                    <a:pt x="403" y="77"/>
                    <a:pt x="326" y="96"/>
                  </a:cubicBezTo>
                  <a:cubicBezTo>
                    <a:pt x="269" y="115"/>
                    <a:pt x="192" y="172"/>
                    <a:pt x="135" y="192"/>
                  </a:cubicBezTo>
                  <a:cubicBezTo>
                    <a:pt x="77" y="249"/>
                    <a:pt x="20" y="268"/>
                    <a:pt x="1" y="306"/>
                  </a:cubicBezTo>
                  <a:lnTo>
                    <a:pt x="307" y="670"/>
                  </a:lnTo>
                  <a:cubicBezTo>
                    <a:pt x="384" y="594"/>
                    <a:pt x="422" y="555"/>
                    <a:pt x="499" y="498"/>
                  </a:cubicBezTo>
                  <a:cubicBezTo>
                    <a:pt x="537" y="460"/>
                    <a:pt x="613" y="440"/>
                    <a:pt x="709" y="440"/>
                  </a:cubicBezTo>
                  <a:cubicBezTo>
                    <a:pt x="786" y="440"/>
                    <a:pt x="843" y="460"/>
                    <a:pt x="881" y="479"/>
                  </a:cubicBezTo>
                  <a:cubicBezTo>
                    <a:pt x="920" y="536"/>
                    <a:pt x="958" y="574"/>
                    <a:pt x="958" y="632"/>
                  </a:cubicBezTo>
                  <a:cubicBezTo>
                    <a:pt x="958" y="651"/>
                    <a:pt x="958" y="670"/>
                    <a:pt x="920" y="689"/>
                  </a:cubicBezTo>
                  <a:cubicBezTo>
                    <a:pt x="920" y="727"/>
                    <a:pt x="900" y="747"/>
                    <a:pt x="862" y="766"/>
                  </a:cubicBezTo>
                  <a:cubicBezTo>
                    <a:pt x="843" y="785"/>
                    <a:pt x="786" y="842"/>
                    <a:pt x="709" y="861"/>
                  </a:cubicBezTo>
                  <a:cubicBezTo>
                    <a:pt x="652" y="919"/>
                    <a:pt x="575" y="957"/>
                    <a:pt x="479" y="1015"/>
                  </a:cubicBezTo>
                  <a:cubicBezTo>
                    <a:pt x="403" y="1072"/>
                    <a:pt x="307" y="1129"/>
                    <a:pt x="269" y="1168"/>
                  </a:cubicBezTo>
                  <a:cubicBezTo>
                    <a:pt x="192" y="1225"/>
                    <a:pt x="135" y="1263"/>
                    <a:pt x="116" y="1340"/>
                  </a:cubicBezTo>
                  <a:lnTo>
                    <a:pt x="39" y="1551"/>
                  </a:lnTo>
                  <a:cubicBezTo>
                    <a:pt x="20" y="1627"/>
                    <a:pt x="20" y="1723"/>
                    <a:pt x="20" y="1819"/>
                  </a:cubicBezTo>
                  <a:lnTo>
                    <a:pt x="1532" y="1819"/>
                  </a:lnTo>
                  <a:lnTo>
                    <a:pt x="1532" y="1359"/>
                  </a:lnTo>
                  <a:lnTo>
                    <a:pt x="690" y="1359"/>
                  </a:lnTo>
                  <a:cubicBezTo>
                    <a:pt x="690" y="1340"/>
                    <a:pt x="709" y="1321"/>
                    <a:pt x="766" y="1302"/>
                  </a:cubicBezTo>
                  <a:cubicBezTo>
                    <a:pt x="805" y="1263"/>
                    <a:pt x="843" y="1244"/>
                    <a:pt x="881" y="1225"/>
                  </a:cubicBezTo>
                  <a:cubicBezTo>
                    <a:pt x="900" y="1206"/>
                    <a:pt x="958" y="1168"/>
                    <a:pt x="996" y="1149"/>
                  </a:cubicBezTo>
                  <a:cubicBezTo>
                    <a:pt x="1054" y="1129"/>
                    <a:pt x="1092" y="1110"/>
                    <a:pt x="1130" y="1072"/>
                  </a:cubicBezTo>
                  <a:cubicBezTo>
                    <a:pt x="1168" y="1053"/>
                    <a:pt x="1226" y="1015"/>
                    <a:pt x="1264" y="976"/>
                  </a:cubicBezTo>
                  <a:cubicBezTo>
                    <a:pt x="1322" y="938"/>
                    <a:pt x="1360" y="919"/>
                    <a:pt x="1379" y="861"/>
                  </a:cubicBezTo>
                  <a:cubicBezTo>
                    <a:pt x="1436" y="823"/>
                    <a:pt x="1456" y="766"/>
                    <a:pt x="1475" y="727"/>
                  </a:cubicBezTo>
                  <a:cubicBezTo>
                    <a:pt x="1513" y="651"/>
                    <a:pt x="1513" y="594"/>
                    <a:pt x="1513" y="536"/>
                  </a:cubicBezTo>
                  <a:cubicBezTo>
                    <a:pt x="1513" y="364"/>
                    <a:pt x="1456" y="249"/>
                    <a:pt x="1341" y="153"/>
                  </a:cubicBezTo>
                  <a:cubicBezTo>
                    <a:pt x="1226" y="58"/>
                    <a:pt x="1054" y="0"/>
                    <a:pt x="8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33" name="Google Shape;3433;p74"/>
            <p:cNvGrpSpPr/>
            <p:nvPr/>
          </p:nvGrpSpPr>
          <p:grpSpPr>
            <a:xfrm>
              <a:off x="6249225" y="2779150"/>
              <a:ext cx="282825" cy="176125"/>
              <a:chOff x="6249225" y="2779150"/>
              <a:chExt cx="282825" cy="176125"/>
            </a:xfrm>
          </p:grpSpPr>
          <p:sp>
            <p:nvSpPr>
              <p:cNvPr id="3434" name="Google Shape;3434;p74"/>
              <p:cNvSpPr/>
              <p:nvPr/>
            </p:nvSpPr>
            <p:spPr>
              <a:xfrm>
                <a:off x="6345400" y="2786325"/>
                <a:ext cx="89525" cy="161775"/>
              </a:xfrm>
              <a:custGeom>
                <a:avLst/>
                <a:gdLst/>
                <a:ahLst/>
                <a:cxnLst/>
                <a:rect l="l" t="t" r="r" b="b"/>
                <a:pathLst>
                  <a:path w="3581" h="6471" extrusionOk="0">
                    <a:moveTo>
                      <a:pt x="881" y="1"/>
                    </a:moveTo>
                    <a:cubicBezTo>
                      <a:pt x="403" y="1"/>
                      <a:pt x="1" y="422"/>
                      <a:pt x="1" y="900"/>
                    </a:cubicBezTo>
                    <a:lnTo>
                      <a:pt x="1" y="6470"/>
                    </a:lnTo>
                    <a:lnTo>
                      <a:pt x="3580" y="6470"/>
                    </a:lnTo>
                    <a:lnTo>
                      <a:pt x="3580" y="900"/>
                    </a:lnTo>
                    <a:cubicBezTo>
                      <a:pt x="3580" y="422"/>
                      <a:pt x="3178" y="1"/>
                      <a:pt x="27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74"/>
              <p:cNvSpPr/>
              <p:nvPr/>
            </p:nvSpPr>
            <p:spPr>
              <a:xfrm>
                <a:off x="6338700" y="2779150"/>
                <a:ext cx="104350" cy="176125"/>
              </a:xfrm>
              <a:custGeom>
                <a:avLst/>
                <a:gdLst/>
                <a:ahLst/>
                <a:cxnLst/>
                <a:rect l="l" t="t" r="r" b="b"/>
                <a:pathLst>
                  <a:path w="4174" h="7045" extrusionOk="0">
                    <a:moveTo>
                      <a:pt x="2968" y="575"/>
                    </a:moveTo>
                    <a:cubicBezTo>
                      <a:pt x="3312" y="575"/>
                      <a:pt x="3561" y="843"/>
                      <a:pt x="3561" y="1187"/>
                    </a:cubicBezTo>
                    <a:lnTo>
                      <a:pt x="3561" y="6470"/>
                    </a:lnTo>
                    <a:lnTo>
                      <a:pt x="556" y="6470"/>
                    </a:lnTo>
                    <a:lnTo>
                      <a:pt x="556" y="1187"/>
                    </a:lnTo>
                    <a:cubicBezTo>
                      <a:pt x="556" y="843"/>
                      <a:pt x="824" y="575"/>
                      <a:pt x="1149" y="575"/>
                    </a:cubicBezTo>
                    <a:close/>
                    <a:moveTo>
                      <a:pt x="1168" y="0"/>
                    </a:moveTo>
                    <a:cubicBezTo>
                      <a:pt x="537" y="0"/>
                      <a:pt x="1" y="536"/>
                      <a:pt x="1" y="1187"/>
                    </a:cubicBezTo>
                    <a:lnTo>
                      <a:pt x="1" y="7044"/>
                    </a:lnTo>
                    <a:lnTo>
                      <a:pt x="4174" y="7044"/>
                    </a:lnTo>
                    <a:lnTo>
                      <a:pt x="4174" y="1187"/>
                    </a:lnTo>
                    <a:cubicBezTo>
                      <a:pt x="4174" y="536"/>
                      <a:pt x="3638" y="0"/>
                      <a:pt x="29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74"/>
              <p:cNvSpPr/>
              <p:nvPr/>
            </p:nvSpPr>
            <p:spPr>
              <a:xfrm>
                <a:off x="6427725" y="2835625"/>
                <a:ext cx="104325" cy="119650"/>
              </a:xfrm>
              <a:custGeom>
                <a:avLst/>
                <a:gdLst/>
                <a:ahLst/>
                <a:cxnLst/>
                <a:rect l="l" t="t" r="r" b="b"/>
                <a:pathLst>
                  <a:path w="4173" h="4786" extrusionOk="0">
                    <a:moveTo>
                      <a:pt x="0" y="0"/>
                    </a:moveTo>
                    <a:lnTo>
                      <a:pt x="0" y="4785"/>
                    </a:lnTo>
                    <a:lnTo>
                      <a:pt x="4173" y="4785"/>
                    </a:lnTo>
                    <a:lnTo>
                      <a:pt x="4173" y="2680"/>
                    </a:lnTo>
                    <a:lnTo>
                      <a:pt x="3598" y="2680"/>
                    </a:lnTo>
                    <a:lnTo>
                      <a:pt x="3598" y="4211"/>
                    </a:lnTo>
                    <a:lnTo>
                      <a:pt x="574" y="4211"/>
                    </a:lnTo>
                    <a:lnTo>
                      <a:pt x="574" y="574"/>
                    </a:lnTo>
                    <a:lnTo>
                      <a:pt x="3005" y="574"/>
                    </a:lnTo>
                    <a:cubicBezTo>
                      <a:pt x="3330" y="574"/>
                      <a:pt x="3598" y="842"/>
                      <a:pt x="3598" y="1168"/>
                    </a:cubicBezTo>
                    <a:lnTo>
                      <a:pt x="4173" y="1168"/>
                    </a:lnTo>
                    <a:cubicBezTo>
                      <a:pt x="4173" y="517"/>
                      <a:pt x="3637" y="0"/>
                      <a:pt x="30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74"/>
              <p:cNvSpPr/>
              <p:nvPr/>
            </p:nvSpPr>
            <p:spPr>
              <a:xfrm>
                <a:off x="6249225" y="2821250"/>
                <a:ext cx="103875" cy="134025"/>
              </a:xfrm>
              <a:custGeom>
                <a:avLst/>
                <a:gdLst/>
                <a:ahLst/>
                <a:cxnLst/>
                <a:rect l="l" t="t" r="r" b="b"/>
                <a:pathLst>
                  <a:path w="4155" h="5361" extrusionOk="0">
                    <a:moveTo>
                      <a:pt x="3561" y="575"/>
                    </a:moveTo>
                    <a:lnTo>
                      <a:pt x="3561" y="4786"/>
                    </a:lnTo>
                    <a:lnTo>
                      <a:pt x="537" y="4786"/>
                    </a:lnTo>
                    <a:lnTo>
                      <a:pt x="537" y="1168"/>
                    </a:lnTo>
                    <a:cubicBezTo>
                      <a:pt x="537" y="843"/>
                      <a:pt x="804" y="575"/>
                      <a:pt x="1149" y="575"/>
                    </a:cubicBezTo>
                    <a:close/>
                    <a:moveTo>
                      <a:pt x="1168" y="1"/>
                    </a:moveTo>
                    <a:cubicBezTo>
                      <a:pt x="517" y="1"/>
                      <a:pt x="1" y="518"/>
                      <a:pt x="1" y="1168"/>
                    </a:cubicBezTo>
                    <a:lnTo>
                      <a:pt x="1" y="5360"/>
                    </a:lnTo>
                    <a:lnTo>
                      <a:pt x="4154" y="5360"/>
                    </a:lnTo>
                    <a:lnTo>
                      <a:pt x="41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74"/>
              <p:cNvSpPr/>
              <p:nvPr/>
            </p:nvSpPr>
            <p:spPr>
              <a:xfrm>
                <a:off x="6372200" y="2841350"/>
                <a:ext cx="35450" cy="43575"/>
              </a:xfrm>
              <a:custGeom>
                <a:avLst/>
                <a:gdLst/>
                <a:ahLst/>
                <a:cxnLst/>
                <a:rect l="l" t="t" r="r" b="b"/>
                <a:pathLst>
                  <a:path w="1418" h="1743" extrusionOk="0">
                    <a:moveTo>
                      <a:pt x="479" y="1"/>
                    </a:moveTo>
                    <a:cubicBezTo>
                      <a:pt x="479" y="39"/>
                      <a:pt x="460" y="58"/>
                      <a:pt x="403" y="77"/>
                    </a:cubicBezTo>
                    <a:cubicBezTo>
                      <a:pt x="364" y="96"/>
                      <a:pt x="307" y="154"/>
                      <a:pt x="269" y="173"/>
                    </a:cubicBezTo>
                    <a:lnTo>
                      <a:pt x="116" y="250"/>
                    </a:lnTo>
                    <a:cubicBezTo>
                      <a:pt x="77" y="269"/>
                      <a:pt x="20" y="269"/>
                      <a:pt x="1" y="269"/>
                    </a:cubicBezTo>
                    <a:lnTo>
                      <a:pt x="1" y="728"/>
                    </a:lnTo>
                    <a:cubicBezTo>
                      <a:pt x="58" y="728"/>
                      <a:pt x="96" y="728"/>
                      <a:pt x="135" y="709"/>
                    </a:cubicBezTo>
                    <a:cubicBezTo>
                      <a:pt x="192" y="709"/>
                      <a:pt x="230" y="671"/>
                      <a:pt x="288" y="652"/>
                    </a:cubicBezTo>
                    <a:cubicBezTo>
                      <a:pt x="345" y="632"/>
                      <a:pt x="364" y="613"/>
                      <a:pt x="403" y="575"/>
                    </a:cubicBezTo>
                    <a:cubicBezTo>
                      <a:pt x="460" y="556"/>
                      <a:pt x="479" y="537"/>
                      <a:pt x="498" y="518"/>
                    </a:cubicBezTo>
                    <a:lnTo>
                      <a:pt x="498" y="1302"/>
                    </a:lnTo>
                    <a:lnTo>
                      <a:pt x="77" y="1302"/>
                    </a:lnTo>
                    <a:lnTo>
                      <a:pt x="77" y="1743"/>
                    </a:lnTo>
                    <a:lnTo>
                      <a:pt x="1417" y="1743"/>
                    </a:lnTo>
                    <a:lnTo>
                      <a:pt x="1417" y="1302"/>
                    </a:lnTo>
                    <a:lnTo>
                      <a:pt x="977" y="1321"/>
                    </a:lnTo>
                    <a:lnTo>
                      <a:pt x="97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74"/>
              <p:cNvSpPr/>
              <p:nvPr/>
            </p:nvSpPr>
            <p:spPr>
              <a:xfrm>
                <a:off x="6461200" y="2874850"/>
                <a:ext cx="35450" cy="49325"/>
              </a:xfrm>
              <a:custGeom>
                <a:avLst/>
                <a:gdLst/>
                <a:ahLst/>
                <a:cxnLst/>
                <a:rect l="l" t="t" r="r" b="b"/>
                <a:pathLst>
                  <a:path w="1418" h="1973" extrusionOk="0">
                    <a:moveTo>
                      <a:pt x="805" y="1"/>
                    </a:moveTo>
                    <a:cubicBezTo>
                      <a:pt x="728" y="1"/>
                      <a:pt x="652" y="1"/>
                      <a:pt x="575" y="20"/>
                    </a:cubicBezTo>
                    <a:cubicBezTo>
                      <a:pt x="518" y="20"/>
                      <a:pt x="441" y="58"/>
                      <a:pt x="384" y="77"/>
                    </a:cubicBezTo>
                    <a:cubicBezTo>
                      <a:pt x="326" y="77"/>
                      <a:pt x="269" y="115"/>
                      <a:pt x="231" y="154"/>
                    </a:cubicBezTo>
                    <a:cubicBezTo>
                      <a:pt x="173" y="173"/>
                      <a:pt x="135" y="192"/>
                      <a:pt x="97" y="249"/>
                    </a:cubicBezTo>
                    <a:lnTo>
                      <a:pt x="365" y="556"/>
                    </a:lnTo>
                    <a:cubicBezTo>
                      <a:pt x="384" y="498"/>
                      <a:pt x="441" y="441"/>
                      <a:pt x="518" y="403"/>
                    </a:cubicBezTo>
                    <a:cubicBezTo>
                      <a:pt x="556" y="383"/>
                      <a:pt x="633" y="364"/>
                      <a:pt x="709" y="364"/>
                    </a:cubicBezTo>
                    <a:cubicBezTo>
                      <a:pt x="766" y="364"/>
                      <a:pt x="824" y="383"/>
                      <a:pt x="862" y="403"/>
                    </a:cubicBezTo>
                    <a:cubicBezTo>
                      <a:pt x="920" y="460"/>
                      <a:pt x="939" y="498"/>
                      <a:pt x="939" y="556"/>
                    </a:cubicBezTo>
                    <a:cubicBezTo>
                      <a:pt x="939" y="632"/>
                      <a:pt x="900" y="671"/>
                      <a:pt x="843" y="728"/>
                    </a:cubicBezTo>
                    <a:cubicBezTo>
                      <a:pt x="805" y="766"/>
                      <a:pt x="709" y="785"/>
                      <a:pt x="613" y="785"/>
                    </a:cubicBezTo>
                    <a:lnTo>
                      <a:pt x="518" y="785"/>
                    </a:lnTo>
                    <a:lnTo>
                      <a:pt x="518" y="1111"/>
                    </a:lnTo>
                    <a:lnTo>
                      <a:pt x="556" y="1111"/>
                    </a:lnTo>
                    <a:cubicBezTo>
                      <a:pt x="709" y="1111"/>
                      <a:pt x="766" y="1130"/>
                      <a:pt x="843" y="1168"/>
                    </a:cubicBezTo>
                    <a:cubicBezTo>
                      <a:pt x="920" y="1226"/>
                      <a:pt x="939" y="1302"/>
                      <a:pt x="939" y="1360"/>
                    </a:cubicBezTo>
                    <a:cubicBezTo>
                      <a:pt x="939" y="1513"/>
                      <a:pt x="843" y="1589"/>
                      <a:pt x="633" y="1589"/>
                    </a:cubicBezTo>
                    <a:cubicBezTo>
                      <a:pt x="556" y="1589"/>
                      <a:pt x="479" y="1570"/>
                      <a:pt x="422" y="1532"/>
                    </a:cubicBezTo>
                    <a:cubicBezTo>
                      <a:pt x="345" y="1513"/>
                      <a:pt x="288" y="1455"/>
                      <a:pt x="250" y="1417"/>
                    </a:cubicBezTo>
                    <a:lnTo>
                      <a:pt x="1" y="1723"/>
                    </a:lnTo>
                    <a:cubicBezTo>
                      <a:pt x="173" y="1896"/>
                      <a:pt x="384" y="1972"/>
                      <a:pt x="652" y="1972"/>
                    </a:cubicBezTo>
                    <a:cubicBezTo>
                      <a:pt x="766" y="1972"/>
                      <a:pt x="862" y="1953"/>
                      <a:pt x="958" y="1915"/>
                    </a:cubicBezTo>
                    <a:cubicBezTo>
                      <a:pt x="1054" y="1896"/>
                      <a:pt x="1130" y="1838"/>
                      <a:pt x="1207" y="1800"/>
                    </a:cubicBezTo>
                    <a:cubicBezTo>
                      <a:pt x="1283" y="1762"/>
                      <a:pt x="1322" y="1704"/>
                      <a:pt x="1341" y="1628"/>
                    </a:cubicBezTo>
                    <a:cubicBezTo>
                      <a:pt x="1379" y="1570"/>
                      <a:pt x="1398" y="1494"/>
                      <a:pt x="1398" y="1398"/>
                    </a:cubicBezTo>
                    <a:cubicBezTo>
                      <a:pt x="1398" y="1340"/>
                      <a:pt x="1398" y="1283"/>
                      <a:pt x="1379" y="1226"/>
                    </a:cubicBezTo>
                    <a:lnTo>
                      <a:pt x="1302" y="1092"/>
                    </a:lnTo>
                    <a:cubicBezTo>
                      <a:pt x="1283" y="1053"/>
                      <a:pt x="1226" y="1015"/>
                      <a:pt x="1188" y="996"/>
                    </a:cubicBezTo>
                    <a:cubicBezTo>
                      <a:pt x="1130" y="958"/>
                      <a:pt x="1092" y="938"/>
                      <a:pt x="1034" y="938"/>
                    </a:cubicBezTo>
                    <a:cubicBezTo>
                      <a:pt x="1111" y="938"/>
                      <a:pt x="1130" y="919"/>
                      <a:pt x="1207" y="843"/>
                    </a:cubicBezTo>
                    <a:cubicBezTo>
                      <a:pt x="1245" y="824"/>
                      <a:pt x="1302" y="804"/>
                      <a:pt x="1322" y="747"/>
                    </a:cubicBezTo>
                    <a:lnTo>
                      <a:pt x="1398" y="613"/>
                    </a:lnTo>
                    <a:cubicBezTo>
                      <a:pt x="1417" y="556"/>
                      <a:pt x="1417" y="498"/>
                      <a:pt x="1417" y="460"/>
                    </a:cubicBezTo>
                    <a:cubicBezTo>
                      <a:pt x="1417" y="383"/>
                      <a:pt x="1398" y="307"/>
                      <a:pt x="1360" y="269"/>
                    </a:cubicBezTo>
                    <a:cubicBezTo>
                      <a:pt x="1341" y="211"/>
                      <a:pt x="1302" y="173"/>
                      <a:pt x="1245" y="115"/>
                    </a:cubicBezTo>
                    <a:cubicBezTo>
                      <a:pt x="1207" y="77"/>
                      <a:pt x="1130" y="58"/>
                      <a:pt x="1054" y="20"/>
                    </a:cubicBezTo>
                    <a:cubicBezTo>
                      <a:pt x="977" y="1"/>
                      <a:pt x="881" y="1"/>
                      <a:pt x="8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440" name="Google Shape;3440;p74"/>
          <p:cNvGrpSpPr/>
          <p:nvPr/>
        </p:nvGrpSpPr>
        <p:grpSpPr>
          <a:xfrm>
            <a:off x="7279590" y="2897350"/>
            <a:ext cx="203875" cy="282825"/>
            <a:chOff x="6579875" y="2779625"/>
            <a:chExt cx="203875" cy="282825"/>
          </a:xfrm>
        </p:grpSpPr>
        <p:sp>
          <p:nvSpPr>
            <p:cNvPr id="3441" name="Google Shape;3441;p74"/>
            <p:cNvSpPr/>
            <p:nvPr/>
          </p:nvSpPr>
          <p:spPr>
            <a:xfrm>
              <a:off x="6579875" y="2883475"/>
              <a:ext cx="63200" cy="149300"/>
            </a:xfrm>
            <a:custGeom>
              <a:avLst/>
              <a:gdLst/>
              <a:ahLst/>
              <a:cxnLst/>
              <a:rect l="l" t="t" r="r" b="b"/>
              <a:pathLst>
                <a:path w="2528" h="5972" extrusionOk="0">
                  <a:moveTo>
                    <a:pt x="2527" y="0"/>
                  </a:moveTo>
                  <a:lnTo>
                    <a:pt x="135" y="2680"/>
                  </a:lnTo>
                  <a:cubicBezTo>
                    <a:pt x="39" y="2776"/>
                    <a:pt x="1" y="2890"/>
                    <a:pt x="1" y="3043"/>
                  </a:cubicBezTo>
                  <a:lnTo>
                    <a:pt x="1" y="5187"/>
                  </a:lnTo>
                  <a:cubicBezTo>
                    <a:pt x="1" y="5474"/>
                    <a:pt x="173" y="5742"/>
                    <a:pt x="422" y="5876"/>
                  </a:cubicBezTo>
                  <a:cubicBezTo>
                    <a:pt x="556" y="5934"/>
                    <a:pt x="671" y="5972"/>
                    <a:pt x="785" y="5972"/>
                  </a:cubicBezTo>
                  <a:cubicBezTo>
                    <a:pt x="958" y="5972"/>
                    <a:pt x="1092" y="5934"/>
                    <a:pt x="1245" y="5838"/>
                  </a:cubicBezTo>
                  <a:lnTo>
                    <a:pt x="1513" y="5647"/>
                  </a:lnTo>
                  <a:lnTo>
                    <a:pt x="1149" y="5111"/>
                  </a:lnTo>
                  <a:lnTo>
                    <a:pt x="843" y="5302"/>
                  </a:lnTo>
                  <a:cubicBezTo>
                    <a:pt x="808" y="5328"/>
                    <a:pt x="778" y="5338"/>
                    <a:pt x="753" y="5338"/>
                  </a:cubicBezTo>
                  <a:cubicBezTo>
                    <a:pt x="722" y="5338"/>
                    <a:pt x="700" y="5323"/>
                    <a:pt x="690" y="5302"/>
                  </a:cubicBezTo>
                  <a:cubicBezTo>
                    <a:pt x="671" y="5283"/>
                    <a:pt x="613" y="5264"/>
                    <a:pt x="613" y="5187"/>
                  </a:cubicBezTo>
                  <a:lnTo>
                    <a:pt x="613" y="3063"/>
                  </a:lnTo>
                  <a:lnTo>
                    <a:pt x="2527" y="938"/>
                  </a:lnTo>
                  <a:lnTo>
                    <a:pt x="252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74"/>
            <p:cNvSpPr/>
            <p:nvPr/>
          </p:nvSpPr>
          <p:spPr>
            <a:xfrm>
              <a:off x="6718175" y="2881550"/>
              <a:ext cx="65575" cy="151225"/>
            </a:xfrm>
            <a:custGeom>
              <a:avLst/>
              <a:gdLst/>
              <a:ahLst/>
              <a:cxnLst/>
              <a:rect l="l" t="t" r="r" b="b"/>
              <a:pathLst>
                <a:path w="2623" h="6049" extrusionOk="0">
                  <a:moveTo>
                    <a:pt x="0" y="1"/>
                  </a:moveTo>
                  <a:lnTo>
                    <a:pt x="0" y="938"/>
                  </a:lnTo>
                  <a:lnTo>
                    <a:pt x="1953" y="3140"/>
                  </a:lnTo>
                  <a:lnTo>
                    <a:pt x="1953" y="5264"/>
                  </a:lnTo>
                  <a:cubicBezTo>
                    <a:pt x="1953" y="5341"/>
                    <a:pt x="1914" y="5379"/>
                    <a:pt x="1876" y="5379"/>
                  </a:cubicBezTo>
                  <a:cubicBezTo>
                    <a:pt x="1865" y="5391"/>
                    <a:pt x="1832" y="5409"/>
                    <a:pt x="1799" y="5409"/>
                  </a:cubicBezTo>
                  <a:cubicBezTo>
                    <a:pt x="1778" y="5409"/>
                    <a:pt x="1757" y="5402"/>
                    <a:pt x="1742" y="5379"/>
                  </a:cubicBezTo>
                  <a:lnTo>
                    <a:pt x="1474" y="5188"/>
                  </a:lnTo>
                  <a:lnTo>
                    <a:pt x="1111" y="5724"/>
                  </a:lnTo>
                  <a:lnTo>
                    <a:pt x="1378" y="5915"/>
                  </a:lnTo>
                  <a:cubicBezTo>
                    <a:pt x="1532" y="6011"/>
                    <a:pt x="1666" y="6049"/>
                    <a:pt x="1838" y="6049"/>
                  </a:cubicBezTo>
                  <a:cubicBezTo>
                    <a:pt x="1953" y="6049"/>
                    <a:pt x="2068" y="6030"/>
                    <a:pt x="2202" y="5953"/>
                  </a:cubicBezTo>
                  <a:cubicBezTo>
                    <a:pt x="2450" y="5819"/>
                    <a:pt x="2623" y="5551"/>
                    <a:pt x="2623" y="5264"/>
                  </a:cubicBezTo>
                  <a:lnTo>
                    <a:pt x="2623" y="3120"/>
                  </a:lnTo>
                  <a:cubicBezTo>
                    <a:pt x="2584" y="2967"/>
                    <a:pt x="2527" y="2853"/>
                    <a:pt x="2431" y="2757"/>
                  </a:cubicBez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74"/>
            <p:cNvSpPr/>
            <p:nvPr/>
          </p:nvSpPr>
          <p:spPr>
            <a:xfrm>
              <a:off x="6642575" y="2957625"/>
              <a:ext cx="76575" cy="104825"/>
            </a:xfrm>
            <a:custGeom>
              <a:avLst/>
              <a:gdLst/>
              <a:ahLst/>
              <a:cxnLst/>
              <a:rect l="l" t="t" r="r" b="b"/>
              <a:pathLst>
                <a:path w="3063" h="4193" extrusionOk="0">
                  <a:moveTo>
                    <a:pt x="1704" y="652"/>
                  </a:moveTo>
                  <a:cubicBezTo>
                    <a:pt x="1838" y="690"/>
                    <a:pt x="1952" y="767"/>
                    <a:pt x="2086" y="901"/>
                  </a:cubicBezTo>
                  <a:cubicBezTo>
                    <a:pt x="2297" y="1188"/>
                    <a:pt x="2431" y="1609"/>
                    <a:pt x="2431" y="2049"/>
                  </a:cubicBezTo>
                  <a:cubicBezTo>
                    <a:pt x="2431" y="2585"/>
                    <a:pt x="1895" y="3140"/>
                    <a:pt x="1531" y="3389"/>
                  </a:cubicBezTo>
                  <a:cubicBezTo>
                    <a:pt x="1168" y="3140"/>
                    <a:pt x="632" y="2604"/>
                    <a:pt x="632" y="2049"/>
                  </a:cubicBezTo>
                  <a:cubicBezTo>
                    <a:pt x="632" y="1322"/>
                    <a:pt x="1034" y="671"/>
                    <a:pt x="1512" y="652"/>
                  </a:cubicBezTo>
                  <a:lnTo>
                    <a:pt x="1531" y="652"/>
                  </a:lnTo>
                  <a:cubicBezTo>
                    <a:pt x="1570" y="652"/>
                    <a:pt x="1599" y="660"/>
                    <a:pt x="1638" y="660"/>
                  </a:cubicBezTo>
                  <a:cubicBezTo>
                    <a:pt x="1657" y="660"/>
                    <a:pt x="1678" y="658"/>
                    <a:pt x="1704" y="652"/>
                  </a:cubicBezTo>
                  <a:close/>
                  <a:moveTo>
                    <a:pt x="1455" y="1"/>
                  </a:moveTo>
                  <a:cubicBezTo>
                    <a:pt x="651" y="39"/>
                    <a:pt x="0" y="958"/>
                    <a:pt x="0" y="2049"/>
                  </a:cubicBezTo>
                  <a:cubicBezTo>
                    <a:pt x="0" y="3178"/>
                    <a:pt x="1321" y="4040"/>
                    <a:pt x="1359" y="4059"/>
                  </a:cubicBezTo>
                  <a:lnTo>
                    <a:pt x="1531" y="4193"/>
                  </a:lnTo>
                  <a:lnTo>
                    <a:pt x="1704" y="4059"/>
                  </a:lnTo>
                  <a:cubicBezTo>
                    <a:pt x="1742" y="4020"/>
                    <a:pt x="3063" y="3178"/>
                    <a:pt x="3063" y="2049"/>
                  </a:cubicBezTo>
                  <a:cubicBezTo>
                    <a:pt x="3063" y="1456"/>
                    <a:pt x="2871" y="881"/>
                    <a:pt x="2527" y="499"/>
                  </a:cubicBezTo>
                  <a:cubicBezTo>
                    <a:pt x="2335" y="288"/>
                    <a:pt x="2125" y="116"/>
                    <a:pt x="1857" y="39"/>
                  </a:cubicBezTo>
                  <a:cubicBezTo>
                    <a:pt x="1742" y="20"/>
                    <a:pt x="1646" y="1"/>
                    <a:pt x="15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74"/>
            <p:cNvSpPr/>
            <p:nvPr/>
          </p:nvSpPr>
          <p:spPr>
            <a:xfrm>
              <a:off x="6614325" y="2787275"/>
              <a:ext cx="133550" cy="222550"/>
            </a:xfrm>
            <a:custGeom>
              <a:avLst/>
              <a:gdLst/>
              <a:ahLst/>
              <a:cxnLst/>
              <a:rect l="l" t="t" r="r" b="b"/>
              <a:pathLst>
                <a:path w="5342" h="8902" extrusionOk="0">
                  <a:moveTo>
                    <a:pt x="2661" y="2700"/>
                  </a:moveTo>
                  <a:cubicBezTo>
                    <a:pt x="2757" y="2700"/>
                    <a:pt x="2853" y="2700"/>
                    <a:pt x="2949" y="2719"/>
                  </a:cubicBezTo>
                  <a:cubicBezTo>
                    <a:pt x="3102" y="2738"/>
                    <a:pt x="3216" y="2795"/>
                    <a:pt x="3331" y="2872"/>
                  </a:cubicBezTo>
                  <a:cubicBezTo>
                    <a:pt x="3389" y="2891"/>
                    <a:pt x="3446" y="2929"/>
                    <a:pt x="3504" y="2987"/>
                  </a:cubicBezTo>
                  <a:cubicBezTo>
                    <a:pt x="3618" y="3082"/>
                    <a:pt x="3733" y="3197"/>
                    <a:pt x="3829" y="3312"/>
                  </a:cubicBezTo>
                  <a:cubicBezTo>
                    <a:pt x="3982" y="3542"/>
                    <a:pt x="4078" y="3829"/>
                    <a:pt x="4078" y="4116"/>
                  </a:cubicBezTo>
                  <a:cubicBezTo>
                    <a:pt x="4078" y="4212"/>
                    <a:pt x="4059" y="4307"/>
                    <a:pt x="4059" y="4403"/>
                  </a:cubicBezTo>
                  <a:cubicBezTo>
                    <a:pt x="4020" y="4537"/>
                    <a:pt x="3982" y="4652"/>
                    <a:pt x="3906" y="4786"/>
                  </a:cubicBezTo>
                  <a:cubicBezTo>
                    <a:pt x="3886" y="4824"/>
                    <a:pt x="3848" y="4843"/>
                    <a:pt x="3829" y="4901"/>
                  </a:cubicBezTo>
                  <a:cubicBezTo>
                    <a:pt x="3733" y="5035"/>
                    <a:pt x="3599" y="5188"/>
                    <a:pt x="3446" y="5284"/>
                  </a:cubicBezTo>
                  <a:cubicBezTo>
                    <a:pt x="3408" y="5303"/>
                    <a:pt x="3389" y="5322"/>
                    <a:pt x="3331" y="5360"/>
                  </a:cubicBezTo>
                  <a:cubicBezTo>
                    <a:pt x="3216" y="5418"/>
                    <a:pt x="3102" y="5475"/>
                    <a:pt x="2949" y="5494"/>
                  </a:cubicBezTo>
                  <a:cubicBezTo>
                    <a:pt x="2853" y="5513"/>
                    <a:pt x="2757" y="5513"/>
                    <a:pt x="2661" y="5513"/>
                  </a:cubicBezTo>
                  <a:cubicBezTo>
                    <a:pt x="1896" y="5513"/>
                    <a:pt x="1245" y="4901"/>
                    <a:pt x="1245" y="4116"/>
                  </a:cubicBezTo>
                  <a:cubicBezTo>
                    <a:pt x="1245" y="3350"/>
                    <a:pt x="1877" y="2700"/>
                    <a:pt x="2661" y="2700"/>
                  </a:cubicBezTo>
                  <a:close/>
                  <a:moveTo>
                    <a:pt x="2661" y="1"/>
                  </a:moveTo>
                  <a:cubicBezTo>
                    <a:pt x="2298" y="1"/>
                    <a:pt x="1" y="1953"/>
                    <a:pt x="1" y="3963"/>
                  </a:cubicBezTo>
                  <a:cubicBezTo>
                    <a:pt x="1" y="4633"/>
                    <a:pt x="824" y="8901"/>
                    <a:pt x="824" y="8901"/>
                  </a:cubicBezTo>
                  <a:lnTo>
                    <a:pt x="4537" y="8901"/>
                  </a:lnTo>
                  <a:cubicBezTo>
                    <a:pt x="4537" y="8901"/>
                    <a:pt x="5341" y="4633"/>
                    <a:pt x="5341" y="3963"/>
                  </a:cubicBezTo>
                  <a:cubicBezTo>
                    <a:pt x="5322" y="1953"/>
                    <a:pt x="3006" y="1"/>
                    <a:pt x="26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74"/>
            <p:cNvSpPr/>
            <p:nvPr/>
          </p:nvSpPr>
          <p:spPr>
            <a:xfrm>
              <a:off x="6637775" y="2847100"/>
              <a:ext cx="86175" cy="86150"/>
            </a:xfrm>
            <a:custGeom>
              <a:avLst/>
              <a:gdLst/>
              <a:ahLst/>
              <a:cxnLst/>
              <a:rect l="l" t="t" r="r" b="b"/>
              <a:pathLst>
                <a:path w="3447" h="3446" extrusionOk="0">
                  <a:moveTo>
                    <a:pt x="1723" y="632"/>
                  </a:moveTo>
                  <a:cubicBezTo>
                    <a:pt x="1800" y="632"/>
                    <a:pt x="1877" y="632"/>
                    <a:pt x="1915" y="670"/>
                  </a:cubicBezTo>
                  <a:cubicBezTo>
                    <a:pt x="2030" y="689"/>
                    <a:pt x="2125" y="728"/>
                    <a:pt x="2221" y="785"/>
                  </a:cubicBezTo>
                  <a:cubicBezTo>
                    <a:pt x="2278" y="804"/>
                    <a:pt x="2317" y="862"/>
                    <a:pt x="2374" y="881"/>
                  </a:cubicBezTo>
                  <a:cubicBezTo>
                    <a:pt x="2489" y="957"/>
                    <a:pt x="2566" y="1053"/>
                    <a:pt x="2642" y="1149"/>
                  </a:cubicBezTo>
                  <a:cubicBezTo>
                    <a:pt x="2757" y="1302"/>
                    <a:pt x="2834" y="1532"/>
                    <a:pt x="2834" y="1742"/>
                  </a:cubicBezTo>
                  <a:cubicBezTo>
                    <a:pt x="2834" y="1819"/>
                    <a:pt x="2834" y="1876"/>
                    <a:pt x="2795" y="1953"/>
                  </a:cubicBezTo>
                  <a:cubicBezTo>
                    <a:pt x="2776" y="2068"/>
                    <a:pt x="2738" y="2163"/>
                    <a:pt x="2680" y="2259"/>
                  </a:cubicBezTo>
                  <a:cubicBezTo>
                    <a:pt x="2680" y="2316"/>
                    <a:pt x="2661" y="2336"/>
                    <a:pt x="2642" y="2355"/>
                  </a:cubicBezTo>
                  <a:cubicBezTo>
                    <a:pt x="2566" y="2489"/>
                    <a:pt x="2470" y="2584"/>
                    <a:pt x="2355" y="2642"/>
                  </a:cubicBezTo>
                  <a:cubicBezTo>
                    <a:pt x="2317" y="2680"/>
                    <a:pt x="2278" y="2680"/>
                    <a:pt x="2259" y="2699"/>
                  </a:cubicBezTo>
                  <a:cubicBezTo>
                    <a:pt x="2164" y="2776"/>
                    <a:pt x="2030" y="2795"/>
                    <a:pt x="1934" y="2814"/>
                  </a:cubicBezTo>
                  <a:cubicBezTo>
                    <a:pt x="1877" y="2833"/>
                    <a:pt x="1800" y="2833"/>
                    <a:pt x="1723" y="2833"/>
                  </a:cubicBezTo>
                  <a:cubicBezTo>
                    <a:pt x="1111" y="2833"/>
                    <a:pt x="632" y="2336"/>
                    <a:pt x="632" y="1742"/>
                  </a:cubicBezTo>
                  <a:cubicBezTo>
                    <a:pt x="632" y="1111"/>
                    <a:pt x="1130" y="632"/>
                    <a:pt x="1723" y="632"/>
                  </a:cubicBezTo>
                  <a:close/>
                  <a:moveTo>
                    <a:pt x="1723" y="0"/>
                  </a:moveTo>
                  <a:cubicBezTo>
                    <a:pt x="766" y="0"/>
                    <a:pt x="1" y="766"/>
                    <a:pt x="1" y="1723"/>
                  </a:cubicBezTo>
                  <a:cubicBezTo>
                    <a:pt x="1" y="2680"/>
                    <a:pt x="766" y="3446"/>
                    <a:pt x="1723" y="3446"/>
                  </a:cubicBezTo>
                  <a:cubicBezTo>
                    <a:pt x="1838" y="3446"/>
                    <a:pt x="1972" y="3446"/>
                    <a:pt x="2087" y="3369"/>
                  </a:cubicBezTo>
                  <a:cubicBezTo>
                    <a:pt x="2259" y="3350"/>
                    <a:pt x="2412" y="3273"/>
                    <a:pt x="2566" y="3197"/>
                  </a:cubicBezTo>
                  <a:cubicBezTo>
                    <a:pt x="2604" y="3159"/>
                    <a:pt x="2661" y="3120"/>
                    <a:pt x="2700" y="3101"/>
                  </a:cubicBezTo>
                  <a:cubicBezTo>
                    <a:pt x="2872" y="2986"/>
                    <a:pt x="3044" y="2833"/>
                    <a:pt x="3159" y="2642"/>
                  </a:cubicBezTo>
                  <a:cubicBezTo>
                    <a:pt x="3216" y="2604"/>
                    <a:pt x="3236" y="2546"/>
                    <a:pt x="3255" y="2508"/>
                  </a:cubicBezTo>
                  <a:cubicBezTo>
                    <a:pt x="3331" y="2355"/>
                    <a:pt x="3408" y="2202"/>
                    <a:pt x="3427" y="2029"/>
                  </a:cubicBezTo>
                  <a:cubicBezTo>
                    <a:pt x="3446" y="1934"/>
                    <a:pt x="3446" y="1819"/>
                    <a:pt x="3446" y="1685"/>
                  </a:cubicBezTo>
                  <a:cubicBezTo>
                    <a:pt x="3446" y="1359"/>
                    <a:pt x="3350" y="1015"/>
                    <a:pt x="3159" y="728"/>
                  </a:cubicBezTo>
                  <a:cubicBezTo>
                    <a:pt x="3044" y="594"/>
                    <a:pt x="2891" y="441"/>
                    <a:pt x="2757" y="326"/>
                  </a:cubicBezTo>
                  <a:lnTo>
                    <a:pt x="2546" y="192"/>
                  </a:lnTo>
                  <a:cubicBezTo>
                    <a:pt x="2393" y="115"/>
                    <a:pt x="2221" y="39"/>
                    <a:pt x="2068" y="20"/>
                  </a:cubicBezTo>
                  <a:cubicBezTo>
                    <a:pt x="1972" y="0"/>
                    <a:pt x="1838" y="0"/>
                    <a:pt x="17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74"/>
            <p:cNvSpPr/>
            <p:nvPr/>
          </p:nvSpPr>
          <p:spPr>
            <a:xfrm>
              <a:off x="6606200" y="2779625"/>
              <a:ext cx="148375" cy="237850"/>
            </a:xfrm>
            <a:custGeom>
              <a:avLst/>
              <a:gdLst/>
              <a:ahLst/>
              <a:cxnLst/>
              <a:rect l="l" t="t" r="r" b="b"/>
              <a:pathLst>
                <a:path w="5935" h="9514" extrusionOk="0">
                  <a:moveTo>
                    <a:pt x="3006" y="632"/>
                  </a:moveTo>
                  <a:cubicBezTo>
                    <a:pt x="3446" y="843"/>
                    <a:pt x="5360" y="2527"/>
                    <a:pt x="5360" y="4269"/>
                  </a:cubicBezTo>
                  <a:cubicBezTo>
                    <a:pt x="5360" y="4767"/>
                    <a:pt x="4824" y="7580"/>
                    <a:pt x="4594" y="8882"/>
                  </a:cubicBezTo>
                  <a:lnTo>
                    <a:pt x="1417" y="8882"/>
                  </a:lnTo>
                  <a:cubicBezTo>
                    <a:pt x="1149" y="7542"/>
                    <a:pt x="651" y="4767"/>
                    <a:pt x="670" y="4269"/>
                  </a:cubicBezTo>
                  <a:cubicBezTo>
                    <a:pt x="670" y="3522"/>
                    <a:pt x="1053" y="2661"/>
                    <a:pt x="1723" y="1838"/>
                  </a:cubicBezTo>
                  <a:cubicBezTo>
                    <a:pt x="2278" y="1130"/>
                    <a:pt x="2814" y="728"/>
                    <a:pt x="3006" y="632"/>
                  </a:cubicBezTo>
                  <a:close/>
                  <a:moveTo>
                    <a:pt x="2967" y="1"/>
                  </a:moveTo>
                  <a:cubicBezTo>
                    <a:pt x="2546" y="1"/>
                    <a:pt x="1685" y="824"/>
                    <a:pt x="1264" y="1340"/>
                  </a:cubicBezTo>
                  <a:cubicBezTo>
                    <a:pt x="690" y="2049"/>
                    <a:pt x="0" y="3101"/>
                    <a:pt x="0" y="4269"/>
                  </a:cubicBezTo>
                  <a:cubicBezTo>
                    <a:pt x="0" y="4939"/>
                    <a:pt x="747" y="8805"/>
                    <a:pt x="804" y="9246"/>
                  </a:cubicBezTo>
                  <a:lnTo>
                    <a:pt x="862" y="9513"/>
                  </a:lnTo>
                  <a:lnTo>
                    <a:pt x="5092" y="9513"/>
                  </a:lnTo>
                  <a:lnTo>
                    <a:pt x="5111" y="9265"/>
                  </a:lnTo>
                  <a:cubicBezTo>
                    <a:pt x="5188" y="8844"/>
                    <a:pt x="5934" y="4977"/>
                    <a:pt x="5934" y="4288"/>
                  </a:cubicBezTo>
                  <a:cubicBezTo>
                    <a:pt x="5934" y="3121"/>
                    <a:pt x="5226" y="2049"/>
                    <a:pt x="4652" y="1340"/>
                  </a:cubicBezTo>
                  <a:cubicBezTo>
                    <a:pt x="4231" y="824"/>
                    <a:pt x="3369" y="1"/>
                    <a:pt x="29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47" name="Google Shape;3447;p74"/>
          <p:cNvGrpSpPr/>
          <p:nvPr/>
        </p:nvGrpSpPr>
        <p:grpSpPr>
          <a:xfrm>
            <a:off x="7588788" y="2897338"/>
            <a:ext cx="284250" cy="282850"/>
            <a:chOff x="6883750" y="2769075"/>
            <a:chExt cx="284250" cy="282850"/>
          </a:xfrm>
        </p:grpSpPr>
        <p:sp>
          <p:nvSpPr>
            <p:cNvPr id="3448" name="Google Shape;3448;p74"/>
            <p:cNvSpPr/>
            <p:nvPr/>
          </p:nvSpPr>
          <p:spPr>
            <a:xfrm>
              <a:off x="6883750" y="2769075"/>
              <a:ext cx="284250" cy="282850"/>
            </a:xfrm>
            <a:custGeom>
              <a:avLst/>
              <a:gdLst/>
              <a:ahLst/>
              <a:cxnLst/>
              <a:rect l="l" t="t" r="r" b="b"/>
              <a:pathLst>
                <a:path w="11370" h="11314" extrusionOk="0">
                  <a:moveTo>
                    <a:pt x="7446" y="748"/>
                  </a:moveTo>
                  <a:cubicBezTo>
                    <a:pt x="8805" y="748"/>
                    <a:pt x="9762" y="1073"/>
                    <a:pt x="9991" y="1322"/>
                  </a:cubicBezTo>
                  <a:cubicBezTo>
                    <a:pt x="10279" y="1609"/>
                    <a:pt x="10604" y="2643"/>
                    <a:pt x="10566" y="3944"/>
                  </a:cubicBezTo>
                  <a:cubicBezTo>
                    <a:pt x="10566" y="4098"/>
                    <a:pt x="10546" y="4232"/>
                    <a:pt x="10546" y="4385"/>
                  </a:cubicBezTo>
                  <a:cubicBezTo>
                    <a:pt x="10546" y="4557"/>
                    <a:pt x="10527" y="4748"/>
                    <a:pt x="10508" y="4902"/>
                  </a:cubicBezTo>
                  <a:cubicBezTo>
                    <a:pt x="10336" y="6280"/>
                    <a:pt x="9609" y="7753"/>
                    <a:pt x="8709" y="8672"/>
                  </a:cubicBezTo>
                  <a:cubicBezTo>
                    <a:pt x="7771" y="9572"/>
                    <a:pt x="6316" y="10299"/>
                    <a:pt x="4957" y="10452"/>
                  </a:cubicBezTo>
                  <a:cubicBezTo>
                    <a:pt x="4785" y="10471"/>
                    <a:pt x="4594" y="10510"/>
                    <a:pt x="4421" y="10510"/>
                  </a:cubicBezTo>
                  <a:cubicBezTo>
                    <a:pt x="4288" y="10529"/>
                    <a:pt x="4134" y="10529"/>
                    <a:pt x="4000" y="10529"/>
                  </a:cubicBezTo>
                  <a:lnTo>
                    <a:pt x="3924" y="10529"/>
                  </a:lnTo>
                  <a:cubicBezTo>
                    <a:pt x="2527" y="10529"/>
                    <a:pt x="1608" y="10203"/>
                    <a:pt x="1359" y="9955"/>
                  </a:cubicBezTo>
                  <a:cubicBezTo>
                    <a:pt x="1091" y="9725"/>
                    <a:pt x="766" y="8730"/>
                    <a:pt x="785" y="7332"/>
                  </a:cubicBezTo>
                  <a:cubicBezTo>
                    <a:pt x="785" y="7179"/>
                    <a:pt x="804" y="7045"/>
                    <a:pt x="804" y="6892"/>
                  </a:cubicBezTo>
                  <a:cubicBezTo>
                    <a:pt x="804" y="6720"/>
                    <a:pt x="842" y="6567"/>
                    <a:pt x="861" y="6375"/>
                  </a:cubicBezTo>
                  <a:cubicBezTo>
                    <a:pt x="1053" y="4997"/>
                    <a:pt x="1742" y="3523"/>
                    <a:pt x="2661" y="2605"/>
                  </a:cubicBezTo>
                  <a:cubicBezTo>
                    <a:pt x="3579" y="1705"/>
                    <a:pt x="5053" y="978"/>
                    <a:pt x="6412" y="825"/>
                  </a:cubicBezTo>
                  <a:cubicBezTo>
                    <a:pt x="6584" y="786"/>
                    <a:pt x="6776" y="767"/>
                    <a:pt x="6929" y="767"/>
                  </a:cubicBezTo>
                  <a:cubicBezTo>
                    <a:pt x="7082" y="748"/>
                    <a:pt x="7216" y="748"/>
                    <a:pt x="7369" y="748"/>
                  </a:cubicBezTo>
                  <a:close/>
                  <a:moveTo>
                    <a:pt x="7488" y="1"/>
                  </a:moveTo>
                  <a:cubicBezTo>
                    <a:pt x="7448" y="1"/>
                    <a:pt x="7409" y="1"/>
                    <a:pt x="7369" y="2"/>
                  </a:cubicBezTo>
                  <a:cubicBezTo>
                    <a:pt x="7197" y="2"/>
                    <a:pt x="7063" y="21"/>
                    <a:pt x="6891" y="21"/>
                  </a:cubicBezTo>
                  <a:cubicBezTo>
                    <a:pt x="6680" y="21"/>
                    <a:pt x="6489" y="59"/>
                    <a:pt x="6297" y="78"/>
                  </a:cubicBezTo>
                  <a:cubicBezTo>
                    <a:pt x="4785" y="269"/>
                    <a:pt x="3139" y="1054"/>
                    <a:pt x="2105" y="2088"/>
                  </a:cubicBezTo>
                  <a:cubicBezTo>
                    <a:pt x="1072" y="3121"/>
                    <a:pt x="287" y="4748"/>
                    <a:pt x="96" y="6280"/>
                  </a:cubicBezTo>
                  <a:cubicBezTo>
                    <a:pt x="77" y="6471"/>
                    <a:pt x="38" y="6662"/>
                    <a:pt x="38" y="6854"/>
                  </a:cubicBezTo>
                  <a:cubicBezTo>
                    <a:pt x="19" y="7007"/>
                    <a:pt x="19" y="7160"/>
                    <a:pt x="19" y="7332"/>
                  </a:cubicBezTo>
                  <a:cubicBezTo>
                    <a:pt x="0" y="8730"/>
                    <a:pt x="325" y="10031"/>
                    <a:pt x="804" y="10510"/>
                  </a:cubicBezTo>
                  <a:cubicBezTo>
                    <a:pt x="1263" y="10988"/>
                    <a:pt x="2507" y="11294"/>
                    <a:pt x="3905" y="11294"/>
                  </a:cubicBezTo>
                  <a:cubicBezTo>
                    <a:pt x="3943" y="11294"/>
                    <a:pt x="3962" y="11294"/>
                    <a:pt x="4020" y="11314"/>
                  </a:cubicBezTo>
                  <a:cubicBezTo>
                    <a:pt x="4192" y="11314"/>
                    <a:pt x="4345" y="11294"/>
                    <a:pt x="4498" y="11294"/>
                  </a:cubicBezTo>
                  <a:cubicBezTo>
                    <a:pt x="4689" y="11294"/>
                    <a:pt x="4900" y="11275"/>
                    <a:pt x="5091" y="11256"/>
                  </a:cubicBezTo>
                  <a:cubicBezTo>
                    <a:pt x="6604" y="11065"/>
                    <a:pt x="8250" y="10261"/>
                    <a:pt x="9283" y="9246"/>
                  </a:cubicBezTo>
                  <a:cubicBezTo>
                    <a:pt x="10317" y="8213"/>
                    <a:pt x="11102" y="6567"/>
                    <a:pt x="11293" y="5055"/>
                  </a:cubicBezTo>
                  <a:cubicBezTo>
                    <a:pt x="11312" y="4844"/>
                    <a:pt x="11312" y="4653"/>
                    <a:pt x="11331" y="4461"/>
                  </a:cubicBezTo>
                  <a:cubicBezTo>
                    <a:pt x="11370" y="4289"/>
                    <a:pt x="11370" y="4117"/>
                    <a:pt x="11370" y="3983"/>
                  </a:cubicBezTo>
                  <a:cubicBezTo>
                    <a:pt x="11370" y="2566"/>
                    <a:pt x="11044" y="1303"/>
                    <a:pt x="10546" y="786"/>
                  </a:cubicBezTo>
                  <a:cubicBezTo>
                    <a:pt x="10081" y="321"/>
                    <a:pt x="8857" y="1"/>
                    <a:pt x="74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74"/>
            <p:cNvSpPr/>
            <p:nvPr/>
          </p:nvSpPr>
          <p:spPr>
            <a:xfrm>
              <a:off x="7056000" y="2778125"/>
              <a:ext cx="102425" cy="101050"/>
            </a:xfrm>
            <a:custGeom>
              <a:avLst/>
              <a:gdLst/>
              <a:ahLst/>
              <a:cxnLst/>
              <a:rect l="l" t="t" r="r" b="b"/>
              <a:pathLst>
                <a:path w="4097" h="4042" extrusionOk="0">
                  <a:moveTo>
                    <a:pt x="667" y="0"/>
                  </a:moveTo>
                  <a:cubicBezTo>
                    <a:pt x="599" y="0"/>
                    <a:pt x="530" y="1"/>
                    <a:pt x="460" y="3"/>
                  </a:cubicBezTo>
                  <a:cubicBezTo>
                    <a:pt x="307" y="3"/>
                    <a:pt x="135" y="22"/>
                    <a:pt x="1" y="22"/>
                  </a:cubicBezTo>
                  <a:cubicBezTo>
                    <a:pt x="77" y="1037"/>
                    <a:pt x="498" y="2013"/>
                    <a:pt x="1264" y="2779"/>
                  </a:cubicBezTo>
                  <a:cubicBezTo>
                    <a:pt x="2030" y="3544"/>
                    <a:pt x="3044" y="3965"/>
                    <a:pt x="4039" y="4042"/>
                  </a:cubicBezTo>
                  <a:cubicBezTo>
                    <a:pt x="4058" y="3908"/>
                    <a:pt x="4058" y="3755"/>
                    <a:pt x="4058" y="3582"/>
                  </a:cubicBezTo>
                  <a:cubicBezTo>
                    <a:pt x="4097" y="2224"/>
                    <a:pt x="3752" y="1056"/>
                    <a:pt x="3369" y="673"/>
                  </a:cubicBezTo>
                  <a:cubicBezTo>
                    <a:pt x="3006" y="328"/>
                    <a:pt x="1937" y="0"/>
                    <a:pt x="6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74"/>
            <p:cNvSpPr/>
            <p:nvPr/>
          </p:nvSpPr>
          <p:spPr>
            <a:xfrm>
              <a:off x="7045950" y="2769075"/>
              <a:ext cx="121100" cy="121125"/>
            </a:xfrm>
            <a:custGeom>
              <a:avLst/>
              <a:gdLst/>
              <a:ahLst/>
              <a:cxnLst/>
              <a:rect l="l" t="t" r="r" b="b"/>
              <a:pathLst>
                <a:path w="4844" h="4845" extrusionOk="0">
                  <a:moveTo>
                    <a:pt x="919" y="748"/>
                  </a:moveTo>
                  <a:cubicBezTo>
                    <a:pt x="2317" y="748"/>
                    <a:pt x="3255" y="1073"/>
                    <a:pt x="3484" y="1322"/>
                  </a:cubicBezTo>
                  <a:cubicBezTo>
                    <a:pt x="3771" y="1609"/>
                    <a:pt x="4078" y="2643"/>
                    <a:pt x="4058" y="3944"/>
                  </a:cubicBezTo>
                  <a:lnTo>
                    <a:pt x="4058" y="3983"/>
                  </a:lnTo>
                  <a:cubicBezTo>
                    <a:pt x="3274" y="3830"/>
                    <a:pt x="2508" y="3447"/>
                    <a:pt x="1934" y="2873"/>
                  </a:cubicBezTo>
                  <a:cubicBezTo>
                    <a:pt x="1360" y="2279"/>
                    <a:pt x="977" y="1533"/>
                    <a:pt x="824" y="748"/>
                  </a:cubicBezTo>
                  <a:close/>
                  <a:moveTo>
                    <a:pt x="979" y="1"/>
                  </a:moveTo>
                  <a:cubicBezTo>
                    <a:pt x="940" y="1"/>
                    <a:pt x="901" y="1"/>
                    <a:pt x="862" y="2"/>
                  </a:cubicBezTo>
                  <a:cubicBezTo>
                    <a:pt x="690" y="2"/>
                    <a:pt x="537" y="21"/>
                    <a:pt x="383" y="21"/>
                  </a:cubicBezTo>
                  <a:lnTo>
                    <a:pt x="1" y="59"/>
                  </a:lnTo>
                  <a:lnTo>
                    <a:pt x="20" y="442"/>
                  </a:lnTo>
                  <a:cubicBezTo>
                    <a:pt x="116" y="1552"/>
                    <a:pt x="594" y="2605"/>
                    <a:pt x="1398" y="3428"/>
                  </a:cubicBezTo>
                  <a:cubicBezTo>
                    <a:pt x="2221" y="4232"/>
                    <a:pt x="3274" y="4748"/>
                    <a:pt x="4422" y="4806"/>
                  </a:cubicBezTo>
                  <a:lnTo>
                    <a:pt x="4805" y="4844"/>
                  </a:lnTo>
                  <a:lnTo>
                    <a:pt x="4824" y="4442"/>
                  </a:lnTo>
                  <a:cubicBezTo>
                    <a:pt x="4843" y="4289"/>
                    <a:pt x="4843" y="4117"/>
                    <a:pt x="4843" y="3964"/>
                  </a:cubicBezTo>
                  <a:cubicBezTo>
                    <a:pt x="4843" y="2566"/>
                    <a:pt x="4537" y="1284"/>
                    <a:pt x="4039" y="786"/>
                  </a:cubicBezTo>
                  <a:cubicBezTo>
                    <a:pt x="3574" y="321"/>
                    <a:pt x="2331" y="1"/>
                    <a:pt x="9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74"/>
            <p:cNvSpPr/>
            <p:nvPr/>
          </p:nvSpPr>
          <p:spPr>
            <a:xfrm>
              <a:off x="6893300" y="2940875"/>
              <a:ext cx="101475" cy="101025"/>
            </a:xfrm>
            <a:custGeom>
              <a:avLst/>
              <a:gdLst/>
              <a:ahLst/>
              <a:cxnLst/>
              <a:rect l="l" t="t" r="r" b="b"/>
              <a:pathLst>
                <a:path w="4059" h="4041" extrusionOk="0">
                  <a:moveTo>
                    <a:pt x="39" y="1"/>
                  </a:moveTo>
                  <a:cubicBezTo>
                    <a:pt x="20" y="135"/>
                    <a:pt x="20" y="307"/>
                    <a:pt x="20" y="460"/>
                  </a:cubicBezTo>
                  <a:cubicBezTo>
                    <a:pt x="1" y="1838"/>
                    <a:pt x="307" y="2987"/>
                    <a:pt x="690" y="3370"/>
                  </a:cubicBezTo>
                  <a:cubicBezTo>
                    <a:pt x="1062" y="3723"/>
                    <a:pt x="2175" y="4040"/>
                    <a:pt x="3503" y="4040"/>
                  </a:cubicBezTo>
                  <a:cubicBezTo>
                    <a:pt x="3541" y="4040"/>
                    <a:pt x="3580" y="4040"/>
                    <a:pt x="3618" y="4040"/>
                  </a:cubicBezTo>
                  <a:cubicBezTo>
                    <a:pt x="3752" y="4040"/>
                    <a:pt x="3925" y="4021"/>
                    <a:pt x="4059" y="4021"/>
                  </a:cubicBezTo>
                  <a:cubicBezTo>
                    <a:pt x="4001" y="3006"/>
                    <a:pt x="3561" y="2030"/>
                    <a:pt x="2795" y="1264"/>
                  </a:cubicBezTo>
                  <a:cubicBezTo>
                    <a:pt x="2030" y="499"/>
                    <a:pt x="1054" y="78"/>
                    <a:pt x="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74"/>
            <p:cNvSpPr/>
            <p:nvPr/>
          </p:nvSpPr>
          <p:spPr>
            <a:xfrm>
              <a:off x="6883750" y="2930850"/>
              <a:ext cx="121550" cy="120600"/>
            </a:xfrm>
            <a:custGeom>
              <a:avLst/>
              <a:gdLst/>
              <a:ahLst/>
              <a:cxnLst/>
              <a:rect l="l" t="t" r="r" b="b"/>
              <a:pathLst>
                <a:path w="4862" h="4824" extrusionOk="0">
                  <a:moveTo>
                    <a:pt x="785" y="823"/>
                  </a:moveTo>
                  <a:cubicBezTo>
                    <a:pt x="1608" y="976"/>
                    <a:pt x="2316" y="1359"/>
                    <a:pt x="2909" y="1933"/>
                  </a:cubicBezTo>
                  <a:cubicBezTo>
                    <a:pt x="3484" y="2527"/>
                    <a:pt x="3866" y="3273"/>
                    <a:pt x="4020" y="4058"/>
                  </a:cubicBezTo>
                  <a:lnTo>
                    <a:pt x="3924" y="4058"/>
                  </a:lnTo>
                  <a:cubicBezTo>
                    <a:pt x="2527" y="4058"/>
                    <a:pt x="1608" y="3732"/>
                    <a:pt x="1359" y="3484"/>
                  </a:cubicBezTo>
                  <a:cubicBezTo>
                    <a:pt x="1091" y="3254"/>
                    <a:pt x="766" y="2259"/>
                    <a:pt x="785" y="861"/>
                  </a:cubicBezTo>
                  <a:lnTo>
                    <a:pt x="785" y="823"/>
                  </a:lnTo>
                  <a:close/>
                  <a:moveTo>
                    <a:pt x="77" y="0"/>
                  </a:moveTo>
                  <a:lnTo>
                    <a:pt x="38" y="383"/>
                  </a:lnTo>
                  <a:cubicBezTo>
                    <a:pt x="19" y="536"/>
                    <a:pt x="19" y="689"/>
                    <a:pt x="19" y="861"/>
                  </a:cubicBezTo>
                  <a:cubicBezTo>
                    <a:pt x="0" y="2259"/>
                    <a:pt x="325" y="3560"/>
                    <a:pt x="804" y="4039"/>
                  </a:cubicBezTo>
                  <a:cubicBezTo>
                    <a:pt x="1263" y="4517"/>
                    <a:pt x="2507" y="4823"/>
                    <a:pt x="3905" y="4823"/>
                  </a:cubicBezTo>
                  <a:lnTo>
                    <a:pt x="4000" y="4823"/>
                  </a:lnTo>
                  <a:cubicBezTo>
                    <a:pt x="4154" y="4823"/>
                    <a:pt x="4307" y="4804"/>
                    <a:pt x="4479" y="4804"/>
                  </a:cubicBezTo>
                  <a:lnTo>
                    <a:pt x="4862" y="4785"/>
                  </a:lnTo>
                  <a:lnTo>
                    <a:pt x="4823" y="4402"/>
                  </a:lnTo>
                  <a:cubicBezTo>
                    <a:pt x="4728" y="3273"/>
                    <a:pt x="4249" y="2220"/>
                    <a:pt x="3445" y="1397"/>
                  </a:cubicBezTo>
                  <a:cubicBezTo>
                    <a:pt x="2661" y="593"/>
                    <a:pt x="1570" y="115"/>
                    <a:pt x="459" y="19"/>
                  </a:cubicBezTo>
                  <a:lnTo>
                    <a:pt x="7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74"/>
            <p:cNvSpPr/>
            <p:nvPr/>
          </p:nvSpPr>
          <p:spPr>
            <a:xfrm>
              <a:off x="7024900" y="2850450"/>
              <a:ext cx="60325" cy="60325"/>
            </a:xfrm>
            <a:custGeom>
              <a:avLst/>
              <a:gdLst/>
              <a:ahLst/>
              <a:cxnLst/>
              <a:rect l="l" t="t" r="r" b="b"/>
              <a:pathLst>
                <a:path w="2413" h="2413" extrusionOk="0">
                  <a:moveTo>
                    <a:pt x="556" y="0"/>
                  </a:moveTo>
                  <a:lnTo>
                    <a:pt x="0" y="555"/>
                  </a:lnTo>
                  <a:lnTo>
                    <a:pt x="1857" y="2412"/>
                  </a:lnTo>
                  <a:lnTo>
                    <a:pt x="2412" y="1876"/>
                  </a:lnTo>
                  <a:lnTo>
                    <a:pt x="55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74"/>
            <p:cNvSpPr/>
            <p:nvPr/>
          </p:nvSpPr>
          <p:spPr>
            <a:xfrm>
              <a:off x="6994750" y="2879625"/>
              <a:ext cx="60800" cy="60800"/>
            </a:xfrm>
            <a:custGeom>
              <a:avLst/>
              <a:gdLst/>
              <a:ahLst/>
              <a:cxnLst/>
              <a:rect l="l" t="t" r="r" b="b"/>
              <a:pathLst>
                <a:path w="2432" h="2432" extrusionOk="0">
                  <a:moveTo>
                    <a:pt x="556" y="1"/>
                  </a:moveTo>
                  <a:lnTo>
                    <a:pt x="1" y="556"/>
                  </a:lnTo>
                  <a:lnTo>
                    <a:pt x="1876" y="2432"/>
                  </a:lnTo>
                  <a:lnTo>
                    <a:pt x="2431" y="1877"/>
                  </a:lnTo>
                  <a:lnTo>
                    <a:pt x="5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74"/>
            <p:cNvSpPr/>
            <p:nvPr/>
          </p:nvSpPr>
          <p:spPr>
            <a:xfrm>
              <a:off x="6965575" y="2909300"/>
              <a:ext cx="60300" cy="60325"/>
            </a:xfrm>
            <a:custGeom>
              <a:avLst/>
              <a:gdLst/>
              <a:ahLst/>
              <a:cxnLst/>
              <a:rect l="l" t="t" r="r" b="b"/>
              <a:pathLst>
                <a:path w="2412" h="2413" extrusionOk="0">
                  <a:moveTo>
                    <a:pt x="555" y="1"/>
                  </a:moveTo>
                  <a:lnTo>
                    <a:pt x="0" y="537"/>
                  </a:lnTo>
                  <a:lnTo>
                    <a:pt x="1876" y="2412"/>
                  </a:lnTo>
                  <a:lnTo>
                    <a:pt x="2412" y="1857"/>
                  </a:lnTo>
                  <a:lnTo>
                    <a:pt x="5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74"/>
            <p:cNvSpPr/>
            <p:nvPr/>
          </p:nvSpPr>
          <p:spPr>
            <a:xfrm>
              <a:off x="6956475" y="2840875"/>
              <a:ext cx="138325" cy="138325"/>
            </a:xfrm>
            <a:custGeom>
              <a:avLst/>
              <a:gdLst/>
              <a:ahLst/>
              <a:cxnLst/>
              <a:rect l="l" t="t" r="r" b="b"/>
              <a:pathLst>
                <a:path w="5533" h="5533" extrusionOk="0">
                  <a:moveTo>
                    <a:pt x="4977" y="1"/>
                  </a:moveTo>
                  <a:lnTo>
                    <a:pt x="0" y="4977"/>
                  </a:lnTo>
                  <a:lnTo>
                    <a:pt x="555" y="5532"/>
                  </a:lnTo>
                  <a:lnTo>
                    <a:pt x="5532" y="556"/>
                  </a:lnTo>
                  <a:lnTo>
                    <a:pt x="497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57" name="Google Shape;3457;p74"/>
          <p:cNvGrpSpPr/>
          <p:nvPr/>
        </p:nvGrpSpPr>
        <p:grpSpPr>
          <a:xfrm>
            <a:off x="1270963" y="3437263"/>
            <a:ext cx="239750" cy="283300"/>
            <a:chOff x="1486575" y="3227525"/>
            <a:chExt cx="239750" cy="283300"/>
          </a:xfrm>
        </p:grpSpPr>
        <p:sp>
          <p:nvSpPr>
            <p:cNvPr id="3458" name="Google Shape;3458;p74"/>
            <p:cNvSpPr/>
            <p:nvPr/>
          </p:nvSpPr>
          <p:spPr>
            <a:xfrm>
              <a:off x="1503325" y="3261025"/>
              <a:ext cx="206250" cy="190450"/>
            </a:xfrm>
            <a:custGeom>
              <a:avLst/>
              <a:gdLst/>
              <a:ahLst/>
              <a:cxnLst/>
              <a:rect l="l" t="t" r="r" b="b"/>
              <a:pathLst>
                <a:path w="8250" h="7618" extrusionOk="0">
                  <a:moveTo>
                    <a:pt x="7235" y="593"/>
                  </a:moveTo>
                  <a:cubicBezTo>
                    <a:pt x="7465" y="593"/>
                    <a:pt x="7656" y="785"/>
                    <a:pt x="7656" y="1015"/>
                  </a:cubicBezTo>
                  <a:lnTo>
                    <a:pt x="7656" y="7006"/>
                  </a:lnTo>
                  <a:lnTo>
                    <a:pt x="651" y="7006"/>
                  </a:lnTo>
                  <a:lnTo>
                    <a:pt x="651" y="1015"/>
                  </a:lnTo>
                  <a:cubicBezTo>
                    <a:pt x="651" y="785"/>
                    <a:pt x="842" y="593"/>
                    <a:pt x="1072" y="593"/>
                  </a:cubicBezTo>
                  <a:close/>
                  <a:moveTo>
                    <a:pt x="1053" y="0"/>
                  </a:moveTo>
                  <a:cubicBezTo>
                    <a:pt x="479" y="0"/>
                    <a:pt x="0" y="479"/>
                    <a:pt x="0" y="1053"/>
                  </a:cubicBezTo>
                  <a:lnTo>
                    <a:pt x="0" y="7618"/>
                  </a:lnTo>
                  <a:lnTo>
                    <a:pt x="8250" y="7618"/>
                  </a:lnTo>
                  <a:lnTo>
                    <a:pt x="8250" y="1053"/>
                  </a:lnTo>
                  <a:cubicBezTo>
                    <a:pt x="8250" y="479"/>
                    <a:pt x="7771" y="0"/>
                    <a:pt x="71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74"/>
            <p:cNvSpPr/>
            <p:nvPr/>
          </p:nvSpPr>
          <p:spPr>
            <a:xfrm>
              <a:off x="1536800" y="3293550"/>
              <a:ext cx="140725" cy="125400"/>
            </a:xfrm>
            <a:custGeom>
              <a:avLst/>
              <a:gdLst/>
              <a:ahLst/>
              <a:cxnLst/>
              <a:rect l="l" t="t" r="r" b="b"/>
              <a:pathLst>
                <a:path w="5629" h="5016" extrusionOk="0">
                  <a:moveTo>
                    <a:pt x="728" y="1"/>
                  </a:moveTo>
                  <a:cubicBezTo>
                    <a:pt x="345" y="1"/>
                    <a:pt x="1" y="326"/>
                    <a:pt x="1" y="728"/>
                  </a:cubicBezTo>
                  <a:lnTo>
                    <a:pt x="1" y="4288"/>
                  </a:lnTo>
                  <a:cubicBezTo>
                    <a:pt x="1" y="4671"/>
                    <a:pt x="307" y="5015"/>
                    <a:pt x="728" y="5015"/>
                  </a:cubicBezTo>
                  <a:lnTo>
                    <a:pt x="4882" y="5015"/>
                  </a:lnTo>
                  <a:cubicBezTo>
                    <a:pt x="5284" y="5015"/>
                    <a:pt x="5628" y="4690"/>
                    <a:pt x="5628" y="4307"/>
                  </a:cubicBezTo>
                  <a:lnTo>
                    <a:pt x="5628" y="2068"/>
                  </a:lnTo>
                  <a:lnTo>
                    <a:pt x="4997" y="2068"/>
                  </a:lnTo>
                  <a:lnTo>
                    <a:pt x="4997" y="4307"/>
                  </a:lnTo>
                  <a:cubicBezTo>
                    <a:pt x="4997" y="4384"/>
                    <a:pt x="4939" y="4441"/>
                    <a:pt x="4882" y="4441"/>
                  </a:cubicBezTo>
                  <a:lnTo>
                    <a:pt x="728" y="4441"/>
                  </a:lnTo>
                  <a:cubicBezTo>
                    <a:pt x="652" y="4441"/>
                    <a:pt x="594" y="4365"/>
                    <a:pt x="594" y="4307"/>
                  </a:cubicBezTo>
                  <a:lnTo>
                    <a:pt x="594" y="728"/>
                  </a:lnTo>
                  <a:cubicBezTo>
                    <a:pt x="594" y="651"/>
                    <a:pt x="671" y="613"/>
                    <a:pt x="728" y="613"/>
                  </a:cubicBezTo>
                  <a:lnTo>
                    <a:pt x="4863" y="613"/>
                  </a:lnTo>
                  <a:cubicBezTo>
                    <a:pt x="4939" y="613"/>
                    <a:pt x="4978" y="671"/>
                    <a:pt x="4978" y="728"/>
                  </a:cubicBezTo>
                  <a:lnTo>
                    <a:pt x="5609" y="728"/>
                  </a:lnTo>
                  <a:cubicBezTo>
                    <a:pt x="5609" y="345"/>
                    <a:pt x="5284" y="1"/>
                    <a:pt x="48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74"/>
            <p:cNvSpPr/>
            <p:nvPr/>
          </p:nvSpPr>
          <p:spPr>
            <a:xfrm>
              <a:off x="1509525" y="3443325"/>
              <a:ext cx="77550" cy="58875"/>
            </a:xfrm>
            <a:custGeom>
              <a:avLst/>
              <a:gdLst/>
              <a:ahLst/>
              <a:cxnLst/>
              <a:rect l="l" t="t" r="r" b="b"/>
              <a:pathLst>
                <a:path w="3102" h="2355" extrusionOk="0">
                  <a:moveTo>
                    <a:pt x="1379" y="1"/>
                  </a:moveTo>
                  <a:lnTo>
                    <a:pt x="1379" y="20"/>
                  </a:lnTo>
                  <a:lnTo>
                    <a:pt x="135" y="1915"/>
                  </a:lnTo>
                  <a:cubicBezTo>
                    <a:pt x="1" y="2125"/>
                    <a:pt x="192" y="2355"/>
                    <a:pt x="499" y="2355"/>
                  </a:cubicBezTo>
                  <a:lnTo>
                    <a:pt x="1283" y="2355"/>
                  </a:lnTo>
                  <a:cubicBezTo>
                    <a:pt x="1417" y="2355"/>
                    <a:pt x="1570" y="2297"/>
                    <a:pt x="1647" y="2202"/>
                  </a:cubicBezTo>
                  <a:lnTo>
                    <a:pt x="31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74"/>
            <p:cNvSpPr/>
            <p:nvPr/>
          </p:nvSpPr>
          <p:spPr>
            <a:xfrm>
              <a:off x="1502350" y="3436625"/>
              <a:ext cx="98600" cy="74200"/>
            </a:xfrm>
            <a:custGeom>
              <a:avLst/>
              <a:gdLst/>
              <a:ahLst/>
              <a:cxnLst/>
              <a:rect l="l" t="t" r="r" b="b"/>
              <a:pathLst>
                <a:path w="3944" h="2968" extrusionOk="0">
                  <a:moveTo>
                    <a:pt x="2815" y="594"/>
                  </a:moveTo>
                  <a:lnTo>
                    <a:pt x="1685" y="2317"/>
                  </a:lnTo>
                  <a:cubicBezTo>
                    <a:pt x="1666" y="2317"/>
                    <a:pt x="1647" y="2355"/>
                    <a:pt x="1570" y="2355"/>
                  </a:cubicBezTo>
                  <a:lnTo>
                    <a:pt x="786" y="2355"/>
                  </a:lnTo>
                  <a:cubicBezTo>
                    <a:pt x="728" y="2355"/>
                    <a:pt x="709" y="2317"/>
                    <a:pt x="690" y="2317"/>
                  </a:cubicBezTo>
                  <a:lnTo>
                    <a:pt x="1838" y="594"/>
                  </a:lnTo>
                  <a:close/>
                  <a:moveTo>
                    <a:pt x="1475" y="1"/>
                  </a:moveTo>
                  <a:lnTo>
                    <a:pt x="135" y="2030"/>
                  </a:lnTo>
                  <a:cubicBezTo>
                    <a:pt x="20" y="2202"/>
                    <a:pt x="1" y="2412"/>
                    <a:pt x="97" y="2604"/>
                  </a:cubicBezTo>
                  <a:cubicBezTo>
                    <a:pt x="211" y="2814"/>
                    <a:pt x="479" y="2967"/>
                    <a:pt x="766" y="2967"/>
                  </a:cubicBezTo>
                  <a:lnTo>
                    <a:pt x="1551" y="2967"/>
                  </a:lnTo>
                  <a:cubicBezTo>
                    <a:pt x="1819" y="2967"/>
                    <a:pt x="2049" y="2853"/>
                    <a:pt x="2164" y="2680"/>
                  </a:cubicBezTo>
                  <a:lnTo>
                    <a:pt x="39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74"/>
            <p:cNvSpPr/>
            <p:nvPr/>
          </p:nvSpPr>
          <p:spPr>
            <a:xfrm>
              <a:off x="1626775" y="3443800"/>
              <a:ext cx="77550" cy="59375"/>
            </a:xfrm>
            <a:custGeom>
              <a:avLst/>
              <a:gdLst/>
              <a:ahLst/>
              <a:cxnLst/>
              <a:rect l="l" t="t" r="r" b="b"/>
              <a:pathLst>
                <a:path w="3102" h="2375" extrusionOk="0">
                  <a:moveTo>
                    <a:pt x="0" y="1"/>
                  </a:moveTo>
                  <a:lnTo>
                    <a:pt x="1455" y="2202"/>
                  </a:lnTo>
                  <a:cubicBezTo>
                    <a:pt x="1512" y="2298"/>
                    <a:pt x="1666" y="2374"/>
                    <a:pt x="1800" y="2374"/>
                  </a:cubicBezTo>
                  <a:lnTo>
                    <a:pt x="2604" y="2374"/>
                  </a:lnTo>
                  <a:cubicBezTo>
                    <a:pt x="2910" y="2374"/>
                    <a:pt x="3101" y="2106"/>
                    <a:pt x="2948" y="1915"/>
                  </a:cubicBezTo>
                  <a:lnTo>
                    <a:pt x="17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74"/>
            <p:cNvSpPr/>
            <p:nvPr/>
          </p:nvSpPr>
          <p:spPr>
            <a:xfrm>
              <a:off x="1612425" y="3436625"/>
              <a:ext cx="98600" cy="74200"/>
            </a:xfrm>
            <a:custGeom>
              <a:avLst/>
              <a:gdLst/>
              <a:ahLst/>
              <a:cxnLst/>
              <a:rect l="l" t="t" r="r" b="b"/>
              <a:pathLst>
                <a:path w="3944" h="2968" extrusionOk="0">
                  <a:moveTo>
                    <a:pt x="2144" y="575"/>
                  </a:moveTo>
                  <a:lnTo>
                    <a:pt x="3292" y="2298"/>
                  </a:lnTo>
                  <a:cubicBezTo>
                    <a:pt x="3273" y="2317"/>
                    <a:pt x="3254" y="2317"/>
                    <a:pt x="3197" y="2317"/>
                  </a:cubicBezTo>
                  <a:lnTo>
                    <a:pt x="2412" y="2317"/>
                  </a:lnTo>
                  <a:cubicBezTo>
                    <a:pt x="2335" y="2317"/>
                    <a:pt x="2297" y="2298"/>
                    <a:pt x="2297" y="2298"/>
                  </a:cubicBezTo>
                  <a:lnTo>
                    <a:pt x="1149" y="575"/>
                  </a:lnTo>
                  <a:close/>
                  <a:moveTo>
                    <a:pt x="0" y="1"/>
                  </a:moveTo>
                  <a:lnTo>
                    <a:pt x="1761" y="2680"/>
                  </a:lnTo>
                  <a:cubicBezTo>
                    <a:pt x="1914" y="2853"/>
                    <a:pt x="2125" y="2967"/>
                    <a:pt x="2393" y="2967"/>
                  </a:cubicBezTo>
                  <a:lnTo>
                    <a:pt x="3178" y="2967"/>
                  </a:lnTo>
                  <a:cubicBezTo>
                    <a:pt x="3465" y="2967"/>
                    <a:pt x="3733" y="2833"/>
                    <a:pt x="3847" y="2604"/>
                  </a:cubicBezTo>
                  <a:cubicBezTo>
                    <a:pt x="3943" y="2412"/>
                    <a:pt x="3924" y="2202"/>
                    <a:pt x="3790" y="2030"/>
                  </a:cubicBezTo>
                  <a:lnTo>
                    <a:pt x="24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74"/>
            <p:cNvSpPr/>
            <p:nvPr/>
          </p:nvSpPr>
          <p:spPr>
            <a:xfrm>
              <a:off x="1591850" y="3235175"/>
              <a:ext cx="29200" cy="33050"/>
            </a:xfrm>
            <a:custGeom>
              <a:avLst/>
              <a:gdLst/>
              <a:ahLst/>
              <a:cxnLst/>
              <a:rect l="l" t="t" r="r" b="b"/>
              <a:pathLst>
                <a:path w="1168" h="1322" extrusionOk="0">
                  <a:moveTo>
                    <a:pt x="364" y="0"/>
                  </a:moveTo>
                  <a:cubicBezTo>
                    <a:pt x="172" y="0"/>
                    <a:pt x="0" y="173"/>
                    <a:pt x="0" y="364"/>
                  </a:cubicBezTo>
                  <a:lnTo>
                    <a:pt x="0" y="1321"/>
                  </a:lnTo>
                  <a:lnTo>
                    <a:pt x="1168" y="1321"/>
                  </a:lnTo>
                  <a:lnTo>
                    <a:pt x="1168" y="364"/>
                  </a:lnTo>
                  <a:cubicBezTo>
                    <a:pt x="1168" y="173"/>
                    <a:pt x="1015" y="0"/>
                    <a:pt x="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74"/>
            <p:cNvSpPr/>
            <p:nvPr/>
          </p:nvSpPr>
          <p:spPr>
            <a:xfrm>
              <a:off x="1584175" y="3227525"/>
              <a:ext cx="45025" cy="48350"/>
            </a:xfrm>
            <a:custGeom>
              <a:avLst/>
              <a:gdLst/>
              <a:ahLst/>
              <a:cxnLst/>
              <a:rect l="l" t="t" r="r" b="b"/>
              <a:pathLst>
                <a:path w="1801" h="1934" extrusionOk="0">
                  <a:moveTo>
                    <a:pt x="1111" y="613"/>
                  </a:moveTo>
                  <a:cubicBezTo>
                    <a:pt x="1149" y="613"/>
                    <a:pt x="1168" y="632"/>
                    <a:pt x="1168" y="670"/>
                  </a:cubicBezTo>
                  <a:lnTo>
                    <a:pt x="1168" y="1302"/>
                  </a:lnTo>
                  <a:lnTo>
                    <a:pt x="613" y="1302"/>
                  </a:lnTo>
                  <a:lnTo>
                    <a:pt x="613" y="670"/>
                  </a:lnTo>
                  <a:cubicBezTo>
                    <a:pt x="613" y="632"/>
                    <a:pt x="633" y="613"/>
                    <a:pt x="671" y="613"/>
                  </a:cubicBezTo>
                  <a:close/>
                  <a:moveTo>
                    <a:pt x="671" y="0"/>
                  </a:moveTo>
                  <a:cubicBezTo>
                    <a:pt x="307" y="0"/>
                    <a:pt x="1" y="306"/>
                    <a:pt x="1" y="670"/>
                  </a:cubicBezTo>
                  <a:lnTo>
                    <a:pt x="1" y="1933"/>
                  </a:lnTo>
                  <a:lnTo>
                    <a:pt x="1800" y="1933"/>
                  </a:lnTo>
                  <a:lnTo>
                    <a:pt x="1800" y="670"/>
                  </a:lnTo>
                  <a:cubicBezTo>
                    <a:pt x="1800" y="306"/>
                    <a:pt x="1475" y="0"/>
                    <a:pt x="11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74"/>
            <p:cNvSpPr/>
            <p:nvPr/>
          </p:nvSpPr>
          <p:spPr>
            <a:xfrm>
              <a:off x="1486575" y="3436150"/>
              <a:ext cx="239750" cy="15325"/>
            </a:xfrm>
            <a:custGeom>
              <a:avLst/>
              <a:gdLst/>
              <a:ahLst/>
              <a:cxnLst/>
              <a:rect l="l" t="t" r="r" b="b"/>
              <a:pathLst>
                <a:path w="9590" h="613" extrusionOk="0">
                  <a:moveTo>
                    <a:pt x="0" y="1"/>
                  </a:moveTo>
                  <a:lnTo>
                    <a:pt x="0" y="613"/>
                  </a:lnTo>
                  <a:lnTo>
                    <a:pt x="9590" y="613"/>
                  </a:lnTo>
                  <a:lnTo>
                    <a:pt x="95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67" name="Google Shape;3467;p74"/>
          <p:cNvGrpSpPr/>
          <p:nvPr/>
        </p:nvGrpSpPr>
        <p:grpSpPr>
          <a:xfrm>
            <a:off x="1591030" y="3466688"/>
            <a:ext cx="282825" cy="224450"/>
            <a:chOff x="1758850" y="3223700"/>
            <a:chExt cx="282825" cy="224450"/>
          </a:xfrm>
        </p:grpSpPr>
        <p:sp>
          <p:nvSpPr>
            <p:cNvPr id="3468" name="Google Shape;3468;p74"/>
            <p:cNvSpPr/>
            <p:nvPr/>
          </p:nvSpPr>
          <p:spPr>
            <a:xfrm>
              <a:off x="1758850" y="3314600"/>
              <a:ext cx="141650" cy="133550"/>
            </a:xfrm>
            <a:custGeom>
              <a:avLst/>
              <a:gdLst/>
              <a:ahLst/>
              <a:cxnLst/>
              <a:rect l="l" t="t" r="r" b="b"/>
              <a:pathLst>
                <a:path w="5666" h="5342" extrusionOk="0">
                  <a:moveTo>
                    <a:pt x="5053" y="652"/>
                  </a:moveTo>
                  <a:lnTo>
                    <a:pt x="5053" y="4709"/>
                  </a:lnTo>
                  <a:lnTo>
                    <a:pt x="651" y="4709"/>
                  </a:lnTo>
                  <a:lnTo>
                    <a:pt x="651" y="786"/>
                  </a:lnTo>
                  <a:cubicBezTo>
                    <a:pt x="651" y="728"/>
                    <a:pt x="689" y="652"/>
                    <a:pt x="785" y="652"/>
                  </a:cubicBezTo>
                  <a:close/>
                  <a:moveTo>
                    <a:pt x="785" y="1"/>
                  </a:moveTo>
                  <a:cubicBezTo>
                    <a:pt x="364" y="1"/>
                    <a:pt x="0" y="364"/>
                    <a:pt x="0" y="786"/>
                  </a:cubicBezTo>
                  <a:lnTo>
                    <a:pt x="0" y="5341"/>
                  </a:lnTo>
                  <a:lnTo>
                    <a:pt x="5666" y="5341"/>
                  </a:lnTo>
                  <a:lnTo>
                    <a:pt x="566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74"/>
            <p:cNvSpPr/>
            <p:nvPr/>
          </p:nvSpPr>
          <p:spPr>
            <a:xfrm>
              <a:off x="1885175" y="3223700"/>
              <a:ext cx="156500" cy="224450"/>
            </a:xfrm>
            <a:custGeom>
              <a:avLst/>
              <a:gdLst/>
              <a:ahLst/>
              <a:cxnLst/>
              <a:rect l="l" t="t" r="r" b="b"/>
              <a:pathLst>
                <a:path w="6260" h="8978" extrusionOk="0">
                  <a:moveTo>
                    <a:pt x="3159" y="632"/>
                  </a:moveTo>
                  <a:cubicBezTo>
                    <a:pt x="3178" y="632"/>
                    <a:pt x="3216" y="651"/>
                    <a:pt x="3254" y="670"/>
                  </a:cubicBezTo>
                  <a:lnTo>
                    <a:pt x="5589" y="2929"/>
                  </a:lnTo>
                  <a:cubicBezTo>
                    <a:pt x="5609" y="2967"/>
                    <a:pt x="5647" y="2986"/>
                    <a:pt x="5647" y="3043"/>
                  </a:cubicBezTo>
                  <a:lnTo>
                    <a:pt x="5647" y="8345"/>
                  </a:lnTo>
                  <a:lnTo>
                    <a:pt x="670" y="8345"/>
                  </a:lnTo>
                  <a:lnTo>
                    <a:pt x="670" y="3043"/>
                  </a:lnTo>
                  <a:cubicBezTo>
                    <a:pt x="670" y="2986"/>
                    <a:pt x="689" y="2948"/>
                    <a:pt x="709" y="2929"/>
                  </a:cubicBezTo>
                  <a:lnTo>
                    <a:pt x="3063" y="670"/>
                  </a:lnTo>
                  <a:cubicBezTo>
                    <a:pt x="3082" y="651"/>
                    <a:pt x="3101" y="632"/>
                    <a:pt x="3159" y="632"/>
                  </a:cubicBezTo>
                  <a:close/>
                  <a:moveTo>
                    <a:pt x="3120" y="0"/>
                  </a:moveTo>
                  <a:cubicBezTo>
                    <a:pt x="2910" y="0"/>
                    <a:pt x="2718" y="77"/>
                    <a:pt x="2584" y="211"/>
                  </a:cubicBezTo>
                  <a:lnTo>
                    <a:pt x="230" y="2469"/>
                  </a:lnTo>
                  <a:cubicBezTo>
                    <a:pt x="96" y="2641"/>
                    <a:pt x="0" y="2833"/>
                    <a:pt x="0" y="3043"/>
                  </a:cubicBezTo>
                  <a:lnTo>
                    <a:pt x="0" y="8977"/>
                  </a:lnTo>
                  <a:lnTo>
                    <a:pt x="6259" y="8977"/>
                  </a:lnTo>
                  <a:lnTo>
                    <a:pt x="6259" y="3043"/>
                  </a:lnTo>
                  <a:cubicBezTo>
                    <a:pt x="6259" y="2833"/>
                    <a:pt x="6164" y="2603"/>
                    <a:pt x="6030" y="2469"/>
                  </a:cubicBezTo>
                  <a:lnTo>
                    <a:pt x="3675" y="211"/>
                  </a:lnTo>
                  <a:cubicBezTo>
                    <a:pt x="3503" y="77"/>
                    <a:pt x="3312" y="0"/>
                    <a:pt x="31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74"/>
            <p:cNvSpPr/>
            <p:nvPr/>
          </p:nvSpPr>
          <p:spPr>
            <a:xfrm>
              <a:off x="1934450" y="3366275"/>
              <a:ext cx="57450" cy="75650"/>
            </a:xfrm>
            <a:custGeom>
              <a:avLst/>
              <a:gdLst/>
              <a:ahLst/>
              <a:cxnLst/>
              <a:rect l="l" t="t" r="r" b="b"/>
              <a:pathLst>
                <a:path w="2298" h="3026" extrusionOk="0">
                  <a:moveTo>
                    <a:pt x="1149" y="1"/>
                  </a:moveTo>
                  <a:cubicBezTo>
                    <a:pt x="537" y="1"/>
                    <a:pt x="1" y="518"/>
                    <a:pt x="1" y="1149"/>
                  </a:cubicBezTo>
                  <a:lnTo>
                    <a:pt x="1" y="3025"/>
                  </a:lnTo>
                  <a:lnTo>
                    <a:pt x="2298" y="3025"/>
                  </a:lnTo>
                  <a:lnTo>
                    <a:pt x="2298" y="1149"/>
                  </a:lnTo>
                  <a:cubicBezTo>
                    <a:pt x="2298" y="518"/>
                    <a:pt x="1781" y="1"/>
                    <a:pt x="11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74"/>
            <p:cNvSpPr/>
            <p:nvPr/>
          </p:nvSpPr>
          <p:spPr>
            <a:xfrm>
              <a:off x="1926800" y="3358150"/>
              <a:ext cx="73250" cy="87600"/>
            </a:xfrm>
            <a:custGeom>
              <a:avLst/>
              <a:gdLst/>
              <a:ahLst/>
              <a:cxnLst/>
              <a:rect l="l" t="t" r="r" b="b"/>
              <a:pathLst>
                <a:path w="2930" h="3504" extrusionOk="0">
                  <a:moveTo>
                    <a:pt x="1436" y="632"/>
                  </a:moveTo>
                  <a:cubicBezTo>
                    <a:pt x="1895" y="632"/>
                    <a:pt x="2278" y="1015"/>
                    <a:pt x="2278" y="1474"/>
                  </a:cubicBezTo>
                  <a:lnTo>
                    <a:pt x="2278" y="3044"/>
                  </a:lnTo>
                  <a:lnTo>
                    <a:pt x="594" y="3044"/>
                  </a:lnTo>
                  <a:lnTo>
                    <a:pt x="594" y="1474"/>
                  </a:lnTo>
                  <a:cubicBezTo>
                    <a:pt x="594" y="1015"/>
                    <a:pt x="977" y="632"/>
                    <a:pt x="1436" y="632"/>
                  </a:cubicBezTo>
                  <a:close/>
                  <a:moveTo>
                    <a:pt x="1455" y="1"/>
                  </a:moveTo>
                  <a:cubicBezTo>
                    <a:pt x="651" y="1"/>
                    <a:pt x="1" y="651"/>
                    <a:pt x="1" y="1474"/>
                  </a:cubicBezTo>
                  <a:lnTo>
                    <a:pt x="1" y="3503"/>
                  </a:lnTo>
                  <a:lnTo>
                    <a:pt x="2929" y="3503"/>
                  </a:lnTo>
                  <a:lnTo>
                    <a:pt x="2929" y="1474"/>
                  </a:lnTo>
                  <a:cubicBezTo>
                    <a:pt x="2929" y="651"/>
                    <a:pt x="2278" y="1"/>
                    <a:pt x="14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74"/>
            <p:cNvSpPr/>
            <p:nvPr/>
          </p:nvSpPr>
          <p:spPr>
            <a:xfrm>
              <a:off x="1800000" y="3356725"/>
              <a:ext cx="59350" cy="38775"/>
            </a:xfrm>
            <a:custGeom>
              <a:avLst/>
              <a:gdLst/>
              <a:ahLst/>
              <a:cxnLst/>
              <a:rect l="l" t="t" r="r" b="b"/>
              <a:pathLst>
                <a:path w="2374" h="1551" extrusionOk="0">
                  <a:moveTo>
                    <a:pt x="211" y="0"/>
                  </a:moveTo>
                  <a:cubicBezTo>
                    <a:pt x="96" y="0"/>
                    <a:pt x="0" y="96"/>
                    <a:pt x="0" y="211"/>
                  </a:cubicBezTo>
                  <a:lnTo>
                    <a:pt x="0" y="1340"/>
                  </a:lnTo>
                  <a:cubicBezTo>
                    <a:pt x="0" y="1455"/>
                    <a:pt x="96" y="1551"/>
                    <a:pt x="211" y="1551"/>
                  </a:cubicBezTo>
                  <a:lnTo>
                    <a:pt x="2163" y="1551"/>
                  </a:lnTo>
                  <a:cubicBezTo>
                    <a:pt x="2278" y="1551"/>
                    <a:pt x="2374" y="1455"/>
                    <a:pt x="2374" y="1340"/>
                  </a:cubicBezTo>
                  <a:lnTo>
                    <a:pt x="2374" y="211"/>
                  </a:lnTo>
                  <a:cubicBezTo>
                    <a:pt x="2374" y="96"/>
                    <a:pt x="2278" y="0"/>
                    <a:pt x="21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74"/>
            <p:cNvSpPr/>
            <p:nvPr/>
          </p:nvSpPr>
          <p:spPr>
            <a:xfrm>
              <a:off x="1792350" y="3348575"/>
              <a:ext cx="74650" cy="54575"/>
            </a:xfrm>
            <a:custGeom>
              <a:avLst/>
              <a:gdLst/>
              <a:ahLst/>
              <a:cxnLst/>
              <a:rect l="l" t="t" r="r" b="b"/>
              <a:pathLst>
                <a:path w="2986" h="2183" extrusionOk="0">
                  <a:moveTo>
                    <a:pt x="2373" y="632"/>
                  </a:moveTo>
                  <a:lnTo>
                    <a:pt x="2373" y="1570"/>
                  </a:lnTo>
                  <a:lnTo>
                    <a:pt x="613" y="1570"/>
                  </a:lnTo>
                  <a:lnTo>
                    <a:pt x="613" y="632"/>
                  </a:lnTo>
                  <a:close/>
                  <a:moveTo>
                    <a:pt x="517" y="1"/>
                  </a:moveTo>
                  <a:cubicBezTo>
                    <a:pt x="230" y="1"/>
                    <a:pt x="0" y="250"/>
                    <a:pt x="0" y="537"/>
                  </a:cubicBezTo>
                  <a:lnTo>
                    <a:pt x="0" y="1666"/>
                  </a:lnTo>
                  <a:cubicBezTo>
                    <a:pt x="0" y="1953"/>
                    <a:pt x="230" y="2183"/>
                    <a:pt x="517" y="2183"/>
                  </a:cubicBezTo>
                  <a:lnTo>
                    <a:pt x="2469" y="2183"/>
                  </a:lnTo>
                  <a:cubicBezTo>
                    <a:pt x="2756" y="2183"/>
                    <a:pt x="2986" y="1953"/>
                    <a:pt x="2986" y="1666"/>
                  </a:cubicBezTo>
                  <a:lnTo>
                    <a:pt x="2986" y="537"/>
                  </a:lnTo>
                  <a:cubicBezTo>
                    <a:pt x="2986" y="250"/>
                    <a:pt x="2737" y="1"/>
                    <a:pt x="24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74" name="Google Shape;3474;p74"/>
          <p:cNvGrpSpPr/>
          <p:nvPr/>
        </p:nvGrpSpPr>
        <p:grpSpPr>
          <a:xfrm>
            <a:off x="1954172" y="3435819"/>
            <a:ext cx="266550" cy="286188"/>
            <a:chOff x="2100500" y="3216988"/>
            <a:chExt cx="266550" cy="286188"/>
          </a:xfrm>
        </p:grpSpPr>
        <p:sp>
          <p:nvSpPr>
            <p:cNvPr id="3475" name="Google Shape;3475;p74"/>
            <p:cNvSpPr/>
            <p:nvPr/>
          </p:nvSpPr>
          <p:spPr>
            <a:xfrm>
              <a:off x="2170850" y="3291650"/>
              <a:ext cx="125875" cy="68925"/>
            </a:xfrm>
            <a:custGeom>
              <a:avLst/>
              <a:gdLst/>
              <a:ahLst/>
              <a:cxnLst/>
              <a:rect l="l" t="t" r="r" b="b"/>
              <a:pathLst>
                <a:path w="5035" h="2757" extrusionOk="0">
                  <a:moveTo>
                    <a:pt x="498" y="0"/>
                  </a:moveTo>
                  <a:cubicBezTo>
                    <a:pt x="211" y="0"/>
                    <a:pt x="0" y="230"/>
                    <a:pt x="0" y="517"/>
                  </a:cubicBezTo>
                  <a:lnTo>
                    <a:pt x="0" y="2259"/>
                  </a:lnTo>
                  <a:cubicBezTo>
                    <a:pt x="0" y="2546"/>
                    <a:pt x="211" y="2756"/>
                    <a:pt x="498" y="2756"/>
                  </a:cubicBezTo>
                  <a:lnTo>
                    <a:pt x="4498" y="2756"/>
                  </a:lnTo>
                  <a:cubicBezTo>
                    <a:pt x="4785" y="2756"/>
                    <a:pt x="5034" y="2527"/>
                    <a:pt x="4996" y="2259"/>
                  </a:cubicBezTo>
                  <a:lnTo>
                    <a:pt x="4996" y="517"/>
                  </a:lnTo>
                  <a:cubicBezTo>
                    <a:pt x="4996" y="230"/>
                    <a:pt x="4785" y="0"/>
                    <a:pt x="44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74"/>
            <p:cNvSpPr/>
            <p:nvPr/>
          </p:nvSpPr>
          <p:spPr>
            <a:xfrm>
              <a:off x="2159350" y="3465825"/>
              <a:ext cx="37350" cy="29675"/>
            </a:xfrm>
            <a:custGeom>
              <a:avLst/>
              <a:gdLst/>
              <a:ahLst/>
              <a:cxnLst/>
              <a:rect l="l" t="t" r="r" b="b"/>
              <a:pathLst>
                <a:path w="1494" h="1187" extrusionOk="0">
                  <a:moveTo>
                    <a:pt x="1" y="0"/>
                  </a:moveTo>
                  <a:lnTo>
                    <a:pt x="1" y="651"/>
                  </a:lnTo>
                  <a:cubicBezTo>
                    <a:pt x="1" y="938"/>
                    <a:pt x="250" y="1187"/>
                    <a:pt x="537" y="1187"/>
                  </a:cubicBezTo>
                  <a:lnTo>
                    <a:pt x="958" y="1187"/>
                  </a:lnTo>
                  <a:cubicBezTo>
                    <a:pt x="1245" y="1187"/>
                    <a:pt x="1475" y="957"/>
                    <a:pt x="1494" y="651"/>
                  </a:cubicBezTo>
                  <a:lnTo>
                    <a:pt x="149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74"/>
            <p:cNvSpPr/>
            <p:nvPr/>
          </p:nvSpPr>
          <p:spPr>
            <a:xfrm>
              <a:off x="2271325" y="3465825"/>
              <a:ext cx="37350" cy="29675"/>
            </a:xfrm>
            <a:custGeom>
              <a:avLst/>
              <a:gdLst/>
              <a:ahLst/>
              <a:cxnLst/>
              <a:rect l="l" t="t" r="r" b="b"/>
              <a:pathLst>
                <a:path w="1494" h="1187" extrusionOk="0">
                  <a:moveTo>
                    <a:pt x="1" y="0"/>
                  </a:moveTo>
                  <a:lnTo>
                    <a:pt x="1" y="651"/>
                  </a:lnTo>
                  <a:cubicBezTo>
                    <a:pt x="1" y="938"/>
                    <a:pt x="250" y="1187"/>
                    <a:pt x="537" y="1187"/>
                  </a:cubicBezTo>
                  <a:lnTo>
                    <a:pt x="958" y="1187"/>
                  </a:lnTo>
                  <a:cubicBezTo>
                    <a:pt x="1245" y="1187"/>
                    <a:pt x="1455" y="957"/>
                    <a:pt x="1494" y="651"/>
                  </a:cubicBezTo>
                  <a:lnTo>
                    <a:pt x="149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74"/>
            <p:cNvSpPr/>
            <p:nvPr/>
          </p:nvSpPr>
          <p:spPr>
            <a:xfrm>
              <a:off x="2187600" y="3228000"/>
              <a:ext cx="92375" cy="23950"/>
            </a:xfrm>
            <a:custGeom>
              <a:avLst/>
              <a:gdLst/>
              <a:ahLst/>
              <a:cxnLst/>
              <a:rect l="l" t="t" r="r" b="b"/>
              <a:pathLst>
                <a:path w="3695" h="958" extrusionOk="0">
                  <a:moveTo>
                    <a:pt x="440" y="0"/>
                  </a:moveTo>
                  <a:cubicBezTo>
                    <a:pt x="192" y="0"/>
                    <a:pt x="0" y="192"/>
                    <a:pt x="0" y="421"/>
                  </a:cubicBezTo>
                  <a:lnTo>
                    <a:pt x="0" y="957"/>
                  </a:lnTo>
                  <a:lnTo>
                    <a:pt x="3694" y="957"/>
                  </a:lnTo>
                  <a:lnTo>
                    <a:pt x="3694" y="421"/>
                  </a:lnTo>
                  <a:cubicBezTo>
                    <a:pt x="3694" y="192"/>
                    <a:pt x="3503" y="0"/>
                    <a:pt x="32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74"/>
            <p:cNvSpPr/>
            <p:nvPr/>
          </p:nvSpPr>
          <p:spPr>
            <a:xfrm>
              <a:off x="2163200" y="3283975"/>
              <a:ext cx="140700" cy="84725"/>
            </a:xfrm>
            <a:custGeom>
              <a:avLst/>
              <a:gdLst/>
              <a:ahLst/>
              <a:cxnLst/>
              <a:rect l="l" t="t" r="r" b="b"/>
              <a:pathLst>
                <a:path w="5628" h="3389" extrusionOk="0">
                  <a:moveTo>
                    <a:pt x="4823" y="632"/>
                  </a:moveTo>
                  <a:cubicBezTo>
                    <a:pt x="4919" y="632"/>
                    <a:pt x="5015" y="709"/>
                    <a:pt x="5015" y="824"/>
                  </a:cubicBezTo>
                  <a:lnTo>
                    <a:pt x="5015" y="2566"/>
                  </a:lnTo>
                  <a:cubicBezTo>
                    <a:pt x="5015" y="2661"/>
                    <a:pt x="4957" y="2757"/>
                    <a:pt x="4823" y="2757"/>
                  </a:cubicBezTo>
                  <a:lnTo>
                    <a:pt x="842" y="2757"/>
                  </a:lnTo>
                  <a:cubicBezTo>
                    <a:pt x="746" y="2757"/>
                    <a:pt x="651" y="2680"/>
                    <a:pt x="651" y="2566"/>
                  </a:cubicBezTo>
                  <a:lnTo>
                    <a:pt x="651" y="824"/>
                  </a:lnTo>
                  <a:cubicBezTo>
                    <a:pt x="651" y="728"/>
                    <a:pt x="708" y="632"/>
                    <a:pt x="842" y="632"/>
                  </a:cubicBezTo>
                  <a:close/>
                  <a:moveTo>
                    <a:pt x="804" y="1"/>
                  </a:moveTo>
                  <a:cubicBezTo>
                    <a:pt x="364" y="1"/>
                    <a:pt x="0" y="364"/>
                    <a:pt x="0" y="824"/>
                  </a:cubicBezTo>
                  <a:lnTo>
                    <a:pt x="0" y="2566"/>
                  </a:lnTo>
                  <a:cubicBezTo>
                    <a:pt x="0" y="3025"/>
                    <a:pt x="364" y="3389"/>
                    <a:pt x="804" y="3389"/>
                  </a:cubicBezTo>
                  <a:lnTo>
                    <a:pt x="4804" y="3389"/>
                  </a:lnTo>
                  <a:cubicBezTo>
                    <a:pt x="5264" y="3389"/>
                    <a:pt x="5627" y="3025"/>
                    <a:pt x="5627" y="2566"/>
                  </a:cubicBezTo>
                  <a:lnTo>
                    <a:pt x="5627" y="824"/>
                  </a:lnTo>
                  <a:cubicBezTo>
                    <a:pt x="5627" y="364"/>
                    <a:pt x="5264" y="1"/>
                    <a:pt x="48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74"/>
            <p:cNvSpPr/>
            <p:nvPr/>
          </p:nvSpPr>
          <p:spPr>
            <a:xfrm>
              <a:off x="2132075" y="3243300"/>
              <a:ext cx="203400" cy="230675"/>
            </a:xfrm>
            <a:custGeom>
              <a:avLst/>
              <a:gdLst/>
              <a:ahLst/>
              <a:cxnLst/>
              <a:rect l="l" t="t" r="r" b="b"/>
              <a:pathLst>
                <a:path w="8136" h="9227" extrusionOk="0">
                  <a:moveTo>
                    <a:pt x="7121" y="632"/>
                  </a:moveTo>
                  <a:cubicBezTo>
                    <a:pt x="7351" y="632"/>
                    <a:pt x="7504" y="805"/>
                    <a:pt x="7504" y="1015"/>
                  </a:cubicBezTo>
                  <a:lnTo>
                    <a:pt x="7504" y="8212"/>
                  </a:lnTo>
                  <a:cubicBezTo>
                    <a:pt x="7504" y="8423"/>
                    <a:pt x="7351" y="8595"/>
                    <a:pt x="7121" y="8595"/>
                  </a:cubicBezTo>
                  <a:lnTo>
                    <a:pt x="996" y="8595"/>
                  </a:lnTo>
                  <a:cubicBezTo>
                    <a:pt x="786" y="8595"/>
                    <a:pt x="613" y="8423"/>
                    <a:pt x="613" y="8212"/>
                  </a:cubicBezTo>
                  <a:lnTo>
                    <a:pt x="613" y="1015"/>
                  </a:lnTo>
                  <a:cubicBezTo>
                    <a:pt x="613" y="805"/>
                    <a:pt x="786" y="632"/>
                    <a:pt x="996" y="632"/>
                  </a:cubicBezTo>
                  <a:close/>
                  <a:moveTo>
                    <a:pt x="996" y="1"/>
                  </a:moveTo>
                  <a:cubicBezTo>
                    <a:pt x="460" y="1"/>
                    <a:pt x="1" y="460"/>
                    <a:pt x="1" y="1015"/>
                  </a:cubicBezTo>
                  <a:lnTo>
                    <a:pt x="1" y="8212"/>
                  </a:lnTo>
                  <a:cubicBezTo>
                    <a:pt x="1" y="8767"/>
                    <a:pt x="460" y="9227"/>
                    <a:pt x="996" y="9227"/>
                  </a:cubicBezTo>
                  <a:lnTo>
                    <a:pt x="7121" y="9227"/>
                  </a:lnTo>
                  <a:cubicBezTo>
                    <a:pt x="7676" y="9227"/>
                    <a:pt x="8136" y="8786"/>
                    <a:pt x="8136" y="8212"/>
                  </a:cubicBezTo>
                  <a:lnTo>
                    <a:pt x="8136" y="1015"/>
                  </a:lnTo>
                  <a:cubicBezTo>
                    <a:pt x="8136" y="460"/>
                    <a:pt x="7676" y="1"/>
                    <a:pt x="7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74"/>
            <p:cNvSpPr/>
            <p:nvPr/>
          </p:nvSpPr>
          <p:spPr>
            <a:xfrm>
              <a:off x="2151700" y="3458150"/>
              <a:ext cx="52175" cy="45025"/>
            </a:xfrm>
            <a:custGeom>
              <a:avLst/>
              <a:gdLst/>
              <a:ahLst/>
              <a:cxnLst/>
              <a:rect l="l" t="t" r="r" b="b"/>
              <a:pathLst>
                <a:path w="2087" h="1801" extrusionOk="0">
                  <a:moveTo>
                    <a:pt x="1494" y="633"/>
                  </a:moveTo>
                  <a:lnTo>
                    <a:pt x="1494" y="958"/>
                  </a:lnTo>
                  <a:cubicBezTo>
                    <a:pt x="1494" y="1073"/>
                    <a:pt x="1398" y="1169"/>
                    <a:pt x="1264" y="1169"/>
                  </a:cubicBezTo>
                  <a:lnTo>
                    <a:pt x="843" y="1169"/>
                  </a:lnTo>
                  <a:cubicBezTo>
                    <a:pt x="728" y="1169"/>
                    <a:pt x="632" y="1073"/>
                    <a:pt x="632" y="958"/>
                  </a:cubicBezTo>
                  <a:lnTo>
                    <a:pt x="632" y="633"/>
                  </a:lnTo>
                  <a:close/>
                  <a:moveTo>
                    <a:pt x="1" y="1"/>
                  </a:moveTo>
                  <a:lnTo>
                    <a:pt x="1" y="958"/>
                  </a:lnTo>
                  <a:cubicBezTo>
                    <a:pt x="1" y="1417"/>
                    <a:pt x="383" y="1800"/>
                    <a:pt x="843" y="1800"/>
                  </a:cubicBezTo>
                  <a:lnTo>
                    <a:pt x="1264" y="1800"/>
                  </a:lnTo>
                  <a:cubicBezTo>
                    <a:pt x="1723" y="1800"/>
                    <a:pt x="2087" y="1437"/>
                    <a:pt x="2087" y="958"/>
                  </a:cubicBezTo>
                  <a:lnTo>
                    <a:pt x="20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74"/>
            <p:cNvSpPr/>
            <p:nvPr/>
          </p:nvSpPr>
          <p:spPr>
            <a:xfrm>
              <a:off x="2263675" y="3458150"/>
              <a:ext cx="52175" cy="45025"/>
            </a:xfrm>
            <a:custGeom>
              <a:avLst/>
              <a:gdLst/>
              <a:ahLst/>
              <a:cxnLst/>
              <a:rect l="l" t="t" r="r" b="b"/>
              <a:pathLst>
                <a:path w="2087" h="1801" extrusionOk="0">
                  <a:moveTo>
                    <a:pt x="1474" y="633"/>
                  </a:moveTo>
                  <a:lnTo>
                    <a:pt x="1474" y="958"/>
                  </a:lnTo>
                  <a:cubicBezTo>
                    <a:pt x="1474" y="1073"/>
                    <a:pt x="1379" y="1169"/>
                    <a:pt x="1264" y="1169"/>
                  </a:cubicBezTo>
                  <a:lnTo>
                    <a:pt x="843" y="1169"/>
                  </a:lnTo>
                  <a:cubicBezTo>
                    <a:pt x="709" y="1169"/>
                    <a:pt x="613" y="1073"/>
                    <a:pt x="613" y="958"/>
                  </a:cubicBezTo>
                  <a:lnTo>
                    <a:pt x="613" y="633"/>
                  </a:lnTo>
                  <a:close/>
                  <a:moveTo>
                    <a:pt x="1" y="1"/>
                  </a:moveTo>
                  <a:lnTo>
                    <a:pt x="1" y="958"/>
                  </a:lnTo>
                  <a:cubicBezTo>
                    <a:pt x="1" y="1417"/>
                    <a:pt x="383" y="1800"/>
                    <a:pt x="843" y="1800"/>
                  </a:cubicBezTo>
                  <a:lnTo>
                    <a:pt x="1264" y="1800"/>
                  </a:lnTo>
                  <a:cubicBezTo>
                    <a:pt x="1723" y="1800"/>
                    <a:pt x="2087" y="1437"/>
                    <a:pt x="2087" y="958"/>
                  </a:cubicBezTo>
                  <a:lnTo>
                    <a:pt x="20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74"/>
            <p:cNvSpPr/>
            <p:nvPr/>
          </p:nvSpPr>
          <p:spPr>
            <a:xfrm>
              <a:off x="2166525" y="3395475"/>
              <a:ext cx="42150" cy="41650"/>
            </a:xfrm>
            <a:custGeom>
              <a:avLst/>
              <a:gdLst/>
              <a:ahLst/>
              <a:cxnLst/>
              <a:rect l="l" t="t" r="r" b="b"/>
              <a:pathLst>
                <a:path w="1686" h="1666" extrusionOk="0">
                  <a:moveTo>
                    <a:pt x="843" y="613"/>
                  </a:moveTo>
                  <a:cubicBezTo>
                    <a:pt x="958" y="613"/>
                    <a:pt x="1092" y="709"/>
                    <a:pt x="1054" y="843"/>
                  </a:cubicBezTo>
                  <a:cubicBezTo>
                    <a:pt x="1054" y="958"/>
                    <a:pt x="958" y="1053"/>
                    <a:pt x="843" y="1053"/>
                  </a:cubicBezTo>
                  <a:cubicBezTo>
                    <a:pt x="728" y="1053"/>
                    <a:pt x="633" y="958"/>
                    <a:pt x="633" y="843"/>
                  </a:cubicBezTo>
                  <a:cubicBezTo>
                    <a:pt x="633" y="709"/>
                    <a:pt x="728" y="613"/>
                    <a:pt x="843" y="613"/>
                  </a:cubicBezTo>
                  <a:close/>
                  <a:moveTo>
                    <a:pt x="843" y="1"/>
                  </a:moveTo>
                  <a:cubicBezTo>
                    <a:pt x="384" y="1"/>
                    <a:pt x="1" y="383"/>
                    <a:pt x="1" y="843"/>
                  </a:cubicBezTo>
                  <a:cubicBezTo>
                    <a:pt x="1" y="1283"/>
                    <a:pt x="384" y="1666"/>
                    <a:pt x="843" y="1666"/>
                  </a:cubicBezTo>
                  <a:cubicBezTo>
                    <a:pt x="1322" y="1666"/>
                    <a:pt x="1685" y="1321"/>
                    <a:pt x="1685" y="843"/>
                  </a:cubicBezTo>
                  <a:cubicBezTo>
                    <a:pt x="1685" y="383"/>
                    <a:pt x="1303" y="1"/>
                    <a:pt x="8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74"/>
            <p:cNvSpPr/>
            <p:nvPr/>
          </p:nvSpPr>
          <p:spPr>
            <a:xfrm>
              <a:off x="2258900" y="3395475"/>
              <a:ext cx="41650" cy="41650"/>
            </a:xfrm>
            <a:custGeom>
              <a:avLst/>
              <a:gdLst/>
              <a:ahLst/>
              <a:cxnLst/>
              <a:rect l="l" t="t" r="r" b="b"/>
              <a:pathLst>
                <a:path w="1666" h="1666" extrusionOk="0">
                  <a:moveTo>
                    <a:pt x="842" y="613"/>
                  </a:moveTo>
                  <a:cubicBezTo>
                    <a:pt x="957" y="613"/>
                    <a:pt x="1053" y="709"/>
                    <a:pt x="1053" y="843"/>
                  </a:cubicBezTo>
                  <a:cubicBezTo>
                    <a:pt x="1053" y="958"/>
                    <a:pt x="957" y="1053"/>
                    <a:pt x="842" y="1053"/>
                  </a:cubicBezTo>
                  <a:cubicBezTo>
                    <a:pt x="708" y="1053"/>
                    <a:pt x="613" y="958"/>
                    <a:pt x="613" y="843"/>
                  </a:cubicBezTo>
                  <a:cubicBezTo>
                    <a:pt x="613" y="709"/>
                    <a:pt x="708" y="613"/>
                    <a:pt x="842" y="613"/>
                  </a:cubicBezTo>
                  <a:close/>
                  <a:moveTo>
                    <a:pt x="842" y="1"/>
                  </a:moveTo>
                  <a:cubicBezTo>
                    <a:pt x="383" y="1"/>
                    <a:pt x="0" y="383"/>
                    <a:pt x="0" y="843"/>
                  </a:cubicBezTo>
                  <a:cubicBezTo>
                    <a:pt x="0" y="1283"/>
                    <a:pt x="383" y="1666"/>
                    <a:pt x="842" y="1666"/>
                  </a:cubicBezTo>
                  <a:cubicBezTo>
                    <a:pt x="1283" y="1666"/>
                    <a:pt x="1665" y="1321"/>
                    <a:pt x="1665" y="843"/>
                  </a:cubicBezTo>
                  <a:cubicBezTo>
                    <a:pt x="1665" y="383"/>
                    <a:pt x="1283" y="1"/>
                    <a:pt x="8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74"/>
            <p:cNvSpPr/>
            <p:nvPr/>
          </p:nvSpPr>
          <p:spPr>
            <a:xfrm>
              <a:off x="2179925" y="3216988"/>
              <a:ext cx="107700" cy="38775"/>
            </a:xfrm>
            <a:custGeom>
              <a:avLst/>
              <a:gdLst/>
              <a:ahLst/>
              <a:cxnLst/>
              <a:rect l="l" t="t" r="r" b="b"/>
              <a:pathLst>
                <a:path w="4308" h="1551" extrusionOk="0">
                  <a:moveTo>
                    <a:pt x="3580" y="613"/>
                  </a:moveTo>
                  <a:cubicBezTo>
                    <a:pt x="3657" y="613"/>
                    <a:pt x="3714" y="670"/>
                    <a:pt x="3714" y="727"/>
                  </a:cubicBezTo>
                  <a:lnTo>
                    <a:pt x="3714" y="957"/>
                  </a:lnTo>
                  <a:lnTo>
                    <a:pt x="652" y="957"/>
                  </a:lnTo>
                  <a:lnTo>
                    <a:pt x="652" y="727"/>
                  </a:lnTo>
                  <a:cubicBezTo>
                    <a:pt x="652" y="670"/>
                    <a:pt x="690" y="613"/>
                    <a:pt x="767" y="613"/>
                  </a:cubicBezTo>
                  <a:close/>
                  <a:moveTo>
                    <a:pt x="747" y="0"/>
                  </a:moveTo>
                  <a:cubicBezTo>
                    <a:pt x="326" y="0"/>
                    <a:pt x="1" y="325"/>
                    <a:pt x="1" y="727"/>
                  </a:cubicBezTo>
                  <a:lnTo>
                    <a:pt x="1" y="1550"/>
                  </a:lnTo>
                  <a:lnTo>
                    <a:pt x="4308" y="1550"/>
                  </a:lnTo>
                  <a:lnTo>
                    <a:pt x="4308" y="727"/>
                  </a:lnTo>
                  <a:cubicBezTo>
                    <a:pt x="4308" y="325"/>
                    <a:pt x="3963" y="0"/>
                    <a:pt x="35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74"/>
            <p:cNvSpPr/>
            <p:nvPr/>
          </p:nvSpPr>
          <p:spPr>
            <a:xfrm>
              <a:off x="2326850" y="3295000"/>
              <a:ext cx="40200" cy="36850"/>
            </a:xfrm>
            <a:custGeom>
              <a:avLst/>
              <a:gdLst/>
              <a:ahLst/>
              <a:cxnLst/>
              <a:rect l="l" t="t" r="r" b="b"/>
              <a:pathLst>
                <a:path w="1608" h="1474" extrusionOk="0">
                  <a:moveTo>
                    <a:pt x="0" y="0"/>
                  </a:moveTo>
                  <a:lnTo>
                    <a:pt x="0" y="613"/>
                  </a:lnTo>
                  <a:lnTo>
                    <a:pt x="766" y="613"/>
                  </a:lnTo>
                  <a:cubicBezTo>
                    <a:pt x="900" y="613"/>
                    <a:pt x="995" y="708"/>
                    <a:pt x="995" y="842"/>
                  </a:cubicBezTo>
                  <a:lnTo>
                    <a:pt x="995" y="1474"/>
                  </a:lnTo>
                  <a:lnTo>
                    <a:pt x="1608" y="1474"/>
                  </a:lnTo>
                  <a:lnTo>
                    <a:pt x="1608" y="842"/>
                  </a:lnTo>
                  <a:cubicBezTo>
                    <a:pt x="1608" y="383"/>
                    <a:pt x="1225" y="0"/>
                    <a:pt x="7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74"/>
            <p:cNvSpPr/>
            <p:nvPr/>
          </p:nvSpPr>
          <p:spPr>
            <a:xfrm>
              <a:off x="2100500" y="3295000"/>
              <a:ext cx="39750" cy="36850"/>
            </a:xfrm>
            <a:custGeom>
              <a:avLst/>
              <a:gdLst/>
              <a:ahLst/>
              <a:cxnLst/>
              <a:rect l="l" t="t" r="r" b="b"/>
              <a:pathLst>
                <a:path w="1590" h="1474" extrusionOk="0">
                  <a:moveTo>
                    <a:pt x="824" y="0"/>
                  </a:moveTo>
                  <a:cubicBezTo>
                    <a:pt x="383" y="0"/>
                    <a:pt x="1" y="383"/>
                    <a:pt x="1" y="842"/>
                  </a:cubicBezTo>
                  <a:lnTo>
                    <a:pt x="1" y="1474"/>
                  </a:lnTo>
                  <a:lnTo>
                    <a:pt x="613" y="1474"/>
                  </a:lnTo>
                  <a:lnTo>
                    <a:pt x="613" y="842"/>
                  </a:lnTo>
                  <a:cubicBezTo>
                    <a:pt x="613" y="708"/>
                    <a:pt x="709" y="613"/>
                    <a:pt x="824" y="613"/>
                  </a:cubicBezTo>
                  <a:lnTo>
                    <a:pt x="1589" y="613"/>
                  </a:lnTo>
                  <a:lnTo>
                    <a:pt x="15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88" name="Google Shape;3488;p74"/>
          <p:cNvGrpSpPr/>
          <p:nvPr/>
        </p:nvGrpSpPr>
        <p:grpSpPr>
          <a:xfrm>
            <a:off x="2301039" y="3445150"/>
            <a:ext cx="282825" cy="267525"/>
            <a:chOff x="2438325" y="3208850"/>
            <a:chExt cx="282825" cy="267525"/>
          </a:xfrm>
        </p:grpSpPr>
        <p:sp>
          <p:nvSpPr>
            <p:cNvPr id="3489" name="Google Shape;3489;p74"/>
            <p:cNvSpPr/>
            <p:nvPr/>
          </p:nvSpPr>
          <p:spPr>
            <a:xfrm>
              <a:off x="2457000" y="3208850"/>
              <a:ext cx="245975" cy="204350"/>
            </a:xfrm>
            <a:custGeom>
              <a:avLst/>
              <a:gdLst/>
              <a:ahLst/>
              <a:cxnLst/>
              <a:rect l="l" t="t" r="r" b="b"/>
              <a:pathLst>
                <a:path w="9839" h="8174" extrusionOk="0">
                  <a:moveTo>
                    <a:pt x="8728" y="671"/>
                  </a:moveTo>
                  <a:cubicBezTo>
                    <a:pt x="8996" y="671"/>
                    <a:pt x="9207" y="881"/>
                    <a:pt x="9207" y="1149"/>
                  </a:cubicBezTo>
                  <a:lnTo>
                    <a:pt x="9207" y="7561"/>
                  </a:lnTo>
                  <a:lnTo>
                    <a:pt x="632" y="7561"/>
                  </a:lnTo>
                  <a:lnTo>
                    <a:pt x="632" y="1149"/>
                  </a:lnTo>
                  <a:cubicBezTo>
                    <a:pt x="632" y="881"/>
                    <a:pt x="843" y="671"/>
                    <a:pt x="1110" y="671"/>
                  </a:cubicBezTo>
                  <a:close/>
                  <a:moveTo>
                    <a:pt x="1110" y="1"/>
                  </a:moveTo>
                  <a:cubicBezTo>
                    <a:pt x="498" y="1"/>
                    <a:pt x="0" y="498"/>
                    <a:pt x="0" y="1130"/>
                  </a:cubicBezTo>
                  <a:lnTo>
                    <a:pt x="0" y="8174"/>
                  </a:lnTo>
                  <a:lnTo>
                    <a:pt x="9839" y="8174"/>
                  </a:lnTo>
                  <a:lnTo>
                    <a:pt x="9839" y="1130"/>
                  </a:lnTo>
                  <a:cubicBezTo>
                    <a:pt x="9839" y="498"/>
                    <a:pt x="9341" y="1"/>
                    <a:pt x="87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74"/>
            <p:cNvSpPr/>
            <p:nvPr/>
          </p:nvSpPr>
          <p:spPr>
            <a:xfrm>
              <a:off x="2461775" y="3405050"/>
              <a:ext cx="82825" cy="63175"/>
            </a:xfrm>
            <a:custGeom>
              <a:avLst/>
              <a:gdLst/>
              <a:ahLst/>
              <a:cxnLst/>
              <a:rect l="l" t="t" r="r" b="b"/>
              <a:pathLst>
                <a:path w="3313" h="2527" extrusionOk="0">
                  <a:moveTo>
                    <a:pt x="1494" y="0"/>
                  </a:moveTo>
                  <a:lnTo>
                    <a:pt x="154" y="2029"/>
                  </a:lnTo>
                  <a:cubicBezTo>
                    <a:pt x="1" y="2240"/>
                    <a:pt x="211" y="2527"/>
                    <a:pt x="537" y="2527"/>
                  </a:cubicBezTo>
                  <a:lnTo>
                    <a:pt x="1379" y="2527"/>
                  </a:lnTo>
                  <a:cubicBezTo>
                    <a:pt x="1551" y="2527"/>
                    <a:pt x="1685" y="2470"/>
                    <a:pt x="1762" y="2374"/>
                  </a:cubicBezTo>
                  <a:lnTo>
                    <a:pt x="3312" y="20"/>
                  </a:lnTo>
                  <a:lnTo>
                    <a:pt x="1494" y="20"/>
                  </a:lnTo>
                  <a:lnTo>
                    <a:pt x="14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74"/>
            <p:cNvSpPr/>
            <p:nvPr/>
          </p:nvSpPr>
          <p:spPr>
            <a:xfrm>
              <a:off x="2456050" y="3397400"/>
              <a:ext cx="104800" cy="78975"/>
            </a:xfrm>
            <a:custGeom>
              <a:avLst/>
              <a:gdLst/>
              <a:ahLst/>
              <a:cxnLst/>
              <a:rect l="l" t="t" r="r" b="b"/>
              <a:pathLst>
                <a:path w="4192" h="3159" extrusionOk="0">
                  <a:moveTo>
                    <a:pt x="3024" y="613"/>
                  </a:moveTo>
                  <a:lnTo>
                    <a:pt x="1780" y="2488"/>
                  </a:lnTo>
                  <a:cubicBezTo>
                    <a:pt x="1761" y="2508"/>
                    <a:pt x="1704" y="2527"/>
                    <a:pt x="1627" y="2527"/>
                  </a:cubicBezTo>
                  <a:lnTo>
                    <a:pt x="804" y="2527"/>
                  </a:lnTo>
                  <a:cubicBezTo>
                    <a:pt x="727" y="2527"/>
                    <a:pt x="708" y="2527"/>
                    <a:pt x="670" y="2508"/>
                  </a:cubicBezTo>
                  <a:lnTo>
                    <a:pt x="1914" y="613"/>
                  </a:lnTo>
                  <a:close/>
                  <a:moveTo>
                    <a:pt x="1589" y="0"/>
                  </a:moveTo>
                  <a:lnTo>
                    <a:pt x="153" y="2163"/>
                  </a:lnTo>
                  <a:cubicBezTo>
                    <a:pt x="0" y="2354"/>
                    <a:pt x="0" y="2584"/>
                    <a:pt x="96" y="2776"/>
                  </a:cubicBezTo>
                  <a:cubicBezTo>
                    <a:pt x="230" y="3005"/>
                    <a:pt x="479" y="3158"/>
                    <a:pt x="804" y="3158"/>
                  </a:cubicBezTo>
                  <a:lnTo>
                    <a:pt x="1627" y="3158"/>
                  </a:lnTo>
                  <a:cubicBezTo>
                    <a:pt x="1895" y="3158"/>
                    <a:pt x="2144" y="3024"/>
                    <a:pt x="2297" y="2833"/>
                  </a:cubicBezTo>
                  <a:lnTo>
                    <a:pt x="41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74"/>
            <p:cNvSpPr/>
            <p:nvPr/>
          </p:nvSpPr>
          <p:spPr>
            <a:xfrm>
              <a:off x="2613950" y="3405050"/>
              <a:ext cx="83275" cy="62700"/>
            </a:xfrm>
            <a:custGeom>
              <a:avLst/>
              <a:gdLst/>
              <a:ahLst/>
              <a:cxnLst/>
              <a:rect l="l" t="t" r="r" b="b"/>
              <a:pathLst>
                <a:path w="3331" h="2508" extrusionOk="0">
                  <a:moveTo>
                    <a:pt x="0" y="0"/>
                  </a:moveTo>
                  <a:lnTo>
                    <a:pt x="1570" y="2336"/>
                  </a:lnTo>
                  <a:cubicBezTo>
                    <a:pt x="1627" y="2470"/>
                    <a:pt x="1800" y="2508"/>
                    <a:pt x="1953" y="2508"/>
                  </a:cubicBezTo>
                  <a:lnTo>
                    <a:pt x="2776" y="2508"/>
                  </a:lnTo>
                  <a:cubicBezTo>
                    <a:pt x="3120" y="2508"/>
                    <a:pt x="3331" y="2240"/>
                    <a:pt x="3159" y="2010"/>
                  </a:cubicBezTo>
                  <a:lnTo>
                    <a:pt x="183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74"/>
            <p:cNvSpPr/>
            <p:nvPr/>
          </p:nvSpPr>
          <p:spPr>
            <a:xfrm>
              <a:off x="2599600" y="3397400"/>
              <a:ext cx="104825" cy="78975"/>
            </a:xfrm>
            <a:custGeom>
              <a:avLst/>
              <a:gdLst/>
              <a:ahLst/>
              <a:cxnLst/>
              <a:rect l="l" t="t" r="r" b="b"/>
              <a:pathLst>
                <a:path w="4193" h="3159" extrusionOk="0">
                  <a:moveTo>
                    <a:pt x="2259" y="632"/>
                  </a:moveTo>
                  <a:lnTo>
                    <a:pt x="3503" y="2508"/>
                  </a:lnTo>
                  <a:cubicBezTo>
                    <a:pt x="3484" y="2508"/>
                    <a:pt x="3426" y="2527"/>
                    <a:pt x="3388" y="2527"/>
                  </a:cubicBezTo>
                  <a:lnTo>
                    <a:pt x="2546" y="2527"/>
                  </a:lnTo>
                  <a:cubicBezTo>
                    <a:pt x="2469" y="2527"/>
                    <a:pt x="2431" y="2508"/>
                    <a:pt x="2393" y="2488"/>
                  </a:cubicBezTo>
                  <a:lnTo>
                    <a:pt x="1149" y="632"/>
                  </a:lnTo>
                  <a:close/>
                  <a:moveTo>
                    <a:pt x="0" y="0"/>
                  </a:moveTo>
                  <a:lnTo>
                    <a:pt x="1895" y="2833"/>
                  </a:lnTo>
                  <a:cubicBezTo>
                    <a:pt x="2029" y="3024"/>
                    <a:pt x="2278" y="3158"/>
                    <a:pt x="2546" y="3158"/>
                  </a:cubicBezTo>
                  <a:lnTo>
                    <a:pt x="3369" y="3158"/>
                  </a:lnTo>
                  <a:cubicBezTo>
                    <a:pt x="3675" y="3158"/>
                    <a:pt x="3962" y="3005"/>
                    <a:pt x="4096" y="2776"/>
                  </a:cubicBezTo>
                  <a:cubicBezTo>
                    <a:pt x="4192" y="2584"/>
                    <a:pt x="4173" y="2354"/>
                    <a:pt x="4058" y="2163"/>
                  </a:cubicBezTo>
                  <a:lnTo>
                    <a:pt x="26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74"/>
            <p:cNvSpPr/>
            <p:nvPr/>
          </p:nvSpPr>
          <p:spPr>
            <a:xfrm>
              <a:off x="2438325" y="3397875"/>
              <a:ext cx="282825" cy="15325"/>
            </a:xfrm>
            <a:custGeom>
              <a:avLst/>
              <a:gdLst/>
              <a:ahLst/>
              <a:cxnLst/>
              <a:rect l="l" t="t" r="r" b="b"/>
              <a:pathLst>
                <a:path w="11313" h="613" extrusionOk="0">
                  <a:moveTo>
                    <a:pt x="1" y="0"/>
                  </a:moveTo>
                  <a:lnTo>
                    <a:pt x="1" y="613"/>
                  </a:lnTo>
                  <a:lnTo>
                    <a:pt x="11313" y="613"/>
                  </a:lnTo>
                  <a:lnTo>
                    <a:pt x="1131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74"/>
            <p:cNvSpPr/>
            <p:nvPr/>
          </p:nvSpPr>
          <p:spPr>
            <a:xfrm>
              <a:off x="2572325" y="3292600"/>
              <a:ext cx="15325" cy="36875"/>
            </a:xfrm>
            <a:custGeom>
              <a:avLst/>
              <a:gdLst/>
              <a:ahLst/>
              <a:cxnLst/>
              <a:rect l="l" t="t" r="r" b="b"/>
              <a:pathLst>
                <a:path w="613" h="1475" extrusionOk="0">
                  <a:moveTo>
                    <a:pt x="0" y="0"/>
                  </a:moveTo>
                  <a:lnTo>
                    <a:pt x="0" y="1474"/>
                  </a:lnTo>
                  <a:lnTo>
                    <a:pt x="613" y="1474"/>
                  </a:lnTo>
                  <a:lnTo>
                    <a:pt x="61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74"/>
            <p:cNvSpPr/>
            <p:nvPr/>
          </p:nvSpPr>
          <p:spPr>
            <a:xfrm>
              <a:off x="2562275" y="3303125"/>
              <a:ext cx="36875" cy="15825"/>
            </a:xfrm>
            <a:custGeom>
              <a:avLst/>
              <a:gdLst/>
              <a:ahLst/>
              <a:cxnLst/>
              <a:rect l="l" t="t" r="r" b="b"/>
              <a:pathLst>
                <a:path w="1475" h="633" extrusionOk="0">
                  <a:moveTo>
                    <a:pt x="0" y="0"/>
                  </a:moveTo>
                  <a:lnTo>
                    <a:pt x="0" y="632"/>
                  </a:lnTo>
                  <a:lnTo>
                    <a:pt x="1474" y="632"/>
                  </a:lnTo>
                  <a:lnTo>
                    <a:pt x="14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74"/>
            <p:cNvSpPr/>
            <p:nvPr/>
          </p:nvSpPr>
          <p:spPr>
            <a:xfrm>
              <a:off x="2496225" y="3277275"/>
              <a:ext cx="55550" cy="66075"/>
            </a:xfrm>
            <a:custGeom>
              <a:avLst/>
              <a:gdLst/>
              <a:ahLst/>
              <a:cxnLst/>
              <a:rect l="l" t="t" r="r" b="b"/>
              <a:pathLst>
                <a:path w="2222" h="2643" extrusionOk="0">
                  <a:moveTo>
                    <a:pt x="1168" y="1"/>
                  </a:moveTo>
                  <a:cubicBezTo>
                    <a:pt x="1034" y="1"/>
                    <a:pt x="920" y="1"/>
                    <a:pt x="786" y="39"/>
                  </a:cubicBezTo>
                  <a:cubicBezTo>
                    <a:pt x="671" y="58"/>
                    <a:pt x="556" y="77"/>
                    <a:pt x="460" y="135"/>
                  </a:cubicBezTo>
                  <a:cubicBezTo>
                    <a:pt x="365" y="173"/>
                    <a:pt x="269" y="231"/>
                    <a:pt x="192" y="269"/>
                  </a:cubicBezTo>
                  <a:cubicBezTo>
                    <a:pt x="116" y="345"/>
                    <a:pt x="58" y="384"/>
                    <a:pt x="1" y="441"/>
                  </a:cubicBezTo>
                  <a:lnTo>
                    <a:pt x="460" y="958"/>
                  </a:lnTo>
                  <a:cubicBezTo>
                    <a:pt x="537" y="862"/>
                    <a:pt x="633" y="805"/>
                    <a:pt x="728" y="728"/>
                  </a:cubicBezTo>
                  <a:cubicBezTo>
                    <a:pt x="824" y="652"/>
                    <a:pt x="939" y="632"/>
                    <a:pt x="1054" y="632"/>
                  </a:cubicBezTo>
                  <a:cubicBezTo>
                    <a:pt x="1168" y="632"/>
                    <a:pt x="1264" y="652"/>
                    <a:pt x="1322" y="709"/>
                  </a:cubicBezTo>
                  <a:cubicBezTo>
                    <a:pt x="1398" y="747"/>
                    <a:pt x="1417" y="824"/>
                    <a:pt x="1417" y="900"/>
                  </a:cubicBezTo>
                  <a:cubicBezTo>
                    <a:pt x="1417" y="939"/>
                    <a:pt x="1417" y="996"/>
                    <a:pt x="1398" y="1015"/>
                  </a:cubicBezTo>
                  <a:cubicBezTo>
                    <a:pt x="1360" y="1034"/>
                    <a:pt x="1322" y="1054"/>
                    <a:pt x="1264" y="1111"/>
                  </a:cubicBezTo>
                  <a:cubicBezTo>
                    <a:pt x="1226" y="1149"/>
                    <a:pt x="1149" y="1207"/>
                    <a:pt x="1054" y="1245"/>
                  </a:cubicBezTo>
                  <a:cubicBezTo>
                    <a:pt x="958" y="1302"/>
                    <a:pt x="843" y="1379"/>
                    <a:pt x="690" y="1436"/>
                  </a:cubicBezTo>
                  <a:cubicBezTo>
                    <a:pt x="556" y="1532"/>
                    <a:pt x="460" y="1609"/>
                    <a:pt x="365" y="1685"/>
                  </a:cubicBezTo>
                  <a:cubicBezTo>
                    <a:pt x="269" y="1781"/>
                    <a:pt x="192" y="1857"/>
                    <a:pt x="154" y="1953"/>
                  </a:cubicBezTo>
                  <a:cubicBezTo>
                    <a:pt x="97" y="2049"/>
                    <a:pt x="77" y="2145"/>
                    <a:pt x="58" y="2259"/>
                  </a:cubicBezTo>
                  <a:cubicBezTo>
                    <a:pt x="20" y="2374"/>
                    <a:pt x="20" y="2489"/>
                    <a:pt x="20" y="2642"/>
                  </a:cubicBezTo>
                  <a:lnTo>
                    <a:pt x="2221" y="2642"/>
                  </a:lnTo>
                  <a:lnTo>
                    <a:pt x="2221" y="1991"/>
                  </a:lnTo>
                  <a:lnTo>
                    <a:pt x="1015" y="1991"/>
                  </a:lnTo>
                  <a:cubicBezTo>
                    <a:pt x="1034" y="1972"/>
                    <a:pt x="1073" y="1953"/>
                    <a:pt x="1130" y="1896"/>
                  </a:cubicBezTo>
                  <a:cubicBezTo>
                    <a:pt x="1168" y="1857"/>
                    <a:pt x="1226" y="1819"/>
                    <a:pt x="1302" y="1781"/>
                  </a:cubicBezTo>
                  <a:cubicBezTo>
                    <a:pt x="1360" y="1723"/>
                    <a:pt x="1417" y="1685"/>
                    <a:pt x="1494" y="1666"/>
                  </a:cubicBezTo>
                  <a:cubicBezTo>
                    <a:pt x="1551" y="1609"/>
                    <a:pt x="1609" y="1589"/>
                    <a:pt x="1647" y="1570"/>
                  </a:cubicBezTo>
                  <a:cubicBezTo>
                    <a:pt x="1724" y="1532"/>
                    <a:pt x="1781" y="1494"/>
                    <a:pt x="1838" y="1436"/>
                  </a:cubicBezTo>
                  <a:cubicBezTo>
                    <a:pt x="1915" y="1398"/>
                    <a:pt x="1972" y="1341"/>
                    <a:pt x="2011" y="1283"/>
                  </a:cubicBezTo>
                  <a:cubicBezTo>
                    <a:pt x="2068" y="1207"/>
                    <a:pt x="2106" y="1130"/>
                    <a:pt x="2125" y="1054"/>
                  </a:cubicBezTo>
                  <a:cubicBezTo>
                    <a:pt x="2164" y="996"/>
                    <a:pt x="2183" y="900"/>
                    <a:pt x="2183" y="805"/>
                  </a:cubicBezTo>
                  <a:cubicBezTo>
                    <a:pt x="2183" y="556"/>
                    <a:pt x="2087" y="365"/>
                    <a:pt x="1915" y="231"/>
                  </a:cubicBezTo>
                  <a:cubicBezTo>
                    <a:pt x="1743" y="77"/>
                    <a:pt x="1494" y="1"/>
                    <a:pt x="11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74"/>
            <p:cNvSpPr/>
            <p:nvPr/>
          </p:nvSpPr>
          <p:spPr>
            <a:xfrm>
              <a:off x="2606300" y="3277275"/>
              <a:ext cx="55525" cy="66075"/>
            </a:xfrm>
            <a:custGeom>
              <a:avLst/>
              <a:gdLst/>
              <a:ahLst/>
              <a:cxnLst/>
              <a:rect l="l" t="t" r="r" b="b"/>
              <a:pathLst>
                <a:path w="2221" h="2643" extrusionOk="0">
                  <a:moveTo>
                    <a:pt x="1168" y="1"/>
                  </a:moveTo>
                  <a:cubicBezTo>
                    <a:pt x="1034" y="1"/>
                    <a:pt x="919" y="1"/>
                    <a:pt x="785" y="39"/>
                  </a:cubicBezTo>
                  <a:cubicBezTo>
                    <a:pt x="670" y="58"/>
                    <a:pt x="555" y="77"/>
                    <a:pt x="460" y="135"/>
                  </a:cubicBezTo>
                  <a:cubicBezTo>
                    <a:pt x="364" y="173"/>
                    <a:pt x="268" y="231"/>
                    <a:pt x="192" y="269"/>
                  </a:cubicBezTo>
                  <a:cubicBezTo>
                    <a:pt x="115" y="345"/>
                    <a:pt x="38" y="384"/>
                    <a:pt x="0" y="441"/>
                  </a:cubicBezTo>
                  <a:lnTo>
                    <a:pt x="460" y="958"/>
                  </a:lnTo>
                  <a:cubicBezTo>
                    <a:pt x="517" y="862"/>
                    <a:pt x="632" y="805"/>
                    <a:pt x="708" y="728"/>
                  </a:cubicBezTo>
                  <a:cubicBezTo>
                    <a:pt x="804" y="652"/>
                    <a:pt x="938" y="632"/>
                    <a:pt x="1053" y="632"/>
                  </a:cubicBezTo>
                  <a:cubicBezTo>
                    <a:pt x="1168" y="632"/>
                    <a:pt x="1263" y="652"/>
                    <a:pt x="1321" y="709"/>
                  </a:cubicBezTo>
                  <a:cubicBezTo>
                    <a:pt x="1378" y="747"/>
                    <a:pt x="1417" y="824"/>
                    <a:pt x="1417" y="900"/>
                  </a:cubicBezTo>
                  <a:cubicBezTo>
                    <a:pt x="1417" y="939"/>
                    <a:pt x="1417" y="996"/>
                    <a:pt x="1378" y="1015"/>
                  </a:cubicBezTo>
                  <a:cubicBezTo>
                    <a:pt x="1359" y="1034"/>
                    <a:pt x="1321" y="1054"/>
                    <a:pt x="1263" y="1111"/>
                  </a:cubicBezTo>
                  <a:cubicBezTo>
                    <a:pt x="1225" y="1149"/>
                    <a:pt x="1149" y="1207"/>
                    <a:pt x="1053" y="1245"/>
                  </a:cubicBezTo>
                  <a:cubicBezTo>
                    <a:pt x="957" y="1302"/>
                    <a:pt x="842" y="1379"/>
                    <a:pt x="689" y="1436"/>
                  </a:cubicBezTo>
                  <a:cubicBezTo>
                    <a:pt x="555" y="1532"/>
                    <a:pt x="460" y="1609"/>
                    <a:pt x="364" y="1685"/>
                  </a:cubicBezTo>
                  <a:cubicBezTo>
                    <a:pt x="268" y="1781"/>
                    <a:pt x="192" y="1857"/>
                    <a:pt x="153" y="1953"/>
                  </a:cubicBezTo>
                  <a:cubicBezTo>
                    <a:pt x="96" y="2049"/>
                    <a:pt x="77" y="2145"/>
                    <a:pt x="58" y="2259"/>
                  </a:cubicBezTo>
                  <a:cubicBezTo>
                    <a:pt x="19" y="2374"/>
                    <a:pt x="19" y="2489"/>
                    <a:pt x="19" y="2642"/>
                  </a:cubicBezTo>
                  <a:lnTo>
                    <a:pt x="2221" y="2642"/>
                  </a:lnTo>
                  <a:lnTo>
                    <a:pt x="2221" y="1991"/>
                  </a:lnTo>
                  <a:lnTo>
                    <a:pt x="1015" y="1991"/>
                  </a:lnTo>
                  <a:cubicBezTo>
                    <a:pt x="1034" y="1972"/>
                    <a:pt x="1072" y="1953"/>
                    <a:pt x="1129" y="1896"/>
                  </a:cubicBezTo>
                  <a:cubicBezTo>
                    <a:pt x="1168" y="1857"/>
                    <a:pt x="1225" y="1819"/>
                    <a:pt x="1302" y="1781"/>
                  </a:cubicBezTo>
                  <a:cubicBezTo>
                    <a:pt x="1359" y="1723"/>
                    <a:pt x="1417" y="1685"/>
                    <a:pt x="1493" y="1666"/>
                  </a:cubicBezTo>
                  <a:cubicBezTo>
                    <a:pt x="1551" y="1609"/>
                    <a:pt x="1608" y="1589"/>
                    <a:pt x="1646" y="1570"/>
                  </a:cubicBezTo>
                  <a:cubicBezTo>
                    <a:pt x="1723" y="1532"/>
                    <a:pt x="1780" y="1494"/>
                    <a:pt x="1838" y="1436"/>
                  </a:cubicBezTo>
                  <a:cubicBezTo>
                    <a:pt x="1914" y="1398"/>
                    <a:pt x="1972" y="1341"/>
                    <a:pt x="2010" y="1283"/>
                  </a:cubicBezTo>
                  <a:cubicBezTo>
                    <a:pt x="2067" y="1207"/>
                    <a:pt x="2106" y="1130"/>
                    <a:pt x="2125" y="1054"/>
                  </a:cubicBezTo>
                  <a:cubicBezTo>
                    <a:pt x="2163" y="996"/>
                    <a:pt x="2182" y="900"/>
                    <a:pt x="2182" y="805"/>
                  </a:cubicBezTo>
                  <a:cubicBezTo>
                    <a:pt x="2182" y="556"/>
                    <a:pt x="2087" y="365"/>
                    <a:pt x="1914" y="231"/>
                  </a:cubicBezTo>
                  <a:cubicBezTo>
                    <a:pt x="1742" y="77"/>
                    <a:pt x="1493" y="1"/>
                    <a:pt x="11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99" name="Google Shape;3499;p74"/>
          <p:cNvGrpSpPr/>
          <p:nvPr/>
        </p:nvGrpSpPr>
        <p:grpSpPr>
          <a:xfrm>
            <a:off x="2664181" y="3438938"/>
            <a:ext cx="282350" cy="279950"/>
            <a:chOff x="2773300" y="3206475"/>
            <a:chExt cx="282350" cy="279950"/>
          </a:xfrm>
        </p:grpSpPr>
        <p:sp>
          <p:nvSpPr>
            <p:cNvPr id="3500" name="Google Shape;3500;p74"/>
            <p:cNvSpPr/>
            <p:nvPr/>
          </p:nvSpPr>
          <p:spPr>
            <a:xfrm>
              <a:off x="2783825" y="3253425"/>
              <a:ext cx="262250" cy="185150"/>
            </a:xfrm>
            <a:custGeom>
              <a:avLst/>
              <a:gdLst/>
              <a:ahLst/>
              <a:cxnLst/>
              <a:rect l="l" t="t" r="r" b="b"/>
              <a:pathLst>
                <a:path w="10490" h="7406" extrusionOk="0">
                  <a:moveTo>
                    <a:pt x="8065" y="1"/>
                  </a:moveTo>
                  <a:cubicBezTo>
                    <a:pt x="7933" y="1"/>
                    <a:pt x="7797" y="6"/>
                    <a:pt x="7657" y="17"/>
                  </a:cubicBezTo>
                  <a:cubicBezTo>
                    <a:pt x="6508" y="113"/>
                    <a:pt x="5168" y="534"/>
                    <a:pt x="3905" y="1261"/>
                  </a:cubicBezTo>
                  <a:cubicBezTo>
                    <a:pt x="2642" y="1969"/>
                    <a:pt x="1570" y="2888"/>
                    <a:pt x="900" y="3807"/>
                  </a:cubicBezTo>
                  <a:cubicBezTo>
                    <a:pt x="173" y="4821"/>
                    <a:pt x="0" y="5759"/>
                    <a:pt x="383" y="6448"/>
                  </a:cubicBezTo>
                  <a:cubicBezTo>
                    <a:pt x="728" y="7042"/>
                    <a:pt x="1417" y="7386"/>
                    <a:pt x="2431" y="7405"/>
                  </a:cubicBezTo>
                  <a:lnTo>
                    <a:pt x="2527" y="7405"/>
                  </a:lnTo>
                  <a:cubicBezTo>
                    <a:pt x="3407" y="7405"/>
                    <a:pt x="4460" y="7156"/>
                    <a:pt x="5494" y="6659"/>
                  </a:cubicBezTo>
                  <a:lnTo>
                    <a:pt x="5245" y="6085"/>
                  </a:lnTo>
                  <a:cubicBezTo>
                    <a:pt x="4288" y="6508"/>
                    <a:pt x="3313" y="6736"/>
                    <a:pt x="2525" y="6736"/>
                  </a:cubicBezTo>
                  <a:cubicBezTo>
                    <a:pt x="2494" y="6736"/>
                    <a:pt x="2462" y="6736"/>
                    <a:pt x="2431" y="6735"/>
                  </a:cubicBezTo>
                  <a:cubicBezTo>
                    <a:pt x="1685" y="6735"/>
                    <a:pt x="1130" y="6486"/>
                    <a:pt x="919" y="6104"/>
                  </a:cubicBezTo>
                  <a:cubicBezTo>
                    <a:pt x="651" y="5644"/>
                    <a:pt x="843" y="4936"/>
                    <a:pt x="1398" y="4151"/>
                  </a:cubicBezTo>
                  <a:cubicBezTo>
                    <a:pt x="1991" y="3290"/>
                    <a:pt x="3005" y="2448"/>
                    <a:pt x="4192" y="1778"/>
                  </a:cubicBezTo>
                  <a:cubicBezTo>
                    <a:pt x="5398" y="1108"/>
                    <a:pt x="6642" y="706"/>
                    <a:pt x="7695" y="629"/>
                  </a:cubicBezTo>
                  <a:cubicBezTo>
                    <a:pt x="7810" y="620"/>
                    <a:pt x="7921" y="616"/>
                    <a:pt x="8028" y="616"/>
                  </a:cubicBezTo>
                  <a:cubicBezTo>
                    <a:pt x="8811" y="616"/>
                    <a:pt x="9373" y="857"/>
                    <a:pt x="9609" y="1261"/>
                  </a:cubicBezTo>
                  <a:cubicBezTo>
                    <a:pt x="9858" y="1701"/>
                    <a:pt x="9647" y="2295"/>
                    <a:pt x="9437" y="2735"/>
                  </a:cubicBezTo>
                  <a:cubicBezTo>
                    <a:pt x="9092" y="3386"/>
                    <a:pt x="8480" y="4075"/>
                    <a:pt x="7695" y="4687"/>
                  </a:cubicBezTo>
                  <a:cubicBezTo>
                    <a:pt x="7637" y="4745"/>
                    <a:pt x="7561" y="4802"/>
                    <a:pt x="7503" y="4840"/>
                  </a:cubicBezTo>
                  <a:lnTo>
                    <a:pt x="7886" y="5338"/>
                  </a:lnTo>
                  <a:cubicBezTo>
                    <a:pt x="7944" y="5300"/>
                    <a:pt x="8020" y="5223"/>
                    <a:pt x="8097" y="5185"/>
                  </a:cubicBezTo>
                  <a:cubicBezTo>
                    <a:pt x="8958" y="4477"/>
                    <a:pt x="9628" y="3749"/>
                    <a:pt x="10011" y="3022"/>
                  </a:cubicBezTo>
                  <a:cubicBezTo>
                    <a:pt x="10432" y="2237"/>
                    <a:pt x="10489" y="1510"/>
                    <a:pt x="10183" y="936"/>
                  </a:cubicBezTo>
                  <a:cubicBezTo>
                    <a:pt x="9844" y="326"/>
                    <a:pt x="9085" y="1"/>
                    <a:pt x="80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74"/>
            <p:cNvSpPr/>
            <p:nvPr/>
          </p:nvSpPr>
          <p:spPr>
            <a:xfrm>
              <a:off x="2783825" y="3253825"/>
              <a:ext cx="263200" cy="184750"/>
            </a:xfrm>
            <a:custGeom>
              <a:avLst/>
              <a:gdLst/>
              <a:ahLst/>
              <a:cxnLst/>
              <a:rect l="l" t="t" r="r" b="b"/>
              <a:pathLst>
                <a:path w="10528" h="7390" extrusionOk="0">
                  <a:moveTo>
                    <a:pt x="2125" y="1"/>
                  </a:moveTo>
                  <a:cubicBezTo>
                    <a:pt x="1302" y="58"/>
                    <a:pt x="689" y="403"/>
                    <a:pt x="383" y="920"/>
                  </a:cubicBezTo>
                  <a:cubicBezTo>
                    <a:pt x="0" y="1628"/>
                    <a:pt x="173" y="2547"/>
                    <a:pt x="881" y="3561"/>
                  </a:cubicBezTo>
                  <a:cubicBezTo>
                    <a:pt x="1551" y="4499"/>
                    <a:pt x="2642" y="5399"/>
                    <a:pt x="3905" y="6126"/>
                  </a:cubicBezTo>
                  <a:cubicBezTo>
                    <a:pt x="5168" y="6834"/>
                    <a:pt x="6508" y="7294"/>
                    <a:pt x="7657" y="7370"/>
                  </a:cubicBezTo>
                  <a:cubicBezTo>
                    <a:pt x="7810" y="7389"/>
                    <a:pt x="7925" y="7389"/>
                    <a:pt x="8039" y="7389"/>
                  </a:cubicBezTo>
                  <a:cubicBezTo>
                    <a:pt x="9073" y="7389"/>
                    <a:pt x="9819" y="7045"/>
                    <a:pt x="10145" y="6413"/>
                  </a:cubicBezTo>
                  <a:cubicBezTo>
                    <a:pt x="10528" y="5705"/>
                    <a:pt x="10375" y="4786"/>
                    <a:pt x="9647" y="3772"/>
                  </a:cubicBezTo>
                  <a:cubicBezTo>
                    <a:pt x="8977" y="2834"/>
                    <a:pt x="7905" y="1934"/>
                    <a:pt x="6623" y="1207"/>
                  </a:cubicBezTo>
                  <a:lnTo>
                    <a:pt x="6317" y="1762"/>
                  </a:lnTo>
                  <a:cubicBezTo>
                    <a:pt x="7523" y="2432"/>
                    <a:pt x="8499" y="3274"/>
                    <a:pt x="9111" y="4135"/>
                  </a:cubicBezTo>
                  <a:cubicBezTo>
                    <a:pt x="9686" y="4920"/>
                    <a:pt x="9858" y="5647"/>
                    <a:pt x="9590" y="6088"/>
                  </a:cubicBezTo>
                  <a:cubicBezTo>
                    <a:pt x="9371" y="6492"/>
                    <a:pt x="8796" y="6733"/>
                    <a:pt x="8010" y="6733"/>
                  </a:cubicBezTo>
                  <a:cubicBezTo>
                    <a:pt x="7902" y="6733"/>
                    <a:pt x="7791" y="6728"/>
                    <a:pt x="7676" y="6719"/>
                  </a:cubicBezTo>
                  <a:cubicBezTo>
                    <a:pt x="6623" y="6643"/>
                    <a:pt x="5379" y="6241"/>
                    <a:pt x="4192" y="5571"/>
                  </a:cubicBezTo>
                  <a:cubicBezTo>
                    <a:pt x="2986" y="4901"/>
                    <a:pt x="2010" y="4059"/>
                    <a:pt x="1398" y="3197"/>
                  </a:cubicBezTo>
                  <a:cubicBezTo>
                    <a:pt x="823" y="2413"/>
                    <a:pt x="651" y="1685"/>
                    <a:pt x="919" y="1245"/>
                  </a:cubicBezTo>
                  <a:cubicBezTo>
                    <a:pt x="1168" y="786"/>
                    <a:pt x="1742" y="671"/>
                    <a:pt x="2182" y="613"/>
                  </a:cubicBezTo>
                  <a:lnTo>
                    <a:pt x="21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74"/>
            <p:cNvSpPr/>
            <p:nvPr/>
          </p:nvSpPr>
          <p:spPr>
            <a:xfrm>
              <a:off x="2845550" y="3206475"/>
              <a:ext cx="140225" cy="279950"/>
            </a:xfrm>
            <a:custGeom>
              <a:avLst/>
              <a:gdLst/>
              <a:ahLst/>
              <a:cxnLst/>
              <a:rect l="l" t="t" r="r" b="b"/>
              <a:pathLst>
                <a:path w="5609" h="11198" extrusionOk="0">
                  <a:moveTo>
                    <a:pt x="2795" y="593"/>
                  </a:moveTo>
                  <a:cubicBezTo>
                    <a:pt x="3350" y="593"/>
                    <a:pt x="3886" y="1091"/>
                    <a:pt x="4288" y="1952"/>
                  </a:cubicBezTo>
                  <a:cubicBezTo>
                    <a:pt x="4747" y="2909"/>
                    <a:pt x="4977" y="4211"/>
                    <a:pt x="4977" y="5570"/>
                  </a:cubicBezTo>
                  <a:cubicBezTo>
                    <a:pt x="4977" y="6929"/>
                    <a:pt x="4747" y="8230"/>
                    <a:pt x="4288" y="9188"/>
                  </a:cubicBezTo>
                  <a:cubicBezTo>
                    <a:pt x="3886" y="10049"/>
                    <a:pt x="3331" y="10546"/>
                    <a:pt x="2795" y="10546"/>
                  </a:cubicBezTo>
                  <a:cubicBezTo>
                    <a:pt x="2278" y="10546"/>
                    <a:pt x="1723" y="10049"/>
                    <a:pt x="1321" y="9188"/>
                  </a:cubicBezTo>
                  <a:cubicBezTo>
                    <a:pt x="862" y="8230"/>
                    <a:pt x="632" y="6929"/>
                    <a:pt x="632" y="5570"/>
                  </a:cubicBezTo>
                  <a:cubicBezTo>
                    <a:pt x="632" y="4211"/>
                    <a:pt x="862" y="2909"/>
                    <a:pt x="1321" y="1952"/>
                  </a:cubicBezTo>
                  <a:cubicBezTo>
                    <a:pt x="1723" y="1091"/>
                    <a:pt x="2278" y="593"/>
                    <a:pt x="2795" y="593"/>
                  </a:cubicBezTo>
                  <a:close/>
                  <a:moveTo>
                    <a:pt x="2795" y="0"/>
                  </a:moveTo>
                  <a:cubicBezTo>
                    <a:pt x="2010" y="0"/>
                    <a:pt x="1302" y="593"/>
                    <a:pt x="766" y="1723"/>
                  </a:cubicBezTo>
                  <a:cubicBezTo>
                    <a:pt x="268" y="2756"/>
                    <a:pt x="0" y="4134"/>
                    <a:pt x="0" y="5589"/>
                  </a:cubicBezTo>
                  <a:cubicBezTo>
                    <a:pt x="0" y="7063"/>
                    <a:pt x="288" y="8422"/>
                    <a:pt x="766" y="9475"/>
                  </a:cubicBezTo>
                  <a:cubicBezTo>
                    <a:pt x="1264" y="10566"/>
                    <a:pt x="2010" y="11197"/>
                    <a:pt x="2795" y="11197"/>
                  </a:cubicBezTo>
                  <a:cubicBezTo>
                    <a:pt x="3618" y="11197"/>
                    <a:pt x="4326" y="10604"/>
                    <a:pt x="4843" y="9475"/>
                  </a:cubicBezTo>
                  <a:cubicBezTo>
                    <a:pt x="5341" y="8441"/>
                    <a:pt x="5609" y="7063"/>
                    <a:pt x="5609" y="5589"/>
                  </a:cubicBezTo>
                  <a:cubicBezTo>
                    <a:pt x="5609" y="4134"/>
                    <a:pt x="5322" y="2775"/>
                    <a:pt x="4843" y="1723"/>
                  </a:cubicBezTo>
                  <a:cubicBezTo>
                    <a:pt x="4326" y="613"/>
                    <a:pt x="3599" y="0"/>
                    <a:pt x="27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74"/>
            <p:cNvSpPr/>
            <p:nvPr/>
          </p:nvSpPr>
          <p:spPr>
            <a:xfrm>
              <a:off x="2888625" y="3318925"/>
              <a:ext cx="55050" cy="55050"/>
            </a:xfrm>
            <a:custGeom>
              <a:avLst/>
              <a:gdLst/>
              <a:ahLst/>
              <a:cxnLst/>
              <a:rect l="l" t="t" r="r" b="b"/>
              <a:pathLst>
                <a:path w="2202" h="2202" extrusionOk="0">
                  <a:moveTo>
                    <a:pt x="1110" y="0"/>
                  </a:moveTo>
                  <a:cubicBezTo>
                    <a:pt x="498" y="0"/>
                    <a:pt x="0" y="498"/>
                    <a:pt x="0" y="1091"/>
                  </a:cubicBezTo>
                  <a:cubicBezTo>
                    <a:pt x="0" y="1704"/>
                    <a:pt x="498" y="2201"/>
                    <a:pt x="1110" y="2201"/>
                  </a:cubicBezTo>
                  <a:cubicBezTo>
                    <a:pt x="1704" y="2201"/>
                    <a:pt x="2201" y="1704"/>
                    <a:pt x="2201" y="1091"/>
                  </a:cubicBezTo>
                  <a:cubicBezTo>
                    <a:pt x="2201" y="479"/>
                    <a:pt x="1704" y="0"/>
                    <a:pt x="11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74"/>
            <p:cNvSpPr/>
            <p:nvPr/>
          </p:nvSpPr>
          <p:spPr>
            <a:xfrm>
              <a:off x="2880475" y="3311250"/>
              <a:ext cx="70850" cy="70375"/>
            </a:xfrm>
            <a:custGeom>
              <a:avLst/>
              <a:gdLst/>
              <a:ahLst/>
              <a:cxnLst/>
              <a:rect l="l" t="t" r="r" b="b"/>
              <a:pathLst>
                <a:path w="2834" h="2815" extrusionOk="0">
                  <a:moveTo>
                    <a:pt x="1398" y="613"/>
                  </a:moveTo>
                  <a:cubicBezTo>
                    <a:pt x="1857" y="613"/>
                    <a:pt x="2221" y="977"/>
                    <a:pt x="2202" y="1398"/>
                  </a:cubicBezTo>
                  <a:cubicBezTo>
                    <a:pt x="2202" y="1838"/>
                    <a:pt x="1838" y="2202"/>
                    <a:pt x="1398" y="2202"/>
                  </a:cubicBezTo>
                  <a:cubicBezTo>
                    <a:pt x="977" y="2202"/>
                    <a:pt x="613" y="1838"/>
                    <a:pt x="613" y="1398"/>
                  </a:cubicBezTo>
                  <a:cubicBezTo>
                    <a:pt x="613" y="977"/>
                    <a:pt x="977" y="613"/>
                    <a:pt x="1398" y="613"/>
                  </a:cubicBezTo>
                  <a:close/>
                  <a:moveTo>
                    <a:pt x="1398" y="1"/>
                  </a:moveTo>
                  <a:cubicBezTo>
                    <a:pt x="632" y="1"/>
                    <a:pt x="1" y="613"/>
                    <a:pt x="1" y="1398"/>
                  </a:cubicBezTo>
                  <a:cubicBezTo>
                    <a:pt x="1" y="2164"/>
                    <a:pt x="613" y="2814"/>
                    <a:pt x="1398" y="2814"/>
                  </a:cubicBezTo>
                  <a:cubicBezTo>
                    <a:pt x="2183" y="2814"/>
                    <a:pt x="2834" y="2164"/>
                    <a:pt x="2814" y="1398"/>
                  </a:cubicBezTo>
                  <a:cubicBezTo>
                    <a:pt x="2814" y="632"/>
                    <a:pt x="2202" y="1"/>
                    <a:pt x="13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74"/>
            <p:cNvSpPr/>
            <p:nvPr/>
          </p:nvSpPr>
          <p:spPr>
            <a:xfrm>
              <a:off x="3016375" y="3268650"/>
              <a:ext cx="31600" cy="31150"/>
            </a:xfrm>
            <a:custGeom>
              <a:avLst/>
              <a:gdLst/>
              <a:ahLst/>
              <a:cxnLst/>
              <a:rect l="l" t="t" r="r" b="b"/>
              <a:pathLst>
                <a:path w="1264" h="1246" extrusionOk="0">
                  <a:moveTo>
                    <a:pt x="665" y="0"/>
                  </a:moveTo>
                  <a:cubicBezTo>
                    <a:pt x="654" y="0"/>
                    <a:pt x="643" y="1"/>
                    <a:pt x="632" y="1"/>
                  </a:cubicBezTo>
                  <a:cubicBezTo>
                    <a:pt x="288" y="1"/>
                    <a:pt x="1" y="269"/>
                    <a:pt x="1" y="614"/>
                  </a:cubicBezTo>
                  <a:cubicBezTo>
                    <a:pt x="1" y="958"/>
                    <a:pt x="269" y="1245"/>
                    <a:pt x="632" y="1245"/>
                  </a:cubicBezTo>
                  <a:cubicBezTo>
                    <a:pt x="977" y="1245"/>
                    <a:pt x="1264" y="977"/>
                    <a:pt x="1264" y="614"/>
                  </a:cubicBezTo>
                  <a:cubicBezTo>
                    <a:pt x="1264" y="280"/>
                    <a:pt x="995" y="0"/>
                    <a:pt x="6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74"/>
            <p:cNvSpPr/>
            <p:nvPr/>
          </p:nvSpPr>
          <p:spPr>
            <a:xfrm>
              <a:off x="3008725" y="3259813"/>
              <a:ext cx="46925" cy="46425"/>
            </a:xfrm>
            <a:custGeom>
              <a:avLst/>
              <a:gdLst/>
              <a:ahLst/>
              <a:cxnLst/>
              <a:rect l="l" t="t" r="r" b="b"/>
              <a:pathLst>
                <a:path w="1877" h="1857" extrusionOk="0">
                  <a:moveTo>
                    <a:pt x="938" y="593"/>
                  </a:moveTo>
                  <a:cubicBezTo>
                    <a:pt x="1111" y="593"/>
                    <a:pt x="1245" y="727"/>
                    <a:pt x="1245" y="900"/>
                  </a:cubicBezTo>
                  <a:cubicBezTo>
                    <a:pt x="1245" y="1072"/>
                    <a:pt x="1111" y="1206"/>
                    <a:pt x="938" y="1206"/>
                  </a:cubicBezTo>
                  <a:cubicBezTo>
                    <a:pt x="766" y="1206"/>
                    <a:pt x="632" y="1072"/>
                    <a:pt x="632" y="900"/>
                  </a:cubicBezTo>
                  <a:cubicBezTo>
                    <a:pt x="632" y="727"/>
                    <a:pt x="766" y="593"/>
                    <a:pt x="938" y="593"/>
                  </a:cubicBezTo>
                  <a:close/>
                  <a:moveTo>
                    <a:pt x="938" y="0"/>
                  </a:moveTo>
                  <a:cubicBezTo>
                    <a:pt x="441" y="0"/>
                    <a:pt x="0" y="402"/>
                    <a:pt x="0" y="919"/>
                  </a:cubicBezTo>
                  <a:cubicBezTo>
                    <a:pt x="0" y="1436"/>
                    <a:pt x="422" y="1857"/>
                    <a:pt x="938" y="1857"/>
                  </a:cubicBezTo>
                  <a:cubicBezTo>
                    <a:pt x="1436" y="1857"/>
                    <a:pt x="1876" y="1436"/>
                    <a:pt x="1876" y="919"/>
                  </a:cubicBezTo>
                  <a:cubicBezTo>
                    <a:pt x="1876" y="421"/>
                    <a:pt x="1474" y="0"/>
                    <a:pt x="9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74"/>
            <p:cNvSpPr/>
            <p:nvPr/>
          </p:nvSpPr>
          <p:spPr>
            <a:xfrm>
              <a:off x="2780950" y="3400250"/>
              <a:ext cx="31125" cy="31150"/>
            </a:xfrm>
            <a:custGeom>
              <a:avLst/>
              <a:gdLst/>
              <a:ahLst/>
              <a:cxnLst/>
              <a:rect l="l" t="t" r="r" b="b"/>
              <a:pathLst>
                <a:path w="1245" h="1246" extrusionOk="0">
                  <a:moveTo>
                    <a:pt x="663" y="0"/>
                  </a:moveTo>
                  <a:cubicBezTo>
                    <a:pt x="653" y="0"/>
                    <a:pt x="642" y="0"/>
                    <a:pt x="632" y="1"/>
                  </a:cubicBezTo>
                  <a:cubicBezTo>
                    <a:pt x="288" y="1"/>
                    <a:pt x="1" y="288"/>
                    <a:pt x="1" y="613"/>
                  </a:cubicBezTo>
                  <a:cubicBezTo>
                    <a:pt x="1" y="958"/>
                    <a:pt x="268" y="1245"/>
                    <a:pt x="632" y="1245"/>
                  </a:cubicBezTo>
                  <a:cubicBezTo>
                    <a:pt x="958" y="1245"/>
                    <a:pt x="1245" y="977"/>
                    <a:pt x="1245" y="613"/>
                  </a:cubicBezTo>
                  <a:cubicBezTo>
                    <a:pt x="1245" y="280"/>
                    <a:pt x="975" y="0"/>
                    <a:pt x="6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74"/>
            <p:cNvSpPr/>
            <p:nvPr/>
          </p:nvSpPr>
          <p:spPr>
            <a:xfrm>
              <a:off x="2773300" y="3391388"/>
              <a:ext cx="46425" cy="46450"/>
            </a:xfrm>
            <a:custGeom>
              <a:avLst/>
              <a:gdLst/>
              <a:ahLst/>
              <a:cxnLst/>
              <a:rect l="l" t="t" r="r" b="b"/>
              <a:pathLst>
                <a:path w="1857" h="1858" extrusionOk="0">
                  <a:moveTo>
                    <a:pt x="938" y="594"/>
                  </a:moveTo>
                  <a:cubicBezTo>
                    <a:pt x="1091" y="594"/>
                    <a:pt x="1244" y="728"/>
                    <a:pt x="1244" y="900"/>
                  </a:cubicBezTo>
                  <a:cubicBezTo>
                    <a:pt x="1244" y="1073"/>
                    <a:pt x="1091" y="1207"/>
                    <a:pt x="938" y="1207"/>
                  </a:cubicBezTo>
                  <a:cubicBezTo>
                    <a:pt x="766" y="1207"/>
                    <a:pt x="613" y="1073"/>
                    <a:pt x="613" y="900"/>
                  </a:cubicBezTo>
                  <a:cubicBezTo>
                    <a:pt x="613" y="728"/>
                    <a:pt x="766" y="594"/>
                    <a:pt x="938" y="594"/>
                  </a:cubicBezTo>
                  <a:close/>
                  <a:moveTo>
                    <a:pt x="938" y="1"/>
                  </a:moveTo>
                  <a:cubicBezTo>
                    <a:pt x="421" y="1"/>
                    <a:pt x="0" y="403"/>
                    <a:pt x="0" y="919"/>
                  </a:cubicBezTo>
                  <a:cubicBezTo>
                    <a:pt x="0" y="1436"/>
                    <a:pt x="402" y="1857"/>
                    <a:pt x="938" y="1857"/>
                  </a:cubicBezTo>
                  <a:cubicBezTo>
                    <a:pt x="1436" y="1857"/>
                    <a:pt x="1857" y="1436"/>
                    <a:pt x="1857" y="919"/>
                  </a:cubicBezTo>
                  <a:cubicBezTo>
                    <a:pt x="1857" y="422"/>
                    <a:pt x="1455" y="1"/>
                    <a:pt x="9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09" name="Google Shape;3509;p74"/>
          <p:cNvGrpSpPr/>
          <p:nvPr/>
        </p:nvGrpSpPr>
        <p:grpSpPr>
          <a:xfrm>
            <a:off x="3026848" y="3437500"/>
            <a:ext cx="227325" cy="282825"/>
            <a:chOff x="3102025" y="3209325"/>
            <a:chExt cx="227325" cy="282825"/>
          </a:xfrm>
        </p:grpSpPr>
        <p:sp>
          <p:nvSpPr>
            <p:cNvPr id="3510" name="Google Shape;3510;p74"/>
            <p:cNvSpPr/>
            <p:nvPr/>
          </p:nvSpPr>
          <p:spPr>
            <a:xfrm>
              <a:off x="3111600" y="3216900"/>
              <a:ext cx="210100" cy="197750"/>
            </a:xfrm>
            <a:custGeom>
              <a:avLst/>
              <a:gdLst/>
              <a:ahLst/>
              <a:cxnLst/>
              <a:rect l="l" t="t" r="r" b="b"/>
              <a:pathLst>
                <a:path w="8404" h="7910" extrusionOk="0">
                  <a:moveTo>
                    <a:pt x="1087" y="0"/>
                  </a:moveTo>
                  <a:cubicBezTo>
                    <a:pt x="1032" y="0"/>
                    <a:pt x="979" y="35"/>
                    <a:pt x="958" y="100"/>
                  </a:cubicBezTo>
                  <a:lnTo>
                    <a:pt x="39" y="3067"/>
                  </a:lnTo>
                  <a:cubicBezTo>
                    <a:pt x="1" y="3124"/>
                    <a:pt x="39" y="3201"/>
                    <a:pt x="77" y="3220"/>
                  </a:cubicBezTo>
                  <a:lnTo>
                    <a:pt x="4250" y="7909"/>
                  </a:lnTo>
                  <a:lnTo>
                    <a:pt x="8403" y="3220"/>
                  </a:lnTo>
                  <a:lnTo>
                    <a:pt x="8403" y="3067"/>
                  </a:lnTo>
                  <a:lnTo>
                    <a:pt x="7466" y="100"/>
                  </a:lnTo>
                  <a:cubicBezTo>
                    <a:pt x="7454" y="44"/>
                    <a:pt x="7404" y="14"/>
                    <a:pt x="7349" y="14"/>
                  </a:cubicBezTo>
                  <a:cubicBezTo>
                    <a:pt x="7310" y="14"/>
                    <a:pt x="7268" y="30"/>
                    <a:pt x="7236" y="62"/>
                  </a:cubicBezTo>
                  <a:lnTo>
                    <a:pt x="4212" y="5249"/>
                  </a:lnTo>
                  <a:lnTo>
                    <a:pt x="1207" y="62"/>
                  </a:lnTo>
                  <a:cubicBezTo>
                    <a:pt x="1173" y="20"/>
                    <a:pt x="1130" y="0"/>
                    <a:pt x="10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74"/>
            <p:cNvSpPr/>
            <p:nvPr/>
          </p:nvSpPr>
          <p:spPr>
            <a:xfrm>
              <a:off x="3102025" y="3209325"/>
              <a:ext cx="227325" cy="217750"/>
            </a:xfrm>
            <a:custGeom>
              <a:avLst/>
              <a:gdLst/>
              <a:ahLst/>
              <a:cxnLst/>
              <a:rect l="l" t="t" r="r" b="b"/>
              <a:pathLst>
                <a:path w="9093" h="8710" extrusionOk="0">
                  <a:moveTo>
                    <a:pt x="7657" y="881"/>
                  </a:moveTo>
                  <a:lnTo>
                    <a:pt x="8461" y="3370"/>
                  </a:lnTo>
                  <a:lnTo>
                    <a:pt x="4575" y="7753"/>
                  </a:lnTo>
                  <a:lnTo>
                    <a:pt x="709" y="3370"/>
                  </a:lnTo>
                  <a:lnTo>
                    <a:pt x="1494" y="881"/>
                  </a:lnTo>
                  <a:lnTo>
                    <a:pt x="4575" y="6183"/>
                  </a:lnTo>
                  <a:lnTo>
                    <a:pt x="7657" y="881"/>
                  </a:lnTo>
                  <a:close/>
                  <a:moveTo>
                    <a:pt x="1436" y="1"/>
                  </a:moveTo>
                  <a:cubicBezTo>
                    <a:pt x="1245" y="1"/>
                    <a:pt x="1054" y="116"/>
                    <a:pt x="1015" y="307"/>
                  </a:cubicBezTo>
                  <a:lnTo>
                    <a:pt x="77" y="3274"/>
                  </a:lnTo>
                  <a:cubicBezTo>
                    <a:pt x="1" y="3446"/>
                    <a:pt x="58" y="3638"/>
                    <a:pt x="192" y="3752"/>
                  </a:cubicBezTo>
                  <a:lnTo>
                    <a:pt x="4575" y="8710"/>
                  </a:lnTo>
                  <a:lnTo>
                    <a:pt x="8940" y="3752"/>
                  </a:lnTo>
                  <a:cubicBezTo>
                    <a:pt x="9054" y="3638"/>
                    <a:pt x="9093" y="3446"/>
                    <a:pt x="9054" y="3274"/>
                  </a:cubicBezTo>
                  <a:lnTo>
                    <a:pt x="8116" y="307"/>
                  </a:lnTo>
                  <a:cubicBezTo>
                    <a:pt x="8040" y="116"/>
                    <a:pt x="7887" y="1"/>
                    <a:pt x="7695" y="1"/>
                  </a:cubicBezTo>
                  <a:cubicBezTo>
                    <a:pt x="7542" y="1"/>
                    <a:pt x="7427" y="77"/>
                    <a:pt x="7332" y="192"/>
                  </a:cubicBezTo>
                  <a:lnTo>
                    <a:pt x="4575" y="4939"/>
                  </a:lnTo>
                  <a:lnTo>
                    <a:pt x="1819" y="211"/>
                  </a:lnTo>
                  <a:lnTo>
                    <a:pt x="1800" y="192"/>
                  </a:lnTo>
                  <a:cubicBezTo>
                    <a:pt x="1724" y="77"/>
                    <a:pt x="1590" y="1"/>
                    <a:pt x="14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74"/>
            <p:cNvSpPr/>
            <p:nvPr/>
          </p:nvSpPr>
          <p:spPr>
            <a:xfrm>
              <a:off x="3210650" y="3374900"/>
              <a:ext cx="117275" cy="117250"/>
            </a:xfrm>
            <a:custGeom>
              <a:avLst/>
              <a:gdLst/>
              <a:ahLst/>
              <a:cxnLst/>
              <a:rect l="l" t="t" r="r" b="b"/>
              <a:pathLst>
                <a:path w="4691" h="4690" extrusionOk="0">
                  <a:moveTo>
                    <a:pt x="2336" y="651"/>
                  </a:moveTo>
                  <a:cubicBezTo>
                    <a:pt x="3274" y="651"/>
                    <a:pt x="4039" y="1417"/>
                    <a:pt x="4039" y="2355"/>
                  </a:cubicBezTo>
                  <a:cubicBezTo>
                    <a:pt x="4039" y="3293"/>
                    <a:pt x="3274" y="4058"/>
                    <a:pt x="2336" y="4058"/>
                  </a:cubicBezTo>
                  <a:cubicBezTo>
                    <a:pt x="1398" y="4058"/>
                    <a:pt x="632" y="3293"/>
                    <a:pt x="632" y="2355"/>
                  </a:cubicBezTo>
                  <a:cubicBezTo>
                    <a:pt x="632" y="1417"/>
                    <a:pt x="1398" y="651"/>
                    <a:pt x="2336" y="651"/>
                  </a:cubicBezTo>
                  <a:close/>
                  <a:moveTo>
                    <a:pt x="2336" y="1"/>
                  </a:moveTo>
                  <a:cubicBezTo>
                    <a:pt x="1034" y="1"/>
                    <a:pt x="1" y="1053"/>
                    <a:pt x="1" y="2355"/>
                  </a:cubicBezTo>
                  <a:cubicBezTo>
                    <a:pt x="1" y="3637"/>
                    <a:pt x="1054" y="4690"/>
                    <a:pt x="2336" y="4690"/>
                  </a:cubicBezTo>
                  <a:cubicBezTo>
                    <a:pt x="3637" y="4690"/>
                    <a:pt x="4690" y="3637"/>
                    <a:pt x="4690" y="2355"/>
                  </a:cubicBezTo>
                  <a:cubicBezTo>
                    <a:pt x="4690" y="1053"/>
                    <a:pt x="3637" y="1"/>
                    <a:pt x="23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74"/>
            <p:cNvSpPr/>
            <p:nvPr/>
          </p:nvSpPr>
          <p:spPr>
            <a:xfrm>
              <a:off x="3238400" y="3403125"/>
              <a:ext cx="61275" cy="61275"/>
            </a:xfrm>
            <a:custGeom>
              <a:avLst/>
              <a:gdLst/>
              <a:ahLst/>
              <a:cxnLst/>
              <a:rect l="l" t="t" r="r" b="b"/>
              <a:pathLst>
                <a:path w="2451" h="2451" extrusionOk="0">
                  <a:moveTo>
                    <a:pt x="1226" y="1"/>
                  </a:moveTo>
                  <a:lnTo>
                    <a:pt x="1226" y="632"/>
                  </a:lnTo>
                  <a:cubicBezTo>
                    <a:pt x="1570" y="632"/>
                    <a:pt x="1819" y="881"/>
                    <a:pt x="1819" y="1226"/>
                  </a:cubicBezTo>
                  <a:cubicBezTo>
                    <a:pt x="1819" y="1551"/>
                    <a:pt x="1570" y="1819"/>
                    <a:pt x="1226" y="1819"/>
                  </a:cubicBezTo>
                  <a:cubicBezTo>
                    <a:pt x="901" y="1819"/>
                    <a:pt x="633" y="1551"/>
                    <a:pt x="633" y="1226"/>
                  </a:cubicBezTo>
                  <a:lnTo>
                    <a:pt x="1" y="1226"/>
                  </a:lnTo>
                  <a:cubicBezTo>
                    <a:pt x="1" y="1896"/>
                    <a:pt x="556" y="2451"/>
                    <a:pt x="1226" y="2451"/>
                  </a:cubicBezTo>
                  <a:cubicBezTo>
                    <a:pt x="1896" y="2451"/>
                    <a:pt x="2451" y="1896"/>
                    <a:pt x="2451" y="1226"/>
                  </a:cubicBezTo>
                  <a:cubicBezTo>
                    <a:pt x="2451" y="556"/>
                    <a:pt x="1896" y="1"/>
                    <a:pt x="12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74"/>
            <p:cNvSpPr/>
            <p:nvPr/>
          </p:nvSpPr>
          <p:spPr>
            <a:xfrm>
              <a:off x="3105375" y="3374900"/>
              <a:ext cx="117275" cy="117250"/>
            </a:xfrm>
            <a:custGeom>
              <a:avLst/>
              <a:gdLst/>
              <a:ahLst/>
              <a:cxnLst/>
              <a:rect l="l" t="t" r="r" b="b"/>
              <a:pathLst>
                <a:path w="4691" h="4690" extrusionOk="0">
                  <a:moveTo>
                    <a:pt x="2336" y="651"/>
                  </a:moveTo>
                  <a:cubicBezTo>
                    <a:pt x="3293" y="651"/>
                    <a:pt x="4059" y="1417"/>
                    <a:pt x="4040" y="2355"/>
                  </a:cubicBezTo>
                  <a:cubicBezTo>
                    <a:pt x="4040" y="3293"/>
                    <a:pt x="3274" y="4058"/>
                    <a:pt x="2336" y="4058"/>
                  </a:cubicBezTo>
                  <a:cubicBezTo>
                    <a:pt x="1398" y="4058"/>
                    <a:pt x="632" y="3293"/>
                    <a:pt x="632" y="2355"/>
                  </a:cubicBezTo>
                  <a:cubicBezTo>
                    <a:pt x="632" y="1417"/>
                    <a:pt x="1398" y="651"/>
                    <a:pt x="2336" y="651"/>
                  </a:cubicBezTo>
                  <a:close/>
                  <a:moveTo>
                    <a:pt x="2336" y="1"/>
                  </a:moveTo>
                  <a:cubicBezTo>
                    <a:pt x="1054" y="1"/>
                    <a:pt x="1" y="1053"/>
                    <a:pt x="1" y="2355"/>
                  </a:cubicBezTo>
                  <a:cubicBezTo>
                    <a:pt x="1" y="3637"/>
                    <a:pt x="1054" y="4690"/>
                    <a:pt x="2336" y="4690"/>
                  </a:cubicBezTo>
                  <a:cubicBezTo>
                    <a:pt x="3638" y="4690"/>
                    <a:pt x="4690" y="3637"/>
                    <a:pt x="4690" y="2355"/>
                  </a:cubicBezTo>
                  <a:cubicBezTo>
                    <a:pt x="4690" y="1053"/>
                    <a:pt x="3638" y="1"/>
                    <a:pt x="23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74"/>
            <p:cNvSpPr/>
            <p:nvPr/>
          </p:nvSpPr>
          <p:spPr>
            <a:xfrm>
              <a:off x="3133125" y="3403125"/>
              <a:ext cx="61275" cy="61275"/>
            </a:xfrm>
            <a:custGeom>
              <a:avLst/>
              <a:gdLst/>
              <a:ahLst/>
              <a:cxnLst/>
              <a:rect l="l" t="t" r="r" b="b"/>
              <a:pathLst>
                <a:path w="2451" h="2451" extrusionOk="0">
                  <a:moveTo>
                    <a:pt x="1226" y="1"/>
                  </a:moveTo>
                  <a:lnTo>
                    <a:pt x="1226" y="632"/>
                  </a:lnTo>
                  <a:cubicBezTo>
                    <a:pt x="1571" y="632"/>
                    <a:pt x="1819" y="881"/>
                    <a:pt x="1819" y="1226"/>
                  </a:cubicBezTo>
                  <a:cubicBezTo>
                    <a:pt x="1819" y="1551"/>
                    <a:pt x="1571" y="1819"/>
                    <a:pt x="1226" y="1819"/>
                  </a:cubicBezTo>
                  <a:cubicBezTo>
                    <a:pt x="901" y="1819"/>
                    <a:pt x="633" y="1551"/>
                    <a:pt x="633" y="1226"/>
                  </a:cubicBezTo>
                  <a:lnTo>
                    <a:pt x="1" y="1226"/>
                  </a:lnTo>
                  <a:cubicBezTo>
                    <a:pt x="1" y="1896"/>
                    <a:pt x="556" y="2451"/>
                    <a:pt x="1226" y="2451"/>
                  </a:cubicBezTo>
                  <a:cubicBezTo>
                    <a:pt x="1896" y="2451"/>
                    <a:pt x="2451" y="1896"/>
                    <a:pt x="2451" y="1226"/>
                  </a:cubicBezTo>
                  <a:cubicBezTo>
                    <a:pt x="2451" y="556"/>
                    <a:pt x="1896" y="1"/>
                    <a:pt x="12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16" name="Google Shape;3516;p74"/>
          <p:cNvGrpSpPr/>
          <p:nvPr/>
        </p:nvGrpSpPr>
        <p:grpSpPr>
          <a:xfrm>
            <a:off x="3334490" y="3437488"/>
            <a:ext cx="212000" cy="282850"/>
            <a:chOff x="3386275" y="3213150"/>
            <a:chExt cx="212000" cy="282850"/>
          </a:xfrm>
        </p:grpSpPr>
        <p:sp>
          <p:nvSpPr>
            <p:cNvPr id="3517" name="Google Shape;3517;p74"/>
            <p:cNvSpPr/>
            <p:nvPr/>
          </p:nvSpPr>
          <p:spPr>
            <a:xfrm>
              <a:off x="3386275" y="3235650"/>
              <a:ext cx="212000" cy="260350"/>
            </a:xfrm>
            <a:custGeom>
              <a:avLst/>
              <a:gdLst/>
              <a:ahLst/>
              <a:cxnLst/>
              <a:rect l="l" t="t" r="r" b="b"/>
              <a:pathLst>
                <a:path w="8480" h="10414" extrusionOk="0">
                  <a:moveTo>
                    <a:pt x="7006" y="632"/>
                  </a:moveTo>
                  <a:cubicBezTo>
                    <a:pt x="7159" y="632"/>
                    <a:pt x="7331" y="671"/>
                    <a:pt x="7446" y="747"/>
                  </a:cubicBezTo>
                  <a:cubicBezTo>
                    <a:pt x="7733" y="938"/>
                    <a:pt x="7848" y="1072"/>
                    <a:pt x="7848" y="1340"/>
                  </a:cubicBezTo>
                  <a:lnTo>
                    <a:pt x="7848" y="3178"/>
                  </a:lnTo>
                  <a:cubicBezTo>
                    <a:pt x="7829" y="3197"/>
                    <a:pt x="7810" y="3197"/>
                    <a:pt x="7771" y="3235"/>
                  </a:cubicBezTo>
                  <a:cubicBezTo>
                    <a:pt x="7657" y="3331"/>
                    <a:pt x="7561" y="3427"/>
                    <a:pt x="7465" y="3522"/>
                  </a:cubicBezTo>
                  <a:cubicBezTo>
                    <a:pt x="7465" y="3542"/>
                    <a:pt x="7446" y="3561"/>
                    <a:pt x="7427" y="3580"/>
                  </a:cubicBezTo>
                  <a:cubicBezTo>
                    <a:pt x="7389" y="3618"/>
                    <a:pt x="7350" y="3656"/>
                    <a:pt x="7331" y="3714"/>
                  </a:cubicBezTo>
                  <a:cubicBezTo>
                    <a:pt x="7293" y="3733"/>
                    <a:pt x="7293" y="3752"/>
                    <a:pt x="7274" y="3771"/>
                  </a:cubicBezTo>
                  <a:cubicBezTo>
                    <a:pt x="7255" y="3829"/>
                    <a:pt x="7197" y="3886"/>
                    <a:pt x="7178" y="3924"/>
                  </a:cubicBezTo>
                  <a:cubicBezTo>
                    <a:pt x="7159" y="3944"/>
                    <a:pt x="7159" y="3963"/>
                    <a:pt x="7140" y="4001"/>
                  </a:cubicBezTo>
                  <a:cubicBezTo>
                    <a:pt x="6910" y="4365"/>
                    <a:pt x="6776" y="4786"/>
                    <a:pt x="6757" y="5226"/>
                  </a:cubicBezTo>
                  <a:lnTo>
                    <a:pt x="6757" y="5379"/>
                  </a:lnTo>
                  <a:lnTo>
                    <a:pt x="6757" y="5551"/>
                  </a:lnTo>
                  <a:cubicBezTo>
                    <a:pt x="6795" y="5992"/>
                    <a:pt x="6910" y="6394"/>
                    <a:pt x="7140" y="6776"/>
                  </a:cubicBezTo>
                  <a:cubicBezTo>
                    <a:pt x="7159" y="6796"/>
                    <a:pt x="7159" y="6815"/>
                    <a:pt x="7178" y="6853"/>
                  </a:cubicBezTo>
                  <a:cubicBezTo>
                    <a:pt x="7197" y="6891"/>
                    <a:pt x="7255" y="6949"/>
                    <a:pt x="7274" y="6987"/>
                  </a:cubicBezTo>
                  <a:cubicBezTo>
                    <a:pt x="7331" y="7063"/>
                    <a:pt x="7370" y="7102"/>
                    <a:pt x="7427" y="7178"/>
                  </a:cubicBezTo>
                  <a:lnTo>
                    <a:pt x="7657" y="7427"/>
                  </a:lnTo>
                  <a:cubicBezTo>
                    <a:pt x="7676" y="7465"/>
                    <a:pt x="7733" y="7523"/>
                    <a:pt x="7771" y="7542"/>
                  </a:cubicBezTo>
                  <a:cubicBezTo>
                    <a:pt x="7810" y="7542"/>
                    <a:pt x="7829" y="7561"/>
                    <a:pt x="7848" y="7580"/>
                  </a:cubicBezTo>
                  <a:lnTo>
                    <a:pt x="7848" y="8978"/>
                  </a:lnTo>
                  <a:cubicBezTo>
                    <a:pt x="7848" y="9054"/>
                    <a:pt x="7848" y="9112"/>
                    <a:pt x="7829" y="9188"/>
                  </a:cubicBezTo>
                  <a:cubicBezTo>
                    <a:pt x="7829" y="9207"/>
                    <a:pt x="7810" y="9246"/>
                    <a:pt x="7810" y="9265"/>
                  </a:cubicBezTo>
                  <a:cubicBezTo>
                    <a:pt x="7676" y="9590"/>
                    <a:pt x="7370" y="9820"/>
                    <a:pt x="7006" y="9820"/>
                  </a:cubicBezTo>
                  <a:lnTo>
                    <a:pt x="1436" y="9820"/>
                  </a:lnTo>
                  <a:cubicBezTo>
                    <a:pt x="977" y="9820"/>
                    <a:pt x="594" y="9437"/>
                    <a:pt x="594" y="8978"/>
                  </a:cubicBezTo>
                  <a:lnTo>
                    <a:pt x="594" y="7580"/>
                  </a:lnTo>
                  <a:cubicBezTo>
                    <a:pt x="1302" y="7063"/>
                    <a:pt x="1704" y="6240"/>
                    <a:pt x="1704" y="5379"/>
                  </a:cubicBezTo>
                  <a:cubicBezTo>
                    <a:pt x="1704" y="4499"/>
                    <a:pt x="1302" y="3695"/>
                    <a:pt x="594" y="3159"/>
                  </a:cubicBezTo>
                  <a:lnTo>
                    <a:pt x="594" y="1455"/>
                  </a:lnTo>
                  <a:cubicBezTo>
                    <a:pt x="594" y="1015"/>
                    <a:pt x="977" y="632"/>
                    <a:pt x="1436" y="632"/>
                  </a:cubicBezTo>
                  <a:close/>
                  <a:moveTo>
                    <a:pt x="1436" y="1"/>
                  </a:moveTo>
                  <a:cubicBezTo>
                    <a:pt x="651" y="1"/>
                    <a:pt x="0" y="651"/>
                    <a:pt x="0" y="1436"/>
                  </a:cubicBezTo>
                  <a:lnTo>
                    <a:pt x="0" y="3446"/>
                  </a:lnTo>
                  <a:lnTo>
                    <a:pt x="153" y="3542"/>
                  </a:lnTo>
                  <a:cubicBezTo>
                    <a:pt x="747" y="3944"/>
                    <a:pt x="1111" y="4633"/>
                    <a:pt x="1111" y="5360"/>
                  </a:cubicBezTo>
                  <a:cubicBezTo>
                    <a:pt x="1111" y="6068"/>
                    <a:pt x="747" y="6776"/>
                    <a:pt x="153" y="7178"/>
                  </a:cubicBezTo>
                  <a:lnTo>
                    <a:pt x="0" y="7274"/>
                  </a:lnTo>
                  <a:lnTo>
                    <a:pt x="0" y="8978"/>
                  </a:lnTo>
                  <a:cubicBezTo>
                    <a:pt x="0" y="9762"/>
                    <a:pt x="651" y="10413"/>
                    <a:pt x="1436" y="10413"/>
                  </a:cubicBezTo>
                  <a:lnTo>
                    <a:pt x="7006" y="10413"/>
                  </a:lnTo>
                  <a:cubicBezTo>
                    <a:pt x="7618" y="10413"/>
                    <a:pt x="8154" y="10030"/>
                    <a:pt x="8384" y="9475"/>
                  </a:cubicBezTo>
                  <a:cubicBezTo>
                    <a:pt x="8403" y="9418"/>
                    <a:pt x="8422" y="9379"/>
                    <a:pt x="8422" y="9322"/>
                  </a:cubicBezTo>
                  <a:cubicBezTo>
                    <a:pt x="8441" y="9207"/>
                    <a:pt x="8480" y="9092"/>
                    <a:pt x="8480" y="8978"/>
                  </a:cubicBezTo>
                  <a:lnTo>
                    <a:pt x="8480" y="7274"/>
                  </a:lnTo>
                  <a:lnTo>
                    <a:pt x="8327" y="7178"/>
                  </a:lnTo>
                  <a:cubicBezTo>
                    <a:pt x="8250" y="7121"/>
                    <a:pt x="8212" y="7102"/>
                    <a:pt x="8154" y="7063"/>
                  </a:cubicBezTo>
                  <a:cubicBezTo>
                    <a:pt x="8135" y="7006"/>
                    <a:pt x="8097" y="6987"/>
                    <a:pt x="8059" y="6968"/>
                  </a:cubicBezTo>
                  <a:cubicBezTo>
                    <a:pt x="8001" y="6891"/>
                    <a:pt x="7925" y="6834"/>
                    <a:pt x="7867" y="6776"/>
                  </a:cubicBezTo>
                  <a:cubicBezTo>
                    <a:pt x="7829" y="6700"/>
                    <a:pt x="7810" y="6642"/>
                    <a:pt x="7752" y="6604"/>
                  </a:cubicBezTo>
                  <a:cubicBezTo>
                    <a:pt x="7733" y="6547"/>
                    <a:pt x="7714" y="6528"/>
                    <a:pt x="7676" y="6489"/>
                  </a:cubicBezTo>
                  <a:cubicBezTo>
                    <a:pt x="7676" y="6489"/>
                    <a:pt x="7657" y="6451"/>
                    <a:pt x="7657" y="6432"/>
                  </a:cubicBezTo>
                  <a:cubicBezTo>
                    <a:pt x="7484" y="6145"/>
                    <a:pt x="7389" y="5819"/>
                    <a:pt x="7370" y="5475"/>
                  </a:cubicBezTo>
                  <a:lnTo>
                    <a:pt x="7370" y="5341"/>
                  </a:lnTo>
                  <a:lnTo>
                    <a:pt x="7370" y="5188"/>
                  </a:lnTo>
                  <a:cubicBezTo>
                    <a:pt x="7389" y="4862"/>
                    <a:pt x="7484" y="4518"/>
                    <a:pt x="7657" y="4231"/>
                  </a:cubicBezTo>
                  <a:cubicBezTo>
                    <a:pt x="7657" y="4231"/>
                    <a:pt x="7676" y="4212"/>
                    <a:pt x="7676" y="4192"/>
                  </a:cubicBezTo>
                  <a:cubicBezTo>
                    <a:pt x="7714" y="4135"/>
                    <a:pt x="7733" y="4097"/>
                    <a:pt x="7752" y="4058"/>
                  </a:cubicBezTo>
                  <a:lnTo>
                    <a:pt x="7810" y="4020"/>
                  </a:lnTo>
                  <a:cubicBezTo>
                    <a:pt x="7829" y="4001"/>
                    <a:pt x="7848" y="3944"/>
                    <a:pt x="7867" y="3924"/>
                  </a:cubicBezTo>
                  <a:lnTo>
                    <a:pt x="7925" y="3867"/>
                  </a:lnTo>
                  <a:cubicBezTo>
                    <a:pt x="8001" y="3810"/>
                    <a:pt x="8059" y="3733"/>
                    <a:pt x="8154" y="3656"/>
                  </a:cubicBezTo>
                  <a:lnTo>
                    <a:pt x="8212" y="3618"/>
                  </a:lnTo>
                  <a:cubicBezTo>
                    <a:pt x="8231" y="3580"/>
                    <a:pt x="8250" y="3561"/>
                    <a:pt x="8307" y="3542"/>
                  </a:cubicBezTo>
                  <a:lnTo>
                    <a:pt x="8441" y="3446"/>
                  </a:lnTo>
                  <a:lnTo>
                    <a:pt x="8441" y="1321"/>
                  </a:lnTo>
                  <a:cubicBezTo>
                    <a:pt x="8441" y="690"/>
                    <a:pt x="8039" y="403"/>
                    <a:pt x="7752" y="211"/>
                  </a:cubicBezTo>
                  <a:cubicBezTo>
                    <a:pt x="7542" y="77"/>
                    <a:pt x="7274" y="1"/>
                    <a:pt x="70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74"/>
            <p:cNvSpPr/>
            <p:nvPr/>
          </p:nvSpPr>
          <p:spPr>
            <a:xfrm>
              <a:off x="3452775" y="3281100"/>
              <a:ext cx="78500" cy="172775"/>
            </a:xfrm>
            <a:custGeom>
              <a:avLst/>
              <a:gdLst/>
              <a:ahLst/>
              <a:cxnLst/>
              <a:rect l="l" t="t" r="r" b="b"/>
              <a:pathLst>
                <a:path w="3140" h="6911" extrusionOk="0">
                  <a:moveTo>
                    <a:pt x="575" y="1"/>
                  </a:moveTo>
                  <a:cubicBezTo>
                    <a:pt x="269" y="1"/>
                    <a:pt x="1" y="269"/>
                    <a:pt x="1" y="575"/>
                  </a:cubicBezTo>
                  <a:lnTo>
                    <a:pt x="1" y="3370"/>
                  </a:lnTo>
                  <a:cubicBezTo>
                    <a:pt x="1" y="3083"/>
                    <a:pt x="116" y="2815"/>
                    <a:pt x="326" y="2661"/>
                  </a:cubicBezTo>
                  <a:lnTo>
                    <a:pt x="365" y="2623"/>
                  </a:lnTo>
                  <a:lnTo>
                    <a:pt x="384" y="2604"/>
                  </a:lnTo>
                  <a:lnTo>
                    <a:pt x="403" y="2585"/>
                  </a:lnTo>
                  <a:cubicBezTo>
                    <a:pt x="403" y="2585"/>
                    <a:pt x="422" y="2585"/>
                    <a:pt x="422" y="2566"/>
                  </a:cubicBezTo>
                  <a:cubicBezTo>
                    <a:pt x="422" y="2566"/>
                    <a:pt x="460" y="2566"/>
                    <a:pt x="460" y="2528"/>
                  </a:cubicBezTo>
                  <a:lnTo>
                    <a:pt x="479" y="2528"/>
                  </a:lnTo>
                  <a:cubicBezTo>
                    <a:pt x="479" y="2528"/>
                    <a:pt x="499" y="2528"/>
                    <a:pt x="499" y="2508"/>
                  </a:cubicBezTo>
                  <a:lnTo>
                    <a:pt x="939" y="2508"/>
                  </a:lnTo>
                  <a:cubicBezTo>
                    <a:pt x="1188" y="2508"/>
                    <a:pt x="1436" y="2604"/>
                    <a:pt x="1609" y="2776"/>
                  </a:cubicBezTo>
                  <a:lnTo>
                    <a:pt x="1628" y="2795"/>
                  </a:lnTo>
                  <a:cubicBezTo>
                    <a:pt x="1647" y="2815"/>
                    <a:pt x="1666" y="2853"/>
                    <a:pt x="1666" y="2872"/>
                  </a:cubicBezTo>
                  <a:cubicBezTo>
                    <a:pt x="1800" y="3044"/>
                    <a:pt x="1858" y="3236"/>
                    <a:pt x="1858" y="3427"/>
                  </a:cubicBezTo>
                  <a:lnTo>
                    <a:pt x="1858" y="3523"/>
                  </a:lnTo>
                  <a:cubicBezTo>
                    <a:pt x="1858" y="3542"/>
                    <a:pt x="1858" y="3580"/>
                    <a:pt x="1838" y="3619"/>
                  </a:cubicBezTo>
                  <a:lnTo>
                    <a:pt x="1838" y="3657"/>
                  </a:lnTo>
                  <a:cubicBezTo>
                    <a:pt x="1838" y="3676"/>
                    <a:pt x="1819" y="3714"/>
                    <a:pt x="1819" y="3753"/>
                  </a:cubicBezTo>
                  <a:cubicBezTo>
                    <a:pt x="1819" y="3772"/>
                    <a:pt x="1800" y="3810"/>
                    <a:pt x="1800" y="3848"/>
                  </a:cubicBezTo>
                  <a:cubicBezTo>
                    <a:pt x="1762" y="3906"/>
                    <a:pt x="1743" y="3925"/>
                    <a:pt x="1724" y="3963"/>
                  </a:cubicBezTo>
                  <a:cubicBezTo>
                    <a:pt x="1704" y="4001"/>
                    <a:pt x="1704" y="4020"/>
                    <a:pt x="1666" y="4040"/>
                  </a:cubicBezTo>
                  <a:lnTo>
                    <a:pt x="1609" y="4116"/>
                  </a:lnTo>
                  <a:lnTo>
                    <a:pt x="1513" y="4212"/>
                  </a:lnTo>
                  <a:cubicBezTo>
                    <a:pt x="1475" y="4231"/>
                    <a:pt x="1456" y="4231"/>
                    <a:pt x="1436" y="4250"/>
                  </a:cubicBezTo>
                  <a:cubicBezTo>
                    <a:pt x="1360" y="4308"/>
                    <a:pt x="1283" y="4327"/>
                    <a:pt x="1226" y="4346"/>
                  </a:cubicBezTo>
                  <a:cubicBezTo>
                    <a:pt x="1188" y="4346"/>
                    <a:pt x="1168" y="4384"/>
                    <a:pt x="1130" y="4384"/>
                  </a:cubicBezTo>
                  <a:cubicBezTo>
                    <a:pt x="1054" y="4403"/>
                    <a:pt x="996" y="4403"/>
                    <a:pt x="939" y="4403"/>
                  </a:cubicBezTo>
                  <a:lnTo>
                    <a:pt x="499" y="4403"/>
                  </a:lnTo>
                  <a:cubicBezTo>
                    <a:pt x="499" y="4403"/>
                    <a:pt x="479" y="4403"/>
                    <a:pt x="479" y="4384"/>
                  </a:cubicBezTo>
                  <a:lnTo>
                    <a:pt x="460" y="4384"/>
                  </a:lnTo>
                  <a:cubicBezTo>
                    <a:pt x="460" y="4384"/>
                    <a:pt x="422" y="4384"/>
                    <a:pt x="422" y="4346"/>
                  </a:cubicBezTo>
                  <a:cubicBezTo>
                    <a:pt x="422" y="4346"/>
                    <a:pt x="403" y="4346"/>
                    <a:pt x="403" y="4327"/>
                  </a:cubicBezTo>
                  <a:lnTo>
                    <a:pt x="384" y="4308"/>
                  </a:lnTo>
                  <a:lnTo>
                    <a:pt x="365" y="4288"/>
                  </a:lnTo>
                  <a:lnTo>
                    <a:pt x="326" y="4250"/>
                  </a:lnTo>
                  <a:lnTo>
                    <a:pt x="307" y="4231"/>
                  </a:lnTo>
                  <a:cubicBezTo>
                    <a:pt x="116" y="4059"/>
                    <a:pt x="1" y="3829"/>
                    <a:pt x="1" y="3542"/>
                  </a:cubicBezTo>
                  <a:lnTo>
                    <a:pt x="1" y="6336"/>
                  </a:lnTo>
                  <a:cubicBezTo>
                    <a:pt x="1" y="6643"/>
                    <a:pt x="269" y="6911"/>
                    <a:pt x="575" y="6911"/>
                  </a:cubicBezTo>
                  <a:lnTo>
                    <a:pt x="2566" y="6911"/>
                  </a:lnTo>
                  <a:cubicBezTo>
                    <a:pt x="2872" y="6911"/>
                    <a:pt x="3121" y="6643"/>
                    <a:pt x="3121" y="6336"/>
                  </a:cubicBezTo>
                  <a:lnTo>
                    <a:pt x="3121" y="709"/>
                  </a:lnTo>
                  <a:cubicBezTo>
                    <a:pt x="3140" y="269"/>
                    <a:pt x="2872" y="1"/>
                    <a:pt x="25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74"/>
            <p:cNvSpPr/>
            <p:nvPr/>
          </p:nvSpPr>
          <p:spPr>
            <a:xfrm>
              <a:off x="3446075" y="3340925"/>
              <a:ext cx="59850" cy="62225"/>
            </a:xfrm>
            <a:custGeom>
              <a:avLst/>
              <a:gdLst/>
              <a:ahLst/>
              <a:cxnLst/>
              <a:rect l="l" t="t" r="r" b="b"/>
              <a:pathLst>
                <a:path w="2394" h="2489" extrusionOk="0">
                  <a:moveTo>
                    <a:pt x="1245" y="230"/>
                  </a:moveTo>
                  <a:cubicBezTo>
                    <a:pt x="1417" y="230"/>
                    <a:pt x="1590" y="307"/>
                    <a:pt x="1704" y="422"/>
                  </a:cubicBezTo>
                  <a:lnTo>
                    <a:pt x="1724" y="460"/>
                  </a:lnTo>
                  <a:lnTo>
                    <a:pt x="1781" y="498"/>
                  </a:lnTo>
                  <a:cubicBezTo>
                    <a:pt x="1838" y="613"/>
                    <a:pt x="1896" y="747"/>
                    <a:pt x="1896" y="881"/>
                  </a:cubicBezTo>
                  <a:lnTo>
                    <a:pt x="1896" y="958"/>
                  </a:lnTo>
                  <a:lnTo>
                    <a:pt x="1896" y="1034"/>
                  </a:lnTo>
                  <a:lnTo>
                    <a:pt x="1896" y="1053"/>
                  </a:lnTo>
                  <a:cubicBezTo>
                    <a:pt x="1896" y="1053"/>
                    <a:pt x="1877" y="1072"/>
                    <a:pt x="1877" y="1111"/>
                  </a:cubicBezTo>
                  <a:cubicBezTo>
                    <a:pt x="1877" y="1111"/>
                    <a:pt x="1838" y="1130"/>
                    <a:pt x="1838" y="1149"/>
                  </a:cubicBezTo>
                  <a:cubicBezTo>
                    <a:pt x="1819" y="1168"/>
                    <a:pt x="1819" y="1187"/>
                    <a:pt x="1800" y="1226"/>
                  </a:cubicBezTo>
                  <a:lnTo>
                    <a:pt x="1743" y="1264"/>
                  </a:lnTo>
                  <a:lnTo>
                    <a:pt x="1704" y="1321"/>
                  </a:lnTo>
                  <a:lnTo>
                    <a:pt x="1628" y="1379"/>
                  </a:lnTo>
                  <a:cubicBezTo>
                    <a:pt x="1609" y="1379"/>
                    <a:pt x="1609" y="1417"/>
                    <a:pt x="1590" y="1417"/>
                  </a:cubicBezTo>
                  <a:lnTo>
                    <a:pt x="1436" y="1493"/>
                  </a:lnTo>
                  <a:cubicBezTo>
                    <a:pt x="1417" y="1513"/>
                    <a:pt x="1398" y="1513"/>
                    <a:pt x="1360" y="1513"/>
                  </a:cubicBezTo>
                  <a:cubicBezTo>
                    <a:pt x="1341" y="1532"/>
                    <a:pt x="1303" y="1532"/>
                    <a:pt x="1245" y="1532"/>
                  </a:cubicBezTo>
                  <a:lnTo>
                    <a:pt x="862" y="1532"/>
                  </a:lnTo>
                  <a:cubicBezTo>
                    <a:pt x="862" y="1513"/>
                    <a:pt x="843" y="1513"/>
                    <a:pt x="843" y="1513"/>
                  </a:cubicBezTo>
                  <a:cubicBezTo>
                    <a:pt x="824" y="1513"/>
                    <a:pt x="824" y="1513"/>
                    <a:pt x="786" y="1494"/>
                  </a:cubicBezTo>
                  <a:lnTo>
                    <a:pt x="786" y="1494"/>
                  </a:lnTo>
                  <a:cubicBezTo>
                    <a:pt x="805" y="1503"/>
                    <a:pt x="805" y="1508"/>
                    <a:pt x="800" y="1508"/>
                  </a:cubicBezTo>
                  <a:cubicBezTo>
                    <a:pt x="795" y="1508"/>
                    <a:pt x="786" y="1503"/>
                    <a:pt x="786" y="1493"/>
                  </a:cubicBezTo>
                  <a:lnTo>
                    <a:pt x="786" y="1493"/>
                  </a:lnTo>
                  <a:cubicBezTo>
                    <a:pt x="786" y="1493"/>
                    <a:pt x="786" y="1493"/>
                    <a:pt x="786" y="1493"/>
                  </a:cubicBezTo>
                  <a:cubicBezTo>
                    <a:pt x="652" y="1340"/>
                    <a:pt x="575" y="1168"/>
                    <a:pt x="575" y="785"/>
                  </a:cubicBezTo>
                  <a:cubicBezTo>
                    <a:pt x="575" y="594"/>
                    <a:pt x="652" y="422"/>
                    <a:pt x="786" y="307"/>
                  </a:cubicBezTo>
                  <a:lnTo>
                    <a:pt x="824" y="288"/>
                  </a:lnTo>
                  <a:cubicBezTo>
                    <a:pt x="824" y="268"/>
                    <a:pt x="843" y="268"/>
                    <a:pt x="843" y="268"/>
                  </a:cubicBezTo>
                  <a:cubicBezTo>
                    <a:pt x="843" y="230"/>
                    <a:pt x="862" y="230"/>
                    <a:pt x="862" y="230"/>
                  </a:cubicBezTo>
                  <a:close/>
                  <a:moveTo>
                    <a:pt x="805" y="1"/>
                  </a:moveTo>
                  <a:cubicBezTo>
                    <a:pt x="805" y="20"/>
                    <a:pt x="805" y="20"/>
                    <a:pt x="786" y="20"/>
                  </a:cubicBezTo>
                  <a:lnTo>
                    <a:pt x="767" y="20"/>
                  </a:lnTo>
                  <a:cubicBezTo>
                    <a:pt x="767" y="39"/>
                    <a:pt x="747" y="39"/>
                    <a:pt x="747" y="39"/>
                  </a:cubicBezTo>
                  <a:lnTo>
                    <a:pt x="709" y="39"/>
                  </a:lnTo>
                  <a:cubicBezTo>
                    <a:pt x="709" y="77"/>
                    <a:pt x="690" y="77"/>
                    <a:pt x="690" y="77"/>
                  </a:cubicBezTo>
                  <a:lnTo>
                    <a:pt x="671" y="77"/>
                  </a:lnTo>
                  <a:lnTo>
                    <a:pt x="652" y="96"/>
                  </a:lnTo>
                  <a:lnTo>
                    <a:pt x="613" y="96"/>
                  </a:lnTo>
                  <a:cubicBezTo>
                    <a:pt x="594" y="96"/>
                    <a:pt x="594" y="115"/>
                    <a:pt x="575" y="115"/>
                  </a:cubicBezTo>
                  <a:cubicBezTo>
                    <a:pt x="556" y="115"/>
                    <a:pt x="518" y="135"/>
                    <a:pt x="518" y="135"/>
                  </a:cubicBezTo>
                  <a:cubicBezTo>
                    <a:pt x="499" y="135"/>
                    <a:pt x="499" y="173"/>
                    <a:pt x="479" y="173"/>
                  </a:cubicBezTo>
                  <a:cubicBezTo>
                    <a:pt x="460" y="173"/>
                    <a:pt x="460" y="173"/>
                    <a:pt x="422" y="192"/>
                  </a:cubicBezTo>
                  <a:cubicBezTo>
                    <a:pt x="173" y="402"/>
                    <a:pt x="1" y="766"/>
                    <a:pt x="1" y="1130"/>
                  </a:cubicBezTo>
                  <a:cubicBezTo>
                    <a:pt x="1" y="1455"/>
                    <a:pt x="135" y="1800"/>
                    <a:pt x="403" y="2029"/>
                  </a:cubicBezTo>
                  <a:cubicBezTo>
                    <a:pt x="422" y="2029"/>
                    <a:pt x="422" y="2049"/>
                    <a:pt x="460" y="2049"/>
                  </a:cubicBezTo>
                  <a:cubicBezTo>
                    <a:pt x="479" y="2049"/>
                    <a:pt x="479" y="2087"/>
                    <a:pt x="499" y="2087"/>
                  </a:cubicBezTo>
                  <a:cubicBezTo>
                    <a:pt x="518" y="2087"/>
                    <a:pt x="518" y="2106"/>
                    <a:pt x="556" y="2106"/>
                  </a:cubicBezTo>
                  <a:cubicBezTo>
                    <a:pt x="575" y="2106"/>
                    <a:pt x="575" y="2125"/>
                    <a:pt x="594" y="2125"/>
                  </a:cubicBezTo>
                  <a:cubicBezTo>
                    <a:pt x="613" y="2125"/>
                    <a:pt x="613" y="2144"/>
                    <a:pt x="652" y="2144"/>
                  </a:cubicBezTo>
                  <a:lnTo>
                    <a:pt x="671" y="2144"/>
                  </a:lnTo>
                  <a:lnTo>
                    <a:pt x="690" y="2183"/>
                  </a:lnTo>
                  <a:lnTo>
                    <a:pt x="709" y="2183"/>
                  </a:lnTo>
                  <a:cubicBezTo>
                    <a:pt x="709" y="2202"/>
                    <a:pt x="747" y="2202"/>
                    <a:pt x="747" y="2202"/>
                  </a:cubicBezTo>
                  <a:lnTo>
                    <a:pt x="767" y="2202"/>
                  </a:lnTo>
                  <a:cubicBezTo>
                    <a:pt x="767" y="2221"/>
                    <a:pt x="767" y="2221"/>
                    <a:pt x="786" y="2221"/>
                  </a:cubicBezTo>
                  <a:lnTo>
                    <a:pt x="805" y="2221"/>
                  </a:lnTo>
                  <a:cubicBezTo>
                    <a:pt x="805" y="2259"/>
                    <a:pt x="805" y="2259"/>
                    <a:pt x="843" y="2259"/>
                  </a:cubicBezTo>
                  <a:lnTo>
                    <a:pt x="1207" y="2259"/>
                  </a:lnTo>
                  <a:cubicBezTo>
                    <a:pt x="1228" y="2259"/>
                    <a:pt x="1247" y="2257"/>
                    <a:pt x="1265" y="2257"/>
                  </a:cubicBezTo>
                  <a:cubicBezTo>
                    <a:pt x="1327" y="2257"/>
                    <a:pt x="1368" y="2280"/>
                    <a:pt x="1398" y="2489"/>
                  </a:cubicBezTo>
                  <a:cubicBezTo>
                    <a:pt x="1436" y="2489"/>
                    <a:pt x="1456" y="2489"/>
                    <a:pt x="1513" y="2470"/>
                  </a:cubicBezTo>
                  <a:cubicBezTo>
                    <a:pt x="1609" y="2431"/>
                    <a:pt x="1685" y="2393"/>
                    <a:pt x="1781" y="2336"/>
                  </a:cubicBezTo>
                  <a:cubicBezTo>
                    <a:pt x="1800" y="2317"/>
                    <a:pt x="1838" y="2297"/>
                    <a:pt x="1877" y="2278"/>
                  </a:cubicBezTo>
                  <a:cubicBezTo>
                    <a:pt x="1915" y="2221"/>
                    <a:pt x="1972" y="2202"/>
                    <a:pt x="2011" y="2144"/>
                  </a:cubicBezTo>
                  <a:cubicBezTo>
                    <a:pt x="2030" y="2125"/>
                    <a:pt x="2068" y="2087"/>
                    <a:pt x="2087" y="2049"/>
                  </a:cubicBezTo>
                  <a:cubicBezTo>
                    <a:pt x="2106" y="2029"/>
                    <a:pt x="2126" y="1991"/>
                    <a:pt x="2164" y="1953"/>
                  </a:cubicBezTo>
                  <a:cubicBezTo>
                    <a:pt x="2202" y="1895"/>
                    <a:pt x="2221" y="1838"/>
                    <a:pt x="2260" y="1800"/>
                  </a:cubicBezTo>
                  <a:cubicBezTo>
                    <a:pt x="2279" y="1742"/>
                    <a:pt x="2279" y="1723"/>
                    <a:pt x="2298" y="1666"/>
                  </a:cubicBezTo>
                  <a:cubicBezTo>
                    <a:pt x="2317" y="1627"/>
                    <a:pt x="2355" y="1608"/>
                    <a:pt x="2355" y="1551"/>
                  </a:cubicBezTo>
                  <a:cubicBezTo>
                    <a:pt x="2374" y="1532"/>
                    <a:pt x="2374" y="1513"/>
                    <a:pt x="2374" y="1474"/>
                  </a:cubicBezTo>
                  <a:cubicBezTo>
                    <a:pt x="2394" y="1436"/>
                    <a:pt x="2394" y="1417"/>
                    <a:pt x="2394" y="1360"/>
                  </a:cubicBezTo>
                  <a:lnTo>
                    <a:pt x="2394" y="1245"/>
                  </a:lnTo>
                  <a:cubicBezTo>
                    <a:pt x="2394" y="977"/>
                    <a:pt x="2317" y="709"/>
                    <a:pt x="2164" y="498"/>
                  </a:cubicBezTo>
                  <a:cubicBezTo>
                    <a:pt x="2126" y="479"/>
                    <a:pt x="2106" y="422"/>
                    <a:pt x="2087" y="402"/>
                  </a:cubicBezTo>
                  <a:lnTo>
                    <a:pt x="2030" y="364"/>
                  </a:lnTo>
                  <a:cubicBezTo>
                    <a:pt x="1800" y="115"/>
                    <a:pt x="1494" y="1"/>
                    <a:pt x="11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74"/>
            <p:cNvSpPr/>
            <p:nvPr/>
          </p:nvSpPr>
          <p:spPr>
            <a:xfrm>
              <a:off x="3445125" y="3273450"/>
              <a:ext cx="93825" cy="184725"/>
            </a:xfrm>
            <a:custGeom>
              <a:avLst/>
              <a:gdLst/>
              <a:ahLst/>
              <a:cxnLst/>
              <a:rect l="l" t="t" r="r" b="b"/>
              <a:pathLst>
                <a:path w="3753" h="7389" extrusionOk="0">
                  <a:moveTo>
                    <a:pt x="2872" y="613"/>
                  </a:moveTo>
                  <a:cubicBezTo>
                    <a:pt x="3006" y="613"/>
                    <a:pt x="3121" y="747"/>
                    <a:pt x="3121" y="881"/>
                  </a:cubicBezTo>
                  <a:lnTo>
                    <a:pt x="3121" y="6509"/>
                  </a:lnTo>
                  <a:cubicBezTo>
                    <a:pt x="3121" y="6642"/>
                    <a:pt x="3006" y="6776"/>
                    <a:pt x="2872" y="6776"/>
                  </a:cubicBezTo>
                  <a:lnTo>
                    <a:pt x="881" y="6776"/>
                  </a:lnTo>
                  <a:cubicBezTo>
                    <a:pt x="728" y="6776"/>
                    <a:pt x="613" y="6642"/>
                    <a:pt x="613" y="6509"/>
                  </a:cubicBezTo>
                  <a:lnTo>
                    <a:pt x="613" y="881"/>
                  </a:lnTo>
                  <a:cubicBezTo>
                    <a:pt x="613" y="747"/>
                    <a:pt x="728" y="613"/>
                    <a:pt x="881" y="613"/>
                  </a:cubicBezTo>
                  <a:close/>
                  <a:moveTo>
                    <a:pt x="881" y="1"/>
                  </a:moveTo>
                  <a:cubicBezTo>
                    <a:pt x="383" y="1"/>
                    <a:pt x="1" y="403"/>
                    <a:pt x="1" y="881"/>
                  </a:cubicBezTo>
                  <a:lnTo>
                    <a:pt x="1" y="6509"/>
                  </a:lnTo>
                  <a:cubicBezTo>
                    <a:pt x="1" y="7006"/>
                    <a:pt x="403" y="7389"/>
                    <a:pt x="881" y="7389"/>
                  </a:cubicBezTo>
                  <a:lnTo>
                    <a:pt x="2872" y="7389"/>
                  </a:lnTo>
                  <a:cubicBezTo>
                    <a:pt x="3350" y="7389"/>
                    <a:pt x="3752" y="7006"/>
                    <a:pt x="3752" y="6509"/>
                  </a:cubicBezTo>
                  <a:lnTo>
                    <a:pt x="3752" y="881"/>
                  </a:lnTo>
                  <a:cubicBezTo>
                    <a:pt x="3752" y="384"/>
                    <a:pt x="3350" y="1"/>
                    <a:pt x="28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74"/>
            <p:cNvSpPr/>
            <p:nvPr/>
          </p:nvSpPr>
          <p:spPr>
            <a:xfrm>
              <a:off x="3428375" y="3213150"/>
              <a:ext cx="127325" cy="38325"/>
            </a:xfrm>
            <a:custGeom>
              <a:avLst/>
              <a:gdLst/>
              <a:ahLst/>
              <a:cxnLst/>
              <a:rect l="l" t="t" r="r" b="b"/>
              <a:pathLst>
                <a:path w="5093" h="1533" extrusionOk="0">
                  <a:moveTo>
                    <a:pt x="4212" y="594"/>
                  </a:moveTo>
                  <a:cubicBezTo>
                    <a:pt x="4365" y="594"/>
                    <a:pt x="4499" y="728"/>
                    <a:pt x="4499" y="881"/>
                  </a:cubicBezTo>
                  <a:lnTo>
                    <a:pt x="4499" y="920"/>
                  </a:lnTo>
                  <a:lnTo>
                    <a:pt x="594" y="920"/>
                  </a:lnTo>
                  <a:lnTo>
                    <a:pt x="594" y="881"/>
                  </a:lnTo>
                  <a:cubicBezTo>
                    <a:pt x="594" y="709"/>
                    <a:pt x="728" y="594"/>
                    <a:pt x="881" y="594"/>
                  </a:cubicBezTo>
                  <a:close/>
                  <a:moveTo>
                    <a:pt x="881" y="1"/>
                  </a:moveTo>
                  <a:cubicBezTo>
                    <a:pt x="403" y="1"/>
                    <a:pt x="1" y="403"/>
                    <a:pt x="1" y="881"/>
                  </a:cubicBezTo>
                  <a:lnTo>
                    <a:pt x="1" y="1532"/>
                  </a:lnTo>
                  <a:lnTo>
                    <a:pt x="5092" y="1532"/>
                  </a:lnTo>
                  <a:lnTo>
                    <a:pt x="5092" y="881"/>
                  </a:lnTo>
                  <a:cubicBezTo>
                    <a:pt x="5092" y="403"/>
                    <a:pt x="4690" y="1"/>
                    <a:pt x="42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22" name="Google Shape;3522;p74"/>
          <p:cNvGrpSpPr/>
          <p:nvPr/>
        </p:nvGrpSpPr>
        <p:grpSpPr>
          <a:xfrm>
            <a:off x="3626807" y="3481038"/>
            <a:ext cx="288075" cy="195750"/>
            <a:chOff x="3661900" y="3212200"/>
            <a:chExt cx="288075" cy="195750"/>
          </a:xfrm>
        </p:grpSpPr>
        <p:sp>
          <p:nvSpPr>
            <p:cNvPr id="3523" name="Google Shape;3523;p74"/>
            <p:cNvSpPr/>
            <p:nvPr/>
          </p:nvSpPr>
          <p:spPr>
            <a:xfrm>
              <a:off x="3723150" y="3278725"/>
              <a:ext cx="190950" cy="55525"/>
            </a:xfrm>
            <a:custGeom>
              <a:avLst/>
              <a:gdLst/>
              <a:ahLst/>
              <a:cxnLst/>
              <a:rect l="l" t="t" r="r" b="b"/>
              <a:pathLst>
                <a:path w="7638" h="2221" extrusionOk="0">
                  <a:moveTo>
                    <a:pt x="7006" y="632"/>
                  </a:moveTo>
                  <a:lnTo>
                    <a:pt x="7006" y="1512"/>
                  </a:lnTo>
                  <a:cubicBezTo>
                    <a:pt x="7006" y="1551"/>
                    <a:pt x="6968" y="1608"/>
                    <a:pt x="6910" y="1608"/>
                  </a:cubicBezTo>
                  <a:lnTo>
                    <a:pt x="613" y="1608"/>
                  </a:lnTo>
                  <a:lnTo>
                    <a:pt x="613" y="632"/>
                  </a:lnTo>
                  <a:close/>
                  <a:moveTo>
                    <a:pt x="0" y="0"/>
                  </a:moveTo>
                  <a:lnTo>
                    <a:pt x="0" y="2221"/>
                  </a:lnTo>
                  <a:lnTo>
                    <a:pt x="6910" y="2221"/>
                  </a:lnTo>
                  <a:cubicBezTo>
                    <a:pt x="7293" y="2221"/>
                    <a:pt x="7637" y="1914"/>
                    <a:pt x="7637" y="1512"/>
                  </a:cubicBezTo>
                  <a:lnTo>
                    <a:pt x="76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74"/>
            <p:cNvSpPr/>
            <p:nvPr/>
          </p:nvSpPr>
          <p:spPr>
            <a:xfrm>
              <a:off x="3661900" y="3299300"/>
              <a:ext cx="277550" cy="108650"/>
            </a:xfrm>
            <a:custGeom>
              <a:avLst/>
              <a:gdLst/>
              <a:ahLst/>
              <a:cxnLst/>
              <a:rect l="l" t="t" r="r" b="b"/>
              <a:pathLst>
                <a:path w="11102" h="4346" extrusionOk="0">
                  <a:moveTo>
                    <a:pt x="632" y="613"/>
                  </a:moveTo>
                  <a:lnTo>
                    <a:pt x="2087" y="632"/>
                  </a:lnTo>
                  <a:lnTo>
                    <a:pt x="2087" y="1953"/>
                  </a:lnTo>
                  <a:cubicBezTo>
                    <a:pt x="2087" y="2335"/>
                    <a:pt x="2393" y="2680"/>
                    <a:pt x="2814" y="2680"/>
                  </a:cubicBezTo>
                  <a:lnTo>
                    <a:pt x="10375" y="2680"/>
                  </a:lnTo>
                  <a:cubicBezTo>
                    <a:pt x="10413" y="2680"/>
                    <a:pt x="10470" y="2718"/>
                    <a:pt x="10470" y="2776"/>
                  </a:cubicBezTo>
                  <a:lnTo>
                    <a:pt x="10470" y="3637"/>
                  </a:lnTo>
                  <a:cubicBezTo>
                    <a:pt x="10470" y="3675"/>
                    <a:pt x="10413" y="3733"/>
                    <a:pt x="10375" y="3733"/>
                  </a:cubicBezTo>
                  <a:lnTo>
                    <a:pt x="728" y="3733"/>
                  </a:lnTo>
                  <a:cubicBezTo>
                    <a:pt x="670" y="3733"/>
                    <a:pt x="632" y="3675"/>
                    <a:pt x="632" y="3637"/>
                  </a:cubicBezTo>
                  <a:lnTo>
                    <a:pt x="632" y="613"/>
                  </a:lnTo>
                  <a:close/>
                  <a:moveTo>
                    <a:pt x="0" y="0"/>
                  </a:moveTo>
                  <a:lnTo>
                    <a:pt x="0" y="3637"/>
                  </a:lnTo>
                  <a:cubicBezTo>
                    <a:pt x="0" y="4020"/>
                    <a:pt x="326" y="4345"/>
                    <a:pt x="728" y="4345"/>
                  </a:cubicBezTo>
                  <a:lnTo>
                    <a:pt x="10375" y="4345"/>
                  </a:lnTo>
                  <a:cubicBezTo>
                    <a:pt x="10777" y="4345"/>
                    <a:pt x="11102" y="4039"/>
                    <a:pt x="11083" y="3599"/>
                  </a:cubicBezTo>
                  <a:lnTo>
                    <a:pt x="11083" y="2737"/>
                  </a:lnTo>
                  <a:cubicBezTo>
                    <a:pt x="11083" y="2355"/>
                    <a:pt x="10777" y="2029"/>
                    <a:pt x="10375" y="2029"/>
                  </a:cubicBezTo>
                  <a:lnTo>
                    <a:pt x="2814" y="2029"/>
                  </a:lnTo>
                  <a:cubicBezTo>
                    <a:pt x="2757" y="2029"/>
                    <a:pt x="2718" y="1972"/>
                    <a:pt x="2718" y="1933"/>
                  </a:cubicBezTo>
                  <a:lnTo>
                    <a:pt x="27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74"/>
            <p:cNvSpPr/>
            <p:nvPr/>
          </p:nvSpPr>
          <p:spPr>
            <a:xfrm>
              <a:off x="3670025" y="3221300"/>
              <a:ext cx="270400" cy="109125"/>
            </a:xfrm>
            <a:custGeom>
              <a:avLst/>
              <a:gdLst/>
              <a:ahLst/>
              <a:cxnLst/>
              <a:rect l="l" t="t" r="r" b="b"/>
              <a:pathLst>
                <a:path w="10816" h="4365" extrusionOk="0">
                  <a:moveTo>
                    <a:pt x="8480" y="0"/>
                  </a:moveTo>
                  <a:cubicBezTo>
                    <a:pt x="6145" y="0"/>
                    <a:pt x="1168" y="2412"/>
                    <a:pt x="1" y="3044"/>
                  </a:cubicBezTo>
                  <a:lnTo>
                    <a:pt x="1" y="4364"/>
                  </a:lnTo>
                  <a:lnTo>
                    <a:pt x="10624" y="2565"/>
                  </a:lnTo>
                  <a:cubicBezTo>
                    <a:pt x="10719" y="2221"/>
                    <a:pt x="10815" y="1398"/>
                    <a:pt x="10337" y="747"/>
                  </a:cubicBezTo>
                  <a:cubicBezTo>
                    <a:pt x="9973" y="268"/>
                    <a:pt x="9341" y="0"/>
                    <a:pt x="84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74"/>
            <p:cNvSpPr/>
            <p:nvPr/>
          </p:nvSpPr>
          <p:spPr>
            <a:xfrm>
              <a:off x="3661900" y="3212200"/>
              <a:ext cx="288075" cy="126350"/>
            </a:xfrm>
            <a:custGeom>
              <a:avLst/>
              <a:gdLst/>
              <a:ahLst/>
              <a:cxnLst/>
              <a:rect l="l" t="t" r="r" b="b"/>
              <a:pathLst>
                <a:path w="11523" h="5054" extrusionOk="0">
                  <a:moveTo>
                    <a:pt x="8786" y="651"/>
                  </a:moveTo>
                  <a:cubicBezTo>
                    <a:pt x="9552" y="651"/>
                    <a:pt x="10087" y="843"/>
                    <a:pt x="10394" y="1283"/>
                  </a:cubicBezTo>
                  <a:cubicBezTo>
                    <a:pt x="10719" y="1723"/>
                    <a:pt x="10719" y="2336"/>
                    <a:pt x="10681" y="2642"/>
                  </a:cubicBezTo>
                  <a:lnTo>
                    <a:pt x="632" y="4346"/>
                  </a:lnTo>
                  <a:lnTo>
                    <a:pt x="632" y="3599"/>
                  </a:lnTo>
                  <a:cubicBezTo>
                    <a:pt x="1589" y="3101"/>
                    <a:pt x="6489" y="651"/>
                    <a:pt x="8786" y="651"/>
                  </a:cubicBezTo>
                  <a:close/>
                  <a:moveTo>
                    <a:pt x="8805" y="1"/>
                  </a:moveTo>
                  <a:cubicBezTo>
                    <a:pt x="7752" y="1"/>
                    <a:pt x="6164" y="460"/>
                    <a:pt x="4001" y="1321"/>
                  </a:cubicBezTo>
                  <a:cubicBezTo>
                    <a:pt x="2010" y="2144"/>
                    <a:pt x="364" y="3006"/>
                    <a:pt x="173" y="3101"/>
                  </a:cubicBezTo>
                  <a:lnTo>
                    <a:pt x="0" y="3197"/>
                  </a:lnTo>
                  <a:lnTo>
                    <a:pt x="0" y="5054"/>
                  </a:lnTo>
                  <a:lnTo>
                    <a:pt x="11198" y="3140"/>
                  </a:lnTo>
                  <a:lnTo>
                    <a:pt x="11255" y="2948"/>
                  </a:lnTo>
                  <a:cubicBezTo>
                    <a:pt x="11293" y="2757"/>
                    <a:pt x="11523" y="1704"/>
                    <a:pt x="10911" y="900"/>
                  </a:cubicBezTo>
                  <a:cubicBezTo>
                    <a:pt x="10489" y="288"/>
                    <a:pt x="9762" y="1"/>
                    <a:pt x="88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27" name="Google Shape;3527;p74"/>
          <p:cNvGrpSpPr/>
          <p:nvPr/>
        </p:nvGrpSpPr>
        <p:grpSpPr>
          <a:xfrm>
            <a:off x="3995199" y="3469313"/>
            <a:ext cx="283300" cy="219200"/>
            <a:chOff x="4025575" y="3226550"/>
            <a:chExt cx="283300" cy="219200"/>
          </a:xfrm>
        </p:grpSpPr>
        <p:sp>
          <p:nvSpPr>
            <p:cNvPr id="3528" name="Google Shape;3528;p74"/>
            <p:cNvSpPr/>
            <p:nvPr/>
          </p:nvSpPr>
          <p:spPr>
            <a:xfrm>
              <a:off x="4077250" y="3356725"/>
              <a:ext cx="81375" cy="81375"/>
            </a:xfrm>
            <a:custGeom>
              <a:avLst/>
              <a:gdLst/>
              <a:ahLst/>
              <a:cxnLst/>
              <a:rect l="l" t="t" r="r" b="b"/>
              <a:pathLst>
                <a:path w="3255" h="3255" extrusionOk="0">
                  <a:moveTo>
                    <a:pt x="1627" y="0"/>
                  </a:moveTo>
                  <a:cubicBezTo>
                    <a:pt x="709" y="0"/>
                    <a:pt x="0" y="728"/>
                    <a:pt x="0" y="1627"/>
                  </a:cubicBezTo>
                  <a:cubicBezTo>
                    <a:pt x="0" y="2527"/>
                    <a:pt x="747" y="3254"/>
                    <a:pt x="1627" y="3254"/>
                  </a:cubicBezTo>
                  <a:cubicBezTo>
                    <a:pt x="2527" y="3254"/>
                    <a:pt x="3254" y="2508"/>
                    <a:pt x="3254" y="1627"/>
                  </a:cubicBezTo>
                  <a:cubicBezTo>
                    <a:pt x="3254" y="728"/>
                    <a:pt x="2508" y="0"/>
                    <a:pt x="16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74"/>
            <p:cNvSpPr/>
            <p:nvPr/>
          </p:nvSpPr>
          <p:spPr>
            <a:xfrm>
              <a:off x="4069600" y="3348575"/>
              <a:ext cx="96675" cy="97175"/>
            </a:xfrm>
            <a:custGeom>
              <a:avLst/>
              <a:gdLst/>
              <a:ahLst/>
              <a:cxnLst/>
              <a:rect l="l" t="t" r="r" b="b"/>
              <a:pathLst>
                <a:path w="3867" h="3887" extrusionOk="0">
                  <a:moveTo>
                    <a:pt x="1933" y="632"/>
                  </a:moveTo>
                  <a:cubicBezTo>
                    <a:pt x="2642" y="632"/>
                    <a:pt x="3254" y="1226"/>
                    <a:pt x="3254" y="1953"/>
                  </a:cubicBezTo>
                  <a:cubicBezTo>
                    <a:pt x="3254" y="2661"/>
                    <a:pt x="2642" y="3255"/>
                    <a:pt x="1933" y="3255"/>
                  </a:cubicBezTo>
                  <a:cubicBezTo>
                    <a:pt x="1206" y="3255"/>
                    <a:pt x="613" y="2661"/>
                    <a:pt x="613" y="1953"/>
                  </a:cubicBezTo>
                  <a:cubicBezTo>
                    <a:pt x="613" y="1226"/>
                    <a:pt x="1206" y="632"/>
                    <a:pt x="1933" y="632"/>
                  </a:cubicBezTo>
                  <a:close/>
                  <a:moveTo>
                    <a:pt x="1933" y="1"/>
                  </a:moveTo>
                  <a:cubicBezTo>
                    <a:pt x="861" y="1"/>
                    <a:pt x="0" y="900"/>
                    <a:pt x="0" y="1953"/>
                  </a:cubicBezTo>
                  <a:cubicBezTo>
                    <a:pt x="0" y="3025"/>
                    <a:pt x="881" y="3886"/>
                    <a:pt x="1933" y="3886"/>
                  </a:cubicBezTo>
                  <a:cubicBezTo>
                    <a:pt x="2986" y="3886"/>
                    <a:pt x="3847" y="3025"/>
                    <a:pt x="3867" y="1953"/>
                  </a:cubicBezTo>
                  <a:cubicBezTo>
                    <a:pt x="3867" y="862"/>
                    <a:pt x="2986" y="1"/>
                    <a:pt x="19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74"/>
            <p:cNvSpPr/>
            <p:nvPr/>
          </p:nvSpPr>
          <p:spPr>
            <a:xfrm>
              <a:off x="4091600" y="3370125"/>
              <a:ext cx="26825" cy="27300"/>
            </a:xfrm>
            <a:custGeom>
              <a:avLst/>
              <a:gdLst/>
              <a:ahLst/>
              <a:cxnLst/>
              <a:rect l="l" t="t" r="r" b="b"/>
              <a:pathLst>
                <a:path w="1073" h="1092" extrusionOk="0">
                  <a:moveTo>
                    <a:pt x="1072" y="0"/>
                  </a:moveTo>
                  <a:cubicBezTo>
                    <a:pt x="479" y="0"/>
                    <a:pt x="1" y="479"/>
                    <a:pt x="1" y="1091"/>
                  </a:cubicBezTo>
                  <a:lnTo>
                    <a:pt x="594" y="1091"/>
                  </a:lnTo>
                  <a:cubicBezTo>
                    <a:pt x="594" y="842"/>
                    <a:pt x="785" y="632"/>
                    <a:pt x="1072" y="613"/>
                  </a:cubicBezTo>
                  <a:lnTo>
                    <a:pt x="107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74"/>
            <p:cNvSpPr/>
            <p:nvPr/>
          </p:nvSpPr>
          <p:spPr>
            <a:xfrm>
              <a:off x="4175825" y="3356725"/>
              <a:ext cx="81375" cy="81375"/>
            </a:xfrm>
            <a:custGeom>
              <a:avLst/>
              <a:gdLst/>
              <a:ahLst/>
              <a:cxnLst/>
              <a:rect l="l" t="t" r="r" b="b"/>
              <a:pathLst>
                <a:path w="3255" h="3255" extrusionOk="0">
                  <a:moveTo>
                    <a:pt x="1627" y="0"/>
                  </a:moveTo>
                  <a:cubicBezTo>
                    <a:pt x="728" y="0"/>
                    <a:pt x="0" y="728"/>
                    <a:pt x="0" y="1627"/>
                  </a:cubicBezTo>
                  <a:cubicBezTo>
                    <a:pt x="0" y="2527"/>
                    <a:pt x="747" y="3254"/>
                    <a:pt x="1627" y="3254"/>
                  </a:cubicBezTo>
                  <a:cubicBezTo>
                    <a:pt x="2546" y="3254"/>
                    <a:pt x="3254" y="2508"/>
                    <a:pt x="3254" y="1627"/>
                  </a:cubicBezTo>
                  <a:cubicBezTo>
                    <a:pt x="3254" y="728"/>
                    <a:pt x="2546" y="0"/>
                    <a:pt x="16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74"/>
            <p:cNvSpPr/>
            <p:nvPr/>
          </p:nvSpPr>
          <p:spPr>
            <a:xfrm>
              <a:off x="4168175" y="3348575"/>
              <a:ext cx="96675" cy="97175"/>
            </a:xfrm>
            <a:custGeom>
              <a:avLst/>
              <a:gdLst/>
              <a:ahLst/>
              <a:cxnLst/>
              <a:rect l="l" t="t" r="r" b="b"/>
              <a:pathLst>
                <a:path w="3867" h="3887" extrusionOk="0">
                  <a:moveTo>
                    <a:pt x="1933" y="632"/>
                  </a:moveTo>
                  <a:cubicBezTo>
                    <a:pt x="2661" y="632"/>
                    <a:pt x="3254" y="1226"/>
                    <a:pt x="3254" y="1953"/>
                  </a:cubicBezTo>
                  <a:cubicBezTo>
                    <a:pt x="3254" y="2661"/>
                    <a:pt x="2661" y="3255"/>
                    <a:pt x="1933" y="3255"/>
                  </a:cubicBezTo>
                  <a:cubicBezTo>
                    <a:pt x="1225" y="3255"/>
                    <a:pt x="613" y="2661"/>
                    <a:pt x="613" y="1953"/>
                  </a:cubicBezTo>
                  <a:cubicBezTo>
                    <a:pt x="613" y="1226"/>
                    <a:pt x="1225" y="632"/>
                    <a:pt x="1933" y="632"/>
                  </a:cubicBezTo>
                  <a:close/>
                  <a:moveTo>
                    <a:pt x="1933" y="1"/>
                  </a:moveTo>
                  <a:cubicBezTo>
                    <a:pt x="861" y="1"/>
                    <a:pt x="0" y="900"/>
                    <a:pt x="0" y="1953"/>
                  </a:cubicBezTo>
                  <a:cubicBezTo>
                    <a:pt x="0" y="3025"/>
                    <a:pt x="881" y="3886"/>
                    <a:pt x="1933" y="3886"/>
                  </a:cubicBezTo>
                  <a:cubicBezTo>
                    <a:pt x="3005" y="3886"/>
                    <a:pt x="3867" y="3025"/>
                    <a:pt x="3867" y="1953"/>
                  </a:cubicBezTo>
                  <a:cubicBezTo>
                    <a:pt x="3867" y="862"/>
                    <a:pt x="2986" y="1"/>
                    <a:pt x="19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74"/>
            <p:cNvSpPr/>
            <p:nvPr/>
          </p:nvSpPr>
          <p:spPr>
            <a:xfrm>
              <a:off x="4190175" y="3370125"/>
              <a:ext cx="26825" cy="27300"/>
            </a:xfrm>
            <a:custGeom>
              <a:avLst/>
              <a:gdLst/>
              <a:ahLst/>
              <a:cxnLst/>
              <a:rect l="l" t="t" r="r" b="b"/>
              <a:pathLst>
                <a:path w="1073" h="1092" extrusionOk="0">
                  <a:moveTo>
                    <a:pt x="1072" y="0"/>
                  </a:moveTo>
                  <a:cubicBezTo>
                    <a:pt x="479" y="0"/>
                    <a:pt x="1" y="479"/>
                    <a:pt x="1" y="1091"/>
                  </a:cubicBezTo>
                  <a:lnTo>
                    <a:pt x="594" y="1091"/>
                  </a:lnTo>
                  <a:cubicBezTo>
                    <a:pt x="594" y="842"/>
                    <a:pt x="824" y="632"/>
                    <a:pt x="1072" y="613"/>
                  </a:cubicBezTo>
                  <a:lnTo>
                    <a:pt x="107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74"/>
            <p:cNvSpPr/>
            <p:nvPr/>
          </p:nvSpPr>
          <p:spPr>
            <a:xfrm>
              <a:off x="4156200" y="3389250"/>
              <a:ext cx="22050" cy="15350"/>
            </a:xfrm>
            <a:custGeom>
              <a:avLst/>
              <a:gdLst/>
              <a:ahLst/>
              <a:cxnLst/>
              <a:rect l="l" t="t" r="r" b="b"/>
              <a:pathLst>
                <a:path w="882" h="614" extrusionOk="0">
                  <a:moveTo>
                    <a:pt x="1" y="1"/>
                  </a:moveTo>
                  <a:lnTo>
                    <a:pt x="1" y="613"/>
                  </a:lnTo>
                  <a:lnTo>
                    <a:pt x="881" y="613"/>
                  </a:lnTo>
                  <a:lnTo>
                    <a:pt x="88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74"/>
            <p:cNvSpPr/>
            <p:nvPr/>
          </p:nvSpPr>
          <p:spPr>
            <a:xfrm>
              <a:off x="4065775" y="3251450"/>
              <a:ext cx="201475" cy="94275"/>
            </a:xfrm>
            <a:custGeom>
              <a:avLst/>
              <a:gdLst/>
              <a:ahLst/>
              <a:cxnLst/>
              <a:rect l="l" t="t" r="r" b="b"/>
              <a:pathLst>
                <a:path w="8059" h="3771" extrusionOk="0">
                  <a:moveTo>
                    <a:pt x="0" y="0"/>
                  </a:moveTo>
                  <a:lnTo>
                    <a:pt x="0" y="3484"/>
                  </a:lnTo>
                  <a:lnTo>
                    <a:pt x="593" y="3484"/>
                  </a:lnTo>
                  <a:lnTo>
                    <a:pt x="593" y="613"/>
                  </a:lnTo>
                  <a:lnTo>
                    <a:pt x="7446" y="613"/>
                  </a:lnTo>
                  <a:lnTo>
                    <a:pt x="7446" y="2910"/>
                  </a:lnTo>
                  <a:cubicBezTo>
                    <a:pt x="6986" y="2546"/>
                    <a:pt x="6412" y="2355"/>
                    <a:pt x="5838" y="2355"/>
                  </a:cubicBezTo>
                  <a:cubicBezTo>
                    <a:pt x="5168" y="2355"/>
                    <a:pt x="4498" y="2622"/>
                    <a:pt x="4020" y="3101"/>
                  </a:cubicBezTo>
                  <a:cubicBezTo>
                    <a:pt x="3541" y="2622"/>
                    <a:pt x="2890" y="2355"/>
                    <a:pt x="2201" y="2355"/>
                  </a:cubicBezTo>
                  <a:cubicBezTo>
                    <a:pt x="1780" y="2355"/>
                    <a:pt x="1359" y="2489"/>
                    <a:pt x="976" y="2680"/>
                  </a:cubicBezTo>
                  <a:lnTo>
                    <a:pt x="1263" y="3216"/>
                  </a:lnTo>
                  <a:cubicBezTo>
                    <a:pt x="1550" y="3063"/>
                    <a:pt x="1876" y="2986"/>
                    <a:pt x="2201" y="2986"/>
                  </a:cubicBezTo>
                  <a:cubicBezTo>
                    <a:pt x="2795" y="2986"/>
                    <a:pt x="3350" y="3216"/>
                    <a:pt x="3732" y="3675"/>
                  </a:cubicBezTo>
                  <a:lnTo>
                    <a:pt x="3828" y="3771"/>
                  </a:lnTo>
                  <a:lnTo>
                    <a:pt x="4230" y="3771"/>
                  </a:lnTo>
                  <a:lnTo>
                    <a:pt x="4326" y="3675"/>
                  </a:lnTo>
                  <a:cubicBezTo>
                    <a:pt x="4709" y="3254"/>
                    <a:pt x="5283" y="2986"/>
                    <a:pt x="5857" y="2986"/>
                  </a:cubicBezTo>
                  <a:cubicBezTo>
                    <a:pt x="6470" y="2986"/>
                    <a:pt x="7005" y="3216"/>
                    <a:pt x="7388" y="3675"/>
                  </a:cubicBezTo>
                  <a:lnTo>
                    <a:pt x="7484" y="3771"/>
                  </a:lnTo>
                  <a:lnTo>
                    <a:pt x="8058" y="3771"/>
                  </a:lnTo>
                  <a:lnTo>
                    <a:pt x="805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74"/>
            <p:cNvSpPr/>
            <p:nvPr/>
          </p:nvSpPr>
          <p:spPr>
            <a:xfrm>
              <a:off x="4032750" y="3231350"/>
              <a:ext cx="268000" cy="27775"/>
            </a:xfrm>
            <a:custGeom>
              <a:avLst/>
              <a:gdLst/>
              <a:ahLst/>
              <a:cxnLst/>
              <a:rect l="l" t="t" r="r" b="b"/>
              <a:pathLst>
                <a:path w="10720" h="1111" extrusionOk="0">
                  <a:moveTo>
                    <a:pt x="268" y="0"/>
                  </a:moveTo>
                  <a:cubicBezTo>
                    <a:pt x="134" y="0"/>
                    <a:pt x="0" y="134"/>
                    <a:pt x="0" y="268"/>
                  </a:cubicBezTo>
                  <a:lnTo>
                    <a:pt x="0" y="843"/>
                  </a:lnTo>
                  <a:cubicBezTo>
                    <a:pt x="0" y="996"/>
                    <a:pt x="134" y="1110"/>
                    <a:pt x="268" y="1110"/>
                  </a:cubicBezTo>
                  <a:lnTo>
                    <a:pt x="10470" y="1110"/>
                  </a:lnTo>
                  <a:cubicBezTo>
                    <a:pt x="10604" y="1110"/>
                    <a:pt x="10719" y="996"/>
                    <a:pt x="10719" y="843"/>
                  </a:cubicBezTo>
                  <a:lnTo>
                    <a:pt x="10719" y="268"/>
                  </a:lnTo>
                  <a:cubicBezTo>
                    <a:pt x="10719" y="134"/>
                    <a:pt x="10604" y="0"/>
                    <a:pt x="10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74"/>
            <p:cNvSpPr/>
            <p:nvPr/>
          </p:nvSpPr>
          <p:spPr>
            <a:xfrm>
              <a:off x="4025575" y="3226550"/>
              <a:ext cx="283300" cy="41650"/>
            </a:xfrm>
            <a:custGeom>
              <a:avLst/>
              <a:gdLst/>
              <a:ahLst/>
              <a:cxnLst/>
              <a:rect l="l" t="t" r="r" b="b"/>
              <a:pathLst>
                <a:path w="11332" h="1666" extrusionOk="0">
                  <a:moveTo>
                    <a:pt x="10700" y="575"/>
                  </a:moveTo>
                  <a:lnTo>
                    <a:pt x="10700" y="1053"/>
                  </a:lnTo>
                  <a:lnTo>
                    <a:pt x="613" y="1053"/>
                  </a:lnTo>
                  <a:lnTo>
                    <a:pt x="613" y="575"/>
                  </a:lnTo>
                  <a:close/>
                  <a:moveTo>
                    <a:pt x="555" y="1"/>
                  </a:moveTo>
                  <a:cubicBezTo>
                    <a:pt x="268" y="1"/>
                    <a:pt x="0" y="230"/>
                    <a:pt x="0" y="536"/>
                  </a:cubicBezTo>
                  <a:lnTo>
                    <a:pt x="0" y="1111"/>
                  </a:lnTo>
                  <a:cubicBezTo>
                    <a:pt x="0" y="1398"/>
                    <a:pt x="249" y="1666"/>
                    <a:pt x="555" y="1666"/>
                  </a:cubicBezTo>
                  <a:lnTo>
                    <a:pt x="10757" y="1666"/>
                  </a:lnTo>
                  <a:cubicBezTo>
                    <a:pt x="11063" y="1666"/>
                    <a:pt x="11331" y="1398"/>
                    <a:pt x="11293" y="1111"/>
                  </a:cubicBezTo>
                  <a:lnTo>
                    <a:pt x="11293" y="536"/>
                  </a:lnTo>
                  <a:cubicBezTo>
                    <a:pt x="11293" y="249"/>
                    <a:pt x="11063" y="1"/>
                    <a:pt x="107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74"/>
            <p:cNvSpPr/>
            <p:nvPr/>
          </p:nvSpPr>
          <p:spPr>
            <a:xfrm>
              <a:off x="4281575" y="3261975"/>
              <a:ext cx="15325" cy="125400"/>
            </a:xfrm>
            <a:custGeom>
              <a:avLst/>
              <a:gdLst/>
              <a:ahLst/>
              <a:cxnLst/>
              <a:rect l="l" t="t" r="r" b="b"/>
              <a:pathLst>
                <a:path w="613" h="5016" extrusionOk="0">
                  <a:moveTo>
                    <a:pt x="0" y="0"/>
                  </a:moveTo>
                  <a:lnTo>
                    <a:pt x="0" y="5015"/>
                  </a:lnTo>
                  <a:lnTo>
                    <a:pt x="613" y="5015"/>
                  </a:lnTo>
                  <a:lnTo>
                    <a:pt x="61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39" name="Google Shape;3539;p74"/>
          <p:cNvGrpSpPr/>
          <p:nvPr/>
        </p:nvGrpSpPr>
        <p:grpSpPr>
          <a:xfrm>
            <a:off x="4358816" y="3437738"/>
            <a:ext cx="235925" cy="282350"/>
            <a:chOff x="4356700" y="3220825"/>
            <a:chExt cx="235925" cy="282350"/>
          </a:xfrm>
        </p:grpSpPr>
        <p:sp>
          <p:nvSpPr>
            <p:cNvPr id="3540" name="Google Shape;3540;p74"/>
            <p:cNvSpPr/>
            <p:nvPr/>
          </p:nvSpPr>
          <p:spPr>
            <a:xfrm>
              <a:off x="4356700" y="3220825"/>
              <a:ext cx="235925" cy="282350"/>
            </a:xfrm>
            <a:custGeom>
              <a:avLst/>
              <a:gdLst/>
              <a:ahLst/>
              <a:cxnLst/>
              <a:rect l="l" t="t" r="r" b="b"/>
              <a:pathLst>
                <a:path w="9437" h="11294" extrusionOk="0">
                  <a:moveTo>
                    <a:pt x="8174" y="594"/>
                  </a:moveTo>
                  <a:cubicBezTo>
                    <a:pt x="8537" y="594"/>
                    <a:pt x="8824" y="881"/>
                    <a:pt x="8824" y="1244"/>
                  </a:cubicBezTo>
                  <a:lnTo>
                    <a:pt x="8824" y="10049"/>
                  </a:lnTo>
                  <a:cubicBezTo>
                    <a:pt x="8824" y="10413"/>
                    <a:pt x="8537" y="10700"/>
                    <a:pt x="8174" y="10700"/>
                  </a:cubicBezTo>
                  <a:lnTo>
                    <a:pt x="1245" y="10700"/>
                  </a:lnTo>
                  <a:cubicBezTo>
                    <a:pt x="881" y="10700"/>
                    <a:pt x="594" y="10413"/>
                    <a:pt x="594" y="10049"/>
                  </a:cubicBezTo>
                  <a:lnTo>
                    <a:pt x="594" y="1244"/>
                  </a:lnTo>
                  <a:cubicBezTo>
                    <a:pt x="594" y="881"/>
                    <a:pt x="881" y="594"/>
                    <a:pt x="1245" y="594"/>
                  </a:cubicBezTo>
                  <a:close/>
                  <a:moveTo>
                    <a:pt x="1245" y="0"/>
                  </a:moveTo>
                  <a:cubicBezTo>
                    <a:pt x="575" y="0"/>
                    <a:pt x="1" y="555"/>
                    <a:pt x="1" y="1244"/>
                  </a:cubicBezTo>
                  <a:lnTo>
                    <a:pt x="1" y="10049"/>
                  </a:lnTo>
                  <a:cubicBezTo>
                    <a:pt x="1" y="10719"/>
                    <a:pt x="536" y="11293"/>
                    <a:pt x="1245" y="11293"/>
                  </a:cubicBezTo>
                  <a:lnTo>
                    <a:pt x="8174" y="11293"/>
                  </a:lnTo>
                  <a:cubicBezTo>
                    <a:pt x="8863" y="11293"/>
                    <a:pt x="9437" y="10738"/>
                    <a:pt x="9418" y="10049"/>
                  </a:cubicBezTo>
                  <a:lnTo>
                    <a:pt x="9418" y="1244"/>
                  </a:lnTo>
                  <a:cubicBezTo>
                    <a:pt x="9418" y="574"/>
                    <a:pt x="8863" y="0"/>
                    <a:pt x="8174" y="0"/>
                  </a:cubicBezTo>
                  <a:close/>
                </a:path>
              </a:pathLst>
            </a:custGeom>
            <a:solidFill>
              <a:srgbClr val="507C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74"/>
            <p:cNvSpPr/>
            <p:nvPr/>
          </p:nvSpPr>
          <p:spPr>
            <a:xfrm>
              <a:off x="4386850" y="3250975"/>
              <a:ext cx="174675" cy="194300"/>
            </a:xfrm>
            <a:custGeom>
              <a:avLst/>
              <a:gdLst/>
              <a:ahLst/>
              <a:cxnLst/>
              <a:rect l="l" t="t" r="r" b="b"/>
              <a:pathLst>
                <a:path w="6987" h="7772" extrusionOk="0">
                  <a:moveTo>
                    <a:pt x="6259" y="555"/>
                  </a:moveTo>
                  <a:cubicBezTo>
                    <a:pt x="6317" y="555"/>
                    <a:pt x="6355" y="593"/>
                    <a:pt x="6355" y="613"/>
                  </a:cubicBezTo>
                  <a:cubicBezTo>
                    <a:pt x="6374" y="689"/>
                    <a:pt x="6393" y="804"/>
                    <a:pt x="6393" y="976"/>
                  </a:cubicBezTo>
                  <a:lnTo>
                    <a:pt x="6393" y="6757"/>
                  </a:lnTo>
                  <a:cubicBezTo>
                    <a:pt x="6393" y="6948"/>
                    <a:pt x="6374" y="7044"/>
                    <a:pt x="6355" y="7120"/>
                  </a:cubicBezTo>
                  <a:cubicBezTo>
                    <a:pt x="6355" y="7140"/>
                    <a:pt x="6317" y="7159"/>
                    <a:pt x="6259" y="7159"/>
                  </a:cubicBezTo>
                  <a:lnTo>
                    <a:pt x="996" y="7159"/>
                  </a:lnTo>
                  <a:cubicBezTo>
                    <a:pt x="766" y="7159"/>
                    <a:pt x="613" y="7006"/>
                    <a:pt x="613" y="6776"/>
                  </a:cubicBezTo>
                  <a:lnTo>
                    <a:pt x="613" y="995"/>
                  </a:lnTo>
                  <a:cubicBezTo>
                    <a:pt x="613" y="785"/>
                    <a:pt x="766" y="613"/>
                    <a:pt x="996" y="613"/>
                  </a:cubicBezTo>
                  <a:lnTo>
                    <a:pt x="6259" y="555"/>
                  </a:lnTo>
                  <a:close/>
                  <a:moveTo>
                    <a:pt x="996" y="0"/>
                  </a:moveTo>
                  <a:cubicBezTo>
                    <a:pt x="460" y="0"/>
                    <a:pt x="0" y="440"/>
                    <a:pt x="0" y="995"/>
                  </a:cubicBezTo>
                  <a:lnTo>
                    <a:pt x="0" y="6776"/>
                  </a:lnTo>
                  <a:cubicBezTo>
                    <a:pt x="0" y="7312"/>
                    <a:pt x="441" y="7771"/>
                    <a:pt x="996" y="7771"/>
                  </a:cubicBezTo>
                  <a:lnTo>
                    <a:pt x="6259" y="7771"/>
                  </a:lnTo>
                  <a:cubicBezTo>
                    <a:pt x="6546" y="7771"/>
                    <a:pt x="6776" y="7618"/>
                    <a:pt x="6872" y="7408"/>
                  </a:cubicBezTo>
                  <a:cubicBezTo>
                    <a:pt x="6968" y="7216"/>
                    <a:pt x="6987" y="6967"/>
                    <a:pt x="6987" y="6776"/>
                  </a:cubicBezTo>
                  <a:lnTo>
                    <a:pt x="6987" y="995"/>
                  </a:lnTo>
                  <a:cubicBezTo>
                    <a:pt x="6987" y="804"/>
                    <a:pt x="6968" y="555"/>
                    <a:pt x="6872" y="364"/>
                  </a:cubicBezTo>
                  <a:cubicBezTo>
                    <a:pt x="6757" y="134"/>
                    <a:pt x="6546" y="0"/>
                    <a:pt x="6259" y="0"/>
                  </a:cubicBezTo>
                  <a:close/>
                </a:path>
              </a:pathLst>
            </a:custGeom>
            <a:solidFill>
              <a:srgbClr val="507C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74"/>
            <p:cNvSpPr/>
            <p:nvPr/>
          </p:nvSpPr>
          <p:spPr>
            <a:xfrm>
              <a:off x="4363875" y="3228000"/>
              <a:ext cx="221100" cy="268000"/>
            </a:xfrm>
            <a:custGeom>
              <a:avLst/>
              <a:gdLst/>
              <a:ahLst/>
              <a:cxnLst/>
              <a:rect l="l" t="t" r="r" b="b"/>
              <a:pathLst>
                <a:path w="8844" h="10720" extrusionOk="0">
                  <a:moveTo>
                    <a:pt x="7178" y="1187"/>
                  </a:moveTo>
                  <a:cubicBezTo>
                    <a:pt x="7561" y="1187"/>
                    <a:pt x="7619" y="1512"/>
                    <a:pt x="7619" y="1895"/>
                  </a:cubicBezTo>
                  <a:lnTo>
                    <a:pt x="7619" y="7676"/>
                  </a:lnTo>
                  <a:cubicBezTo>
                    <a:pt x="7619" y="8059"/>
                    <a:pt x="7561" y="8365"/>
                    <a:pt x="7178" y="8365"/>
                  </a:cubicBezTo>
                  <a:lnTo>
                    <a:pt x="1915" y="8365"/>
                  </a:lnTo>
                  <a:cubicBezTo>
                    <a:pt x="1532" y="8365"/>
                    <a:pt x="1206" y="8059"/>
                    <a:pt x="1206" y="7676"/>
                  </a:cubicBezTo>
                  <a:lnTo>
                    <a:pt x="1206" y="1895"/>
                  </a:lnTo>
                  <a:cubicBezTo>
                    <a:pt x="1206" y="1512"/>
                    <a:pt x="1532" y="1187"/>
                    <a:pt x="1915" y="1187"/>
                  </a:cubicBezTo>
                  <a:close/>
                  <a:moveTo>
                    <a:pt x="958" y="0"/>
                  </a:moveTo>
                  <a:cubicBezTo>
                    <a:pt x="422" y="0"/>
                    <a:pt x="1" y="421"/>
                    <a:pt x="1" y="957"/>
                  </a:cubicBezTo>
                  <a:lnTo>
                    <a:pt x="1" y="9762"/>
                  </a:lnTo>
                  <a:cubicBezTo>
                    <a:pt x="1" y="10279"/>
                    <a:pt x="422" y="10719"/>
                    <a:pt x="958" y="10719"/>
                  </a:cubicBezTo>
                  <a:lnTo>
                    <a:pt x="7887" y="10719"/>
                  </a:lnTo>
                  <a:cubicBezTo>
                    <a:pt x="8422" y="10719"/>
                    <a:pt x="8844" y="10279"/>
                    <a:pt x="8844" y="9762"/>
                  </a:cubicBezTo>
                  <a:lnTo>
                    <a:pt x="8844" y="957"/>
                  </a:lnTo>
                  <a:cubicBezTo>
                    <a:pt x="8844" y="421"/>
                    <a:pt x="8422" y="0"/>
                    <a:pt x="78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74"/>
            <p:cNvSpPr/>
            <p:nvPr/>
          </p:nvSpPr>
          <p:spPr>
            <a:xfrm>
              <a:off x="4356700" y="3220825"/>
              <a:ext cx="235925" cy="282350"/>
            </a:xfrm>
            <a:custGeom>
              <a:avLst/>
              <a:gdLst/>
              <a:ahLst/>
              <a:cxnLst/>
              <a:rect l="l" t="t" r="r" b="b"/>
              <a:pathLst>
                <a:path w="9437" h="11294" extrusionOk="0">
                  <a:moveTo>
                    <a:pt x="7465" y="1761"/>
                  </a:moveTo>
                  <a:cubicBezTo>
                    <a:pt x="7523" y="1761"/>
                    <a:pt x="7561" y="1799"/>
                    <a:pt x="7561" y="1819"/>
                  </a:cubicBezTo>
                  <a:cubicBezTo>
                    <a:pt x="7580" y="1895"/>
                    <a:pt x="7599" y="2010"/>
                    <a:pt x="7599" y="2182"/>
                  </a:cubicBezTo>
                  <a:lnTo>
                    <a:pt x="7599" y="7963"/>
                  </a:lnTo>
                  <a:cubicBezTo>
                    <a:pt x="7599" y="8154"/>
                    <a:pt x="7580" y="8250"/>
                    <a:pt x="7561" y="8326"/>
                  </a:cubicBezTo>
                  <a:cubicBezTo>
                    <a:pt x="7561" y="8346"/>
                    <a:pt x="7523" y="8365"/>
                    <a:pt x="7465" y="8365"/>
                  </a:cubicBezTo>
                  <a:lnTo>
                    <a:pt x="2202" y="8365"/>
                  </a:lnTo>
                  <a:cubicBezTo>
                    <a:pt x="1972" y="8365"/>
                    <a:pt x="1819" y="8212"/>
                    <a:pt x="1819" y="7982"/>
                  </a:cubicBezTo>
                  <a:lnTo>
                    <a:pt x="1819" y="2201"/>
                  </a:lnTo>
                  <a:cubicBezTo>
                    <a:pt x="1819" y="1991"/>
                    <a:pt x="1972" y="1819"/>
                    <a:pt x="2202" y="1819"/>
                  </a:cubicBezTo>
                  <a:lnTo>
                    <a:pt x="7465" y="1761"/>
                  </a:lnTo>
                  <a:close/>
                  <a:moveTo>
                    <a:pt x="2202" y="1206"/>
                  </a:moveTo>
                  <a:cubicBezTo>
                    <a:pt x="1666" y="1206"/>
                    <a:pt x="1206" y="1646"/>
                    <a:pt x="1206" y="2201"/>
                  </a:cubicBezTo>
                  <a:lnTo>
                    <a:pt x="1206" y="7982"/>
                  </a:lnTo>
                  <a:cubicBezTo>
                    <a:pt x="1206" y="8518"/>
                    <a:pt x="1647" y="8977"/>
                    <a:pt x="2202" y="8977"/>
                  </a:cubicBezTo>
                  <a:lnTo>
                    <a:pt x="7465" y="8977"/>
                  </a:lnTo>
                  <a:cubicBezTo>
                    <a:pt x="7752" y="8977"/>
                    <a:pt x="7982" y="8824"/>
                    <a:pt x="8078" y="8614"/>
                  </a:cubicBezTo>
                  <a:cubicBezTo>
                    <a:pt x="8174" y="8422"/>
                    <a:pt x="8193" y="8173"/>
                    <a:pt x="8193" y="7982"/>
                  </a:cubicBezTo>
                  <a:lnTo>
                    <a:pt x="8193" y="2201"/>
                  </a:lnTo>
                  <a:cubicBezTo>
                    <a:pt x="8193" y="2010"/>
                    <a:pt x="8174" y="1761"/>
                    <a:pt x="8078" y="1570"/>
                  </a:cubicBezTo>
                  <a:cubicBezTo>
                    <a:pt x="7963" y="1340"/>
                    <a:pt x="7752" y="1206"/>
                    <a:pt x="7465" y="1206"/>
                  </a:cubicBezTo>
                  <a:close/>
                  <a:moveTo>
                    <a:pt x="8174" y="594"/>
                  </a:moveTo>
                  <a:cubicBezTo>
                    <a:pt x="8537" y="594"/>
                    <a:pt x="8824" y="881"/>
                    <a:pt x="8824" y="1244"/>
                  </a:cubicBezTo>
                  <a:lnTo>
                    <a:pt x="8824" y="10049"/>
                  </a:lnTo>
                  <a:cubicBezTo>
                    <a:pt x="8824" y="10413"/>
                    <a:pt x="8537" y="10700"/>
                    <a:pt x="8174" y="10700"/>
                  </a:cubicBezTo>
                  <a:lnTo>
                    <a:pt x="1245" y="10700"/>
                  </a:lnTo>
                  <a:cubicBezTo>
                    <a:pt x="881" y="10700"/>
                    <a:pt x="594" y="10413"/>
                    <a:pt x="594" y="10049"/>
                  </a:cubicBezTo>
                  <a:lnTo>
                    <a:pt x="594" y="1244"/>
                  </a:lnTo>
                  <a:cubicBezTo>
                    <a:pt x="594" y="881"/>
                    <a:pt x="881" y="594"/>
                    <a:pt x="1245" y="594"/>
                  </a:cubicBezTo>
                  <a:close/>
                  <a:moveTo>
                    <a:pt x="1245" y="0"/>
                  </a:moveTo>
                  <a:cubicBezTo>
                    <a:pt x="575" y="0"/>
                    <a:pt x="1" y="555"/>
                    <a:pt x="1" y="1244"/>
                  </a:cubicBezTo>
                  <a:lnTo>
                    <a:pt x="1" y="10049"/>
                  </a:lnTo>
                  <a:cubicBezTo>
                    <a:pt x="1" y="10719"/>
                    <a:pt x="536" y="11293"/>
                    <a:pt x="1245" y="11293"/>
                  </a:cubicBezTo>
                  <a:lnTo>
                    <a:pt x="8174" y="11293"/>
                  </a:lnTo>
                  <a:cubicBezTo>
                    <a:pt x="8863" y="11293"/>
                    <a:pt x="9437" y="10738"/>
                    <a:pt x="9418" y="10049"/>
                  </a:cubicBezTo>
                  <a:lnTo>
                    <a:pt x="9418" y="1244"/>
                  </a:lnTo>
                  <a:cubicBezTo>
                    <a:pt x="9418" y="574"/>
                    <a:pt x="8863" y="0"/>
                    <a:pt x="81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74"/>
            <p:cNvSpPr/>
            <p:nvPr/>
          </p:nvSpPr>
          <p:spPr>
            <a:xfrm>
              <a:off x="4420825" y="3288300"/>
              <a:ext cx="76575" cy="14850"/>
            </a:xfrm>
            <a:custGeom>
              <a:avLst/>
              <a:gdLst/>
              <a:ahLst/>
              <a:cxnLst/>
              <a:rect l="l" t="t" r="r" b="b"/>
              <a:pathLst>
                <a:path w="3063" h="594" extrusionOk="0">
                  <a:moveTo>
                    <a:pt x="0" y="0"/>
                  </a:moveTo>
                  <a:lnTo>
                    <a:pt x="0" y="593"/>
                  </a:lnTo>
                  <a:lnTo>
                    <a:pt x="3063" y="593"/>
                  </a:lnTo>
                  <a:lnTo>
                    <a:pt x="30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74"/>
            <p:cNvSpPr/>
            <p:nvPr/>
          </p:nvSpPr>
          <p:spPr>
            <a:xfrm>
              <a:off x="4420825" y="3323700"/>
              <a:ext cx="107200" cy="14850"/>
            </a:xfrm>
            <a:custGeom>
              <a:avLst/>
              <a:gdLst/>
              <a:ahLst/>
              <a:cxnLst/>
              <a:rect l="l" t="t" r="r" b="b"/>
              <a:pathLst>
                <a:path w="4288" h="594" extrusionOk="0">
                  <a:moveTo>
                    <a:pt x="0" y="0"/>
                  </a:moveTo>
                  <a:lnTo>
                    <a:pt x="0" y="594"/>
                  </a:lnTo>
                  <a:lnTo>
                    <a:pt x="4288" y="594"/>
                  </a:lnTo>
                  <a:lnTo>
                    <a:pt x="428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74"/>
            <p:cNvSpPr/>
            <p:nvPr/>
          </p:nvSpPr>
          <p:spPr>
            <a:xfrm>
              <a:off x="4420825" y="3394050"/>
              <a:ext cx="107200" cy="14850"/>
            </a:xfrm>
            <a:custGeom>
              <a:avLst/>
              <a:gdLst/>
              <a:ahLst/>
              <a:cxnLst/>
              <a:rect l="l" t="t" r="r" b="b"/>
              <a:pathLst>
                <a:path w="4288" h="594" extrusionOk="0">
                  <a:moveTo>
                    <a:pt x="0" y="0"/>
                  </a:moveTo>
                  <a:lnTo>
                    <a:pt x="0" y="593"/>
                  </a:lnTo>
                  <a:lnTo>
                    <a:pt x="4288" y="593"/>
                  </a:lnTo>
                  <a:lnTo>
                    <a:pt x="428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74"/>
            <p:cNvSpPr/>
            <p:nvPr/>
          </p:nvSpPr>
          <p:spPr>
            <a:xfrm>
              <a:off x="4420825" y="3359100"/>
              <a:ext cx="76575" cy="14875"/>
            </a:xfrm>
            <a:custGeom>
              <a:avLst/>
              <a:gdLst/>
              <a:ahLst/>
              <a:cxnLst/>
              <a:rect l="l" t="t" r="r" b="b"/>
              <a:pathLst>
                <a:path w="3063" h="595" extrusionOk="0">
                  <a:moveTo>
                    <a:pt x="0" y="1"/>
                  </a:moveTo>
                  <a:lnTo>
                    <a:pt x="0" y="594"/>
                  </a:lnTo>
                  <a:lnTo>
                    <a:pt x="3063" y="594"/>
                  </a:lnTo>
                  <a:lnTo>
                    <a:pt x="306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74"/>
            <p:cNvSpPr/>
            <p:nvPr/>
          </p:nvSpPr>
          <p:spPr>
            <a:xfrm>
              <a:off x="4450500" y="3453850"/>
              <a:ext cx="48825" cy="25875"/>
            </a:xfrm>
            <a:custGeom>
              <a:avLst/>
              <a:gdLst/>
              <a:ahLst/>
              <a:cxnLst/>
              <a:rect l="l" t="t" r="r" b="b"/>
              <a:pathLst>
                <a:path w="1953" h="1035" extrusionOk="0">
                  <a:moveTo>
                    <a:pt x="574" y="1"/>
                  </a:moveTo>
                  <a:cubicBezTo>
                    <a:pt x="249" y="1"/>
                    <a:pt x="0" y="269"/>
                    <a:pt x="0" y="575"/>
                  </a:cubicBezTo>
                  <a:lnTo>
                    <a:pt x="0" y="1034"/>
                  </a:lnTo>
                  <a:lnTo>
                    <a:pt x="593" y="1034"/>
                  </a:lnTo>
                  <a:lnTo>
                    <a:pt x="593" y="613"/>
                  </a:lnTo>
                  <a:lnTo>
                    <a:pt x="1340" y="613"/>
                  </a:lnTo>
                  <a:lnTo>
                    <a:pt x="1340" y="1034"/>
                  </a:lnTo>
                  <a:lnTo>
                    <a:pt x="1952" y="1034"/>
                  </a:lnTo>
                  <a:lnTo>
                    <a:pt x="1952" y="575"/>
                  </a:lnTo>
                  <a:cubicBezTo>
                    <a:pt x="1952" y="269"/>
                    <a:pt x="1684" y="1"/>
                    <a:pt x="13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49" name="Google Shape;3549;p74"/>
          <p:cNvGrpSpPr/>
          <p:nvPr/>
        </p:nvGrpSpPr>
        <p:grpSpPr>
          <a:xfrm>
            <a:off x="4675059" y="3437013"/>
            <a:ext cx="176600" cy="283800"/>
            <a:chOff x="4631850" y="3212200"/>
            <a:chExt cx="176600" cy="283800"/>
          </a:xfrm>
        </p:grpSpPr>
        <p:sp>
          <p:nvSpPr>
            <p:cNvPr id="3550" name="Google Shape;3550;p74"/>
            <p:cNvSpPr/>
            <p:nvPr/>
          </p:nvSpPr>
          <p:spPr>
            <a:xfrm>
              <a:off x="4631850" y="3300250"/>
              <a:ext cx="176600" cy="97175"/>
            </a:xfrm>
            <a:custGeom>
              <a:avLst/>
              <a:gdLst/>
              <a:ahLst/>
              <a:cxnLst/>
              <a:rect l="l" t="t" r="r" b="b"/>
              <a:pathLst>
                <a:path w="7064" h="3887" extrusionOk="0">
                  <a:moveTo>
                    <a:pt x="3541" y="632"/>
                  </a:moveTo>
                  <a:cubicBezTo>
                    <a:pt x="5034" y="632"/>
                    <a:pt x="6278" y="1781"/>
                    <a:pt x="6432" y="3254"/>
                  </a:cubicBezTo>
                  <a:lnTo>
                    <a:pt x="632" y="3254"/>
                  </a:lnTo>
                  <a:cubicBezTo>
                    <a:pt x="785" y="1800"/>
                    <a:pt x="2029" y="632"/>
                    <a:pt x="3541" y="632"/>
                  </a:cubicBezTo>
                  <a:close/>
                  <a:moveTo>
                    <a:pt x="3522" y="1"/>
                  </a:moveTo>
                  <a:cubicBezTo>
                    <a:pt x="1570" y="1"/>
                    <a:pt x="0" y="1608"/>
                    <a:pt x="0" y="3542"/>
                  </a:cubicBezTo>
                  <a:lnTo>
                    <a:pt x="0" y="3561"/>
                  </a:lnTo>
                  <a:lnTo>
                    <a:pt x="0" y="3886"/>
                  </a:lnTo>
                  <a:lnTo>
                    <a:pt x="7044" y="3886"/>
                  </a:lnTo>
                  <a:lnTo>
                    <a:pt x="7063" y="3561"/>
                  </a:lnTo>
                  <a:lnTo>
                    <a:pt x="7063" y="3542"/>
                  </a:lnTo>
                  <a:cubicBezTo>
                    <a:pt x="7063" y="1570"/>
                    <a:pt x="5475" y="1"/>
                    <a:pt x="35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74"/>
            <p:cNvSpPr/>
            <p:nvPr/>
          </p:nvSpPr>
          <p:spPr>
            <a:xfrm>
              <a:off x="4743825" y="3274400"/>
              <a:ext cx="15800" cy="42150"/>
            </a:xfrm>
            <a:custGeom>
              <a:avLst/>
              <a:gdLst/>
              <a:ahLst/>
              <a:cxnLst/>
              <a:rect l="l" t="t" r="r" b="b"/>
              <a:pathLst>
                <a:path w="632" h="1686" extrusionOk="0">
                  <a:moveTo>
                    <a:pt x="0" y="1"/>
                  </a:moveTo>
                  <a:lnTo>
                    <a:pt x="0" y="1685"/>
                  </a:lnTo>
                  <a:lnTo>
                    <a:pt x="632" y="1685"/>
                  </a:lnTo>
                  <a:lnTo>
                    <a:pt x="6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74"/>
            <p:cNvSpPr/>
            <p:nvPr/>
          </p:nvSpPr>
          <p:spPr>
            <a:xfrm>
              <a:off x="4680650" y="3274400"/>
              <a:ext cx="15825" cy="42150"/>
            </a:xfrm>
            <a:custGeom>
              <a:avLst/>
              <a:gdLst/>
              <a:ahLst/>
              <a:cxnLst/>
              <a:rect l="l" t="t" r="r" b="b"/>
              <a:pathLst>
                <a:path w="633" h="1686" extrusionOk="0">
                  <a:moveTo>
                    <a:pt x="1" y="1"/>
                  </a:moveTo>
                  <a:lnTo>
                    <a:pt x="1" y="1685"/>
                  </a:lnTo>
                  <a:lnTo>
                    <a:pt x="632" y="1685"/>
                  </a:lnTo>
                  <a:lnTo>
                    <a:pt x="6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74"/>
            <p:cNvSpPr/>
            <p:nvPr/>
          </p:nvSpPr>
          <p:spPr>
            <a:xfrm>
              <a:off x="4644775" y="3212200"/>
              <a:ext cx="150275" cy="70375"/>
            </a:xfrm>
            <a:custGeom>
              <a:avLst/>
              <a:gdLst/>
              <a:ahLst/>
              <a:cxnLst/>
              <a:rect l="l" t="t" r="r" b="b"/>
              <a:pathLst>
                <a:path w="6011" h="2815" extrusionOk="0">
                  <a:moveTo>
                    <a:pt x="5168" y="651"/>
                  </a:moveTo>
                  <a:cubicBezTo>
                    <a:pt x="5283" y="651"/>
                    <a:pt x="5379" y="747"/>
                    <a:pt x="5379" y="862"/>
                  </a:cubicBezTo>
                  <a:lnTo>
                    <a:pt x="5379" y="1953"/>
                  </a:lnTo>
                  <a:cubicBezTo>
                    <a:pt x="5379" y="2068"/>
                    <a:pt x="5283" y="2164"/>
                    <a:pt x="5168" y="2164"/>
                  </a:cubicBezTo>
                  <a:lnTo>
                    <a:pt x="881" y="2164"/>
                  </a:lnTo>
                  <a:cubicBezTo>
                    <a:pt x="766" y="2164"/>
                    <a:pt x="670" y="2068"/>
                    <a:pt x="670" y="1953"/>
                  </a:cubicBezTo>
                  <a:lnTo>
                    <a:pt x="670" y="862"/>
                  </a:lnTo>
                  <a:cubicBezTo>
                    <a:pt x="670" y="747"/>
                    <a:pt x="766" y="651"/>
                    <a:pt x="881" y="651"/>
                  </a:cubicBezTo>
                  <a:close/>
                  <a:moveTo>
                    <a:pt x="861" y="1"/>
                  </a:moveTo>
                  <a:cubicBezTo>
                    <a:pt x="383" y="1"/>
                    <a:pt x="0" y="384"/>
                    <a:pt x="0" y="862"/>
                  </a:cubicBezTo>
                  <a:lnTo>
                    <a:pt x="0" y="1953"/>
                  </a:lnTo>
                  <a:cubicBezTo>
                    <a:pt x="0" y="2432"/>
                    <a:pt x="383" y="2814"/>
                    <a:pt x="861" y="2814"/>
                  </a:cubicBezTo>
                  <a:lnTo>
                    <a:pt x="5149" y="2814"/>
                  </a:lnTo>
                  <a:cubicBezTo>
                    <a:pt x="5627" y="2814"/>
                    <a:pt x="6010" y="2432"/>
                    <a:pt x="6010" y="1953"/>
                  </a:cubicBezTo>
                  <a:lnTo>
                    <a:pt x="6010" y="862"/>
                  </a:lnTo>
                  <a:cubicBezTo>
                    <a:pt x="6010" y="384"/>
                    <a:pt x="5627" y="1"/>
                    <a:pt x="51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74"/>
            <p:cNvSpPr/>
            <p:nvPr/>
          </p:nvSpPr>
          <p:spPr>
            <a:xfrm>
              <a:off x="4699800" y="3389250"/>
              <a:ext cx="41175" cy="98475"/>
            </a:xfrm>
            <a:custGeom>
              <a:avLst/>
              <a:gdLst/>
              <a:ahLst/>
              <a:cxnLst/>
              <a:rect l="l" t="t" r="r" b="b"/>
              <a:pathLst>
                <a:path w="1647" h="3939" extrusionOk="0">
                  <a:moveTo>
                    <a:pt x="0" y="1"/>
                  </a:moveTo>
                  <a:lnTo>
                    <a:pt x="747" y="3867"/>
                  </a:lnTo>
                  <a:cubicBezTo>
                    <a:pt x="747" y="3915"/>
                    <a:pt x="780" y="3939"/>
                    <a:pt x="816" y="3939"/>
                  </a:cubicBezTo>
                  <a:cubicBezTo>
                    <a:pt x="852" y="3939"/>
                    <a:pt x="890" y="3915"/>
                    <a:pt x="900" y="3867"/>
                  </a:cubicBezTo>
                  <a:lnTo>
                    <a:pt x="164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74"/>
            <p:cNvSpPr/>
            <p:nvPr/>
          </p:nvSpPr>
          <p:spPr>
            <a:xfrm>
              <a:off x="4689750" y="3381600"/>
              <a:ext cx="60325" cy="114400"/>
            </a:xfrm>
            <a:custGeom>
              <a:avLst/>
              <a:gdLst/>
              <a:ahLst/>
              <a:cxnLst/>
              <a:rect l="l" t="t" r="r" b="b"/>
              <a:pathLst>
                <a:path w="2413" h="4576" extrusionOk="0">
                  <a:moveTo>
                    <a:pt x="1666" y="632"/>
                  </a:moveTo>
                  <a:lnTo>
                    <a:pt x="1206" y="2967"/>
                  </a:lnTo>
                  <a:lnTo>
                    <a:pt x="766" y="632"/>
                  </a:lnTo>
                  <a:close/>
                  <a:moveTo>
                    <a:pt x="0" y="0"/>
                  </a:moveTo>
                  <a:lnTo>
                    <a:pt x="804" y="4231"/>
                  </a:lnTo>
                  <a:cubicBezTo>
                    <a:pt x="862" y="4422"/>
                    <a:pt x="1034" y="4575"/>
                    <a:pt x="1206" y="4575"/>
                  </a:cubicBezTo>
                  <a:cubicBezTo>
                    <a:pt x="1417" y="4575"/>
                    <a:pt x="1570" y="4422"/>
                    <a:pt x="1608" y="4231"/>
                  </a:cubicBezTo>
                  <a:lnTo>
                    <a:pt x="24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56" name="Google Shape;3556;p74"/>
          <p:cNvGrpSpPr/>
          <p:nvPr/>
        </p:nvGrpSpPr>
        <p:grpSpPr>
          <a:xfrm>
            <a:off x="4931976" y="3437025"/>
            <a:ext cx="160325" cy="283775"/>
            <a:chOff x="4867275" y="3205025"/>
            <a:chExt cx="160325" cy="283775"/>
          </a:xfrm>
        </p:grpSpPr>
        <p:sp>
          <p:nvSpPr>
            <p:cNvPr id="3557" name="Google Shape;3557;p74"/>
            <p:cNvSpPr/>
            <p:nvPr/>
          </p:nvSpPr>
          <p:spPr>
            <a:xfrm>
              <a:off x="4880675" y="3286375"/>
              <a:ext cx="115825" cy="202425"/>
            </a:xfrm>
            <a:custGeom>
              <a:avLst/>
              <a:gdLst/>
              <a:ahLst/>
              <a:cxnLst/>
              <a:rect l="l" t="t" r="r" b="b"/>
              <a:pathLst>
                <a:path w="4633" h="8097" extrusionOk="0">
                  <a:moveTo>
                    <a:pt x="3982" y="1"/>
                  </a:moveTo>
                  <a:lnTo>
                    <a:pt x="3982" y="5494"/>
                  </a:lnTo>
                  <a:cubicBezTo>
                    <a:pt x="3982" y="6087"/>
                    <a:pt x="3771" y="6604"/>
                    <a:pt x="3388" y="6987"/>
                  </a:cubicBezTo>
                  <a:cubicBezTo>
                    <a:pt x="3082" y="7274"/>
                    <a:pt x="2699" y="7446"/>
                    <a:pt x="2316" y="7446"/>
                  </a:cubicBezTo>
                  <a:lnTo>
                    <a:pt x="2297" y="7446"/>
                  </a:lnTo>
                  <a:cubicBezTo>
                    <a:pt x="1379" y="7446"/>
                    <a:pt x="632" y="6547"/>
                    <a:pt x="632" y="5456"/>
                  </a:cubicBezTo>
                  <a:lnTo>
                    <a:pt x="632" y="39"/>
                  </a:lnTo>
                  <a:lnTo>
                    <a:pt x="0" y="39"/>
                  </a:lnTo>
                  <a:lnTo>
                    <a:pt x="0" y="5456"/>
                  </a:lnTo>
                  <a:cubicBezTo>
                    <a:pt x="0" y="6891"/>
                    <a:pt x="996" y="8078"/>
                    <a:pt x="2259" y="8097"/>
                  </a:cubicBezTo>
                  <a:lnTo>
                    <a:pt x="2297" y="8097"/>
                  </a:lnTo>
                  <a:cubicBezTo>
                    <a:pt x="2872" y="8097"/>
                    <a:pt x="3388" y="7848"/>
                    <a:pt x="3848" y="7446"/>
                  </a:cubicBezTo>
                  <a:cubicBezTo>
                    <a:pt x="4345" y="6949"/>
                    <a:pt x="4632" y="6221"/>
                    <a:pt x="4632" y="5494"/>
                  </a:cubicBezTo>
                  <a:lnTo>
                    <a:pt x="46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74"/>
            <p:cNvSpPr/>
            <p:nvPr/>
          </p:nvSpPr>
          <p:spPr>
            <a:xfrm>
              <a:off x="4888325" y="3333750"/>
              <a:ext cx="99075" cy="147400"/>
            </a:xfrm>
            <a:custGeom>
              <a:avLst/>
              <a:gdLst/>
              <a:ahLst/>
              <a:cxnLst/>
              <a:rect l="l" t="t" r="r" b="b"/>
              <a:pathLst>
                <a:path w="3963" h="5896" extrusionOk="0">
                  <a:moveTo>
                    <a:pt x="1" y="0"/>
                  </a:moveTo>
                  <a:lnTo>
                    <a:pt x="1" y="3561"/>
                  </a:lnTo>
                  <a:cubicBezTo>
                    <a:pt x="1" y="4805"/>
                    <a:pt x="862" y="5857"/>
                    <a:pt x="1953" y="5896"/>
                  </a:cubicBezTo>
                  <a:cubicBezTo>
                    <a:pt x="1963" y="5896"/>
                    <a:pt x="1973" y="5896"/>
                    <a:pt x="1983" y="5896"/>
                  </a:cubicBezTo>
                  <a:cubicBezTo>
                    <a:pt x="3080" y="5896"/>
                    <a:pt x="3963" y="4870"/>
                    <a:pt x="3963" y="3618"/>
                  </a:cubicBezTo>
                  <a:lnTo>
                    <a:pt x="396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74"/>
            <p:cNvSpPr/>
            <p:nvPr/>
          </p:nvSpPr>
          <p:spPr>
            <a:xfrm>
              <a:off x="4880675" y="3325625"/>
              <a:ext cx="115350" cy="163175"/>
            </a:xfrm>
            <a:custGeom>
              <a:avLst/>
              <a:gdLst/>
              <a:ahLst/>
              <a:cxnLst/>
              <a:rect l="l" t="t" r="r" b="b"/>
              <a:pathLst>
                <a:path w="4614" h="6527" extrusionOk="0">
                  <a:moveTo>
                    <a:pt x="3982" y="613"/>
                  </a:moveTo>
                  <a:lnTo>
                    <a:pt x="3982" y="3924"/>
                  </a:lnTo>
                  <a:cubicBezTo>
                    <a:pt x="3982" y="4441"/>
                    <a:pt x="3809" y="4919"/>
                    <a:pt x="3484" y="5302"/>
                  </a:cubicBezTo>
                  <a:cubicBezTo>
                    <a:pt x="3178" y="5666"/>
                    <a:pt x="2738" y="5857"/>
                    <a:pt x="2316" y="5857"/>
                  </a:cubicBezTo>
                  <a:lnTo>
                    <a:pt x="2297" y="5857"/>
                  </a:lnTo>
                  <a:cubicBezTo>
                    <a:pt x="1379" y="5857"/>
                    <a:pt x="632" y="4938"/>
                    <a:pt x="632" y="3866"/>
                  </a:cubicBezTo>
                  <a:lnTo>
                    <a:pt x="632" y="613"/>
                  </a:lnTo>
                  <a:close/>
                  <a:moveTo>
                    <a:pt x="0" y="0"/>
                  </a:moveTo>
                  <a:lnTo>
                    <a:pt x="0" y="3886"/>
                  </a:lnTo>
                  <a:cubicBezTo>
                    <a:pt x="0" y="5321"/>
                    <a:pt x="996" y="6508"/>
                    <a:pt x="2259" y="6527"/>
                  </a:cubicBezTo>
                  <a:lnTo>
                    <a:pt x="2297" y="6527"/>
                  </a:lnTo>
                  <a:cubicBezTo>
                    <a:pt x="2910" y="6527"/>
                    <a:pt x="3503" y="6240"/>
                    <a:pt x="3943" y="5761"/>
                  </a:cubicBezTo>
                  <a:cubicBezTo>
                    <a:pt x="4365" y="5283"/>
                    <a:pt x="4613" y="4632"/>
                    <a:pt x="4613" y="3943"/>
                  </a:cubicBezTo>
                  <a:lnTo>
                    <a:pt x="461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74"/>
            <p:cNvSpPr/>
            <p:nvPr/>
          </p:nvSpPr>
          <p:spPr>
            <a:xfrm>
              <a:off x="4867275" y="3278725"/>
              <a:ext cx="141675" cy="16300"/>
            </a:xfrm>
            <a:custGeom>
              <a:avLst/>
              <a:gdLst/>
              <a:ahLst/>
              <a:cxnLst/>
              <a:rect l="l" t="t" r="r" b="b"/>
              <a:pathLst>
                <a:path w="5667" h="652" extrusionOk="0">
                  <a:moveTo>
                    <a:pt x="1" y="0"/>
                  </a:moveTo>
                  <a:lnTo>
                    <a:pt x="1" y="651"/>
                  </a:lnTo>
                  <a:lnTo>
                    <a:pt x="5666" y="651"/>
                  </a:lnTo>
                  <a:lnTo>
                    <a:pt x="566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74"/>
            <p:cNvSpPr/>
            <p:nvPr/>
          </p:nvSpPr>
          <p:spPr>
            <a:xfrm>
              <a:off x="4949100" y="3357200"/>
              <a:ext cx="38775" cy="16300"/>
            </a:xfrm>
            <a:custGeom>
              <a:avLst/>
              <a:gdLst/>
              <a:ahLst/>
              <a:cxnLst/>
              <a:rect l="l" t="t" r="r" b="b"/>
              <a:pathLst>
                <a:path w="1551" h="652" extrusionOk="0">
                  <a:moveTo>
                    <a:pt x="1" y="0"/>
                  </a:moveTo>
                  <a:lnTo>
                    <a:pt x="1" y="651"/>
                  </a:lnTo>
                  <a:lnTo>
                    <a:pt x="1551" y="651"/>
                  </a:lnTo>
                  <a:lnTo>
                    <a:pt x="15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74"/>
            <p:cNvSpPr/>
            <p:nvPr/>
          </p:nvSpPr>
          <p:spPr>
            <a:xfrm>
              <a:off x="4936175" y="3386375"/>
              <a:ext cx="51225" cy="16300"/>
            </a:xfrm>
            <a:custGeom>
              <a:avLst/>
              <a:gdLst/>
              <a:ahLst/>
              <a:cxnLst/>
              <a:rect l="l" t="t" r="r" b="b"/>
              <a:pathLst>
                <a:path w="2049" h="652" extrusionOk="0">
                  <a:moveTo>
                    <a:pt x="1" y="1"/>
                  </a:moveTo>
                  <a:lnTo>
                    <a:pt x="1" y="652"/>
                  </a:lnTo>
                  <a:lnTo>
                    <a:pt x="2049" y="652"/>
                  </a:lnTo>
                  <a:lnTo>
                    <a:pt x="204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74"/>
            <p:cNvSpPr/>
            <p:nvPr/>
          </p:nvSpPr>
          <p:spPr>
            <a:xfrm>
              <a:off x="4949100" y="3416525"/>
              <a:ext cx="38775" cy="15825"/>
            </a:xfrm>
            <a:custGeom>
              <a:avLst/>
              <a:gdLst/>
              <a:ahLst/>
              <a:cxnLst/>
              <a:rect l="l" t="t" r="r" b="b"/>
              <a:pathLst>
                <a:path w="1551" h="633" extrusionOk="0">
                  <a:moveTo>
                    <a:pt x="1" y="1"/>
                  </a:moveTo>
                  <a:lnTo>
                    <a:pt x="1" y="632"/>
                  </a:lnTo>
                  <a:lnTo>
                    <a:pt x="1551" y="632"/>
                  </a:lnTo>
                  <a:lnTo>
                    <a:pt x="15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74"/>
            <p:cNvSpPr/>
            <p:nvPr/>
          </p:nvSpPr>
          <p:spPr>
            <a:xfrm>
              <a:off x="4938100" y="3221775"/>
              <a:ext cx="48825" cy="49300"/>
            </a:xfrm>
            <a:custGeom>
              <a:avLst/>
              <a:gdLst/>
              <a:ahLst/>
              <a:cxnLst/>
              <a:rect l="l" t="t" r="r" b="b"/>
              <a:pathLst>
                <a:path w="1953" h="1972" extrusionOk="0">
                  <a:moveTo>
                    <a:pt x="977" y="651"/>
                  </a:moveTo>
                  <a:cubicBezTo>
                    <a:pt x="1149" y="651"/>
                    <a:pt x="1302" y="804"/>
                    <a:pt x="1302" y="996"/>
                  </a:cubicBezTo>
                  <a:cubicBezTo>
                    <a:pt x="1302" y="1168"/>
                    <a:pt x="1168" y="1321"/>
                    <a:pt x="977" y="1321"/>
                  </a:cubicBezTo>
                  <a:cubicBezTo>
                    <a:pt x="785" y="1321"/>
                    <a:pt x="632" y="1187"/>
                    <a:pt x="632" y="996"/>
                  </a:cubicBezTo>
                  <a:cubicBezTo>
                    <a:pt x="632" y="804"/>
                    <a:pt x="785" y="651"/>
                    <a:pt x="977" y="651"/>
                  </a:cubicBezTo>
                  <a:close/>
                  <a:moveTo>
                    <a:pt x="977" y="1"/>
                  </a:moveTo>
                  <a:cubicBezTo>
                    <a:pt x="421" y="1"/>
                    <a:pt x="0" y="441"/>
                    <a:pt x="0" y="996"/>
                  </a:cubicBezTo>
                  <a:cubicBezTo>
                    <a:pt x="0" y="1532"/>
                    <a:pt x="421" y="1972"/>
                    <a:pt x="977" y="1972"/>
                  </a:cubicBezTo>
                  <a:cubicBezTo>
                    <a:pt x="1493" y="1972"/>
                    <a:pt x="1953" y="1532"/>
                    <a:pt x="1953" y="996"/>
                  </a:cubicBezTo>
                  <a:cubicBezTo>
                    <a:pt x="1953" y="441"/>
                    <a:pt x="1512" y="1"/>
                    <a:pt x="9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74"/>
            <p:cNvSpPr/>
            <p:nvPr/>
          </p:nvSpPr>
          <p:spPr>
            <a:xfrm>
              <a:off x="5002700" y="3213650"/>
              <a:ext cx="16775" cy="16775"/>
            </a:xfrm>
            <a:custGeom>
              <a:avLst/>
              <a:gdLst/>
              <a:ahLst/>
              <a:cxnLst/>
              <a:rect l="l" t="t" r="r" b="b"/>
              <a:pathLst>
                <a:path w="671" h="671" extrusionOk="0">
                  <a:moveTo>
                    <a:pt x="326" y="0"/>
                  </a:moveTo>
                  <a:cubicBezTo>
                    <a:pt x="134" y="0"/>
                    <a:pt x="0" y="134"/>
                    <a:pt x="0" y="326"/>
                  </a:cubicBezTo>
                  <a:cubicBezTo>
                    <a:pt x="0" y="517"/>
                    <a:pt x="134" y="670"/>
                    <a:pt x="326" y="670"/>
                  </a:cubicBezTo>
                  <a:cubicBezTo>
                    <a:pt x="517" y="670"/>
                    <a:pt x="670" y="517"/>
                    <a:pt x="670" y="326"/>
                  </a:cubicBezTo>
                  <a:cubicBezTo>
                    <a:pt x="670" y="172"/>
                    <a:pt x="498" y="0"/>
                    <a:pt x="326" y="0"/>
                  </a:cubicBezTo>
                  <a:close/>
                </a:path>
              </a:pathLst>
            </a:custGeom>
            <a:solidFill>
              <a:srgbClr val="507C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74"/>
            <p:cNvSpPr/>
            <p:nvPr/>
          </p:nvSpPr>
          <p:spPr>
            <a:xfrm>
              <a:off x="4994075" y="3205025"/>
              <a:ext cx="33525" cy="33525"/>
            </a:xfrm>
            <a:custGeom>
              <a:avLst/>
              <a:gdLst/>
              <a:ahLst/>
              <a:cxnLst/>
              <a:rect l="l" t="t" r="r" b="b"/>
              <a:pathLst>
                <a:path w="1341" h="1341" extrusionOk="0">
                  <a:moveTo>
                    <a:pt x="671" y="671"/>
                  </a:moveTo>
                  <a:lnTo>
                    <a:pt x="671" y="709"/>
                  </a:lnTo>
                  <a:cubicBezTo>
                    <a:pt x="671" y="709"/>
                    <a:pt x="652" y="709"/>
                    <a:pt x="671" y="671"/>
                  </a:cubicBezTo>
                  <a:close/>
                  <a:moveTo>
                    <a:pt x="671" y="1"/>
                  </a:moveTo>
                  <a:cubicBezTo>
                    <a:pt x="288" y="1"/>
                    <a:pt x="1" y="326"/>
                    <a:pt x="1" y="671"/>
                  </a:cubicBezTo>
                  <a:cubicBezTo>
                    <a:pt x="1" y="1053"/>
                    <a:pt x="307" y="1340"/>
                    <a:pt x="671" y="1340"/>
                  </a:cubicBezTo>
                  <a:cubicBezTo>
                    <a:pt x="1034" y="1340"/>
                    <a:pt x="1321" y="1053"/>
                    <a:pt x="1341" y="671"/>
                  </a:cubicBezTo>
                  <a:cubicBezTo>
                    <a:pt x="1341" y="288"/>
                    <a:pt x="1034" y="1"/>
                    <a:pt x="6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67" name="Google Shape;3567;p74"/>
          <p:cNvGrpSpPr/>
          <p:nvPr/>
        </p:nvGrpSpPr>
        <p:grpSpPr>
          <a:xfrm>
            <a:off x="5172618" y="3437500"/>
            <a:ext cx="219200" cy="282825"/>
            <a:chOff x="5113700" y="3209325"/>
            <a:chExt cx="219200" cy="282825"/>
          </a:xfrm>
        </p:grpSpPr>
        <p:sp>
          <p:nvSpPr>
            <p:cNvPr id="3568" name="Google Shape;3568;p74"/>
            <p:cNvSpPr/>
            <p:nvPr/>
          </p:nvSpPr>
          <p:spPr>
            <a:xfrm>
              <a:off x="5148650" y="3368675"/>
              <a:ext cx="149800" cy="87600"/>
            </a:xfrm>
            <a:custGeom>
              <a:avLst/>
              <a:gdLst/>
              <a:ahLst/>
              <a:cxnLst/>
              <a:rect l="l" t="t" r="r" b="b"/>
              <a:pathLst>
                <a:path w="5992" h="3504" extrusionOk="0">
                  <a:moveTo>
                    <a:pt x="230" y="1"/>
                  </a:moveTo>
                  <a:cubicBezTo>
                    <a:pt x="58" y="345"/>
                    <a:pt x="0" y="766"/>
                    <a:pt x="0" y="1187"/>
                  </a:cubicBezTo>
                  <a:cubicBezTo>
                    <a:pt x="0" y="2068"/>
                    <a:pt x="402" y="2929"/>
                    <a:pt x="1091" y="3503"/>
                  </a:cubicBezTo>
                  <a:lnTo>
                    <a:pt x="4919" y="3503"/>
                  </a:lnTo>
                  <a:cubicBezTo>
                    <a:pt x="5589" y="2967"/>
                    <a:pt x="5991" y="2106"/>
                    <a:pt x="5991" y="1187"/>
                  </a:cubicBezTo>
                  <a:cubicBezTo>
                    <a:pt x="5991" y="766"/>
                    <a:pt x="5896" y="383"/>
                    <a:pt x="57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74"/>
            <p:cNvSpPr/>
            <p:nvPr/>
          </p:nvSpPr>
          <p:spPr>
            <a:xfrm>
              <a:off x="5140500" y="3360550"/>
              <a:ext cx="165125" cy="103850"/>
            </a:xfrm>
            <a:custGeom>
              <a:avLst/>
              <a:gdLst/>
              <a:ahLst/>
              <a:cxnLst/>
              <a:rect l="l" t="t" r="r" b="b"/>
              <a:pathLst>
                <a:path w="6605" h="4154" extrusionOk="0">
                  <a:moveTo>
                    <a:pt x="5839" y="613"/>
                  </a:moveTo>
                  <a:cubicBezTo>
                    <a:pt x="5934" y="900"/>
                    <a:pt x="5992" y="1187"/>
                    <a:pt x="5992" y="1493"/>
                  </a:cubicBezTo>
                  <a:cubicBezTo>
                    <a:pt x="5992" y="2278"/>
                    <a:pt x="5686" y="2986"/>
                    <a:pt x="5130" y="3503"/>
                  </a:cubicBezTo>
                  <a:lnTo>
                    <a:pt x="1532" y="3503"/>
                  </a:lnTo>
                  <a:cubicBezTo>
                    <a:pt x="958" y="3005"/>
                    <a:pt x="632" y="2278"/>
                    <a:pt x="613" y="1493"/>
                  </a:cubicBezTo>
                  <a:cubicBezTo>
                    <a:pt x="613" y="1187"/>
                    <a:pt x="652" y="900"/>
                    <a:pt x="747" y="613"/>
                  </a:cubicBezTo>
                  <a:close/>
                  <a:moveTo>
                    <a:pt x="345" y="0"/>
                  </a:moveTo>
                  <a:lnTo>
                    <a:pt x="269" y="192"/>
                  </a:lnTo>
                  <a:cubicBezTo>
                    <a:pt x="97" y="632"/>
                    <a:pt x="1" y="1053"/>
                    <a:pt x="1" y="1512"/>
                  </a:cubicBezTo>
                  <a:cubicBezTo>
                    <a:pt x="1" y="2489"/>
                    <a:pt x="441" y="3426"/>
                    <a:pt x="1226" y="4077"/>
                  </a:cubicBezTo>
                  <a:lnTo>
                    <a:pt x="1322" y="4154"/>
                  </a:lnTo>
                  <a:lnTo>
                    <a:pt x="5360" y="4154"/>
                  </a:lnTo>
                  <a:lnTo>
                    <a:pt x="5437" y="4077"/>
                  </a:lnTo>
                  <a:cubicBezTo>
                    <a:pt x="6183" y="3446"/>
                    <a:pt x="6604" y="2527"/>
                    <a:pt x="6604" y="1512"/>
                  </a:cubicBezTo>
                  <a:cubicBezTo>
                    <a:pt x="6604" y="1053"/>
                    <a:pt x="6509" y="613"/>
                    <a:pt x="6336" y="192"/>
                  </a:cubicBezTo>
                  <a:lnTo>
                    <a:pt x="627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74"/>
            <p:cNvSpPr/>
            <p:nvPr/>
          </p:nvSpPr>
          <p:spPr>
            <a:xfrm>
              <a:off x="5113700" y="3209325"/>
              <a:ext cx="219200" cy="282825"/>
            </a:xfrm>
            <a:custGeom>
              <a:avLst/>
              <a:gdLst/>
              <a:ahLst/>
              <a:cxnLst/>
              <a:rect l="l" t="t" r="r" b="b"/>
              <a:pathLst>
                <a:path w="8768" h="11313" extrusionOk="0">
                  <a:moveTo>
                    <a:pt x="5379" y="613"/>
                  </a:moveTo>
                  <a:lnTo>
                    <a:pt x="5379" y="4001"/>
                  </a:lnTo>
                  <a:lnTo>
                    <a:pt x="5609" y="4059"/>
                  </a:lnTo>
                  <a:cubicBezTo>
                    <a:pt x="6088" y="4212"/>
                    <a:pt x="6509" y="4480"/>
                    <a:pt x="6872" y="4786"/>
                  </a:cubicBezTo>
                  <a:cubicBezTo>
                    <a:pt x="6949" y="4824"/>
                    <a:pt x="7006" y="4901"/>
                    <a:pt x="7083" y="4977"/>
                  </a:cubicBezTo>
                  <a:cubicBezTo>
                    <a:pt x="7160" y="5054"/>
                    <a:pt x="7198" y="5111"/>
                    <a:pt x="7274" y="5188"/>
                  </a:cubicBezTo>
                  <a:cubicBezTo>
                    <a:pt x="7332" y="5245"/>
                    <a:pt x="7351" y="5265"/>
                    <a:pt x="7370" y="5303"/>
                  </a:cubicBezTo>
                  <a:cubicBezTo>
                    <a:pt x="7485" y="5456"/>
                    <a:pt x="7581" y="5628"/>
                    <a:pt x="7676" y="5781"/>
                  </a:cubicBezTo>
                  <a:cubicBezTo>
                    <a:pt x="7715" y="5896"/>
                    <a:pt x="7753" y="5954"/>
                    <a:pt x="7810" y="6049"/>
                  </a:cubicBezTo>
                  <a:cubicBezTo>
                    <a:pt x="8021" y="6528"/>
                    <a:pt x="8136" y="7083"/>
                    <a:pt x="8136" y="7638"/>
                  </a:cubicBezTo>
                  <a:cubicBezTo>
                    <a:pt x="8136" y="8021"/>
                    <a:pt x="8097" y="8423"/>
                    <a:pt x="7963" y="8786"/>
                  </a:cubicBezTo>
                  <a:cubicBezTo>
                    <a:pt x="7963" y="8825"/>
                    <a:pt x="7963" y="8882"/>
                    <a:pt x="7944" y="8901"/>
                  </a:cubicBezTo>
                  <a:cubicBezTo>
                    <a:pt x="7868" y="9112"/>
                    <a:pt x="7772" y="9341"/>
                    <a:pt x="7657" y="9533"/>
                  </a:cubicBezTo>
                  <a:cubicBezTo>
                    <a:pt x="7619" y="9590"/>
                    <a:pt x="7581" y="9648"/>
                    <a:pt x="7542" y="9724"/>
                  </a:cubicBezTo>
                  <a:cubicBezTo>
                    <a:pt x="7523" y="9782"/>
                    <a:pt x="7466" y="9858"/>
                    <a:pt x="7427" y="9916"/>
                  </a:cubicBezTo>
                  <a:cubicBezTo>
                    <a:pt x="7389" y="9954"/>
                    <a:pt x="7370" y="9973"/>
                    <a:pt x="7351" y="10011"/>
                  </a:cubicBezTo>
                  <a:cubicBezTo>
                    <a:pt x="7294" y="10050"/>
                    <a:pt x="7255" y="10126"/>
                    <a:pt x="7198" y="10165"/>
                  </a:cubicBezTo>
                  <a:lnTo>
                    <a:pt x="7140" y="10241"/>
                  </a:lnTo>
                  <a:cubicBezTo>
                    <a:pt x="6987" y="10413"/>
                    <a:pt x="6815" y="10547"/>
                    <a:pt x="6624" y="10700"/>
                  </a:cubicBezTo>
                  <a:lnTo>
                    <a:pt x="2183" y="10700"/>
                  </a:lnTo>
                  <a:cubicBezTo>
                    <a:pt x="1207" y="9954"/>
                    <a:pt x="633" y="8825"/>
                    <a:pt x="594" y="7638"/>
                  </a:cubicBezTo>
                  <a:cubicBezTo>
                    <a:pt x="594" y="6030"/>
                    <a:pt x="1609" y="4595"/>
                    <a:pt x="3121" y="4059"/>
                  </a:cubicBezTo>
                  <a:lnTo>
                    <a:pt x="3331" y="4001"/>
                  </a:lnTo>
                  <a:lnTo>
                    <a:pt x="3331" y="613"/>
                  </a:lnTo>
                  <a:close/>
                  <a:moveTo>
                    <a:pt x="2700" y="1"/>
                  </a:moveTo>
                  <a:lnTo>
                    <a:pt x="2700" y="3599"/>
                  </a:lnTo>
                  <a:cubicBezTo>
                    <a:pt x="1073" y="4269"/>
                    <a:pt x="1" y="5858"/>
                    <a:pt x="1" y="7657"/>
                  </a:cubicBezTo>
                  <a:cubicBezTo>
                    <a:pt x="1" y="9093"/>
                    <a:pt x="728" y="10432"/>
                    <a:pt x="1915" y="11275"/>
                  </a:cubicBezTo>
                  <a:lnTo>
                    <a:pt x="1992" y="11313"/>
                  </a:lnTo>
                  <a:lnTo>
                    <a:pt x="6815" y="11313"/>
                  </a:lnTo>
                  <a:lnTo>
                    <a:pt x="6872" y="11217"/>
                  </a:lnTo>
                  <a:cubicBezTo>
                    <a:pt x="7140" y="11045"/>
                    <a:pt x="7351" y="10834"/>
                    <a:pt x="7561" y="10624"/>
                  </a:cubicBezTo>
                  <a:cubicBezTo>
                    <a:pt x="7600" y="10605"/>
                    <a:pt x="7638" y="10547"/>
                    <a:pt x="7657" y="10528"/>
                  </a:cubicBezTo>
                  <a:cubicBezTo>
                    <a:pt x="7715" y="10471"/>
                    <a:pt x="7772" y="10413"/>
                    <a:pt x="7829" y="10337"/>
                  </a:cubicBezTo>
                  <a:cubicBezTo>
                    <a:pt x="7849" y="10318"/>
                    <a:pt x="7868" y="10260"/>
                    <a:pt x="7887" y="10241"/>
                  </a:cubicBezTo>
                  <a:lnTo>
                    <a:pt x="8040" y="10031"/>
                  </a:lnTo>
                  <a:lnTo>
                    <a:pt x="8193" y="9820"/>
                  </a:lnTo>
                  <a:cubicBezTo>
                    <a:pt x="8327" y="9571"/>
                    <a:pt x="8423" y="9341"/>
                    <a:pt x="8519" y="9093"/>
                  </a:cubicBezTo>
                  <a:cubicBezTo>
                    <a:pt x="8538" y="9074"/>
                    <a:pt x="8538" y="9016"/>
                    <a:pt x="8576" y="8978"/>
                  </a:cubicBezTo>
                  <a:cubicBezTo>
                    <a:pt x="8691" y="8538"/>
                    <a:pt x="8767" y="8078"/>
                    <a:pt x="8767" y="7638"/>
                  </a:cubicBezTo>
                  <a:cubicBezTo>
                    <a:pt x="8767" y="6987"/>
                    <a:pt x="8614" y="6375"/>
                    <a:pt x="8346" y="5800"/>
                  </a:cubicBezTo>
                  <a:cubicBezTo>
                    <a:pt x="8308" y="5666"/>
                    <a:pt x="8251" y="5571"/>
                    <a:pt x="8212" y="5475"/>
                  </a:cubicBezTo>
                  <a:cubicBezTo>
                    <a:pt x="8117" y="5284"/>
                    <a:pt x="7983" y="5092"/>
                    <a:pt x="7849" y="4939"/>
                  </a:cubicBezTo>
                  <a:cubicBezTo>
                    <a:pt x="7829" y="4901"/>
                    <a:pt x="7810" y="4863"/>
                    <a:pt x="7753" y="4805"/>
                  </a:cubicBezTo>
                  <a:cubicBezTo>
                    <a:pt x="7676" y="4729"/>
                    <a:pt x="7600" y="4652"/>
                    <a:pt x="7542" y="4575"/>
                  </a:cubicBezTo>
                  <a:cubicBezTo>
                    <a:pt x="7466" y="4480"/>
                    <a:pt x="7389" y="4403"/>
                    <a:pt x="7294" y="4327"/>
                  </a:cubicBezTo>
                  <a:cubicBezTo>
                    <a:pt x="6911" y="4001"/>
                    <a:pt x="6490" y="3752"/>
                    <a:pt x="6030" y="3561"/>
                  </a:cubicBezTo>
                  <a:lnTo>
                    <a:pt x="603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74"/>
            <p:cNvSpPr/>
            <p:nvPr/>
          </p:nvSpPr>
          <p:spPr>
            <a:xfrm>
              <a:off x="5173050" y="3209325"/>
              <a:ext cx="100025" cy="15350"/>
            </a:xfrm>
            <a:custGeom>
              <a:avLst/>
              <a:gdLst/>
              <a:ahLst/>
              <a:cxnLst/>
              <a:rect l="l" t="t" r="r" b="b"/>
              <a:pathLst>
                <a:path w="4001" h="614" extrusionOk="0">
                  <a:moveTo>
                    <a:pt x="0" y="1"/>
                  </a:moveTo>
                  <a:lnTo>
                    <a:pt x="0" y="613"/>
                  </a:lnTo>
                  <a:lnTo>
                    <a:pt x="4001" y="613"/>
                  </a:lnTo>
                  <a:lnTo>
                    <a:pt x="40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72" name="Google Shape;3572;p74"/>
          <p:cNvGrpSpPr/>
          <p:nvPr/>
        </p:nvGrpSpPr>
        <p:grpSpPr>
          <a:xfrm>
            <a:off x="5472135" y="3466450"/>
            <a:ext cx="282825" cy="224925"/>
            <a:chOff x="5396025" y="3187325"/>
            <a:chExt cx="282825" cy="224925"/>
          </a:xfrm>
        </p:grpSpPr>
        <p:sp>
          <p:nvSpPr>
            <p:cNvPr id="3573" name="Google Shape;3573;p74"/>
            <p:cNvSpPr/>
            <p:nvPr/>
          </p:nvSpPr>
          <p:spPr>
            <a:xfrm>
              <a:off x="5462550" y="3232775"/>
              <a:ext cx="127300" cy="15825"/>
            </a:xfrm>
            <a:custGeom>
              <a:avLst/>
              <a:gdLst/>
              <a:ahLst/>
              <a:cxnLst/>
              <a:rect l="l" t="t" r="r" b="b"/>
              <a:pathLst>
                <a:path w="5092" h="633" extrusionOk="0">
                  <a:moveTo>
                    <a:pt x="0" y="1"/>
                  </a:moveTo>
                  <a:lnTo>
                    <a:pt x="0" y="632"/>
                  </a:lnTo>
                  <a:lnTo>
                    <a:pt x="5092" y="632"/>
                  </a:lnTo>
                  <a:lnTo>
                    <a:pt x="50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74"/>
            <p:cNvSpPr/>
            <p:nvPr/>
          </p:nvSpPr>
          <p:spPr>
            <a:xfrm>
              <a:off x="5529550" y="3240925"/>
              <a:ext cx="15800" cy="163200"/>
            </a:xfrm>
            <a:custGeom>
              <a:avLst/>
              <a:gdLst/>
              <a:ahLst/>
              <a:cxnLst/>
              <a:rect l="l" t="t" r="r" b="b"/>
              <a:pathLst>
                <a:path w="632" h="6528" extrusionOk="0">
                  <a:moveTo>
                    <a:pt x="0" y="0"/>
                  </a:moveTo>
                  <a:lnTo>
                    <a:pt x="0" y="6527"/>
                  </a:lnTo>
                  <a:lnTo>
                    <a:pt x="632" y="6527"/>
                  </a:lnTo>
                  <a:lnTo>
                    <a:pt x="6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74"/>
            <p:cNvSpPr/>
            <p:nvPr/>
          </p:nvSpPr>
          <p:spPr>
            <a:xfrm>
              <a:off x="5419475" y="3395950"/>
              <a:ext cx="236425" cy="16300"/>
            </a:xfrm>
            <a:custGeom>
              <a:avLst/>
              <a:gdLst/>
              <a:ahLst/>
              <a:cxnLst/>
              <a:rect l="l" t="t" r="r" b="b"/>
              <a:pathLst>
                <a:path w="9457" h="652" extrusionOk="0">
                  <a:moveTo>
                    <a:pt x="1" y="1"/>
                  </a:moveTo>
                  <a:lnTo>
                    <a:pt x="1" y="651"/>
                  </a:lnTo>
                  <a:lnTo>
                    <a:pt x="9456" y="651"/>
                  </a:lnTo>
                  <a:lnTo>
                    <a:pt x="94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74"/>
            <p:cNvSpPr/>
            <p:nvPr/>
          </p:nvSpPr>
          <p:spPr>
            <a:xfrm>
              <a:off x="5405125" y="3195450"/>
              <a:ext cx="88075" cy="142625"/>
            </a:xfrm>
            <a:custGeom>
              <a:avLst/>
              <a:gdLst/>
              <a:ahLst/>
              <a:cxnLst/>
              <a:rect l="l" t="t" r="r" b="b"/>
              <a:pathLst>
                <a:path w="3523" h="5705" extrusionOk="0">
                  <a:moveTo>
                    <a:pt x="1" y="1"/>
                  </a:moveTo>
                  <a:lnTo>
                    <a:pt x="1" y="3695"/>
                  </a:lnTo>
                  <a:cubicBezTo>
                    <a:pt x="1" y="4786"/>
                    <a:pt x="785" y="5686"/>
                    <a:pt x="1761" y="5705"/>
                  </a:cubicBezTo>
                  <a:cubicBezTo>
                    <a:pt x="2202" y="5705"/>
                    <a:pt x="2623" y="5513"/>
                    <a:pt x="2910" y="5207"/>
                  </a:cubicBezTo>
                  <a:cubicBezTo>
                    <a:pt x="3293" y="4824"/>
                    <a:pt x="3522" y="4288"/>
                    <a:pt x="3522" y="3714"/>
                  </a:cubicBezTo>
                  <a:lnTo>
                    <a:pt x="3522" y="1"/>
                  </a:lnTo>
                  <a:lnTo>
                    <a:pt x="2872" y="1"/>
                  </a:lnTo>
                  <a:lnTo>
                    <a:pt x="2872" y="3714"/>
                  </a:lnTo>
                  <a:cubicBezTo>
                    <a:pt x="2872" y="4097"/>
                    <a:pt x="2719" y="4461"/>
                    <a:pt x="2470" y="4729"/>
                  </a:cubicBezTo>
                  <a:cubicBezTo>
                    <a:pt x="2278" y="4939"/>
                    <a:pt x="2010" y="5035"/>
                    <a:pt x="1742" y="5035"/>
                  </a:cubicBezTo>
                  <a:cubicBezTo>
                    <a:pt x="1149" y="5035"/>
                    <a:pt x="651" y="4441"/>
                    <a:pt x="651" y="3695"/>
                  </a:cubicBezTo>
                  <a:lnTo>
                    <a:pt x="6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74"/>
            <p:cNvSpPr/>
            <p:nvPr/>
          </p:nvSpPr>
          <p:spPr>
            <a:xfrm>
              <a:off x="5413250" y="3228950"/>
              <a:ext cx="71825" cy="100550"/>
            </a:xfrm>
            <a:custGeom>
              <a:avLst/>
              <a:gdLst/>
              <a:ahLst/>
              <a:cxnLst/>
              <a:rect l="l" t="t" r="r" b="b"/>
              <a:pathLst>
                <a:path w="2873" h="4022" extrusionOk="0">
                  <a:moveTo>
                    <a:pt x="1" y="1"/>
                  </a:moveTo>
                  <a:lnTo>
                    <a:pt x="1" y="2355"/>
                  </a:lnTo>
                  <a:cubicBezTo>
                    <a:pt x="1" y="3255"/>
                    <a:pt x="633" y="4001"/>
                    <a:pt x="1417" y="4020"/>
                  </a:cubicBezTo>
                  <a:cubicBezTo>
                    <a:pt x="1437" y="4021"/>
                    <a:pt x="1457" y="4022"/>
                    <a:pt x="1476" y="4022"/>
                  </a:cubicBezTo>
                  <a:cubicBezTo>
                    <a:pt x="2270" y="4022"/>
                    <a:pt x="2872" y="3271"/>
                    <a:pt x="2872" y="2374"/>
                  </a:cubicBezTo>
                  <a:lnTo>
                    <a:pt x="287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74"/>
            <p:cNvSpPr/>
            <p:nvPr/>
          </p:nvSpPr>
          <p:spPr>
            <a:xfrm>
              <a:off x="5405125" y="3220825"/>
              <a:ext cx="88550" cy="117250"/>
            </a:xfrm>
            <a:custGeom>
              <a:avLst/>
              <a:gdLst/>
              <a:ahLst/>
              <a:cxnLst/>
              <a:rect l="l" t="t" r="r" b="b"/>
              <a:pathLst>
                <a:path w="3542" h="4690" extrusionOk="0">
                  <a:moveTo>
                    <a:pt x="2891" y="613"/>
                  </a:moveTo>
                  <a:lnTo>
                    <a:pt x="2891" y="2680"/>
                  </a:lnTo>
                  <a:cubicBezTo>
                    <a:pt x="2891" y="3044"/>
                    <a:pt x="2776" y="3369"/>
                    <a:pt x="2565" y="3637"/>
                  </a:cubicBezTo>
                  <a:cubicBezTo>
                    <a:pt x="2374" y="3867"/>
                    <a:pt x="2087" y="4020"/>
                    <a:pt x="1800" y="4020"/>
                  </a:cubicBezTo>
                  <a:lnTo>
                    <a:pt x="1761" y="4020"/>
                  </a:lnTo>
                  <a:cubicBezTo>
                    <a:pt x="1168" y="4020"/>
                    <a:pt x="670" y="3426"/>
                    <a:pt x="670" y="2680"/>
                  </a:cubicBezTo>
                  <a:lnTo>
                    <a:pt x="670" y="651"/>
                  </a:lnTo>
                  <a:lnTo>
                    <a:pt x="670" y="613"/>
                  </a:lnTo>
                  <a:close/>
                  <a:moveTo>
                    <a:pt x="1" y="0"/>
                  </a:moveTo>
                  <a:lnTo>
                    <a:pt x="1" y="2680"/>
                  </a:lnTo>
                  <a:cubicBezTo>
                    <a:pt x="1" y="3771"/>
                    <a:pt x="785" y="4671"/>
                    <a:pt x="1742" y="4690"/>
                  </a:cubicBezTo>
                  <a:lnTo>
                    <a:pt x="1761" y="4690"/>
                  </a:lnTo>
                  <a:cubicBezTo>
                    <a:pt x="2240" y="4690"/>
                    <a:pt x="2699" y="4479"/>
                    <a:pt x="3044" y="4096"/>
                  </a:cubicBezTo>
                  <a:cubicBezTo>
                    <a:pt x="3369" y="3714"/>
                    <a:pt x="3542" y="3235"/>
                    <a:pt x="3542" y="2699"/>
                  </a:cubicBezTo>
                  <a:lnTo>
                    <a:pt x="35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74"/>
            <p:cNvSpPr/>
            <p:nvPr/>
          </p:nvSpPr>
          <p:spPr>
            <a:xfrm>
              <a:off x="5396025" y="3187325"/>
              <a:ext cx="106275" cy="15825"/>
            </a:xfrm>
            <a:custGeom>
              <a:avLst/>
              <a:gdLst/>
              <a:ahLst/>
              <a:cxnLst/>
              <a:rect l="l" t="t" r="r" b="b"/>
              <a:pathLst>
                <a:path w="4251" h="633" extrusionOk="0">
                  <a:moveTo>
                    <a:pt x="1" y="0"/>
                  </a:moveTo>
                  <a:lnTo>
                    <a:pt x="1" y="632"/>
                  </a:lnTo>
                  <a:lnTo>
                    <a:pt x="4250" y="632"/>
                  </a:lnTo>
                  <a:lnTo>
                    <a:pt x="425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74"/>
            <p:cNvSpPr/>
            <p:nvPr/>
          </p:nvSpPr>
          <p:spPr>
            <a:xfrm>
              <a:off x="5581700" y="3195450"/>
              <a:ext cx="87600" cy="142625"/>
            </a:xfrm>
            <a:custGeom>
              <a:avLst/>
              <a:gdLst/>
              <a:ahLst/>
              <a:cxnLst/>
              <a:rect l="l" t="t" r="r" b="b"/>
              <a:pathLst>
                <a:path w="3504" h="5705" extrusionOk="0">
                  <a:moveTo>
                    <a:pt x="0" y="1"/>
                  </a:moveTo>
                  <a:lnTo>
                    <a:pt x="0" y="3695"/>
                  </a:lnTo>
                  <a:cubicBezTo>
                    <a:pt x="0" y="4786"/>
                    <a:pt x="785" y="5686"/>
                    <a:pt x="1761" y="5705"/>
                  </a:cubicBezTo>
                  <a:cubicBezTo>
                    <a:pt x="2202" y="5705"/>
                    <a:pt x="2604" y="5513"/>
                    <a:pt x="2910" y="5207"/>
                  </a:cubicBezTo>
                  <a:cubicBezTo>
                    <a:pt x="3293" y="4824"/>
                    <a:pt x="3503" y="4288"/>
                    <a:pt x="3503" y="3714"/>
                  </a:cubicBezTo>
                  <a:lnTo>
                    <a:pt x="3503" y="1"/>
                  </a:lnTo>
                  <a:lnTo>
                    <a:pt x="2872" y="1"/>
                  </a:lnTo>
                  <a:lnTo>
                    <a:pt x="2872" y="3714"/>
                  </a:lnTo>
                  <a:cubicBezTo>
                    <a:pt x="2872" y="4097"/>
                    <a:pt x="2718" y="4461"/>
                    <a:pt x="2450" y="4729"/>
                  </a:cubicBezTo>
                  <a:cubicBezTo>
                    <a:pt x="2259" y="4939"/>
                    <a:pt x="2010" y="5035"/>
                    <a:pt x="1742" y="5035"/>
                  </a:cubicBezTo>
                  <a:cubicBezTo>
                    <a:pt x="1149" y="5035"/>
                    <a:pt x="632" y="4441"/>
                    <a:pt x="632" y="3695"/>
                  </a:cubicBezTo>
                  <a:lnTo>
                    <a:pt x="6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74"/>
            <p:cNvSpPr/>
            <p:nvPr/>
          </p:nvSpPr>
          <p:spPr>
            <a:xfrm>
              <a:off x="5589825" y="3254800"/>
              <a:ext cx="71800" cy="74700"/>
            </a:xfrm>
            <a:custGeom>
              <a:avLst/>
              <a:gdLst/>
              <a:ahLst/>
              <a:cxnLst/>
              <a:rect l="l" t="t" r="r" b="b"/>
              <a:pathLst>
                <a:path w="2872" h="2988" extrusionOk="0">
                  <a:moveTo>
                    <a:pt x="1" y="0"/>
                  </a:moveTo>
                  <a:lnTo>
                    <a:pt x="1" y="1321"/>
                  </a:lnTo>
                  <a:cubicBezTo>
                    <a:pt x="1" y="2221"/>
                    <a:pt x="632" y="2967"/>
                    <a:pt x="1417" y="2986"/>
                  </a:cubicBezTo>
                  <a:cubicBezTo>
                    <a:pt x="1437" y="2987"/>
                    <a:pt x="1456" y="2988"/>
                    <a:pt x="1475" y="2988"/>
                  </a:cubicBezTo>
                  <a:cubicBezTo>
                    <a:pt x="2252" y="2988"/>
                    <a:pt x="2872" y="2237"/>
                    <a:pt x="2872" y="1340"/>
                  </a:cubicBezTo>
                  <a:lnTo>
                    <a:pt x="28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74"/>
            <p:cNvSpPr/>
            <p:nvPr/>
          </p:nvSpPr>
          <p:spPr>
            <a:xfrm>
              <a:off x="5581700" y="3247125"/>
              <a:ext cx="88550" cy="90950"/>
            </a:xfrm>
            <a:custGeom>
              <a:avLst/>
              <a:gdLst/>
              <a:ahLst/>
              <a:cxnLst/>
              <a:rect l="l" t="t" r="r" b="b"/>
              <a:pathLst>
                <a:path w="3542" h="3638" extrusionOk="0">
                  <a:moveTo>
                    <a:pt x="2872" y="652"/>
                  </a:moveTo>
                  <a:lnTo>
                    <a:pt x="2872" y="1628"/>
                  </a:lnTo>
                  <a:cubicBezTo>
                    <a:pt x="2872" y="1992"/>
                    <a:pt x="2738" y="2317"/>
                    <a:pt x="2527" y="2585"/>
                  </a:cubicBezTo>
                  <a:cubicBezTo>
                    <a:pt x="2336" y="2815"/>
                    <a:pt x="2048" y="2968"/>
                    <a:pt x="1761" y="2968"/>
                  </a:cubicBezTo>
                  <a:lnTo>
                    <a:pt x="1742" y="2968"/>
                  </a:lnTo>
                  <a:cubicBezTo>
                    <a:pt x="1149" y="2968"/>
                    <a:pt x="632" y="2374"/>
                    <a:pt x="632" y="1628"/>
                  </a:cubicBezTo>
                  <a:lnTo>
                    <a:pt x="632" y="652"/>
                  </a:lnTo>
                  <a:close/>
                  <a:moveTo>
                    <a:pt x="0" y="1"/>
                  </a:moveTo>
                  <a:lnTo>
                    <a:pt x="0" y="1628"/>
                  </a:lnTo>
                  <a:cubicBezTo>
                    <a:pt x="0" y="2719"/>
                    <a:pt x="785" y="3619"/>
                    <a:pt x="1742" y="3638"/>
                  </a:cubicBezTo>
                  <a:lnTo>
                    <a:pt x="1761" y="3638"/>
                  </a:lnTo>
                  <a:cubicBezTo>
                    <a:pt x="2240" y="3638"/>
                    <a:pt x="2699" y="3427"/>
                    <a:pt x="3025" y="3044"/>
                  </a:cubicBezTo>
                  <a:cubicBezTo>
                    <a:pt x="3369" y="2662"/>
                    <a:pt x="3541" y="2183"/>
                    <a:pt x="3541" y="1647"/>
                  </a:cubicBezTo>
                  <a:lnTo>
                    <a:pt x="35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74"/>
            <p:cNvSpPr/>
            <p:nvPr/>
          </p:nvSpPr>
          <p:spPr>
            <a:xfrm>
              <a:off x="5572600" y="3187325"/>
              <a:ext cx="106250" cy="15825"/>
            </a:xfrm>
            <a:custGeom>
              <a:avLst/>
              <a:gdLst/>
              <a:ahLst/>
              <a:cxnLst/>
              <a:rect l="l" t="t" r="r" b="b"/>
              <a:pathLst>
                <a:path w="4250" h="633" extrusionOk="0">
                  <a:moveTo>
                    <a:pt x="1" y="0"/>
                  </a:moveTo>
                  <a:lnTo>
                    <a:pt x="1" y="632"/>
                  </a:lnTo>
                  <a:lnTo>
                    <a:pt x="4250" y="632"/>
                  </a:lnTo>
                  <a:lnTo>
                    <a:pt x="425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84" name="Google Shape;3584;p74"/>
          <p:cNvGrpSpPr/>
          <p:nvPr/>
        </p:nvGrpSpPr>
        <p:grpSpPr>
          <a:xfrm>
            <a:off x="5835277" y="3440375"/>
            <a:ext cx="287600" cy="277075"/>
            <a:chOff x="5787950" y="3194500"/>
            <a:chExt cx="287600" cy="277075"/>
          </a:xfrm>
        </p:grpSpPr>
        <p:sp>
          <p:nvSpPr>
            <p:cNvPr id="3585" name="Google Shape;3585;p74"/>
            <p:cNvSpPr/>
            <p:nvPr/>
          </p:nvSpPr>
          <p:spPr>
            <a:xfrm>
              <a:off x="5878375" y="3194500"/>
              <a:ext cx="105775" cy="17725"/>
            </a:xfrm>
            <a:custGeom>
              <a:avLst/>
              <a:gdLst/>
              <a:ahLst/>
              <a:cxnLst/>
              <a:rect l="l" t="t" r="r" b="b"/>
              <a:pathLst>
                <a:path w="4231" h="709" extrusionOk="0">
                  <a:moveTo>
                    <a:pt x="1" y="1"/>
                  </a:moveTo>
                  <a:lnTo>
                    <a:pt x="1" y="709"/>
                  </a:lnTo>
                  <a:lnTo>
                    <a:pt x="4231" y="709"/>
                  </a:lnTo>
                  <a:lnTo>
                    <a:pt x="42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74"/>
            <p:cNvSpPr/>
            <p:nvPr/>
          </p:nvSpPr>
          <p:spPr>
            <a:xfrm>
              <a:off x="5787950" y="3194500"/>
              <a:ext cx="287600" cy="277075"/>
            </a:xfrm>
            <a:custGeom>
              <a:avLst/>
              <a:gdLst/>
              <a:ahLst/>
              <a:cxnLst/>
              <a:rect l="l" t="t" r="r" b="b"/>
              <a:pathLst>
                <a:path w="11504" h="11083" extrusionOk="0">
                  <a:moveTo>
                    <a:pt x="6757" y="690"/>
                  </a:moveTo>
                  <a:lnTo>
                    <a:pt x="6757" y="4039"/>
                  </a:lnTo>
                  <a:lnTo>
                    <a:pt x="10508" y="9456"/>
                  </a:lnTo>
                  <a:lnTo>
                    <a:pt x="10527" y="9475"/>
                  </a:lnTo>
                  <a:cubicBezTo>
                    <a:pt x="10680" y="9667"/>
                    <a:pt x="10661" y="9896"/>
                    <a:pt x="10585" y="10068"/>
                  </a:cubicBezTo>
                  <a:cubicBezTo>
                    <a:pt x="10547" y="10164"/>
                    <a:pt x="10432" y="10356"/>
                    <a:pt x="10164" y="10356"/>
                  </a:cubicBezTo>
                  <a:lnTo>
                    <a:pt x="1244" y="10356"/>
                  </a:lnTo>
                  <a:cubicBezTo>
                    <a:pt x="976" y="10356"/>
                    <a:pt x="861" y="10164"/>
                    <a:pt x="804" y="10068"/>
                  </a:cubicBezTo>
                  <a:cubicBezTo>
                    <a:pt x="747" y="9934"/>
                    <a:pt x="708" y="9686"/>
                    <a:pt x="881" y="9475"/>
                  </a:cubicBezTo>
                  <a:lnTo>
                    <a:pt x="4632" y="4058"/>
                  </a:lnTo>
                  <a:lnTo>
                    <a:pt x="4632" y="709"/>
                  </a:lnTo>
                  <a:lnTo>
                    <a:pt x="4632" y="690"/>
                  </a:lnTo>
                  <a:close/>
                  <a:moveTo>
                    <a:pt x="3962" y="1"/>
                  </a:moveTo>
                  <a:lnTo>
                    <a:pt x="3962" y="3829"/>
                  </a:lnTo>
                  <a:lnTo>
                    <a:pt x="364" y="9035"/>
                  </a:lnTo>
                  <a:cubicBezTo>
                    <a:pt x="38" y="9418"/>
                    <a:pt x="0" y="9934"/>
                    <a:pt x="211" y="10375"/>
                  </a:cubicBezTo>
                  <a:cubicBezTo>
                    <a:pt x="402" y="10815"/>
                    <a:pt x="804" y="11083"/>
                    <a:pt x="1263" y="11083"/>
                  </a:cubicBezTo>
                  <a:lnTo>
                    <a:pt x="10183" y="11083"/>
                  </a:lnTo>
                  <a:cubicBezTo>
                    <a:pt x="10623" y="11083"/>
                    <a:pt x="11025" y="10815"/>
                    <a:pt x="11293" y="10375"/>
                  </a:cubicBezTo>
                  <a:cubicBezTo>
                    <a:pt x="11504" y="9954"/>
                    <a:pt x="11465" y="9418"/>
                    <a:pt x="11140" y="9035"/>
                  </a:cubicBezTo>
                  <a:lnTo>
                    <a:pt x="7541" y="3829"/>
                  </a:lnTo>
                  <a:lnTo>
                    <a:pt x="75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74"/>
            <p:cNvSpPr/>
            <p:nvPr/>
          </p:nvSpPr>
          <p:spPr>
            <a:xfrm>
              <a:off x="5846325" y="3357200"/>
              <a:ext cx="168450" cy="69400"/>
            </a:xfrm>
            <a:custGeom>
              <a:avLst/>
              <a:gdLst/>
              <a:ahLst/>
              <a:cxnLst/>
              <a:rect l="l" t="t" r="r" b="b"/>
              <a:pathLst>
                <a:path w="6738" h="2776" extrusionOk="0">
                  <a:moveTo>
                    <a:pt x="1876" y="0"/>
                  </a:moveTo>
                  <a:cubicBezTo>
                    <a:pt x="1857" y="0"/>
                    <a:pt x="1799" y="19"/>
                    <a:pt x="1780" y="77"/>
                  </a:cubicBezTo>
                  <a:lnTo>
                    <a:pt x="77" y="2508"/>
                  </a:lnTo>
                  <a:cubicBezTo>
                    <a:pt x="0" y="2623"/>
                    <a:pt x="77" y="2776"/>
                    <a:pt x="192" y="2776"/>
                  </a:cubicBezTo>
                  <a:lnTo>
                    <a:pt x="6508" y="2776"/>
                  </a:lnTo>
                  <a:cubicBezTo>
                    <a:pt x="6661" y="2776"/>
                    <a:pt x="6738" y="2603"/>
                    <a:pt x="6642" y="2508"/>
                  </a:cubicBezTo>
                  <a:lnTo>
                    <a:pt x="4938" y="77"/>
                  </a:lnTo>
                  <a:cubicBezTo>
                    <a:pt x="4900" y="19"/>
                    <a:pt x="4862" y="0"/>
                    <a:pt x="4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74"/>
            <p:cNvSpPr/>
            <p:nvPr/>
          </p:nvSpPr>
          <p:spPr>
            <a:xfrm>
              <a:off x="5838175" y="3348575"/>
              <a:ext cx="186175" cy="87600"/>
            </a:xfrm>
            <a:custGeom>
              <a:avLst/>
              <a:gdLst/>
              <a:ahLst/>
              <a:cxnLst/>
              <a:rect l="l" t="t" r="r" b="b"/>
              <a:pathLst>
                <a:path w="7447" h="3504" extrusionOk="0">
                  <a:moveTo>
                    <a:pt x="5073" y="709"/>
                  </a:moveTo>
                  <a:lnTo>
                    <a:pt x="6509" y="2776"/>
                  </a:lnTo>
                  <a:lnTo>
                    <a:pt x="900" y="2776"/>
                  </a:lnTo>
                  <a:lnTo>
                    <a:pt x="2336" y="709"/>
                  </a:lnTo>
                  <a:close/>
                  <a:moveTo>
                    <a:pt x="2240" y="1"/>
                  </a:moveTo>
                  <a:cubicBezTo>
                    <a:pt x="2087" y="1"/>
                    <a:pt x="1915" y="77"/>
                    <a:pt x="1819" y="230"/>
                  </a:cubicBezTo>
                  <a:lnTo>
                    <a:pt x="116" y="2661"/>
                  </a:lnTo>
                  <a:cubicBezTo>
                    <a:pt x="20" y="2834"/>
                    <a:pt x="1" y="3044"/>
                    <a:pt x="97" y="3216"/>
                  </a:cubicBezTo>
                  <a:cubicBezTo>
                    <a:pt x="192" y="3408"/>
                    <a:pt x="364" y="3504"/>
                    <a:pt x="556" y="3504"/>
                  </a:cubicBezTo>
                  <a:lnTo>
                    <a:pt x="6872" y="3504"/>
                  </a:lnTo>
                  <a:cubicBezTo>
                    <a:pt x="7064" y="3504"/>
                    <a:pt x="7217" y="3389"/>
                    <a:pt x="7351" y="3216"/>
                  </a:cubicBezTo>
                  <a:cubicBezTo>
                    <a:pt x="7446" y="3044"/>
                    <a:pt x="7446" y="2834"/>
                    <a:pt x="7313" y="2661"/>
                  </a:cubicBezTo>
                  <a:lnTo>
                    <a:pt x="5628" y="230"/>
                  </a:lnTo>
                  <a:cubicBezTo>
                    <a:pt x="5532" y="77"/>
                    <a:pt x="5360" y="1"/>
                    <a:pt x="51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89" name="Google Shape;3589;p74"/>
          <p:cNvGrpSpPr/>
          <p:nvPr/>
        </p:nvGrpSpPr>
        <p:grpSpPr>
          <a:xfrm>
            <a:off x="6203194" y="3437263"/>
            <a:ext cx="244550" cy="283300"/>
            <a:chOff x="6127675" y="3183500"/>
            <a:chExt cx="244550" cy="283300"/>
          </a:xfrm>
        </p:grpSpPr>
        <p:sp>
          <p:nvSpPr>
            <p:cNvPr id="3590" name="Google Shape;3590;p74"/>
            <p:cNvSpPr/>
            <p:nvPr/>
          </p:nvSpPr>
          <p:spPr>
            <a:xfrm>
              <a:off x="6127675" y="3199275"/>
              <a:ext cx="244550" cy="267525"/>
            </a:xfrm>
            <a:custGeom>
              <a:avLst/>
              <a:gdLst/>
              <a:ahLst/>
              <a:cxnLst/>
              <a:rect l="l" t="t" r="r" b="b"/>
              <a:pathLst>
                <a:path w="9782" h="10701" extrusionOk="0">
                  <a:moveTo>
                    <a:pt x="8404" y="671"/>
                  </a:moveTo>
                  <a:cubicBezTo>
                    <a:pt x="8806" y="671"/>
                    <a:pt x="9112" y="996"/>
                    <a:pt x="9112" y="1379"/>
                  </a:cubicBezTo>
                  <a:lnTo>
                    <a:pt x="9112" y="9361"/>
                  </a:lnTo>
                  <a:cubicBezTo>
                    <a:pt x="9112" y="9763"/>
                    <a:pt x="8786" y="10069"/>
                    <a:pt x="8404" y="10069"/>
                  </a:cubicBezTo>
                  <a:lnTo>
                    <a:pt x="1341" y="10069"/>
                  </a:lnTo>
                  <a:cubicBezTo>
                    <a:pt x="939" y="10069"/>
                    <a:pt x="613" y="9743"/>
                    <a:pt x="613" y="9361"/>
                  </a:cubicBezTo>
                  <a:lnTo>
                    <a:pt x="613" y="1379"/>
                  </a:lnTo>
                  <a:cubicBezTo>
                    <a:pt x="613" y="977"/>
                    <a:pt x="958" y="671"/>
                    <a:pt x="1341" y="671"/>
                  </a:cubicBezTo>
                  <a:close/>
                  <a:moveTo>
                    <a:pt x="1360" y="1"/>
                  </a:moveTo>
                  <a:cubicBezTo>
                    <a:pt x="594" y="1"/>
                    <a:pt x="1" y="613"/>
                    <a:pt x="1" y="1360"/>
                  </a:cubicBezTo>
                  <a:lnTo>
                    <a:pt x="1" y="9322"/>
                  </a:lnTo>
                  <a:cubicBezTo>
                    <a:pt x="1" y="10088"/>
                    <a:pt x="613" y="10701"/>
                    <a:pt x="1360" y="10701"/>
                  </a:cubicBezTo>
                  <a:lnTo>
                    <a:pt x="8423" y="10701"/>
                  </a:lnTo>
                  <a:cubicBezTo>
                    <a:pt x="9169" y="10701"/>
                    <a:pt x="9763" y="10069"/>
                    <a:pt x="9782" y="9322"/>
                  </a:cubicBezTo>
                  <a:lnTo>
                    <a:pt x="9782" y="1360"/>
                  </a:lnTo>
                  <a:cubicBezTo>
                    <a:pt x="9782" y="594"/>
                    <a:pt x="9169" y="1"/>
                    <a:pt x="84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74"/>
            <p:cNvSpPr/>
            <p:nvPr/>
          </p:nvSpPr>
          <p:spPr>
            <a:xfrm>
              <a:off x="6312400" y="3183500"/>
              <a:ext cx="16275" cy="48825"/>
            </a:xfrm>
            <a:custGeom>
              <a:avLst/>
              <a:gdLst/>
              <a:ahLst/>
              <a:cxnLst/>
              <a:rect l="l" t="t" r="r" b="b"/>
              <a:pathLst>
                <a:path w="651" h="1953" extrusionOk="0">
                  <a:moveTo>
                    <a:pt x="0" y="0"/>
                  </a:moveTo>
                  <a:lnTo>
                    <a:pt x="0" y="1953"/>
                  </a:lnTo>
                  <a:lnTo>
                    <a:pt x="651" y="1953"/>
                  </a:lnTo>
                  <a:lnTo>
                    <a:pt x="6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74"/>
            <p:cNvSpPr/>
            <p:nvPr/>
          </p:nvSpPr>
          <p:spPr>
            <a:xfrm>
              <a:off x="6265025" y="3183500"/>
              <a:ext cx="16275" cy="48825"/>
            </a:xfrm>
            <a:custGeom>
              <a:avLst/>
              <a:gdLst/>
              <a:ahLst/>
              <a:cxnLst/>
              <a:rect l="l" t="t" r="r" b="b"/>
              <a:pathLst>
                <a:path w="651" h="1953" extrusionOk="0">
                  <a:moveTo>
                    <a:pt x="0" y="0"/>
                  </a:moveTo>
                  <a:lnTo>
                    <a:pt x="0" y="1953"/>
                  </a:lnTo>
                  <a:lnTo>
                    <a:pt x="651" y="1953"/>
                  </a:lnTo>
                  <a:lnTo>
                    <a:pt x="6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74"/>
            <p:cNvSpPr/>
            <p:nvPr/>
          </p:nvSpPr>
          <p:spPr>
            <a:xfrm>
              <a:off x="6218125" y="3183500"/>
              <a:ext cx="15825" cy="48825"/>
            </a:xfrm>
            <a:custGeom>
              <a:avLst/>
              <a:gdLst/>
              <a:ahLst/>
              <a:cxnLst/>
              <a:rect l="l" t="t" r="r" b="b"/>
              <a:pathLst>
                <a:path w="633" h="1953" extrusionOk="0">
                  <a:moveTo>
                    <a:pt x="0" y="0"/>
                  </a:moveTo>
                  <a:lnTo>
                    <a:pt x="0" y="1953"/>
                  </a:lnTo>
                  <a:lnTo>
                    <a:pt x="632" y="1953"/>
                  </a:lnTo>
                  <a:lnTo>
                    <a:pt x="6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74"/>
            <p:cNvSpPr/>
            <p:nvPr/>
          </p:nvSpPr>
          <p:spPr>
            <a:xfrm>
              <a:off x="6170275" y="3183500"/>
              <a:ext cx="15825" cy="48825"/>
            </a:xfrm>
            <a:custGeom>
              <a:avLst/>
              <a:gdLst/>
              <a:ahLst/>
              <a:cxnLst/>
              <a:rect l="l" t="t" r="r" b="b"/>
              <a:pathLst>
                <a:path w="633" h="1953" extrusionOk="0">
                  <a:moveTo>
                    <a:pt x="0" y="0"/>
                  </a:moveTo>
                  <a:lnTo>
                    <a:pt x="0" y="1953"/>
                  </a:lnTo>
                  <a:lnTo>
                    <a:pt x="632" y="1953"/>
                  </a:lnTo>
                  <a:lnTo>
                    <a:pt x="6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74"/>
            <p:cNvSpPr/>
            <p:nvPr/>
          </p:nvSpPr>
          <p:spPr>
            <a:xfrm>
              <a:off x="6168350" y="3262450"/>
              <a:ext cx="69425" cy="49300"/>
            </a:xfrm>
            <a:custGeom>
              <a:avLst/>
              <a:gdLst/>
              <a:ahLst/>
              <a:cxnLst/>
              <a:rect l="l" t="t" r="r" b="b"/>
              <a:pathLst>
                <a:path w="2777" h="1972" extrusionOk="0">
                  <a:moveTo>
                    <a:pt x="403" y="0"/>
                  </a:moveTo>
                  <a:cubicBezTo>
                    <a:pt x="154" y="0"/>
                    <a:pt x="1" y="192"/>
                    <a:pt x="1" y="422"/>
                  </a:cubicBezTo>
                  <a:lnTo>
                    <a:pt x="1" y="1570"/>
                  </a:lnTo>
                  <a:cubicBezTo>
                    <a:pt x="1" y="1800"/>
                    <a:pt x="192" y="1972"/>
                    <a:pt x="403" y="1972"/>
                  </a:cubicBezTo>
                  <a:lnTo>
                    <a:pt x="2374" y="1972"/>
                  </a:lnTo>
                  <a:cubicBezTo>
                    <a:pt x="2585" y="1972"/>
                    <a:pt x="2776" y="1781"/>
                    <a:pt x="2776" y="1570"/>
                  </a:cubicBezTo>
                  <a:lnTo>
                    <a:pt x="2776" y="422"/>
                  </a:lnTo>
                  <a:cubicBezTo>
                    <a:pt x="2776" y="173"/>
                    <a:pt x="2585" y="0"/>
                    <a:pt x="23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74"/>
            <p:cNvSpPr/>
            <p:nvPr/>
          </p:nvSpPr>
          <p:spPr>
            <a:xfrm>
              <a:off x="6160225" y="3254800"/>
              <a:ext cx="85200" cy="64625"/>
            </a:xfrm>
            <a:custGeom>
              <a:avLst/>
              <a:gdLst/>
              <a:ahLst/>
              <a:cxnLst/>
              <a:rect l="l" t="t" r="r" b="b"/>
              <a:pathLst>
                <a:path w="3408" h="2585" extrusionOk="0">
                  <a:moveTo>
                    <a:pt x="2699" y="651"/>
                  </a:moveTo>
                  <a:cubicBezTo>
                    <a:pt x="2738" y="651"/>
                    <a:pt x="2757" y="670"/>
                    <a:pt x="2757" y="728"/>
                  </a:cubicBezTo>
                  <a:lnTo>
                    <a:pt x="2757" y="1876"/>
                  </a:lnTo>
                  <a:cubicBezTo>
                    <a:pt x="2757" y="1914"/>
                    <a:pt x="2738" y="1933"/>
                    <a:pt x="2699" y="1933"/>
                  </a:cubicBezTo>
                  <a:lnTo>
                    <a:pt x="728" y="1933"/>
                  </a:lnTo>
                  <a:cubicBezTo>
                    <a:pt x="689" y="1933"/>
                    <a:pt x="651" y="1914"/>
                    <a:pt x="651" y="1876"/>
                  </a:cubicBezTo>
                  <a:lnTo>
                    <a:pt x="651" y="728"/>
                  </a:lnTo>
                  <a:cubicBezTo>
                    <a:pt x="651" y="670"/>
                    <a:pt x="689" y="651"/>
                    <a:pt x="728" y="651"/>
                  </a:cubicBezTo>
                  <a:close/>
                  <a:moveTo>
                    <a:pt x="728" y="0"/>
                  </a:moveTo>
                  <a:cubicBezTo>
                    <a:pt x="345" y="0"/>
                    <a:pt x="0" y="306"/>
                    <a:pt x="0" y="728"/>
                  </a:cubicBezTo>
                  <a:lnTo>
                    <a:pt x="0" y="1876"/>
                  </a:lnTo>
                  <a:cubicBezTo>
                    <a:pt x="0" y="2259"/>
                    <a:pt x="326" y="2584"/>
                    <a:pt x="728" y="2584"/>
                  </a:cubicBezTo>
                  <a:lnTo>
                    <a:pt x="2699" y="2584"/>
                  </a:lnTo>
                  <a:cubicBezTo>
                    <a:pt x="3101" y="2584"/>
                    <a:pt x="3407" y="2278"/>
                    <a:pt x="3407" y="1876"/>
                  </a:cubicBezTo>
                  <a:lnTo>
                    <a:pt x="3407" y="728"/>
                  </a:lnTo>
                  <a:cubicBezTo>
                    <a:pt x="3407" y="326"/>
                    <a:pt x="3101" y="0"/>
                    <a:pt x="26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74"/>
            <p:cNvSpPr/>
            <p:nvPr/>
          </p:nvSpPr>
          <p:spPr>
            <a:xfrm>
              <a:off x="6270750" y="3264850"/>
              <a:ext cx="67500" cy="46425"/>
            </a:xfrm>
            <a:custGeom>
              <a:avLst/>
              <a:gdLst/>
              <a:ahLst/>
              <a:cxnLst/>
              <a:rect l="l" t="t" r="r" b="b"/>
              <a:pathLst>
                <a:path w="2700" h="1857" extrusionOk="0">
                  <a:moveTo>
                    <a:pt x="2240" y="0"/>
                  </a:moveTo>
                  <a:lnTo>
                    <a:pt x="1092" y="1149"/>
                  </a:lnTo>
                  <a:lnTo>
                    <a:pt x="441" y="517"/>
                  </a:lnTo>
                  <a:lnTo>
                    <a:pt x="1" y="957"/>
                  </a:lnTo>
                  <a:lnTo>
                    <a:pt x="709" y="1685"/>
                  </a:lnTo>
                  <a:cubicBezTo>
                    <a:pt x="805" y="1799"/>
                    <a:pt x="958" y="1857"/>
                    <a:pt x="1092" y="1857"/>
                  </a:cubicBezTo>
                  <a:cubicBezTo>
                    <a:pt x="1245" y="1857"/>
                    <a:pt x="1360" y="1799"/>
                    <a:pt x="1456" y="1704"/>
                  </a:cubicBezTo>
                  <a:lnTo>
                    <a:pt x="2700" y="460"/>
                  </a:lnTo>
                  <a:lnTo>
                    <a:pt x="22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74"/>
            <p:cNvSpPr/>
            <p:nvPr/>
          </p:nvSpPr>
          <p:spPr>
            <a:xfrm>
              <a:off x="6168350" y="3354800"/>
              <a:ext cx="69425" cy="48825"/>
            </a:xfrm>
            <a:custGeom>
              <a:avLst/>
              <a:gdLst/>
              <a:ahLst/>
              <a:cxnLst/>
              <a:rect l="l" t="t" r="r" b="b"/>
              <a:pathLst>
                <a:path w="2777" h="1953" extrusionOk="0">
                  <a:moveTo>
                    <a:pt x="403" y="1"/>
                  </a:moveTo>
                  <a:cubicBezTo>
                    <a:pt x="154" y="1"/>
                    <a:pt x="1" y="192"/>
                    <a:pt x="1" y="403"/>
                  </a:cubicBezTo>
                  <a:lnTo>
                    <a:pt x="1" y="1551"/>
                  </a:lnTo>
                  <a:cubicBezTo>
                    <a:pt x="1" y="1800"/>
                    <a:pt x="192" y="1953"/>
                    <a:pt x="403" y="1953"/>
                  </a:cubicBezTo>
                  <a:lnTo>
                    <a:pt x="2374" y="1953"/>
                  </a:lnTo>
                  <a:cubicBezTo>
                    <a:pt x="2585" y="1953"/>
                    <a:pt x="2776" y="1762"/>
                    <a:pt x="2776" y="1551"/>
                  </a:cubicBezTo>
                  <a:lnTo>
                    <a:pt x="2776" y="403"/>
                  </a:lnTo>
                  <a:cubicBezTo>
                    <a:pt x="2776" y="173"/>
                    <a:pt x="2585" y="1"/>
                    <a:pt x="23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74"/>
            <p:cNvSpPr/>
            <p:nvPr/>
          </p:nvSpPr>
          <p:spPr>
            <a:xfrm>
              <a:off x="6160225" y="3347150"/>
              <a:ext cx="85200" cy="64625"/>
            </a:xfrm>
            <a:custGeom>
              <a:avLst/>
              <a:gdLst/>
              <a:ahLst/>
              <a:cxnLst/>
              <a:rect l="l" t="t" r="r" b="b"/>
              <a:pathLst>
                <a:path w="3408" h="2585" extrusionOk="0">
                  <a:moveTo>
                    <a:pt x="2699" y="632"/>
                  </a:moveTo>
                  <a:cubicBezTo>
                    <a:pt x="2738" y="632"/>
                    <a:pt x="2757" y="670"/>
                    <a:pt x="2757" y="709"/>
                  </a:cubicBezTo>
                  <a:lnTo>
                    <a:pt x="2757" y="1857"/>
                  </a:lnTo>
                  <a:cubicBezTo>
                    <a:pt x="2757" y="1914"/>
                    <a:pt x="2738" y="1934"/>
                    <a:pt x="2699" y="1934"/>
                  </a:cubicBezTo>
                  <a:lnTo>
                    <a:pt x="728" y="1934"/>
                  </a:lnTo>
                  <a:cubicBezTo>
                    <a:pt x="689" y="1934"/>
                    <a:pt x="651" y="1914"/>
                    <a:pt x="651" y="1857"/>
                  </a:cubicBezTo>
                  <a:lnTo>
                    <a:pt x="651" y="709"/>
                  </a:lnTo>
                  <a:cubicBezTo>
                    <a:pt x="651" y="670"/>
                    <a:pt x="689" y="632"/>
                    <a:pt x="728" y="632"/>
                  </a:cubicBezTo>
                  <a:close/>
                  <a:moveTo>
                    <a:pt x="728" y="0"/>
                  </a:moveTo>
                  <a:cubicBezTo>
                    <a:pt x="345" y="0"/>
                    <a:pt x="0" y="307"/>
                    <a:pt x="0" y="709"/>
                  </a:cubicBezTo>
                  <a:lnTo>
                    <a:pt x="0" y="1857"/>
                  </a:lnTo>
                  <a:cubicBezTo>
                    <a:pt x="0" y="2240"/>
                    <a:pt x="326" y="2584"/>
                    <a:pt x="728" y="2584"/>
                  </a:cubicBezTo>
                  <a:lnTo>
                    <a:pt x="2699" y="2584"/>
                  </a:lnTo>
                  <a:cubicBezTo>
                    <a:pt x="3101" y="2584"/>
                    <a:pt x="3407" y="2259"/>
                    <a:pt x="3407" y="1857"/>
                  </a:cubicBezTo>
                  <a:lnTo>
                    <a:pt x="3407" y="709"/>
                  </a:lnTo>
                  <a:cubicBezTo>
                    <a:pt x="3407" y="326"/>
                    <a:pt x="3101" y="0"/>
                    <a:pt x="26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74"/>
            <p:cNvSpPr/>
            <p:nvPr/>
          </p:nvSpPr>
          <p:spPr>
            <a:xfrm>
              <a:off x="6270750" y="3357675"/>
              <a:ext cx="67500" cy="45950"/>
            </a:xfrm>
            <a:custGeom>
              <a:avLst/>
              <a:gdLst/>
              <a:ahLst/>
              <a:cxnLst/>
              <a:rect l="l" t="t" r="r" b="b"/>
              <a:pathLst>
                <a:path w="2700" h="1838" extrusionOk="0">
                  <a:moveTo>
                    <a:pt x="2240" y="0"/>
                  </a:moveTo>
                  <a:lnTo>
                    <a:pt x="1092" y="1149"/>
                  </a:lnTo>
                  <a:lnTo>
                    <a:pt x="441" y="498"/>
                  </a:lnTo>
                  <a:lnTo>
                    <a:pt x="1" y="957"/>
                  </a:lnTo>
                  <a:lnTo>
                    <a:pt x="709" y="1685"/>
                  </a:lnTo>
                  <a:cubicBezTo>
                    <a:pt x="805" y="1800"/>
                    <a:pt x="958" y="1838"/>
                    <a:pt x="1092" y="1838"/>
                  </a:cubicBezTo>
                  <a:cubicBezTo>
                    <a:pt x="1245" y="1838"/>
                    <a:pt x="1360" y="1781"/>
                    <a:pt x="1456" y="1704"/>
                  </a:cubicBezTo>
                  <a:lnTo>
                    <a:pt x="2700" y="460"/>
                  </a:lnTo>
                  <a:lnTo>
                    <a:pt x="22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01" name="Google Shape;3601;p74"/>
          <p:cNvGrpSpPr/>
          <p:nvPr/>
        </p:nvGrpSpPr>
        <p:grpSpPr>
          <a:xfrm>
            <a:off x="6528061" y="3437263"/>
            <a:ext cx="283300" cy="283300"/>
            <a:chOff x="6494700" y="3164350"/>
            <a:chExt cx="283300" cy="283300"/>
          </a:xfrm>
        </p:grpSpPr>
        <p:sp>
          <p:nvSpPr>
            <p:cNvPr id="3602" name="Google Shape;3602;p74"/>
            <p:cNvSpPr/>
            <p:nvPr/>
          </p:nvSpPr>
          <p:spPr>
            <a:xfrm>
              <a:off x="6518625" y="3385900"/>
              <a:ext cx="56975" cy="53375"/>
            </a:xfrm>
            <a:custGeom>
              <a:avLst/>
              <a:gdLst/>
              <a:ahLst/>
              <a:cxnLst/>
              <a:rect l="l" t="t" r="r" b="b"/>
              <a:pathLst>
                <a:path w="2279" h="2135" extrusionOk="0">
                  <a:moveTo>
                    <a:pt x="1226" y="1"/>
                  </a:moveTo>
                  <a:lnTo>
                    <a:pt x="269" y="958"/>
                  </a:lnTo>
                  <a:cubicBezTo>
                    <a:pt x="1" y="1226"/>
                    <a:pt x="1" y="1666"/>
                    <a:pt x="269" y="1934"/>
                  </a:cubicBezTo>
                  <a:cubicBezTo>
                    <a:pt x="403" y="2068"/>
                    <a:pt x="585" y="2135"/>
                    <a:pt x="764" y="2135"/>
                  </a:cubicBezTo>
                  <a:cubicBezTo>
                    <a:pt x="943" y="2135"/>
                    <a:pt x="1120" y="2068"/>
                    <a:pt x="1245" y="1934"/>
                  </a:cubicBezTo>
                  <a:lnTo>
                    <a:pt x="2278" y="900"/>
                  </a:lnTo>
                  <a:cubicBezTo>
                    <a:pt x="1896" y="671"/>
                    <a:pt x="1532" y="364"/>
                    <a:pt x="12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74"/>
            <p:cNvSpPr/>
            <p:nvPr/>
          </p:nvSpPr>
          <p:spPr>
            <a:xfrm>
              <a:off x="6510500" y="3374425"/>
              <a:ext cx="77550" cy="73225"/>
            </a:xfrm>
            <a:custGeom>
              <a:avLst/>
              <a:gdLst/>
              <a:ahLst/>
              <a:cxnLst/>
              <a:rect l="l" t="t" r="r" b="b"/>
              <a:pathLst>
                <a:path w="3102" h="2929" extrusionOk="0">
                  <a:moveTo>
                    <a:pt x="1551" y="919"/>
                  </a:moveTo>
                  <a:cubicBezTo>
                    <a:pt x="1723" y="1111"/>
                    <a:pt x="1934" y="1264"/>
                    <a:pt x="2182" y="1417"/>
                  </a:cubicBezTo>
                  <a:lnTo>
                    <a:pt x="1417" y="2182"/>
                  </a:lnTo>
                  <a:cubicBezTo>
                    <a:pt x="1321" y="2259"/>
                    <a:pt x="1244" y="2297"/>
                    <a:pt x="1130" y="2297"/>
                  </a:cubicBezTo>
                  <a:cubicBezTo>
                    <a:pt x="996" y="2297"/>
                    <a:pt x="900" y="2259"/>
                    <a:pt x="843" y="2182"/>
                  </a:cubicBezTo>
                  <a:cubicBezTo>
                    <a:pt x="689" y="2029"/>
                    <a:pt x="689" y="1780"/>
                    <a:pt x="843" y="1627"/>
                  </a:cubicBezTo>
                  <a:lnTo>
                    <a:pt x="1551" y="919"/>
                  </a:lnTo>
                  <a:close/>
                  <a:moveTo>
                    <a:pt x="1570" y="0"/>
                  </a:moveTo>
                  <a:lnTo>
                    <a:pt x="383" y="1206"/>
                  </a:lnTo>
                  <a:cubicBezTo>
                    <a:pt x="0" y="1608"/>
                    <a:pt x="0" y="2259"/>
                    <a:pt x="383" y="2642"/>
                  </a:cubicBezTo>
                  <a:cubicBezTo>
                    <a:pt x="575" y="2833"/>
                    <a:pt x="843" y="2929"/>
                    <a:pt x="1091" y="2929"/>
                  </a:cubicBezTo>
                  <a:cubicBezTo>
                    <a:pt x="1359" y="2929"/>
                    <a:pt x="1627" y="2833"/>
                    <a:pt x="1819" y="2642"/>
                  </a:cubicBezTo>
                  <a:lnTo>
                    <a:pt x="3101" y="1340"/>
                  </a:lnTo>
                  <a:lnTo>
                    <a:pt x="2776" y="1130"/>
                  </a:lnTo>
                  <a:cubicBezTo>
                    <a:pt x="2412" y="881"/>
                    <a:pt x="2087" y="594"/>
                    <a:pt x="1800" y="268"/>
                  </a:cubicBezTo>
                  <a:lnTo>
                    <a:pt x="15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74"/>
            <p:cNvSpPr/>
            <p:nvPr/>
          </p:nvSpPr>
          <p:spPr>
            <a:xfrm>
              <a:off x="6697125" y="3385900"/>
              <a:ext cx="56950" cy="53375"/>
            </a:xfrm>
            <a:custGeom>
              <a:avLst/>
              <a:gdLst/>
              <a:ahLst/>
              <a:cxnLst/>
              <a:rect l="l" t="t" r="r" b="b"/>
              <a:pathLst>
                <a:path w="2278" h="2135" extrusionOk="0">
                  <a:moveTo>
                    <a:pt x="1053" y="1"/>
                  </a:moveTo>
                  <a:cubicBezTo>
                    <a:pt x="747" y="364"/>
                    <a:pt x="383" y="671"/>
                    <a:pt x="0" y="900"/>
                  </a:cubicBezTo>
                  <a:lnTo>
                    <a:pt x="1034" y="1934"/>
                  </a:lnTo>
                  <a:cubicBezTo>
                    <a:pt x="1158" y="2068"/>
                    <a:pt x="1335" y="2135"/>
                    <a:pt x="1515" y="2135"/>
                  </a:cubicBezTo>
                  <a:cubicBezTo>
                    <a:pt x="1694" y="2135"/>
                    <a:pt x="1876" y="2068"/>
                    <a:pt x="2010" y="1934"/>
                  </a:cubicBezTo>
                  <a:cubicBezTo>
                    <a:pt x="2278" y="1666"/>
                    <a:pt x="2278" y="1245"/>
                    <a:pt x="2010" y="958"/>
                  </a:cubicBezTo>
                  <a:lnTo>
                    <a:pt x="105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74"/>
            <p:cNvSpPr/>
            <p:nvPr/>
          </p:nvSpPr>
          <p:spPr>
            <a:xfrm>
              <a:off x="6684675" y="3374425"/>
              <a:ext cx="77550" cy="73225"/>
            </a:xfrm>
            <a:custGeom>
              <a:avLst/>
              <a:gdLst/>
              <a:ahLst/>
              <a:cxnLst/>
              <a:rect l="l" t="t" r="r" b="b"/>
              <a:pathLst>
                <a:path w="3102" h="2929" extrusionOk="0">
                  <a:moveTo>
                    <a:pt x="1570" y="938"/>
                  </a:moveTo>
                  <a:lnTo>
                    <a:pt x="2297" y="1646"/>
                  </a:lnTo>
                  <a:cubicBezTo>
                    <a:pt x="2431" y="1800"/>
                    <a:pt x="2431" y="2068"/>
                    <a:pt x="2297" y="2202"/>
                  </a:cubicBezTo>
                  <a:cubicBezTo>
                    <a:pt x="2202" y="2278"/>
                    <a:pt x="2106" y="2316"/>
                    <a:pt x="2010" y="2316"/>
                  </a:cubicBezTo>
                  <a:cubicBezTo>
                    <a:pt x="1876" y="2316"/>
                    <a:pt x="1781" y="2278"/>
                    <a:pt x="1723" y="2202"/>
                  </a:cubicBezTo>
                  <a:lnTo>
                    <a:pt x="958" y="1436"/>
                  </a:lnTo>
                  <a:cubicBezTo>
                    <a:pt x="1168" y="1264"/>
                    <a:pt x="1360" y="1111"/>
                    <a:pt x="1570" y="938"/>
                  </a:cubicBezTo>
                  <a:close/>
                  <a:moveTo>
                    <a:pt x="1532" y="0"/>
                  </a:moveTo>
                  <a:lnTo>
                    <a:pt x="1302" y="268"/>
                  </a:lnTo>
                  <a:cubicBezTo>
                    <a:pt x="1015" y="594"/>
                    <a:pt x="690" y="881"/>
                    <a:pt x="326" y="1130"/>
                  </a:cubicBezTo>
                  <a:lnTo>
                    <a:pt x="1" y="1340"/>
                  </a:lnTo>
                  <a:lnTo>
                    <a:pt x="1283" y="2642"/>
                  </a:lnTo>
                  <a:cubicBezTo>
                    <a:pt x="1474" y="2833"/>
                    <a:pt x="1742" y="2929"/>
                    <a:pt x="2010" y="2929"/>
                  </a:cubicBezTo>
                  <a:cubicBezTo>
                    <a:pt x="2259" y="2929"/>
                    <a:pt x="2527" y="2833"/>
                    <a:pt x="2718" y="2642"/>
                  </a:cubicBezTo>
                  <a:cubicBezTo>
                    <a:pt x="3101" y="2221"/>
                    <a:pt x="3101" y="1589"/>
                    <a:pt x="2718" y="1206"/>
                  </a:cubicBezTo>
                  <a:lnTo>
                    <a:pt x="15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74"/>
            <p:cNvSpPr/>
            <p:nvPr/>
          </p:nvSpPr>
          <p:spPr>
            <a:xfrm>
              <a:off x="6502850" y="3172975"/>
              <a:ext cx="94750" cy="93800"/>
            </a:xfrm>
            <a:custGeom>
              <a:avLst/>
              <a:gdLst/>
              <a:ahLst/>
              <a:cxnLst/>
              <a:rect l="l" t="t" r="r" b="b"/>
              <a:pathLst>
                <a:path w="3790" h="3752" extrusionOk="0">
                  <a:moveTo>
                    <a:pt x="1952" y="0"/>
                  </a:moveTo>
                  <a:cubicBezTo>
                    <a:pt x="881" y="0"/>
                    <a:pt x="0" y="881"/>
                    <a:pt x="0" y="1953"/>
                  </a:cubicBezTo>
                  <a:cubicBezTo>
                    <a:pt x="0" y="2756"/>
                    <a:pt x="479" y="3445"/>
                    <a:pt x="1168" y="3752"/>
                  </a:cubicBezTo>
                  <a:cubicBezTo>
                    <a:pt x="1589" y="2584"/>
                    <a:pt x="2584" y="1665"/>
                    <a:pt x="3790" y="1321"/>
                  </a:cubicBezTo>
                  <a:cubicBezTo>
                    <a:pt x="3541" y="555"/>
                    <a:pt x="2814" y="0"/>
                    <a:pt x="19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74"/>
            <p:cNvSpPr/>
            <p:nvPr/>
          </p:nvSpPr>
          <p:spPr>
            <a:xfrm>
              <a:off x="6494700" y="3164350"/>
              <a:ext cx="113450" cy="112475"/>
            </a:xfrm>
            <a:custGeom>
              <a:avLst/>
              <a:gdLst/>
              <a:ahLst/>
              <a:cxnLst/>
              <a:rect l="l" t="t" r="r" b="b"/>
              <a:pathLst>
                <a:path w="4538" h="4499" extrusionOk="0">
                  <a:moveTo>
                    <a:pt x="2278" y="651"/>
                  </a:moveTo>
                  <a:cubicBezTo>
                    <a:pt x="2853" y="651"/>
                    <a:pt x="3408" y="996"/>
                    <a:pt x="3714" y="1494"/>
                  </a:cubicBezTo>
                  <a:cubicBezTo>
                    <a:pt x="2661" y="1876"/>
                    <a:pt x="1819" y="2661"/>
                    <a:pt x="1341" y="3657"/>
                  </a:cubicBezTo>
                  <a:cubicBezTo>
                    <a:pt x="900" y="3350"/>
                    <a:pt x="632" y="2853"/>
                    <a:pt x="632" y="2298"/>
                  </a:cubicBezTo>
                  <a:cubicBezTo>
                    <a:pt x="632" y="1398"/>
                    <a:pt x="1379" y="651"/>
                    <a:pt x="2278" y="651"/>
                  </a:cubicBezTo>
                  <a:close/>
                  <a:moveTo>
                    <a:pt x="2278" y="1"/>
                  </a:moveTo>
                  <a:cubicBezTo>
                    <a:pt x="1015" y="1"/>
                    <a:pt x="1" y="1034"/>
                    <a:pt x="1" y="2278"/>
                  </a:cubicBezTo>
                  <a:cubicBezTo>
                    <a:pt x="1" y="3197"/>
                    <a:pt x="537" y="4001"/>
                    <a:pt x="1341" y="4365"/>
                  </a:cubicBezTo>
                  <a:lnTo>
                    <a:pt x="1666" y="4499"/>
                  </a:lnTo>
                  <a:lnTo>
                    <a:pt x="1781" y="4192"/>
                  </a:lnTo>
                  <a:cubicBezTo>
                    <a:pt x="2183" y="3101"/>
                    <a:pt x="3101" y="2259"/>
                    <a:pt x="4212" y="1953"/>
                  </a:cubicBezTo>
                  <a:lnTo>
                    <a:pt x="4537" y="1857"/>
                  </a:lnTo>
                  <a:lnTo>
                    <a:pt x="4403" y="1532"/>
                  </a:lnTo>
                  <a:cubicBezTo>
                    <a:pt x="4097" y="632"/>
                    <a:pt x="3235" y="1"/>
                    <a:pt x="22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74"/>
            <p:cNvSpPr/>
            <p:nvPr/>
          </p:nvSpPr>
          <p:spPr>
            <a:xfrm>
              <a:off x="6674625" y="3172975"/>
              <a:ext cx="95250" cy="93800"/>
            </a:xfrm>
            <a:custGeom>
              <a:avLst/>
              <a:gdLst/>
              <a:ahLst/>
              <a:cxnLst/>
              <a:rect l="l" t="t" r="r" b="b"/>
              <a:pathLst>
                <a:path w="3810" h="3752" extrusionOk="0">
                  <a:moveTo>
                    <a:pt x="1857" y="0"/>
                  </a:moveTo>
                  <a:cubicBezTo>
                    <a:pt x="996" y="0"/>
                    <a:pt x="269" y="555"/>
                    <a:pt x="1" y="1321"/>
                  </a:cubicBezTo>
                  <a:cubicBezTo>
                    <a:pt x="1226" y="1646"/>
                    <a:pt x="2221" y="2584"/>
                    <a:pt x="2642" y="3752"/>
                  </a:cubicBezTo>
                  <a:cubicBezTo>
                    <a:pt x="3331" y="3445"/>
                    <a:pt x="3810" y="2776"/>
                    <a:pt x="3810" y="1953"/>
                  </a:cubicBezTo>
                  <a:cubicBezTo>
                    <a:pt x="3810" y="881"/>
                    <a:pt x="2929" y="0"/>
                    <a:pt x="18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74"/>
            <p:cNvSpPr/>
            <p:nvPr/>
          </p:nvSpPr>
          <p:spPr>
            <a:xfrm>
              <a:off x="6664575" y="3164350"/>
              <a:ext cx="113425" cy="112475"/>
            </a:xfrm>
            <a:custGeom>
              <a:avLst/>
              <a:gdLst/>
              <a:ahLst/>
              <a:cxnLst/>
              <a:rect l="l" t="t" r="r" b="b"/>
              <a:pathLst>
                <a:path w="4537" h="4499" extrusionOk="0">
                  <a:moveTo>
                    <a:pt x="2278" y="632"/>
                  </a:moveTo>
                  <a:cubicBezTo>
                    <a:pt x="3197" y="632"/>
                    <a:pt x="3924" y="1379"/>
                    <a:pt x="3924" y="2278"/>
                  </a:cubicBezTo>
                  <a:cubicBezTo>
                    <a:pt x="3924" y="2833"/>
                    <a:pt x="3637" y="3331"/>
                    <a:pt x="3216" y="3637"/>
                  </a:cubicBezTo>
                  <a:cubicBezTo>
                    <a:pt x="2738" y="2642"/>
                    <a:pt x="1876" y="1857"/>
                    <a:pt x="843" y="1474"/>
                  </a:cubicBezTo>
                  <a:cubicBezTo>
                    <a:pt x="1130" y="996"/>
                    <a:pt x="1666" y="651"/>
                    <a:pt x="2278" y="632"/>
                  </a:cubicBezTo>
                  <a:close/>
                  <a:moveTo>
                    <a:pt x="2259" y="1"/>
                  </a:moveTo>
                  <a:cubicBezTo>
                    <a:pt x="1302" y="1"/>
                    <a:pt x="441" y="632"/>
                    <a:pt x="135" y="1532"/>
                  </a:cubicBezTo>
                  <a:lnTo>
                    <a:pt x="1" y="1857"/>
                  </a:lnTo>
                  <a:lnTo>
                    <a:pt x="326" y="1953"/>
                  </a:lnTo>
                  <a:cubicBezTo>
                    <a:pt x="1436" y="2259"/>
                    <a:pt x="2355" y="3101"/>
                    <a:pt x="2757" y="4192"/>
                  </a:cubicBezTo>
                  <a:lnTo>
                    <a:pt x="2872" y="4499"/>
                  </a:lnTo>
                  <a:lnTo>
                    <a:pt x="3197" y="4365"/>
                  </a:lnTo>
                  <a:cubicBezTo>
                    <a:pt x="4001" y="3982"/>
                    <a:pt x="4537" y="3159"/>
                    <a:pt x="4537" y="2278"/>
                  </a:cubicBezTo>
                  <a:cubicBezTo>
                    <a:pt x="4537" y="1015"/>
                    <a:pt x="3503" y="1"/>
                    <a:pt x="22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74"/>
            <p:cNvSpPr/>
            <p:nvPr/>
          </p:nvSpPr>
          <p:spPr>
            <a:xfrm>
              <a:off x="6514800" y="3191625"/>
              <a:ext cx="242625" cy="242625"/>
            </a:xfrm>
            <a:custGeom>
              <a:avLst/>
              <a:gdLst/>
              <a:ahLst/>
              <a:cxnLst/>
              <a:rect l="l" t="t" r="r" b="b"/>
              <a:pathLst>
                <a:path w="9705" h="9705" extrusionOk="0">
                  <a:moveTo>
                    <a:pt x="4843" y="613"/>
                  </a:moveTo>
                  <a:cubicBezTo>
                    <a:pt x="7197" y="613"/>
                    <a:pt x="9092" y="2508"/>
                    <a:pt x="9092" y="4843"/>
                  </a:cubicBezTo>
                  <a:cubicBezTo>
                    <a:pt x="9092" y="7198"/>
                    <a:pt x="7197" y="9092"/>
                    <a:pt x="4843" y="9092"/>
                  </a:cubicBezTo>
                  <a:cubicBezTo>
                    <a:pt x="2508" y="9092"/>
                    <a:pt x="613" y="7198"/>
                    <a:pt x="613" y="4843"/>
                  </a:cubicBezTo>
                  <a:cubicBezTo>
                    <a:pt x="613" y="2508"/>
                    <a:pt x="2508" y="613"/>
                    <a:pt x="4843" y="613"/>
                  </a:cubicBezTo>
                  <a:close/>
                  <a:moveTo>
                    <a:pt x="4843" y="1"/>
                  </a:moveTo>
                  <a:cubicBezTo>
                    <a:pt x="2164" y="1"/>
                    <a:pt x="1" y="2164"/>
                    <a:pt x="1" y="4843"/>
                  </a:cubicBezTo>
                  <a:cubicBezTo>
                    <a:pt x="1" y="7523"/>
                    <a:pt x="2164" y="9705"/>
                    <a:pt x="4843" y="9705"/>
                  </a:cubicBezTo>
                  <a:cubicBezTo>
                    <a:pt x="7523" y="9705"/>
                    <a:pt x="9705" y="7523"/>
                    <a:pt x="9705" y="4843"/>
                  </a:cubicBezTo>
                  <a:cubicBezTo>
                    <a:pt x="9705" y="2164"/>
                    <a:pt x="7523" y="1"/>
                    <a:pt x="48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74"/>
            <p:cNvSpPr/>
            <p:nvPr/>
          </p:nvSpPr>
          <p:spPr>
            <a:xfrm>
              <a:off x="6541125" y="3217950"/>
              <a:ext cx="190000" cy="190000"/>
            </a:xfrm>
            <a:custGeom>
              <a:avLst/>
              <a:gdLst/>
              <a:ahLst/>
              <a:cxnLst/>
              <a:rect l="l" t="t" r="r" b="b"/>
              <a:pathLst>
                <a:path w="7600" h="7600" extrusionOk="0">
                  <a:moveTo>
                    <a:pt x="3790" y="0"/>
                  </a:moveTo>
                  <a:cubicBezTo>
                    <a:pt x="1685" y="0"/>
                    <a:pt x="0" y="1685"/>
                    <a:pt x="0" y="3790"/>
                  </a:cubicBezTo>
                  <a:cubicBezTo>
                    <a:pt x="0" y="5896"/>
                    <a:pt x="1685" y="7599"/>
                    <a:pt x="3790" y="7599"/>
                  </a:cubicBezTo>
                  <a:cubicBezTo>
                    <a:pt x="5896" y="7599"/>
                    <a:pt x="7599" y="5896"/>
                    <a:pt x="7599" y="3790"/>
                  </a:cubicBezTo>
                  <a:lnTo>
                    <a:pt x="6987" y="3790"/>
                  </a:lnTo>
                  <a:cubicBezTo>
                    <a:pt x="6987" y="5551"/>
                    <a:pt x="5551" y="6987"/>
                    <a:pt x="3790" y="6987"/>
                  </a:cubicBezTo>
                  <a:cubicBezTo>
                    <a:pt x="2048" y="6987"/>
                    <a:pt x="613" y="5551"/>
                    <a:pt x="613" y="3790"/>
                  </a:cubicBezTo>
                  <a:cubicBezTo>
                    <a:pt x="613" y="2048"/>
                    <a:pt x="2048" y="613"/>
                    <a:pt x="3790" y="613"/>
                  </a:cubicBezTo>
                  <a:lnTo>
                    <a:pt x="379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74"/>
            <p:cNvSpPr/>
            <p:nvPr/>
          </p:nvSpPr>
          <p:spPr>
            <a:xfrm>
              <a:off x="6597575" y="3272975"/>
              <a:ext cx="87600" cy="57925"/>
            </a:xfrm>
            <a:custGeom>
              <a:avLst/>
              <a:gdLst/>
              <a:ahLst/>
              <a:cxnLst/>
              <a:rect l="l" t="t" r="r" b="b"/>
              <a:pathLst>
                <a:path w="3504" h="2317" extrusionOk="0">
                  <a:moveTo>
                    <a:pt x="3063" y="1"/>
                  </a:moveTo>
                  <a:lnTo>
                    <a:pt x="1494" y="1570"/>
                  </a:lnTo>
                  <a:lnTo>
                    <a:pt x="288" y="977"/>
                  </a:lnTo>
                  <a:lnTo>
                    <a:pt x="1" y="1532"/>
                  </a:lnTo>
                  <a:lnTo>
                    <a:pt x="1609" y="2317"/>
                  </a:lnTo>
                  <a:lnTo>
                    <a:pt x="3504" y="422"/>
                  </a:lnTo>
                  <a:lnTo>
                    <a:pt x="306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13" name="Google Shape;3613;p74"/>
          <p:cNvGrpSpPr/>
          <p:nvPr/>
        </p:nvGrpSpPr>
        <p:grpSpPr>
          <a:xfrm>
            <a:off x="6891678" y="3437738"/>
            <a:ext cx="251725" cy="282350"/>
            <a:chOff x="6859325" y="3161950"/>
            <a:chExt cx="251725" cy="282350"/>
          </a:xfrm>
        </p:grpSpPr>
        <p:sp>
          <p:nvSpPr>
            <p:cNvPr id="3614" name="Google Shape;3614;p74"/>
            <p:cNvSpPr/>
            <p:nvPr/>
          </p:nvSpPr>
          <p:spPr>
            <a:xfrm>
              <a:off x="6893300" y="3161950"/>
              <a:ext cx="182825" cy="249825"/>
            </a:xfrm>
            <a:custGeom>
              <a:avLst/>
              <a:gdLst/>
              <a:ahLst/>
              <a:cxnLst/>
              <a:rect l="l" t="t" r="r" b="b"/>
              <a:pathLst>
                <a:path w="7313" h="9993" extrusionOk="0">
                  <a:moveTo>
                    <a:pt x="6145" y="633"/>
                  </a:moveTo>
                  <a:cubicBezTo>
                    <a:pt x="6432" y="633"/>
                    <a:pt x="6681" y="862"/>
                    <a:pt x="6681" y="1149"/>
                  </a:cubicBezTo>
                  <a:lnTo>
                    <a:pt x="6681" y="5437"/>
                  </a:lnTo>
                  <a:cubicBezTo>
                    <a:pt x="6681" y="5705"/>
                    <a:pt x="6528" y="5935"/>
                    <a:pt x="6317" y="6069"/>
                  </a:cubicBezTo>
                  <a:lnTo>
                    <a:pt x="4135" y="7313"/>
                  </a:lnTo>
                  <a:lnTo>
                    <a:pt x="4135" y="9322"/>
                  </a:lnTo>
                  <a:lnTo>
                    <a:pt x="3178" y="9322"/>
                  </a:lnTo>
                  <a:lnTo>
                    <a:pt x="3178" y="7313"/>
                  </a:lnTo>
                  <a:lnTo>
                    <a:pt x="996" y="6069"/>
                  </a:lnTo>
                  <a:cubicBezTo>
                    <a:pt x="786" y="5935"/>
                    <a:pt x="652" y="5705"/>
                    <a:pt x="652" y="5437"/>
                  </a:cubicBezTo>
                  <a:lnTo>
                    <a:pt x="652" y="1149"/>
                  </a:lnTo>
                  <a:cubicBezTo>
                    <a:pt x="652" y="862"/>
                    <a:pt x="881" y="633"/>
                    <a:pt x="1168" y="633"/>
                  </a:cubicBezTo>
                  <a:close/>
                  <a:moveTo>
                    <a:pt x="1168" y="1"/>
                  </a:moveTo>
                  <a:cubicBezTo>
                    <a:pt x="518" y="1"/>
                    <a:pt x="1" y="537"/>
                    <a:pt x="1" y="1188"/>
                  </a:cubicBezTo>
                  <a:lnTo>
                    <a:pt x="1" y="5456"/>
                  </a:lnTo>
                  <a:cubicBezTo>
                    <a:pt x="1" y="5973"/>
                    <a:pt x="269" y="6413"/>
                    <a:pt x="690" y="6662"/>
                  </a:cubicBezTo>
                  <a:lnTo>
                    <a:pt x="2527" y="7715"/>
                  </a:lnTo>
                  <a:lnTo>
                    <a:pt x="2527" y="9992"/>
                  </a:lnTo>
                  <a:lnTo>
                    <a:pt x="4786" y="9992"/>
                  </a:lnTo>
                  <a:lnTo>
                    <a:pt x="4786" y="7715"/>
                  </a:lnTo>
                  <a:lnTo>
                    <a:pt x="6623" y="6662"/>
                  </a:lnTo>
                  <a:cubicBezTo>
                    <a:pt x="7045" y="6413"/>
                    <a:pt x="7313" y="5935"/>
                    <a:pt x="7313" y="5456"/>
                  </a:cubicBezTo>
                  <a:lnTo>
                    <a:pt x="7313" y="1188"/>
                  </a:lnTo>
                  <a:cubicBezTo>
                    <a:pt x="7313" y="537"/>
                    <a:pt x="6796" y="1"/>
                    <a:pt x="61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74"/>
            <p:cNvSpPr/>
            <p:nvPr/>
          </p:nvSpPr>
          <p:spPr>
            <a:xfrm>
              <a:off x="6926325" y="3194500"/>
              <a:ext cx="82325" cy="121575"/>
            </a:xfrm>
            <a:custGeom>
              <a:avLst/>
              <a:gdLst/>
              <a:ahLst/>
              <a:cxnLst/>
              <a:rect l="l" t="t" r="r" b="b"/>
              <a:pathLst>
                <a:path w="3293" h="4863" extrusionOk="0">
                  <a:moveTo>
                    <a:pt x="670" y="1"/>
                  </a:moveTo>
                  <a:cubicBezTo>
                    <a:pt x="307" y="1"/>
                    <a:pt x="1" y="288"/>
                    <a:pt x="1" y="670"/>
                  </a:cubicBezTo>
                  <a:lnTo>
                    <a:pt x="1" y="3809"/>
                  </a:lnTo>
                  <a:cubicBezTo>
                    <a:pt x="1" y="4039"/>
                    <a:pt x="115" y="4250"/>
                    <a:pt x="326" y="4384"/>
                  </a:cubicBezTo>
                  <a:lnTo>
                    <a:pt x="1168" y="4862"/>
                  </a:lnTo>
                  <a:lnTo>
                    <a:pt x="1493" y="4307"/>
                  </a:lnTo>
                  <a:lnTo>
                    <a:pt x="670" y="3829"/>
                  </a:lnTo>
                  <a:cubicBezTo>
                    <a:pt x="632" y="3829"/>
                    <a:pt x="632" y="3809"/>
                    <a:pt x="632" y="3809"/>
                  </a:cubicBezTo>
                  <a:lnTo>
                    <a:pt x="632" y="670"/>
                  </a:lnTo>
                  <a:cubicBezTo>
                    <a:pt x="632" y="670"/>
                    <a:pt x="632" y="651"/>
                    <a:pt x="670" y="651"/>
                  </a:cubicBezTo>
                  <a:lnTo>
                    <a:pt x="3293" y="651"/>
                  </a:lnTo>
                  <a:lnTo>
                    <a:pt x="32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74"/>
            <p:cNvSpPr/>
            <p:nvPr/>
          </p:nvSpPr>
          <p:spPr>
            <a:xfrm>
              <a:off x="6917700" y="3370125"/>
              <a:ext cx="135450" cy="66050"/>
            </a:xfrm>
            <a:custGeom>
              <a:avLst/>
              <a:gdLst/>
              <a:ahLst/>
              <a:cxnLst/>
              <a:rect l="l" t="t" r="r" b="b"/>
              <a:pathLst>
                <a:path w="5418" h="2642" extrusionOk="0">
                  <a:moveTo>
                    <a:pt x="1130" y="0"/>
                  </a:moveTo>
                  <a:cubicBezTo>
                    <a:pt x="1035" y="0"/>
                    <a:pt x="958" y="77"/>
                    <a:pt x="958" y="172"/>
                  </a:cubicBezTo>
                  <a:lnTo>
                    <a:pt x="958" y="1225"/>
                  </a:lnTo>
                  <a:lnTo>
                    <a:pt x="173" y="1225"/>
                  </a:lnTo>
                  <a:cubicBezTo>
                    <a:pt x="78" y="1225"/>
                    <a:pt x="1" y="1302"/>
                    <a:pt x="1" y="1397"/>
                  </a:cubicBezTo>
                  <a:lnTo>
                    <a:pt x="1" y="2469"/>
                  </a:lnTo>
                  <a:cubicBezTo>
                    <a:pt x="1" y="2565"/>
                    <a:pt x="78" y="2642"/>
                    <a:pt x="173" y="2642"/>
                  </a:cubicBezTo>
                  <a:lnTo>
                    <a:pt x="5246" y="2642"/>
                  </a:lnTo>
                  <a:cubicBezTo>
                    <a:pt x="5341" y="2642"/>
                    <a:pt x="5418" y="2565"/>
                    <a:pt x="5418" y="2469"/>
                  </a:cubicBezTo>
                  <a:lnTo>
                    <a:pt x="5418" y="1397"/>
                  </a:lnTo>
                  <a:cubicBezTo>
                    <a:pt x="5418" y="1302"/>
                    <a:pt x="5341" y="1225"/>
                    <a:pt x="5246" y="1225"/>
                  </a:cubicBezTo>
                  <a:lnTo>
                    <a:pt x="4422" y="1225"/>
                  </a:lnTo>
                  <a:lnTo>
                    <a:pt x="4422" y="172"/>
                  </a:lnTo>
                  <a:cubicBezTo>
                    <a:pt x="4422" y="77"/>
                    <a:pt x="4365" y="0"/>
                    <a:pt x="42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74"/>
            <p:cNvSpPr/>
            <p:nvPr/>
          </p:nvSpPr>
          <p:spPr>
            <a:xfrm>
              <a:off x="6908625" y="3361025"/>
              <a:ext cx="152675" cy="83275"/>
            </a:xfrm>
            <a:custGeom>
              <a:avLst/>
              <a:gdLst/>
              <a:ahLst/>
              <a:cxnLst/>
              <a:rect l="l" t="t" r="r" b="b"/>
              <a:pathLst>
                <a:path w="6107" h="3331" extrusionOk="0">
                  <a:moveTo>
                    <a:pt x="4460" y="709"/>
                  </a:moveTo>
                  <a:lnTo>
                    <a:pt x="4460" y="1934"/>
                  </a:lnTo>
                  <a:lnTo>
                    <a:pt x="5436" y="1934"/>
                  </a:lnTo>
                  <a:lnTo>
                    <a:pt x="5436" y="2699"/>
                  </a:lnTo>
                  <a:lnTo>
                    <a:pt x="632" y="2699"/>
                  </a:lnTo>
                  <a:lnTo>
                    <a:pt x="632" y="1934"/>
                  </a:lnTo>
                  <a:lnTo>
                    <a:pt x="1608" y="1934"/>
                  </a:lnTo>
                  <a:lnTo>
                    <a:pt x="1608" y="709"/>
                  </a:lnTo>
                  <a:close/>
                  <a:moveTo>
                    <a:pt x="1493" y="0"/>
                  </a:moveTo>
                  <a:cubicBezTo>
                    <a:pt x="1206" y="0"/>
                    <a:pt x="996" y="249"/>
                    <a:pt x="996" y="517"/>
                  </a:cubicBezTo>
                  <a:lnTo>
                    <a:pt x="996" y="1264"/>
                  </a:lnTo>
                  <a:lnTo>
                    <a:pt x="517" y="1264"/>
                  </a:lnTo>
                  <a:cubicBezTo>
                    <a:pt x="211" y="1264"/>
                    <a:pt x="0" y="1493"/>
                    <a:pt x="0" y="1761"/>
                  </a:cubicBezTo>
                  <a:lnTo>
                    <a:pt x="0" y="2833"/>
                  </a:lnTo>
                  <a:cubicBezTo>
                    <a:pt x="0" y="3120"/>
                    <a:pt x="249" y="3331"/>
                    <a:pt x="517" y="3331"/>
                  </a:cubicBezTo>
                  <a:lnTo>
                    <a:pt x="5589" y="3331"/>
                  </a:lnTo>
                  <a:cubicBezTo>
                    <a:pt x="5876" y="3331"/>
                    <a:pt x="6087" y="3120"/>
                    <a:pt x="6106" y="2833"/>
                  </a:cubicBezTo>
                  <a:lnTo>
                    <a:pt x="6106" y="1761"/>
                  </a:lnTo>
                  <a:cubicBezTo>
                    <a:pt x="6106" y="1474"/>
                    <a:pt x="5876" y="1264"/>
                    <a:pt x="5609" y="1264"/>
                  </a:cubicBezTo>
                  <a:lnTo>
                    <a:pt x="5130" y="1264"/>
                  </a:lnTo>
                  <a:lnTo>
                    <a:pt x="5130" y="517"/>
                  </a:lnTo>
                  <a:cubicBezTo>
                    <a:pt x="5130" y="230"/>
                    <a:pt x="4881" y="0"/>
                    <a:pt x="46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74"/>
            <p:cNvSpPr/>
            <p:nvPr/>
          </p:nvSpPr>
          <p:spPr>
            <a:xfrm>
              <a:off x="6859325" y="3206475"/>
              <a:ext cx="44525" cy="87100"/>
            </a:xfrm>
            <a:custGeom>
              <a:avLst/>
              <a:gdLst/>
              <a:ahLst/>
              <a:cxnLst/>
              <a:rect l="l" t="t" r="r" b="b"/>
              <a:pathLst>
                <a:path w="1781" h="3484" extrusionOk="0">
                  <a:moveTo>
                    <a:pt x="709" y="0"/>
                  </a:moveTo>
                  <a:cubicBezTo>
                    <a:pt x="307" y="0"/>
                    <a:pt x="1" y="325"/>
                    <a:pt x="1" y="708"/>
                  </a:cubicBezTo>
                  <a:lnTo>
                    <a:pt x="1" y="2278"/>
                  </a:lnTo>
                  <a:cubicBezTo>
                    <a:pt x="1" y="2948"/>
                    <a:pt x="537" y="3484"/>
                    <a:pt x="1207" y="3484"/>
                  </a:cubicBezTo>
                  <a:lnTo>
                    <a:pt x="1762" y="3484"/>
                  </a:lnTo>
                  <a:lnTo>
                    <a:pt x="1762" y="2852"/>
                  </a:lnTo>
                  <a:lnTo>
                    <a:pt x="1207" y="2852"/>
                  </a:lnTo>
                  <a:cubicBezTo>
                    <a:pt x="900" y="2852"/>
                    <a:pt x="632" y="2584"/>
                    <a:pt x="632" y="2278"/>
                  </a:cubicBezTo>
                  <a:lnTo>
                    <a:pt x="632" y="708"/>
                  </a:lnTo>
                  <a:cubicBezTo>
                    <a:pt x="632" y="670"/>
                    <a:pt x="690" y="651"/>
                    <a:pt x="709" y="651"/>
                  </a:cubicBezTo>
                  <a:lnTo>
                    <a:pt x="1781" y="651"/>
                  </a:lnTo>
                  <a:lnTo>
                    <a:pt x="178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74"/>
            <p:cNvSpPr/>
            <p:nvPr/>
          </p:nvSpPr>
          <p:spPr>
            <a:xfrm>
              <a:off x="7066050" y="3206475"/>
              <a:ext cx="45000" cy="87100"/>
            </a:xfrm>
            <a:custGeom>
              <a:avLst/>
              <a:gdLst/>
              <a:ahLst/>
              <a:cxnLst/>
              <a:rect l="l" t="t" r="r" b="b"/>
              <a:pathLst>
                <a:path w="1800" h="3484" extrusionOk="0">
                  <a:moveTo>
                    <a:pt x="1" y="0"/>
                  </a:moveTo>
                  <a:lnTo>
                    <a:pt x="1" y="651"/>
                  </a:lnTo>
                  <a:lnTo>
                    <a:pt x="1072" y="651"/>
                  </a:lnTo>
                  <a:cubicBezTo>
                    <a:pt x="1130" y="651"/>
                    <a:pt x="1149" y="689"/>
                    <a:pt x="1149" y="708"/>
                  </a:cubicBezTo>
                  <a:lnTo>
                    <a:pt x="1149" y="2278"/>
                  </a:lnTo>
                  <a:cubicBezTo>
                    <a:pt x="1149" y="2584"/>
                    <a:pt x="881" y="2852"/>
                    <a:pt x="575" y="2852"/>
                  </a:cubicBezTo>
                  <a:lnTo>
                    <a:pt x="20" y="2852"/>
                  </a:lnTo>
                  <a:lnTo>
                    <a:pt x="20" y="3484"/>
                  </a:lnTo>
                  <a:lnTo>
                    <a:pt x="575" y="3484"/>
                  </a:lnTo>
                  <a:cubicBezTo>
                    <a:pt x="1245" y="3484"/>
                    <a:pt x="1800" y="2948"/>
                    <a:pt x="1800" y="2278"/>
                  </a:cubicBezTo>
                  <a:lnTo>
                    <a:pt x="1800" y="708"/>
                  </a:lnTo>
                  <a:cubicBezTo>
                    <a:pt x="1800" y="306"/>
                    <a:pt x="1455" y="0"/>
                    <a:pt x="10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20" name="Google Shape;3620;p74"/>
          <p:cNvGrpSpPr/>
          <p:nvPr/>
        </p:nvGrpSpPr>
        <p:grpSpPr>
          <a:xfrm>
            <a:off x="7223720" y="3468725"/>
            <a:ext cx="285225" cy="220375"/>
            <a:chOff x="7189500" y="3168425"/>
            <a:chExt cx="285225" cy="220375"/>
          </a:xfrm>
        </p:grpSpPr>
        <p:sp>
          <p:nvSpPr>
            <p:cNvPr id="3621" name="Google Shape;3621;p74"/>
            <p:cNvSpPr/>
            <p:nvPr/>
          </p:nvSpPr>
          <p:spPr>
            <a:xfrm>
              <a:off x="7269900" y="3172975"/>
              <a:ext cx="204825" cy="213425"/>
            </a:xfrm>
            <a:custGeom>
              <a:avLst/>
              <a:gdLst/>
              <a:ahLst/>
              <a:cxnLst/>
              <a:rect l="l" t="t" r="r" b="b"/>
              <a:pathLst>
                <a:path w="8193" h="8537" extrusionOk="0">
                  <a:moveTo>
                    <a:pt x="3943" y="613"/>
                  </a:moveTo>
                  <a:cubicBezTo>
                    <a:pt x="4939" y="613"/>
                    <a:pt x="5838" y="995"/>
                    <a:pt x="6527" y="1685"/>
                  </a:cubicBezTo>
                  <a:cubicBezTo>
                    <a:pt x="7236" y="2393"/>
                    <a:pt x="7618" y="3292"/>
                    <a:pt x="7618" y="4269"/>
                  </a:cubicBezTo>
                  <a:cubicBezTo>
                    <a:pt x="7618" y="5264"/>
                    <a:pt x="7236" y="6163"/>
                    <a:pt x="6527" y="6872"/>
                  </a:cubicBezTo>
                  <a:cubicBezTo>
                    <a:pt x="5838" y="7561"/>
                    <a:pt x="4939" y="7944"/>
                    <a:pt x="3943" y="7944"/>
                  </a:cubicBezTo>
                  <a:cubicBezTo>
                    <a:pt x="2967" y="7944"/>
                    <a:pt x="2068" y="7561"/>
                    <a:pt x="1379" y="6872"/>
                  </a:cubicBezTo>
                  <a:lnTo>
                    <a:pt x="843" y="6336"/>
                  </a:lnTo>
                  <a:cubicBezTo>
                    <a:pt x="690" y="6202"/>
                    <a:pt x="632" y="6010"/>
                    <a:pt x="632" y="5819"/>
                  </a:cubicBezTo>
                  <a:cubicBezTo>
                    <a:pt x="632" y="5628"/>
                    <a:pt x="709" y="5436"/>
                    <a:pt x="843" y="5283"/>
                  </a:cubicBezTo>
                  <a:cubicBezTo>
                    <a:pt x="996" y="5149"/>
                    <a:pt x="1187" y="5072"/>
                    <a:pt x="1379" y="5072"/>
                  </a:cubicBezTo>
                  <a:cubicBezTo>
                    <a:pt x="1589" y="5072"/>
                    <a:pt x="1761" y="5168"/>
                    <a:pt x="1915" y="5321"/>
                  </a:cubicBezTo>
                  <a:cubicBezTo>
                    <a:pt x="2049" y="5474"/>
                    <a:pt x="2240" y="5551"/>
                    <a:pt x="2431" y="5551"/>
                  </a:cubicBezTo>
                  <a:cubicBezTo>
                    <a:pt x="2623" y="5551"/>
                    <a:pt x="2776" y="5474"/>
                    <a:pt x="2929" y="5321"/>
                  </a:cubicBezTo>
                  <a:cubicBezTo>
                    <a:pt x="3216" y="5034"/>
                    <a:pt x="3216" y="4594"/>
                    <a:pt x="2929" y="4307"/>
                  </a:cubicBezTo>
                  <a:lnTo>
                    <a:pt x="1379" y="2737"/>
                  </a:lnTo>
                  <a:cubicBezTo>
                    <a:pt x="1072" y="2450"/>
                    <a:pt x="1072" y="1972"/>
                    <a:pt x="1379" y="1685"/>
                  </a:cubicBezTo>
                  <a:cubicBezTo>
                    <a:pt x="2068" y="995"/>
                    <a:pt x="2967" y="613"/>
                    <a:pt x="3943" y="613"/>
                  </a:cubicBezTo>
                  <a:close/>
                  <a:moveTo>
                    <a:pt x="3924" y="0"/>
                  </a:moveTo>
                  <a:cubicBezTo>
                    <a:pt x="2814" y="0"/>
                    <a:pt x="1723" y="421"/>
                    <a:pt x="919" y="1244"/>
                  </a:cubicBezTo>
                  <a:cubicBezTo>
                    <a:pt x="383" y="1761"/>
                    <a:pt x="383" y="2622"/>
                    <a:pt x="919" y="3158"/>
                  </a:cubicBezTo>
                  <a:lnTo>
                    <a:pt x="2470" y="4709"/>
                  </a:lnTo>
                  <a:cubicBezTo>
                    <a:pt x="2508" y="4766"/>
                    <a:pt x="2508" y="4804"/>
                    <a:pt x="2470" y="4862"/>
                  </a:cubicBezTo>
                  <a:cubicBezTo>
                    <a:pt x="2450" y="4881"/>
                    <a:pt x="2412" y="4881"/>
                    <a:pt x="2393" y="4881"/>
                  </a:cubicBezTo>
                  <a:cubicBezTo>
                    <a:pt x="2374" y="4881"/>
                    <a:pt x="2355" y="4881"/>
                    <a:pt x="2336" y="4862"/>
                  </a:cubicBezTo>
                  <a:cubicBezTo>
                    <a:pt x="2087" y="4594"/>
                    <a:pt x="1723" y="4441"/>
                    <a:pt x="1379" y="4441"/>
                  </a:cubicBezTo>
                  <a:cubicBezTo>
                    <a:pt x="1015" y="4441"/>
                    <a:pt x="670" y="4594"/>
                    <a:pt x="422" y="4862"/>
                  </a:cubicBezTo>
                  <a:cubicBezTo>
                    <a:pt x="154" y="5092"/>
                    <a:pt x="0" y="5455"/>
                    <a:pt x="0" y="5819"/>
                  </a:cubicBezTo>
                  <a:cubicBezTo>
                    <a:pt x="0" y="6163"/>
                    <a:pt x="154" y="6508"/>
                    <a:pt x="422" y="6776"/>
                  </a:cubicBezTo>
                  <a:lnTo>
                    <a:pt x="938" y="7293"/>
                  </a:lnTo>
                  <a:cubicBezTo>
                    <a:pt x="1723" y="8078"/>
                    <a:pt x="2814" y="8537"/>
                    <a:pt x="3943" y="8537"/>
                  </a:cubicBezTo>
                  <a:cubicBezTo>
                    <a:pt x="5111" y="8537"/>
                    <a:pt x="6183" y="8116"/>
                    <a:pt x="6949" y="7274"/>
                  </a:cubicBezTo>
                  <a:cubicBezTo>
                    <a:pt x="7733" y="6489"/>
                    <a:pt x="8193" y="5398"/>
                    <a:pt x="8193" y="4249"/>
                  </a:cubicBezTo>
                  <a:cubicBezTo>
                    <a:pt x="8193" y="3139"/>
                    <a:pt x="7752" y="2048"/>
                    <a:pt x="6949" y="1244"/>
                  </a:cubicBezTo>
                  <a:cubicBezTo>
                    <a:pt x="6145" y="460"/>
                    <a:pt x="5073" y="0"/>
                    <a:pt x="39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74"/>
            <p:cNvSpPr/>
            <p:nvPr/>
          </p:nvSpPr>
          <p:spPr>
            <a:xfrm>
              <a:off x="7376600" y="3312825"/>
              <a:ext cx="36875" cy="33625"/>
            </a:xfrm>
            <a:custGeom>
              <a:avLst/>
              <a:gdLst/>
              <a:ahLst/>
              <a:cxnLst/>
              <a:rect l="l" t="t" r="r" b="b"/>
              <a:pathLst>
                <a:path w="1475" h="1345" extrusionOk="0">
                  <a:moveTo>
                    <a:pt x="740" y="0"/>
                  </a:moveTo>
                  <a:cubicBezTo>
                    <a:pt x="565" y="0"/>
                    <a:pt x="393" y="62"/>
                    <a:pt x="269" y="187"/>
                  </a:cubicBezTo>
                  <a:cubicBezTo>
                    <a:pt x="1" y="455"/>
                    <a:pt x="1" y="895"/>
                    <a:pt x="269" y="1144"/>
                  </a:cubicBezTo>
                  <a:cubicBezTo>
                    <a:pt x="393" y="1278"/>
                    <a:pt x="565" y="1345"/>
                    <a:pt x="740" y="1345"/>
                  </a:cubicBezTo>
                  <a:cubicBezTo>
                    <a:pt x="915" y="1345"/>
                    <a:pt x="1092" y="1278"/>
                    <a:pt x="1226" y="1144"/>
                  </a:cubicBezTo>
                  <a:cubicBezTo>
                    <a:pt x="1475" y="895"/>
                    <a:pt x="1475" y="455"/>
                    <a:pt x="1226" y="187"/>
                  </a:cubicBezTo>
                  <a:cubicBezTo>
                    <a:pt x="1092" y="62"/>
                    <a:pt x="915" y="0"/>
                    <a:pt x="7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74"/>
            <p:cNvSpPr/>
            <p:nvPr/>
          </p:nvSpPr>
          <p:spPr>
            <a:xfrm>
              <a:off x="7363450" y="3308088"/>
              <a:ext cx="54100" cy="49325"/>
            </a:xfrm>
            <a:custGeom>
              <a:avLst/>
              <a:gdLst/>
              <a:ahLst/>
              <a:cxnLst/>
              <a:rect l="l" t="t" r="r" b="b"/>
              <a:pathLst>
                <a:path w="2164" h="1973" extrusionOk="0">
                  <a:moveTo>
                    <a:pt x="1091" y="633"/>
                  </a:moveTo>
                  <a:cubicBezTo>
                    <a:pt x="1187" y="633"/>
                    <a:pt x="1283" y="652"/>
                    <a:pt x="1340" y="728"/>
                  </a:cubicBezTo>
                  <a:cubicBezTo>
                    <a:pt x="1493" y="862"/>
                    <a:pt x="1493" y="1111"/>
                    <a:pt x="1340" y="1245"/>
                  </a:cubicBezTo>
                  <a:cubicBezTo>
                    <a:pt x="1283" y="1303"/>
                    <a:pt x="1187" y="1341"/>
                    <a:pt x="1091" y="1341"/>
                  </a:cubicBezTo>
                  <a:cubicBezTo>
                    <a:pt x="996" y="1341"/>
                    <a:pt x="900" y="1322"/>
                    <a:pt x="823" y="1245"/>
                  </a:cubicBezTo>
                  <a:cubicBezTo>
                    <a:pt x="670" y="1111"/>
                    <a:pt x="670" y="862"/>
                    <a:pt x="823" y="728"/>
                  </a:cubicBezTo>
                  <a:cubicBezTo>
                    <a:pt x="900" y="671"/>
                    <a:pt x="976" y="633"/>
                    <a:pt x="1091" y="633"/>
                  </a:cubicBezTo>
                  <a:close/>
                  <a:moveTo>
                    <a:pt x="1091" y="1"/>
                  </a:moveTo>
                  <a:cubicBezTo>
                    <a:pt x="823" y="1"/>
                    <a:pt x="575" y="97"/>
                    <a:pt x="383" y="288"/>
                  </a:cubicBezTo>
                  <a:cubicBezTo>
                    <a:pt x="0" y="671"/>
                    <a:pt x="0" y="1303"/>
                    <a:pt x="383" y="1685"/>
                  </a:cubicBezTo>
                  <a:cubicBezTo>
                    <a:pt x="575" y="1877"/>
                    <a:pt x="823" y="1972"/>
                    <a:pt x="1091" y="1972"/>
                  </a:cubicBezTo>
                  <a:cubicBezTo>
                    <a:pt x="1340" y="1972"/>
                    <a:pt x="1589" y="1877"/>
                    <a:pt x="1780" y="1685"/>
                  </a:cubicBezTo>
                  <a:cubicBezTo>
                    <a:pt x="2163" y="1303"/>
                    <a:pt x="2163" y="671"/>
                    <a:pt x="1780" y="288"/>
                  </a:cubicBezTo>
                  <a:cubicBezTo>
                    <a:pt x="1589" y="97"/>
                    <a:pt x="1340" y="1"/>
                    <a:pt x="10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74"/>
            <p:cNvSpPr/>
            <p:nvPr/>
          </p:nvSpPr>
          <p:spPr>
            <a:xfrm>
              <a:off x="7352675" y="3206475"/>
              <a:ext cx="35925" cy="33500"/>
            </a:xfrm>
            <a:custGeom>
              <a:avLst/>
              <a:gdLst/>
              <a:ahLst/>
              <a:cxnLst/>
              <a:rect l="l" t="t" r="r" b="b"/>
              <a:pathLst>
                <a:path w="1437" h="1340" extrusionOk="0">
                  <a:moveTo>
                    <a:pt x="714" y="1"/>
                  </a:moveTo>
                  <a:cubicBezTo>
                    <a:pt x="594" y="1"/>
                    <a:pt x="475" y="30"/>
                    <a:pt x="384" y="96"/>
                  </a:cubicBezTo>
                  <a:cubicBezTo>
                    <a:pt x="211" y="191"/>
                    <a:pt x="116" y="325"/>
                    <a:pt x="77" y="498"/>
                  </a:cubicBezTo>
                  <a:cubicBezTo>
                    <a:pt x="1" y="747"/>
                    <a:pt x="77" y="976"/>
                    <a:pt x="230" y="1148"/>
                  </a:cubicBezTo>
                  <a:cubicBezTo>
                    <a:pt x="307" y="1225"/>
                    <a:pt x="422" y="1282"/>
                    <a:pt x="556" y="1321"/>
                  </a:cubicBezTo>
                  <a:cubicBezTo>
                    <a:pt x="604" y="1333"/>
                    <a:pt x="657" y="1339"/>
                    <a:pt x="710" y="1339"/>
                  </a:cubicBezTo>
                  <a:cubicBezTo>
                    <a:pt x="826" y="1339"/>
                    <a:pt x="949" y="1310"/>
                    <a:pt x="1054" y="1244"/>
                  </a:cubicBezTo>
                  <a:cubicBezTo>
                    <a:pt x="1226" y="1148"/>
                    <a:pt x="1302" y="995"/>
                    <a:pt x="1360" y="842"/>
                  </a:cubicBezTo>
                  <a:cubicBezTo>
                    <a:pt x="1436" y="593"/>
                    <a:pt x="1360" y="364"/>
                    <a:pt x="1188" y="191"/>
                  </a:cubicBezTo>
                  <a:cubicBezTo>
                    <a:pt x="1092" y="115"/>
                    <a:pt x="996" y="77"/>
                    <a:pt x="881" y="19"/>
                  </a:cubicBezTo>
                  <a:cubicBezTo>
                    <a:pt x="827" y="7"/>
                    <a:pt x="770" y="1"/>
                    <a:pt x="7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74"/>
            <p:cNvSpPr/>
            <p:nvPr/>
          </p:nvSpPr>
          <p:spPr>
            <a:xfrm>
              <a:off x="7339050" y="3201963"/>
              <a:ext cx="52650" cy="49225"/>
            </a:xfrm>
            <a:custGeom>
              <a:avLst/>
              <a:gdLst/>
              <a:ahLst/>
              <a:cxnLst/>
              <a:rect l="l" t="t" r="r" b="b"/>
              <a:pathLst>
                <a:path w="2106" h="1969" extrusionOk="0">
                  <a:moveTo>
                    <a:pt x="1168" y="609"/>
                  </a:moveTo>
                  <a:cubicBezTo>
                    <a:pt x="1244" y="628"/>
                    <a:pt x="1302" y="667"/>
                    <a:pt x="1340" y="705"/>
                  </a:cubicBezTo>
                  <a:cubicBezTo>
                    <a:pt x="1436" y="801"/>
                    <a:pt x="1455" y="954"/>
                    <a:pt x="1436" y="1069"/>
                  </a:cubicBezTo>
                  <a:cubicBezTo>
                    <a:pt x="1417" y="1164"/>
                    <a:pt x="1359" y="1241"/>
                    <a:pt x="1263" y="1279"/>
                  </a:cubicBezTo>
                  <a:cubicBezTo>
                    <a:pt x="1207" y="1324"/>
                    <a:pt x="1151" y="1343"/>
                    <a:pt x="1095" y="1343"/>
                  </a:cubicBezTo>
                  <a:cubicBezTo>
                    <a:pt x="1056" y="1343"/>
                    <a:pt x="1016" y="1333"/>
                    <a:pt x="976" y="1317"/>
                  </a:cubicBezTo>
                  <a:cubicBezTo>
                    <a:pt x="919" y="1298"/>
                    <a:pt x="861" y="1279"/>
                    <a:pt x="823" y="1241"/>
                  </a:cubicBezTo>
                  <a:cubicBezTo>
                    <a:pt x="727" y="1145"/>
                    <a:pt x="689" y="992"/>
                    <a:pt x="727" y="877"/>
                  </a:cubicBezTo>
                  <a:cubicBezTo>
                    <a:pt x="747" y="782"/>
                    <a:pt x="785" y="705"/>
                    <a:pt x="881" y="667"/>
                  </a:cubicBezTo>
                  <a:cubicBezTo>
                    <a:pt x="957" y="628"/>
                    <a:pt x="1015" y="609"/>
                    <a:pt x="1072" y="609"/>
                  </a:cubicBezTo>
                  <a:cubicBezTo>
                    <a:pt x="1098" y="609"/>
                    <a:pt x="1115" y="618"/>
                    <a:pt x="1134" y="618"/>
                  </a:cubicBezTo>
                  <a:cubicBezTo>
                    <a:pt x="1144" y="618"/>
                    <a:pt x="1155" y="616"/>
                    <a:pt x="1168" y="609"/>
                  </a:cubicBezTo>
                  <a:close/>
                  <a:moveTo>
                    <a:pt x="1060" y="0"/>
                  </a:moveTo>
                  <a:cubicBezTo>
                    <a:pt x="880" y="0"/>
                    <a:pt x="700" y="52"/>
                    <a:pt x="555" y="131"/>
                  </a:cubicBezTo>
                  <a:cubicBezTo>
                    <a:pt x="345" y="246"/>
                    <a:pt x="172" y="456"/>
                    <a:pt x="96" y="724"/>
                  </a:cubicBezTo>
                  <a:cubicBezTo>
                    <a:pt x="0" y="1069"/>
                    <a:pt x="115" y="1451"/>
                    <a:pt x="364" y="1681"/>
                  </a:cubicBezTo>
                  <a:cubicBezTo>
                    <a:pt x="498" y="1796"/>
                    <a:pt x="651" y="1911"/>
                    <a:pt x="823" y="1949"/>
                  </a:cubicBezTo>
                  <a:cubicBezTo>
                    <a:pt x="919" y="1968"/>
                    <a:pt x="976" y="1968"/>
                    <a:pt x="1072" y="1968"/>
                  </a:cubicBezTo>
                  <a:cubicBezTo>
                    <a:pt x="1244" y="1968"/>
                    <a:pt x="1417" y="1930"/>
                    <a:pt x="1551" y="1853"/>
                  </a:cubicBezTo>
                  <a:cubicBezTo>
                    <a:pt x="1780" y="1739"/>
                    <a:pt x="1933" y="1528"/>
                    <a:pt x="2010" y="1260"/>
                  </a:cubicBezTo>
                  <a:cubicBezTo>
                    <a:pt x="2106" y="916"/>
                    <a:pt x="1991" y="533"/>
                    <a:pt x="1742" y="303"/>
                  </a:cubicBezTo>
                  <a:cubicBezTo>
                    <a:pt x="1608" y="188"/>
                    <a:pt x="1455" y="92"/>
                    <a:pt x="1302" y="35"/>
                  </a:cubicBezTo>
                  <a:cubicBezTo>
                    <a:pt x="1224" y="11"/>
                    <a:pt x="1142" y="0"/>
                    <a:pt x="10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74"/>
            <p:cNvSpPr/>
            <p:nvPr/>
          </p:nvSpPr>
          <p:spPr>
            <a:xfrm>
              <a:off x="7401025" y="3248300"/>
              <a:ext cx="37325" cy="34075"/>
            </a:xfrm>
            <a:custGeom>
              <a:avLst/>
              <a:gdLst/>
              <a:ahLst/>
              <a:cxnLst/>
              <a:rect l="l" t="t" r="r" b="b"/>
              <a:pathLst>
                <a:path w="1493" h="1363" extrusionOk="0">
                  <a:moveTo>
                    <a:pt x="753" y="0"/>
                  </a:moveTo>
                  <a:cubicBezTo>
                    <a:pt x="691" y="0"/>
                    <a:pt x="631" y="10"/>
                    <a:pt x="574" y="31"/>
                  </a:cubicBezTo>
                  <a:cubicBezTo>
                    <a:pt x="211" y="126"/>
                    <a:pt x="0" y="509"/>
                    <a:pt x="96" y="854"/>
                  </a:cubicBezTo>
                  <a:cubicBezTo>
                    <a:pt x="115" y="988"/>
                    <a:pt x="191" y="1083"/>
                    <a:pt x="268" y="1179"/>
                  </a:cubicBezTo>
                  <a:cubicBezTo>
                    <a:pt x="394" y="1291"/>
                    <a:pt x="561" y="1362"/>
                    <a:pt x="732" y="1362"/>
                  </a:cubicBezTo>
                  <a:cubicBezTo>
                    <a:pt x="794" y="1362"/>
                    <a:pt x="857" y="1353"/>
                    <a:pt x="919" y="1332"/>
                  </a:cubicBezTo>
                  <a:cubicBezTo>
                    <a:pt x="1263" y="1236"/>
                    <a:pt x="1493" y="854"/>
                    <a:pt x="1397" y="509"/>
                  </a:cubicBezTo>
                  <a:cubicBezTo>
                    <a:pt x="1359" y="356"/>
                    <a:pt x="1321" y="260"/>
                    <a:pt x="1225" y="184"/>
                  </a:cubicBezTo>
                  <a:cubicBezTo>
                    <a:pt x="1099" y="72"/>
                    <a:pt x="922" y="0"/>
                    <a:pt x="7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74"/>
            <p:cNvSpPr/>
            <p:nvPr/>
          </p:nvSpPr>
          <p:spPr>
            <a:xfrm>
              <a:off x="7389275" y="3243513"/>
              <a:ext cx="53150" cy="49300"/>
            </a:xfrm>
            <a:custGeom>
              <a:avLst/>
              <a:gdLst/>
              <a:ahLst/>
              <a:cxnLst/>
              <a:rect l="l" t="t" r="r" b="b"/>
              <a:pathLst>
                <a:path w="2126" h="1972" extrusionOk="0">
                  <a:moveTo>
                    <a:pt x="1034" y="593"/>
                  </a:moveTo>
                  <a:cubicBezTo>
                    <a:pt x="1130" y="593"/>
                    <a:pt x="1226" y="651"/>
                    <a:pt x="1283" y="689"/>
                  </a:cubicBezTo>
                  <a:cubicBezTo>
                    <a:pt x="1341" y="746"/>
                    <a:pt x="1360" y="785"/>
                    <a:pt x="1379" y="861"/>
                  </a:cubicBezTo>
                  <a:cubicBezTo>
                    <a:pt x="1436" y="1053"/>
                    <a:pt x="1322" y="1263"/>
                    <a:pt x="1130" y="1321"/>
                  </a:cubicBezTo>
                  <a:cubicBezTo>
                    <a:pt x="1092" y="1340"/>
                    <a:pt x="1054" y="1340"/>
                    <a:pt x="1034" y="1340"/>
                  </a:cubicBezTo>
                  <a:cubicBezTo>
                    <a:pt x="939" y="1340"/>
                    <a:pt x="843" y="1321"/>
                    <a:pt x="767" y="1244"/>
                  </a:cubicBezTo>
                  <a:cubicBezTo>
                    <a:pt x="709" y="1206"/>
                    <a:pt x="690" y="1148"/>
                    <a:pt x="671" y="1072"/>
                  </a:cubicBezTo>
                  <a:cubicBezTo>
                    <a:pt x="652" y="976"/>
                    <a:pt x="671" y="880"/>
                    <a:pt x="709" y="785"/>
                  </a:cubicBezTo>
                  <a:cubicBezTo>
                    <a:pt x="767" y="727"/>
                    <a:pt x="843" y="651"/>
                    <a:pt x="939" y="632"/>
                  </a:cubicBezTo>
                  <a:cubicBezTo>
                    <a:pt x="958" y="593"/>
                    <a:pt x="1015" y="593"/>
                    <a:pt x="1034" y="593"/>
                  </a:cubicBezTo>
                  <a:close/>
                  <a:moveTo>
                    <a:pt x="1034" y="0"/>
                  </a:moveTo>
                  <a:cubicBezTo>
                    <a:pt x="939" y="0"/>
                    <a:pt x="843" y="0"/>
                    <a:pt x="767" y="19"/>
                  </a:cubicBezTo>
                  <a:cubicBezTo>
                    <a:pt x="499" y="96"/>
                    <a:pt x="307" y="249"/>
                    <a:pt x="173" y="479"/>
                  </a:cubicBezTo>
                  <a:cubicBezTo>
                    <a:pt x="58" y="689"/>
                    <a:pt x="1" y="957"/>
                    <a:pt x="77" y="1225"/>
                  </a:cubicBezTo>
                  <a:cubicBezTo>
                    <a:pt x="116" y="1397"/>
                    <a:pt x="211" y="1550"/>
                    <a:pt x="326" y="1684"/>
                  </a:cubicBezTo>
                  <a:cubicBezTo>
                    <a:pt x="499" y="1876"/>
                    <a:pt x="767" y="1971"/>
                    <a:pt x="1034" y="1971"/>
                  </a:cubicBezTo>
                  <a:cubicBezTo>
                    <a:pt x="1098" y="1971"/>
                    <a:pt x="1154" y="1954"/>
                    <a:pt x="1206" y="1954"/>
                  </a:cubicBezTo>
                  <a:cubicBezTo>
                    <a:pt x="1232" y="1954"/>
                    <a:pt x="1258" y="1959"/>
                    <a:pt x="1283" y="1971"/>
                  </a:cubicBezTo>
                  <a:cubicBezTo>
                    <a:pt x="1819" y="1818"/>
                    <a:pt x="2126" y="1263"/>
                    <a:pt x="1992" y="746"/>
                  </a:cubicBezTo>
                  <a:cubicBezTo>
                    <a:pt x="1934" y="574"/>
                    <a:pt x="1838" y="402"/>
                    <a:pt x="1724" y="287"/>
                  </a:cubicBezTo>
                  <a:cubicBezTo>
                    <a:pt x="1551" y="96"/>
                    <a:pt x="1283" y="0"/>
                    <a:pt x="10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74"/>
            <p:cNvSpPr/>
            <p:nvPr/>
          </p:nvSpPr>
          <p:spPr>
            <a:xfrm>
              <a:off x="7201000" y="3178225"/>
              <a:ext cx="59825" cy="86175"/>
            </a:xfrm>
            <a:custGeom>
              <a:avLst/>
              <a:gdLst/>
              <a:ahLst/>
              <a:cxnLst/>
              <a:rect l="l" t="t" r="r" b="b"/>
              <a:pathLst>
                <a:path w="2393" h="3447" extrusionOk="0">
                  <a:moveTo>
                    <a:pt x="1206" y="1"/>
                  </a:moveTo>
                  <a:cubicBezTo>
                    <a:pt x="1206" y="1"/>
                    <a:pt x="0" y="766"/>
                    <a:pt x="0" y="1723"/>
                  </a:cubicBezTo>
                  <a:cubicBezTo>
                    <a:pt x="0" y="2259"/>
                    <a:pt x="172" y="2738"/>
                    <a:pt x="440" y="3063"/>
                  </a:cubicBezTo>
                  <a:cubicBezTo>
                    <a:pt x="574" y="3235"/>
                    <a:pt x="785" y="3369"/>
                    <a:pt x="957" y="3427"/>
                  </a:cubicBezTo>
                  <a:cubicBezTo>
                    <a:pt x="1034" y="3446"/>
                    <a:pt x="1130" y="3446"/>
                    <a:pt x="1206" y="3446"/>
                  </a:cubicBezTo>
                  <a:lnTo>
                    <a:pt x="1264" y="3446"/>
                  </a:lnTo>
                  <a:cubicBezTo>
                    <a:pt x="1876" y="3408"/>
                    <a:pt x="2393" y="2661"/>
                    <a:pt x="2393" y="1723"/>
                  </a:cubicBezTo>
                  <a:cubicBezTo>
                    <a:pt x="2393" y="766"/>
                    <a:pt x="1206" y="1"/>
                    <a:pt x="12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74"/>
            <p:cNvSpPr/>
            <p:nvPr/>
          </p:nvSpPr>
          <p:spPr>
            <a:xfrm>
              <a:off x="7189500" y="3168425"/>
              <a:ext cx="75650" cy="102900"/>
            </a:xfrm>
            <a:custGeom>
              <a:avLst/>
              <a:gdLst/>
              <a:ahLst/>
              <a:cxnLst/>
              <a:rect l="l" t="t" r="r" b="b"/>
              <a:pathLst>
                <a:path w="3026" h="4116" extrusionOk="0">
                  <a:moveTo>
                    <a:pt x="1513" y="747"/>
                  </a:moveTo>
                  <a:cubicBezTo>
                    <a:pt x="1877" y="1015"/>
                    <a:pt x="2413" y="1531"/>
                    <a:pt x="2413" y="2086"/>
                  </a:cubicBezTo>
                  <a:cubicBezTo>
                    <a:pt x="2413" y="2852"/>
                    <a:pt x="2030" y="3484"/>
                    <a:pt x="1551" y="3503"/>
                  </a:cubicBezTo>
                  <a:cubicBezTo>
                    <a:pt x="1475" y="3503"/>
                    <a:pt x="1417" y="3503"/>
                    <a:pt x="1360" y="3484"/>
                  </a:cubicBezTo>
                  <a:cubicBezTo>
                    <a:pt x="1226" y="3426"/>
                    <a:pt x="1111" y="3350"/>
                    <a:pt x="977" y="3216"/>
                  </a:cubicBezTo>
                  <a:cubicBezTo>
                    <a:pt x="766" y="2948"/>
                    <a:pt x="632" y="2546"/>
                    <a:pt x="632" y="2086"/>
                  </a:cubicBezTo>
                  <a:cubicBezTo>
                    <a:pt x="632" y="1550"/>
                    <a:pt x="1149" y="1015"/>
                    <a:pt x="1513" y="747"/>
                  </a:cubicBezTo>
                  <a:close/>
                  <a:moveTo>
                    <a:pt x="1513" y="0"/>
                  </a:moveTo>
                  <a:lnTo>
                    <a:pt x="1341" y="96"/>
                  </a:lnTo>
                  <a:cubicBezTo>
                    <a:pt x="1302" y="153"/>
                    <a:pt x="1" y="995"/>
                    <a:pt x="1" y="2086"/>
                  </a:cubicBezTo>
                  <a:cubicBezTo>
                    <a:pt x="1" y="2680"/>
                    <a:pt x="173" y="3235"/>
                    <a:pt x="498" y="3618"/>
                  </a:cubicBezTo>
                  <a:cubicBezTo>
                    <a:pt x="690" y="3828"/>
                    <a:pt x="939" y="4000"/>
                    <a:pt x="1168" y="4077"/>
                  </a:cubicBezTo>
                  <a:cubicBezTo>
                    <a:pt x="1283" y="4096"/>
                    <a:pt x="1398" y="4115"/>
                    <a:pt x="1513" y="4115"/>
                  </a:cubicBezTo>
                  <a:lnTo>
                    <a:pt x="1551" y="4115"/>
                  </a:lnTo>
                  <a:cubicBezTo>
                    <a:pt x="2374" y="4077"/>
                    <a:pt x="3025" y="3197"/>
                    <a:pt x="3025" y="2086"/>
                  </a:cubicBezTo>
                  <a:cubicBezTo>
                    <a:pt x="3025" y="995"/>
                    <a:pt x="1723" y="134"/>
                    <a:pt x="1685" y="96"/>
                  </a:cubicBezTo>
                  <a:lnTo>
                    <a:pt x="151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74"/>
            <p:cNvSpPr/>
            <p:nvPr/>
          </p:nvSpPr>
          <p:spPr>
            <a:xfrm>
              <a:off x="7209600" y="3264375"/>
              <a:ext cx="42150" cy="124425"/>
            </a:xfrm>
            <a:custGeom>
              <a:avLst/>
              <a:gdLst/>
              <a:ahLst/>
              <a:cxnLst/>
              <a:rect l="l" t="t" r="r" b="b"/>
              <a:pathLst>
                <a:path w="1686" h="4977" extrusionOk="0">
                  <a:moveTo>
                    <a:pt x="1073" y="632"/>
                  </a:moveTo>
                  <a:lnTo>
                    <a:pt x="1073" y="4192"/>
                  </a:lnTo>
                  <a:cubicBezTo>
                    <a:pt x="1073" y="4288"/>
                    <a:pt x="1015" y="4364"/>
                    <a:pt x="920" y="4364"/>
                  </a:cubicBezTo>
                  <a:lnTo>
                    <a:pt x="824" y="4364"/>
                  </a:lnTo>
                  <a:cubicBezTo>
                    <a:pt x="728" y="4364"/>
                    <a:pt x="652" y="4288"/>
                    <a:pt x="652" y="4192"/>
                  </a:cubicBezTo>
                  <a:lnTo>
                    <a:pt x="652" y="632"/>
                  </a:lnTo>
                  <a:close/>
                  <a:moveTo>
                    <a:pt x="1" y="0"/>
                  </a:moveTo>
                  <a:lnTo>
                    <a:pt x="1" y="4192"/>
                  </a:lnTo>
                  <a:cubicBezTo>
                    <a:pt x="1" y="4613"/>
                    <a:pt x="364" y="4977"/>
                    <a:pt x="786" y="4977"/>
                  </a:cubicBezTo>
                  <a:lnTo>
                    <a:pt x="881" y="4977"/>
                  </a:lnTo>
                  <a:cubicBezTo>
                    <a:pt x="1341" y="4977"/>
                    <a:pt x="1685" y="4613"/>
                    <a:pt x="1685" y="4192"/>
                  </a:cubicBezTo>
                  <a:lnTo>
                    <a:pt x="16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74"/>
            <p:cNvSpPr/>
            <p:nvPr/>
          </p:nvSpPr>
          <p:spPr>
            <a:xfrm>
              <a:off x="7207225" y="3263400"/>
              <a:ext cx="47875" cy="15350"/>
            </a:xfrm>
            <a:custGeom>
              <a:avLst/>
              <a:gdLst/>
              <a:ahLst/>
              <a:cxnLst/>
              <a:rect l="l" t="t" r="r" b="b"/>
              <a:pathLst>
                <a:path w="1915" h="614" extrusionOk="0">
                  <a:moveTo>
                    <a:pt x="0" y="1"/>
                  </a:moveTo>
                  <a:lnTo>
                    <a:pt x="0" y="613"/>
                  </a:lnTo>
                  <a:lnTo>
                    <a:pt x="1914" y="613"/>
                  </a:lnTo>
                  <a:lnTo>
                    <a:pt x="19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32" name="Google Shape;3632;p74"/>
          <p:cNvGrpSpPr/>
          <p:nvPr/>
        </p:nvGrpSpPr>
        <p:grpSpPr>
          <a:xfrm>
            <a:off x="7589263" y="3449938"/>
            <a:ext cx="282825" cy="257950"/>
            <a:chOff x="7516325" y="3158600"/>
            <a:chExt cx="282825" cy="257950"/>
          </a:xfrm>
        </p:grpSpPr>
        <p:sp>
          <p:nvSpPr>
            <p:cNvPr id="3633" name="Google Shape;3633;p74"/>
            <p:cNvSpPr/>
            <p:nvPr/>
          </p:nvSpPr>
          <p:spPr>
            <a:xfrm>
              <a:off x="7715875" y="3362925"/>
              <a:ext cx="63675" cy="45500"/>
            </a:xfrm>
            <a:custGeom>
              <a:avLst/>
              <a:gdLst/>
              <a:ahLst/>
              <a:cxnLst/>
              <a:rect l="l" t="t" r="r" b="b"/>
              <a:pathLst>
                <a:path w="2547" h="1820" extrusionOk="0">
                  <a:moveTo>
                    <a:pt x="1264" y="1"/>
                  </a:moveTo>
                  <a:cubicBezTo>
                    <a:pt x="862" y="1"/>
                    <a:pt x="498" y="135"/>
                    <a:pt x="288" y="346"/>
                  </a:cubicBezTo>
                  <a:cubicBezTo>
                    <a:pt x="154" y="460"/>
                    <a:pt x="58" y="575"/>
                    <a:pt x="20" y="728"/>
                  </a:cubicBezTo>
                  <a:cubicBezTo>
                    <a:pt x="1" y="767"/>
                    <a:pt x="1" y="843"/>
                    <a:pt x="1" y="920"/>
                  </a:cubicBezTo>
                  <a:lnTo>
                    <a:pt x="1" y="939"/>
                  </a:lnTo>
                  <a:cubicBezTo>
                    <a:pt x="20" y="1437"/>
                    <a:pt x="575" y="1819"/>
                    <a:pt x="1264" y="1819"/>
                  </a:cubicBezTo>
                  <a:cubicBezTo>
                    <a:pt x="1972" y="1819"/>
                    <a:pt x="2546" y="920"/>
                    <a:pt x="2546" y="920"/>
                  </a:cubicBezTo>
                  <a:cubicBezTo>
                    <a:pt x="2546" y="920"/>
                    <a:pt x="1972" y="1"/>
                    <a:pt x="12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74"/>
            <p:cNvSpPr/>
            <p:nvPr/>
          </p:nvSpPr>
          <p:spPr>
            <a:xfrm>
              <a:off x="7707250" y="3355275"/>
              <a:ext cx="81875" cy="61275"/>
            </a:xfrm>
            <a:custGeom>
              <a:avLst/>
              <a:gdLst/>
              <a:ahLst/>
              <a:cxnLst/>
              <a:rect l="l" t="t" r="r" b="b"/>
              <a:pathLst>
                <a:path w="3275" h="2451" extrusionOk="0">
                  <a:moveTo>
                    <a:pt x="1609" y="652"/>
                  </a:moveTo>
                  <a:cubicBezTo>
                    <a:pt x="1972" y="652"/>
                    <a:pt x="2298" y="977"/>
                    <a:pt x="2489" y="1264"/>
                  </a:cubicBezTo>
                  <a:cubicBezTo>
                    <a:pt x="2298" y="1513"/>
                    <a:pt x="1934" y="1838"/>
                    <a:pt x="1609" y="1838"/>
                  </a:cubicBezTo>
                  <a:cubicBezTo>
                    <a:pt x="1035" y="1838"/>
                    <a:pt x="652" y="1551"/>
                    <a:pt x="633" y="1264"/>
                  </a:cubicBezTo>
                  <a:lnTo>
                    <a:pt x="633" y="1245"/>
                  </a:lnTo>
                  <a:cubicBezTo>
                    <a:pt x="633" y="1226"/>
                    <a:pt x="652" y="1168"/>
                    <a:pt x="652" y="1149"/>
                  </a:cubicBezTo>
                  <a:cubicBezTo>
                    <a:pt x="671" y="1073"/>
                    <a:pt x="728" y="977"/>
                    <a:pt x="824" y="919"/>
                  </a:cubicBezTo>
                  <a:cubicBezTo>
                    <a:pt x="1015" y="747"/>
                    <a:pt x="1303" y="652"/>
                    <a:pt x="1609" y="652"/>
                  </a:cubicBezTo>
                  <a:close/>
                  <a:moveTo>
                    <a:pt x="1609" y="1"/>
                  </a:moveTo>
                  <a:cubicBezTo>
                    <a:pt x="1149" y="1"/>
                    <a:pt x="728" y="154"/>
                    <a:pt x="403" y="403"/>
                  </a:cubicBezTo>
                  <a:cubicBezTo>
                    <a:pt x="250" y="575"/>
                    <a:pt x="97" y="766"/>
                    <a:pt x="58" y="958"/>
                  </a:cubicBezTo>
                  <a:cubicBezTo>
                    <a:pt x="20" y="1034"/>
                    <a:pt x="1" y="1130"/>
                    <a:pt x="1" y="1226"/>
                  </a:cubicBezTo>
                  <a:lnTo>
                    <a:pt x="1" y="1264"/>
                  </a:lnTo>
                  <a:cubicBezTo>
                    <a:pt x="58" y="1934"/>
                    <a:pt x="747" y="2451"/>
                    <a:pt x="1609" y="2451"/>
                  </a:cubicBezTo>
                  <a:cubicBezTo>
                    <a:pt x="2470" y="2451"/>
                    <a:pt x="3083" y="1513"/>
                    <a:pt x="3159" y="1398"/>
                  </a:cubicBezTo>
                  <a:lnTo>
                    <a:pt x="3274" y="1226"/>
                  </a:lnTo>
                  <a:lnTo>
                    <a:pt x="3159" y="1053"/>
                  </a:lnTo>
                  <a:cubicBezTo>
                    <a:pt x="3083" y="939"/>
                    <a:pt x="2470" y="1"/>
                    <a:pt x="16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74"/>
            <p:cNvSpPr/>
            <p:nvPr/>
          </p:nvSpPr>
          <p:spPr>
            <a:xfrm>
              <a:off x="7527825" y="3368675"/>
              <a:ext cx="189500" cy="34950"/>
            </a:xfrm>
            <a:custGeom>
              <a:avLst/>
              <a:gdLst/>
              <a:ahLst/>
              <a:cxnLst/>
              <a:rect l="l" t="t" r="r" b="b"/>
              <a:pathLst>
                <a:path w="7580" h="1398" extrusionOk="0">
                  <a:moveTo>
                    <a:pt x="670" y="613"/>
                  </a:moveTo>
                  <a:lnTo>
                    <a:pt x="670" y="632"/>
                  </a:lnTo>
                  <a:lnTo>
                    <a:pt x="6967" y="632"/>
                  </a:lnTo>
                  <a:lnTo>
                    <a:pt x="6967" y="785"/>
                  </a:lnTo>
                  <a:lnTo>
                    <a:pt x="670" y="785"/>
                  </a:lnTo>
                  <a:cubicBezTo>
                    <a:pt x="651" y="785"/>
                    <a:pt x="632" y="766"/>
                    <a:pt x="632" y="728"/>
                  </a:cubicBezTo>
                  <a:lnTo>
                    <a:pt x="632" y="671"/>
                  </a:lnTo>
                  <a:cubicBezTo>
                    <a:pt x="632" y="632"/>
                    <a:pt x="651" y="613"/>
                    <a:pt x="670" y="613"/>
                  </a:cubicBezTo>
                  <a:close/>
                  <a:moveTo>
                    <a:pt x="670" y="1"/>
                  </a:moveTo>
                  <a:cubicBezTo>
                    <a:pt x="307" y="1"/>
                    <a:pt x="0" y="269"/>
                    <a:pt x="0" y="671"/>
                  </a:cubicBezTo>
                  <a:lnTo>
                    <a:pt x="0" y="728"/>
                  </a:lnTo>
                  <a:cubicBezTo>
                    <a:pt x="0" y="1092"/>
                    <a:pt x="287" y="1398"/>
                    <a:pt x="670" y="1398"/>
                  </a:cubicBezTo>
                  <a:lnTo>
                    <a:pt x="7580" y="1398"/>
                  </a:lnTo>
                  <a:lnTo>
                    <a:pt x="758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74"/>
            <p:cNvSpPr/>
            <p:nvPr/>
          </p:nvSpPr>
          <p:spPr>
            <a:xfrm>
              <a:off x="7702475" y="3363425"/>
              <a:ext cx="15825" cy="47400"/>
            </a:xfrm>
            <a:custGeom>
              <a:avLst/>
              <a:gdLst/>
              <a:ahLst/>
              <a:cxnLst/>
              <a:rect l="l" t="t" r="r" b="b"/>
              <a:pathLst>
                <a:path w="633" h="1896" extrusionOk="0">
                  <a:moveTo>
                    <a:pt x="1" y="0"/>
                  </a:moveTo>
                  <a:lnTo>
                    <a:pt x="1" y="1895"/>
                  </a:lnTo>
                  <a:lnTo>
                    <a:pt x="632" y="1895"/>
                  </a:lnTo>
                  <a:lnTo>
                    <a:pt x="6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74"/>
            <p:cNvSpPr/>
            <p:nvPr/>
          </p:nvSpPr>
          <p:spPr>
            <a:xfrm>
              <a:off x="7516325" y="3158600"/>
              <a:ext cx="282825" cy="191450"/>
            </a:xfrm>
            <a:custGeom>
              <a:avLst/>
              <a:gdLst/>
              <a:ahLst/>
              <a:cxnLst/>
              <a:rect l="l" t="t" r="r" b="b"/>
              <a:pathLst>
                <a:path w="11313" h="7658" extrusionOk="0">
                  <a:moveTo>
                    <a:pt x="10241" y="613"/>
                  </a:moveTo>
                  <a:cubicBezTo>
                    <a:pt x="10509" y="613"/>
                    <a:pt x="10700" y="843"/>
                    <a:pt x="10700" y="1073"/>
                  </a:cubicBezTo>
                  <a:lnTo>
                    <a:pt x="10700" y="6585"/>
                  </a:lnTo>
                  <a:cubicBezTo>
                    <a:pt x="10700" y="6834"/>
                    <a:pt x="10490" y="7026"/>
                    <a:pt x="10241" y="7026"/>
                  </a:cubicBezTo>
                  <a:lnTo>
                    <a:pt x="1092" y="7026"/>
                  </a:lnTo>
                  <a:cubicBezTo>
                    <a:pt x="824" y="7026"/>
                    <a:pt x="633" y="6815"/>
                    <a:pt x="633" y="6585"/>
                  </a:cubicBezTo>
                  <a:lnTo>
                    <a:pt x="633" y="1073"/>
                  </a:lnTo>
                  <a:cubicBezTo>
                    <a:pt x="633" y="805"/>
                    <a:pt x="843" y="613"/>
                    <a:pt x="1092" y="613"/>
                  </a:cubicBezTo>
                  <a:close/>
                  <a:moveTo>
                    <a:pt x="1092" y="1"/>
                  </a:moveTo>
                  <a:cubicBezTo>
                    <a:pt x="479" y="1"/>
                    <a:pt x="1" y="479"/>
                    <a:pt x="1" y="1073"/>
                  </a:cubicBezTo>
                  <a:lnTo>
                    <a:pt x="1" y="6585"/>
                  </a:lnTo>
                  <a:cubicBezTo>
                    <a:pt x="1" y="7179"/>
                    <a:pt x="479" y="7657"/>
                    <a:pt x="1092" y="7657"/>
                  </a:cubicBezTo>
                  <a:lnTo>
                    <a:pt x="10241" y="7657"/>
                  </a:lnTo>
                  <a:cubicBezTo>
                    <a:pt x="10815" y="7657"/>
                    <a:pt x="11313" y="7179"/>
                    <a:pt x="11313" y="6585"/>
                  </a:cubicBezTo>
                  <a:lnTo>
                    <a:pt x="11313" y="1073"/>
                  </a:lnTo>
                  <a:cubicBezTo>
                    <a:pt x="11313" y="479"/>
                    <a:pt x="10834" y="1"/>
                    <a:pt x="102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74"/>
            <p:cNvSpPr/>
            <p:nvPr/>
          </p:nvSpPr>
          <p:spPr>
            <a:xfrm>
              <a:off x="7554150" y="3193075"/>
              <a:ext cx="46900" cy="46900"/>
            </a:xfrm>
            <a:custGeom>
              <a:avLst/>
              <a:gdLst/>
              <a:ahLst/>
              <a:cxnLst/>
              <a:rect l="l" t="t" r="r" b="b"/>
              <a:pathLst>
                <a:path w="1876" h="1876" extrusionOk="0">
                  <a:moveTo>
                    <a:pt x="938" y="0"/>
                  </a:moveTo>
                  <a:cubicBezTo>
                    <a:pt x="421" y="0"/>
                    <a:pt x="0" y="421"/>
                    <a:pt x="0" y="938"/>
                  </a:cubicBezTo>
                  <a:cubicBezTo>
                    <a:pt x="0" y="1436"/>
                    <a:pt x="402" y="1876"/>
                    <a:pt x="938" y="1876"/>
                  </a:cubicBezTo>
                  <a:cubicBezTo>
                    <a:pt x="1436" y="1876"/>
                    <a:pt x="1876" y="1474"/>
                    <a:pt x="1876" y="938"/>
                  </a:cubicBezTo>
                  <a:cubicBezTo>
                    <a:pt x="1876" y="421"/>
                    <a:pt x="1436" y="0"/>
                    <a:pt x="9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74"/>
            <p:cNvSpPr/>
            <p:nvPr/>
          </p:nvSpPr>
          <p:spPr>
            <a:xfrm>
              <a:off x="7545050" y="3184925"/>
              <a:ext cx="63650" cy="63200"/>
            </a:xfrm>
            <a:custGeom>
              <a:avLst/>
              <a:gdLst/>
              <a:ahLst/>
              <a:cxnLst/>
              <a:rect l="l" t="t" r="r" b="b"/>
              <a:pathLst>
                <a:path w="2546" h="2528" extrusionOk="0">
                  <a:moveTo>
                    <a:pt x="1283" y="651"/>
                  </a:moveTo>
                  <a:cubicBezTo>
                    <a:pt x="1627" y="651"/>
                    <a:pt x="1914" y="939"/>
                    <a:pt x="1895" y="1264"/>
                  </a:cubicBezTo>
                  <a:cubicBezTo>
                    <a:pt x="1895" y="1609"/>
                    <a:pt x="1608" y="1896"/>
                    <a:pt x="1283" y="1896"/>
                  </a:cubicBezTo>
                  <a:cubicBezTo>
                    <a:pt x="938" y="1896"/>
                    <a:pt x="651" y="1609"/>
                    <a:pt x="651" y="1264"/>
                  </a:cubicBezTo>
                  <a:cubicBezTo>
                    <a:pt x="651" y="939"/>
                    <a:pt x="938" y="651"/>
                    <a:pt x="1283" y="651"/>
                  </a:cubicBezTo>
                  <a:close/>
                  <a:moveTo>
                    <a:pt x="1283" y="1"/>
                  </a:moveTo>
                  <a:cubicBezTo>
                    <a:pt x="575" y="1"/>
                    <a:pt x="0" y="575"/>
                    <a:pt x="0" y="1264"/>
                  </a:cubicBezTo>
                  <a:cubicBezTo>
                    <a:pt x="0" y="1953"/>
                    <a:pt x="575" y="2527"/>
                    <a:pt x="1283" y="2527"/>
                  </a:cubicBezTo>
                  <a:cubicBezTo>
                    <a:pt x="1972" y="2527"/>
                    <a:pt x="2546" y="1953"/>
                    <a:pt x="2546" y="1264"/>
                  </a:cubicBezTo>
                  <a:cubicBezTo>
                    <a:pt x="2546" y="575"/>
                    <a:pt x="1972" y="1"/>
                    <a:pt x="12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74"/>
            <p:cNvSpPr/>
            <p:nvPr/>
          </p:nvSpPr>
          <p:spPr>
            <a:xfrm>
              <a:off x="7624000" y="3184925"/>
              <a:ext cx="63675" cy="63200"/>
            </a:xfrm>
            <a:custGeom>
              <a:avLst/>
              <a:gdLst/>
              <a:ahLst/>
              <a:cxnLst/>
              <a:rect l="l" t="t" r="r" b="b"/>
              <a:pathLst>
                <a:path w="2547" h="2528" extrusionOk="0">
                  <a:moveTo>
                    <a:pt x="1264" y="651"/>
                  </a:moveTo>
                  <a:cubicBezTo>
                    <a:pt x="1608" y="651"/>
                    <a:pt x="1895" y="939"/>
                    <a:pt x="1895" y="1264"/>
                  </a:cubicBezTo>
                  <a:cubicBezTo>
                    <a:pt x="1895" y="1609"/>
                    <a:pt x="1608" y="1896"/>
                    <a:pt x="1264" y="1896"/>
                  </a:cubicBezTo>
                  <a:cubicBezTo>
                    <a:pt x="938" y="1896"/>
                    <a:pt x="651" y="1609"/>
                    <a:pt x="651" y="1264"/>
                  </a:cubicBezTo>
                  <a:cubicBezTo>
                    <a:pt x="651" y="939"/>
                    <a:pt x="938" y="651"/>
                    <a:pt x="1264" y="651"/>
                  </a:cubicBezTo>
                  <a:close/>
                  <a:moveTo>
                    <a:pt x="1264" y="1"/>
                  </a:moveTo>
                  <a:cubicBezTo>
                    <a:pt x="575" y="1"/>
                    <a:pt x="1" y="575"/>
                    <a:pt x="1" y="1264"/>
                  </a:cubicBezTo>
                  <a:cubicBezTo>
                    <a:pt x="1" y="1953"/>
                    <a:pt x="575" y="2527"/>
                    <a:pt x="1264" y="2527"/>
                  </a:cubicBezTo>
                  <a:cubicBezTo>
                    <a:pt x="1972" y="2527"/>
                    <a:pt x="2527" y="1953"/>
                    <a:pt x="2546" y="1264"/>
                  </a:cubicBezTo>
                  <a:cubicBezTo>
                    <a:pt x="2546" y="575"/>
                    <a:pt x="1972" y="1"/>
                    <a:pt x="12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74"/>
            <p:cNvSpPr/>
            <p:nvPr/>
          </p:nvSpPr>
          <p:spPr>
            <a:xfrm>
              <a:off x="7711575" y="3193075"/>
              <a:ext cx="46425" cy="46900"/>
            </a:xfrm>
            <a:custGeom>
              <a:avLst/>
              <a:gdLst/>
              <a:ahLst/>
              <a:cxnLst/>
              <a:rect l="l" t="t" r="r" b="b"/>
              <a:pathLst>
                <a:path w="1857" h="1876" extrusionOk="0">
                  <a:moveTo>
                    <a:pt x="938" y="0"/>
                  </a:moveTo>
                  <a:cubicBezTo>
                    <a:pt x="421" y="0"/>
                    <a:pt x="0" y="421"/>
                    <a:pt x="0" y="938"/>
                  </a:cubicBezTo>
                  <a:cubicBezTo>
                    <a:pt x="0" y="1436"/>
                    <a:pt x="402" y="1876"/>
                    <a:pt x="938" y="1876"/>
                  </a:cubicBezTo>
                  <a:cubicBezTo>
                    <a:pt x="1436" y="1876"/>
                    <a:pt x="1857" y="1474"/>
                    <a:pt x="1857" y="938"/>
                  </a:cubicBezTo>
                  <a:cubicBezTo>
                    <a:pt x="1857" y="421"/>
                    <a:pt x="1436" y="0"/>
                    <a:pt x="9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74"/>
            <p:cNvSpPr/>
            <p:nvPr/>
          </p:nvSpPr>
          <p:spPr>
            <a:xfrm>
              <a:off x="7702475" y="3184925"/>
              <a:ext cx="63675" cy="63200"/>
            </a:xfrm>
            <a:custGeom>
              <a:avLst/>
              <a:gdLst/>
              <a:ahLst/>
              <a:cxnLst/>
              <a:rect l="l" t="t" r="r" b="b"/>
              <a:pathLst>
                <a:path w="2547" h="2528" extrusionOk="0">
                  <a:moveTo>
                    <a:pt x="1264" y="651"/>
                  </a:moveTo>
                  <a:cubicBezTo>
                    <a:pt x="1628" y="651"/>
                    <a:pt x="1896" y="939"/>
                    <a:pt x="1896" y="1264"/>
                  </a:cubicBezTo>
                  <a:cubicBezTo>
                    <a:pt x="1896" y="1609"/>
                    <a:pt x="1608" y="1896"/>
                    <a:pt x="1264" y="1896"/>
                  </a:cubicBezTo>
                  <a:cubicBezTo>
                    <a:pt x="938" y="1896"/>
                    <a:pt x="651" y="1609"/>
                    <a:pt x="651" y="1264"/>
                  </a:cubicBezTo>
                  <a:cubicBezTo>
                    <a:pt x="651" y="939"/>
                    <a:pt x="938" y="651"/>
                    <a:pt x="1264" y="651"/>
                  </a:cubicBezTo>
                  <a:close/>
                  <a:moveTo>
                    <a:pt x="1264" y="1"/>
                  </a:moveTo>
                  <a:cubicBezTo>
                    <a:pt x="575" y="1"/>
                    <a:pt x="1" y="575"/>
                    <a:pt x="1" y="1264"/>
                  </a:cubicBezTo>
                  <a:cubicBezTo>
                    <a:pt x="1" y="1953"/>
                    <a:pt x="575" y="2527"/>
                    <a:pt x="1264" y="2527"/>
                  </a:cubicBezTo>
                  <a:cubicBezTo>
                    <a:pt x="1953" y="2527"/>
                    <a:pt x="2546" y="1953"/>
                    <a:pt x="2546" y="1264"/>
                  </a:cubicBezTo>
                  <a:cubicBezTo>
                    <a:pt x="2546" y="575"/>
                    <a:pt x="1972" y="1"/>
                    <a:pt x="12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74"/>
            <p:cNvSpPr/>
            <p:nvPr/>
          </p:nvSpPr>
          <p:spPr>
            <a:xfrm>
              <a:off x="7554150" y="3269625"/>
              <a:ext cx="46900" cy="46925"/>
            </a:xfrm>
            <a:custGeom>
              <a:avLst/>
              <a:gdLst/>
              <a:ahLst/>
              <a:cxnLst/>
              <a:rect l="l" t="t" r="r" b="b"/>
              <a:pathLst>
                <a:path w="1876" h="1877" extrusionOk="0">
                  <a:moveTo>
                    <a:pt x="938" y="1"/>
                  </a:moveTo>
                  <a:cubicBezTo>
                    <a:pt x="421" y="1"/>
                    <a:pt x="0" y="422"/>
                    <a:pt x="0" y="938"/>
                  </a:cubicBezTo>
                  <a:cubicBezTo>
                    <a:pt x="0" y="1436"/>
                    <a:pt x="402" y="1876"/>
                    <a:pt x="938" y="1876"/>
                  </a:cubicBezTo>
                  <a:cubicBezTo>
                    <a:pt x="1436" y="1876"/>
                    <a:pt x="1876" y="1474"/>
                    <a:pt x="1876" y="938"/>
                  </a:cubicBezTo>
                  <a:cubicBezTo>
                    <a:pt x="1876" y="422"/>
                    <a:pt x="1436" y="1"/>
                    <a:pt x="9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74"/>
            <p:cNvSpPr/>
            <p:nvPr/>
          </p:nvSpPr>
          <p:spPr>
            <a:xfrm>
              <a:off x="7545050" y="3261500"/>
              <a:ext cx="63650" cy="63175"/>
            </a:xfrm>
            <a:custGeom>
              <a:avLst/>
              <a:gdLst/>
              <a:ahLst/>
              <a:cxnLst/>
              <a:rect l="l" t="t" r="r" b="b"/>
              <a:pathLst>
                <a:path w="2546" h="2527" extrusionOk="0">
                  <a:moveTo>
                    <a:pt x="1283" y="651"/>
                  </a:moveTo>
                  <a:cubicBezTo>
                    <a:pt x="1627" y="651"/>
                    <a:pt x="1895" y="938"/>
                    <a:pt x="1895" y="1263"/>
                  </a:cubicBezTo>
                  <a:cubicBezTo>
                    <a:pt x="1895" y="1608"/>
                    <a:pt x="1608" y="1895"/>
                    <a:pt x="1283" y="1895"/>
                  </a:cubicBezTo>
                  <a:cubicBezTo>
                    <a:pt x="938" y="1895"/>
                    <a:pt x="651" y="1608"/>
                    <a:pt x="651" y="1263"/>
                  </a:cubicBezTo>
                  <a:cubicBezTo>
                    <a:pt x="651" y="938"/>
                    <a:pt x="938" y="651"/>
                    <a:pt x="1283" y="651"/>
                  </a:cubicBezTo>
                  <a:close/>
                  <a:moveTo>
                    <a:pt x="1283" y="0"/>
                  </a:moveTo>
                  <a:cubicBezTo>
                    <a:pt x="575" y="0"/>
                    <a:pt x="0" y="574"/>
                    <a:pt x="0" y="1263"/>
                  </a:cubicBezTo>
                  <a:cubicBezTo>
                    <a:pt x="0" y="1953"/>
                    <a:pt x="575" y="2527"/>
                    <a:pt x="1283" y="2527"/>
                  </a:cubicBezTo>
                  <a:cubicBezTo>
                    <a:pt x="1972" y="2527"/>
                    <a:pt x="2546" y="1953"/>
                    <a:pt x="2546" y="1263"/>
                  </a:cubicBezTo>
                  <a:cubicBezTo>
                    <a:pt x="2546" y="574"/>
                    <a:pt x="1972" y="0"/>
                    <a:pt x="12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74"/>
            <p:cNvSpPr/>
            <p:nvPr/>
          </p:nvSpPr>
          <p:spPr>
            <a:xfrm>
              <a:off x="7632625" y="3269625"/>
              <a:ext cx="46425" cy="46925"/>
            </a:xfrm>
            <a:custGeom>
              <a:avLst/>
              <a:gdLst/>
              <a:ahLst/>
              <a:cxnLst/>
              <a:rect l="l" t="t" r="r" b="b"/>
              <a:pathLst>
                <a:path w="1857" h="1877" extrusionOk="0">
                  <a:moveTo>
                    <a:pt x="919" y="1"/>
                  </a:moveTo>
                  <a:cubicBezTo>
                    <a:pt x="421" y="1"/>
                    <a:pt x="0" y="422"/>
                    <a:pt x="0" y="938"/>
                  </a:cubicBezTo>
                  <a:cubicBezTo>
                    <a:pt x="0" y="1436"/>
                    <a:pt x="402" y="1876"/>
                    <a:pt x="919" y="1876"/>
                  </a:cubicBezTo>
                  <a:cubicBezTo>
                    <a:pt x="1436" y="1876"/>
                    <a:pt x="1857" y="1474"/>
                    <a:pt x="1857" y="938"/>
                  </a:cubicBezTo>
                  <a:cubicBezTo>
                    <a:pt x="1857" y="422"/>
                    <a:pt x="1455" y="1"/>
                    <a:pt x="9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74"/>
            <p:cNvSpPr/>
            <p:nvPr/>
          </p:nvSpPr>
          <p:spPr>
            <a:xfrm>
              <a:off x="7624000" y="3261500"/>
              <a:ext cx="63675" cy="63175"/>
            </a:xfrm>
            <a:custGeom>
              <a:avLst/>
              <a:gdLst/>
              <a:ahLst/>
              <a:cxnLst/>
              <a:rect l="l" t="t" r="r" b="b"/>
              <a:pathLst>
                <a:path w="2547" h="2527" extrusionOk="0">
                  <a:moveTo>
                    <a:pt x="1264" y="651"/>
                  </a:moveTo>
                  <a:cubicBezTo>
                    <a:pt x="1608" y="651"/>
                    <a:pt x="1895" y="938"/>
                    <a:pt x="1895" y="1263"/>
                  </a:cubicBezTo>
                  <a:cubicBezTo>
                    <a:pt x="1895" y="1608"/>
                    <a:pt x="1608" y="1895"/>
                    <a:pt x="1264" y="1895"/>
                  </a:cubicBezTo>
                  <a:cubicBezTo>
                    <a:pt x="938" y="1895"/>
                    <a:pt x="651" y="1608"/>
                    <a:pt x="651" y="1263"/>
                  </a:cubicBezTo>
                  <a:cubicBezTo>
                    <a:pt x="651" y="938"/>
                    <a:pt x="938" y="651"/>
                    <a:pt x="1264" y="651"/>
                  </a:cubicBezTo>
                  <a:close/>
                  <a:moveTo>
                    <a:pt x="1264" y="0"/>
                  </a:moveTo>
                  <a:cubicBezTo>
                    <a:pt x="575" y="0"/>
                    <a:pt x="1" y="574"/>
                    <a:pt x="1" y="1263"/>
                  </a:cubicBezTo>
                  <a:cubicBezTo>
                    <a:pt x="1" y="1953"/>
                    <a:pt x="575" y="2527"/>
                    <a:pt x="1264" y="2527"/>
                  </a:cubicBezTo>
                  <a:cubicBezTo>
                    <a:pt x="1972" y="2527"/>
                    <a:pt x="2527" y="1953"/>
                    <a:pt x="2546" y="1263"/>
                  </a:cubicBezTo>
                  <a:cubicBezTo>
                    <a:pt x="2546" y="574"/>
                    <a:pt x="1972" y="0"/>
                    <a:pt x="12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74"/>
            <p:cNvSpPr/>
            <p:nvPr/>
          </p:nvSpPr>
          <p:spPr>
            <a:xfrm>
              <a:off x="7702475" y="3261500"/>
              <a:ext cx="63675" cy="63175"/>
            </a:xfrm>
            <a:custGeom>
              <a:avLst/>
              <a:gdLst/>
              <a:ahLst/>
              <a:cxnLst/>
              <a:rect l="l" t="t" r="r" b="b"/>
              <a:pathLst>
                <a:path w="2547" h="2527" extrusionOk="0">
                  <a:moveTo>
                    <a:pt x="1264" y="651"/>
                  </a:moveTo>
                  <a:cubicBezTo>
                    <a:pt x="1628" y="651"/>
                    <a:pt x="1896" y="938"/>
                    <a:pt x="1896" y="1263"/>
                  </a:cubicBezTo>
                  <a:cubicBezTo>
                    <a:pt x="1896" y="1608"/>
                    <a:pt x="1608" y="1895"/>
                    <a:pt x="1264" y="1895"/>
                  </a:cubicBezTo>
                  <a:cubicBezTo>
                    <a:pt x="938" y="1895"/>
                    <a:pt x="651" y="1608"/>
                    <a:pt x="651" y="1263"/>
                  </a:cubicBezTo>
                  <a:cubicBezTo>
                    <a:pt x="651" y="938"/>
                    <a:pt x="938" y="651"/>
                    <a:pt x="1264" y="651"/>
                  </a:cubicBezTo>
                  <a:close/>
                  <a:moveTo>
                    <a:pt x="1264" y="0"/>
                  </a:moveTo>
                  <a:cubicBezTo>
                    <a:pt x="575" y="0"/>
                    <a:pt x="1" y="574"/>
                    <a:pt x="1" y="1263"/>
                  </a:cubicBezTo>
                  <a:cubicBezTo>
                    <a:pt x="1" y="1953"/>
                    <a:pt x="575" y="2527"/>
                    <a:pt x="1264" y="2527"/>
                  </a:cubicBezTo>
                  <a:cubicBezTo>
                    <a:pt x="1953" y="2527"/>
                    <a:pt x="2546" y="1953"/>
                    <a:pt x="2546" y="1263"/>
                  </a:cubicBezTo>
                  <a:cubicBezTo>
                    <a:pt x="2546" y="574"/>
                    <a:pt x="1972" y="0"/>
                    <a:pt x="12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48" name="Google Shape;3648;p74"/>
          <p:cNvGrpSpPr/>
          <p:nvPr/>
        </p:nvGrpSpPr>
        <p:grpSpPr>
          <a:xfrm>
            <a:off x="1316888" y="1823044"/>
            <a:ext cx="265125" cy="282350"/>
            <a:chOff x="1532500" y="1912550"/>
            <a:chExt cx="265125" cy="282350"/>
          </a:xfrm>
        </p:grpSpPr>
        <p:sp>
          <p:nvSpPr>
            <p:cNvPr id="3649" name="Google Shape;3649;p74"/>
            <p:cNvSpPr/>
            <p:nvPr/>
          </p:nvSpPr>
          <p:spPr>
            <a:xfrm>
              <a:off x="1757400" y="1943175"/>
              <a:ext cx="32100" cy="46450"/>
            </a:xfrm>
            <a:custGeom>
              <a:avLst/>
              <a:gdLst/>
              <a:ahLst/>
              <a:cxnLst/>
              <a:rect l="l" t="t" r="r" b="b"/>
              <a:pathLst>
                <a:path w="1284" h="1858" extrusionOk="0">
                  <a:moveTo>
                    <a:pt x="1" y="1"/>
                  </a:moveTo>
                  <a:lnTo>
                    <a:pt x="1" y="1857"/>
                  </a:lnTo>
                  <a:lnTo>
                    <a:pt x="747" y="1857"/>
                  </a:lnTo>
                  <a:cubicBezTo>
                    <a:pt x="1034" y="1857"/>
                    <a:pt x="1283" y="1628"/>
                    <a:pt x="1264" y="1322"/>
                  </a:cubicBezTo>
                  <a:lnTo>
                    <a:pt x="1264" y="518"/>
                  </a:lnTo>
                  <a:cubicBezTo>
                    <a:pt x="1264" y="231"/>
                    <a:pt x="1034" y="1"/>
                    <a:pt x="7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74"/>
            <p:cNvSpPr/>
            <p:nvPr/>
          </p:nvSpPr>
          <p:spPr>
            <a:xfrm>
              <a:off x="1757400" y="2036025"/>
              <a:ext cx="32100" cy="46425"/>
            </a:xfrm>
            <a:custGeom>
              <a:avLst/>
              <a:gdLst/>
              <a:ahLst/>
              <a:cxnLst/>
              <a:rect l="l" t="t" r="r" b="b"/>
              <a:pathLst>
                <a:path w="1284" h="1857" extrusionOk="0">
                  <a:moveTo>
                    <a:pt x="1" y="0"/>
                  </a:moveTo>
                  <a:lnTo>
                    <a:pt x="1" y="1857"/>
                  </a:lnTo>
                  <a:lnTo>
                    <a:pt x="747" y="1857"/>
                  </a:lnTo>
                  <a:cubicBezTo>
                    <a:pt x="1034" y="1857"/>
                    <a:pt x="1283" y="1627"/>
                    <a:pt x="1264" y="1302"/>
                  </a:cubicBezTo>
                  <a:lnTo>
                    <a:pt x="1264" y="517"/>
                  </a:lnTo>
                  <a:cubicBezTo>
                    <a:pt x="1264" y="230"/>
                    <a:pt x="1034" y="0"/>
                    <a:pt x="7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51" name="Google Shape;3651;p74"/>
            <p:cNvGrpSpPr/>
            <p:nvPr/>
          </p:nvGrpSpPr>
          <p:grpSpPr>
            <a:xfrm>
              <a:off x="1532500" y="1912550"/>
              <a:ext cx="265125" cy="282350"/>
              <a:chOff x="1532500" y="1912550"/>
              <a:chExt cx="265125" cy="282350"/>
            </a:xfrm>
          </p:grpSpPr>
          <p:sp>
            <p:nvSpPr>
              <p:cNvPr id="3652" name="Google Shape;3652;p74"/>
              <p:cNvSpPr/>
              <p:nvPr/>
            </p:nvSpPr>
            <p:spPr>
              <a:xfrm>
                <a:off x="1548300" y="1912550"/>
                <a:ext cx="217275" cy="282350"/>
              </a:xfrm>
              <a:custGeom>
                <a:avLst/>
                <a:gdLst/>
                <a:ahLst/>
                <a:cxnLst/>
                <a:rect l="l" t="t" r="r" b="b"/>
                <a:pathLst>
                  <a:path w="8691" h="11294" extrusionOk="0">
                    <a:moveTo>
                      <a:pt x="7350" y="632"/>
                    </a:moveTo>
                    <a:cubicBezTo>
                      <a:pt x="7733" y="632"/>
                      <a:pt x="8039" y="939"/>
                      <a:pt x="8039" y="1322"/>
                    </a:cubicBezTo>
                    <a:lnTo>
                      <a:pt x="8039" y="9973"/>
                    </a:lnTo>
                    <a:cubicBezTo>
                      <a:pt x="8039" y="10356"/>
                      <a:pt x="7733" y="10681"/>
                      <a:pt x="7350" y="10681"/>
                    </a:cubicBezTo>
                    <a:lnTo>
                      <a:pt x="1321" y="10681"/>
                    </a:lnTo>
                    <a:cubicBezTo>
                      <a:pt x="938" y="10681"/>
                      <a:pt x="613" y="10356"/>
                      <a:pt x="613" y="9973"/>
                    </a:cubicBezTo>
                    <a:lnTo>
                      <a:pt x="613" y="1322"/>
                    </a:lnTo>
                    <a:cubicBezTo>
                      <a:pt x="613" y="939"/>
                      <a:pt x="938" y="632"/>
                      <a:pt x="1321" y="632"/>
                    </a:cubicBezTo>
                    <a:close/>
                    <a:moveTo>
                      <a:pt x="1321" y="1"/>
                    </a:moveTo>
                    <a:cubicBezTo>
                      <a:pt x="594" y="1"/>
                      <a:pt x="0" y="575"/>
                      <a:pt x="0" y="1322"/>
                    </a:cubicBezTo>
                    <a:lnTo>
                      <a:pt x="0" y="9973"/>
                    </a:lnTo>
                    <a:cubicBezTo>
                      <a:pt x="0" y="10700"/>
                      <a:pt x="575" y="11294"/>
                      <a:pt x="1321" y="11294"/>
                    </a:cubicBezTo>
                    <a:lnTo>
                      <a:pt x="7369" y="11294"/>
                    </a:lnTo>
                    <a:cubicBezTo>
                      <a:pt x="8078" y="11294"/>
                      <a:pt x="8690" y="10700"/>
                      <a:pt x="8652" y="9973"/>
                    </a:cubicBezTo>
                    <a:lnTo>
                      <a:pt x="8652" y="1322"/>
                    </a:lnTo>
                    <a:cubicBezTo>
                      <a:pt x="8652" y="594"/>
                      <a:pt x="8078" y="1"/>
                      <a:pt x="73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74"/>
              <p:cNvSpPr/>
              <p:nvPr/>
            </p:nvSpPr>
            <p:spPr>
              <a:xfrm>
                <a:off x="1579875" y="1943175"/>
                <a:ext cx="154600" cy="220150"/>
              </a:xfrm>
              <a:custGeom>
                <a:avLst/>
                <a:gdLst/>
                <a:ahLst/>
                <a:cxnLst/>
                <a:rect l="l" t="t" r="r" b="b"/>
                <a:pathLst>
                  <a:path w="6184" h="8806" extrusionOk="0">
                    <a:moveTo>
                      <a:pt x="843" y="1"/>
                    </a:moveTo>
                    <a:cubicBezTo>
                      <a:pt x="383" y="1"/>
                      <a:pt x="1" y="384"/>
                      <a:pt x="1" y="843"/>
                    </a:cubicBezTo>
                    <a:lnTo>
                      <a:pt x="1" y="7963"/>
                    </a:lnTo>
                    <a:cubicBezTo>
                      <a:pt x="1" y="8423"/>
                      <a:pt x="383" y="8806"/>
                      <a:pt x="843" y="8806"/>
                    </a:cubicBezTo>
                    <a:lnTo>
                      <a:pt x="5341" y="8806"/>
                    </a:lnTo>
                    <a:cubicBezTo>
                      <a:pt x="5800" y="8806"/>
                      <a:pt x="6145" y="8442"/>
                      <a:pt x="6183" y="7963"/>
                    </a:cubicBezTo>
                    <a:lnTo>
                      <a:pt x="6183" y="4040"/>
                    </a:lnTo>
                    <a:lnTo>
                      <a:pt x="5532" y="4040"/>
                    </a:lnTo>
                    <a:lnTo>
                      <a:pt x="5532" y="7963"/>
                    </a:lnTo>
                    <a:cubicBezTo>
                      <a:pt x="5532" y="8059"/>
                      <a:pt x="5437" y="8155"/>
                      <a:pt x="5341" y="8155"/>
                    </a:cubicBezTo>
                    <a:lnTo>
                      <a:pt x="843" y="8155"/>
                    </a:lnTo>
                    <a:cubicBezTo>
                      <a:pt x="747" y="8155"/>
                      <a:pt x="651" y="8059"/>
                      <a:pt x="651" y="7963"/>
                    </a:cubicBezTo>
                    <a:lnTo>
                      <a:pt x="651" y="843"/>
                    </a:lnTo>
                    <a:cubicBezTo>
                      <a:pt x="651" y="747"/>
                      <a:pt x="747" y="652"/>
                      <a:pt x="843" y="652"/>
                    </a:cubicBezTo>
                    <a:lnTo>
                      <a:pt x="5341" y="652"/>
                    </a:lnTo>
                    <a:cubicBezTo>
                      <a:pt x="5437" y="652"/>
                      <a:pt x="5532" y="747"/>
                      <a:pt x="5532" y="843"/>
                    </a:cubicBezTo>
                    <a:lnTo>
                      <a:pt x="5532" y="2183"/>
                    </a:lnTo>
                    <a:lnTo>
                      <a:pt x="6183" y="2183"/>
                    </a:lnTo>
                    <a:lnTo>
                      <a:pt x="6183" y="843"/>
                    </a:lnTo>
                    <a:cubicBezTo>
                      <a:pt x="6183" y="384"/>
                      <a:pt x="5800" y="1"/>
                      <a:pt x="53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74"/>
              <p:cNvSpPr/>
              <p:nvPr/>
            </p:nvSpPr>
            <p:spPr>
              <a:xfrm>
                <a:off x="1532500" y="1958025"/>
                <a:ext cx="55050" cy="16275"/>
              </a:xfrm>
              <a:custGeom>
                <a:avLst/>
                <a:gdLst/>
                <a:ahLst/>
                <a:cxnLst/>
                <a:rect l="l" t="t" r="r" b="b"/>
                <a:pathLst>
                  <a:path w="2202" h="651" extrusionOk="0">
                    <a:moveTo>
                      <a:pt x="1" y="0"/>
                    </a:moveTo>
                    <a:lnTo>
                      <a:pt x="1" y="651"/>
                    </a:lnTo>
                    <a:lnTo>
                      <a:pt x="2202" y="651"/>
                    </a:lnTo>
                    <a:lnTo>
                      <a:pt x="22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74"/>
              <p:cNvSpPr/>
              <p:nvPr/>
            </p:nvSpPr>
            <p:spPr>
              <a:xfrm>
                <a:off x="1532500" y="2001575"/>
                <a:ext cx="49800" cy="16275"/>
              </a:xfrm>
              <a:custGeom>
                <a:avLst/>
                <a:gdLst/>
                <a:ahLst/>
                <a:cxnLst/>
                <a:rect l="l" t="t" r="r" b="b"/>
                <a:pathLst>
                  <a:path w="1992" h="651" extrusionOk="0">
                    <a:moveTo>
                      <a:pt x="1" y="0"/>
                    </a:moveTo>
                    <a:lnTo>
                      <a:pt x="1" y="651"/>
                    </a:lnTo>
                    <a:lnTo>
                      <a:pt x="1991" y="651"/>
                    </a:lnTo>
                    <a:lnTo>
                      <a:pt x="19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74"/>
              <p:cNvSpPr/>
              <p:nvPr/>
            </p:nvSpPr>
            <p:spPr>
              <a:xfrm>
                <a:off x="1532500" y="2045100"/>
                <a:ext cx="49800" cy="16300"/>
              </a:xfrm>
              <a:custGeom>
                <a:avLst/>
                <a:gdLst/>
                <a:ahLst/>
                <a:cxnLst/>
                <a:rect l="l" t="t" r="r" b="b"/>
                <a:pathLst>
                  <a:path w="1992" h="652" extrusionOk="0">
                    <a:moveTo>
                      <a:pt x="1" y="1"/>
                    </a:moveTo>
                    <a:lnTo>
                      <a:pt x="1" y="652"/>
                    </a:lnTo>
                    <a:lnTo>
                      <a:pt x="1991" y="652"/>
                    </a:lnTo>
                    <a:lnTo>
                      <a:pt x="19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74"/>
              <p:cNvSpPr/>
              <p:nvPr/>
            </p:nvSpPr>
            <p:spPr>
              <a:xfrm>
                <a:off x="1532500" y="2089600"/>
                <a:ext cx="49800" cy="16300"/>
              </a:xfrm>
              <a:custGeom>
                <a:avLst/>
                <a:gdLst/>
                <a:ahLst/>
                <a:cxnLst/>
                <a:rect l="l" t="t" r="r" b="b"/>
                <a:pathLst>
                  <a:path w="1992" h="652" extrusionOk="0">
                    <a:moveTo>
                      <a:pt x="1" y="1"/>
                    </a:moveTo>
                    <a:lnTo>
                      <a:pt x="1" y="652"/>
                    </a:lnTo>
                    <a:lnTo>
                      <a:pt x="1991" y="652"/>
                    </a:lnTo>
                    <a:lnTo>
                      <a:pt x="19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74"/>
              <p:cNvSpPr/>
              <p:nvPr/>
            </p:nvSpPr>
            <p:spPr>
              <a:xfrm>
                <a:off x="1532500" y="2133150"/>
                <a:ext cx="55050" cy="16300"/>
              </a:xfrm>
              <a:custGeom>
                <a:avLst/>
                <a:gdLst/>
                <a:ahLst/>
                <a:cxnLst/>
                <a:rect l="l" t="t" r="r" b="b"/>
                <a:pathLst>
                  <a:path w="2202" h="652" extrusionOk="0">
                    <a:moveTo>
                      <a:pt x="1" y="1"/>
                    </a:moveTo>
                    <a:lnTo>
                      <a:pt x="1" y="651"/>
                    </a:lnTo>
                    <a:lnTo>
                      <a:pt x="2202" y="651"/>
                    </a:lnTo>
                    <a:lnTo>
                      <a:pt x="22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74"/>
              <p:cNvSpPr/>
              <p:nvPr/>
            </p:nvSpPr>
            <p:spPr>
              <a:xfrm>
                <a:off x="1749750" y="1935525"/>
                <a:ext cx="47875" cy="62725"/>
              </a:xfrm>
              <a:custGeom>
                <a:avLst/>
                <a:gdLst/>
                <a:ahLst/>
                <a:cxnLst/>
                <a:rect l="l" t="t" r="r" b="b"/>
                <a:pathLst>
                  <a:path w="1915" h="2509" extrusionOk="0">
                    <a:moveTo>
                      <a:pt x="1034" y="632"/>
                    </a:moveTo>
                    <a:cubicBezTo>
                      <a:pt x="1149" y="632"/>
                      <a:pt x="1245" y="728"/>
                      <a:pt x="1245" y="862"/>
                    </a:cubicBezTo>
                    <a:lnTo>
                      <a:pt x="1245" y="1647"/>
                    </a:lnTo>
                    <a:cubicBezTo>
                      <a:pt x="1245" y="1762"/>
                      <a:pt x="1149" y="1857"/>
                      <a:pt x="1034" y="1857"/>
                    </a:cubicBezTo>
                    <a:lnTo>
                      <a:pt x="632" y="1857"/>
                    </a:lnTo>
                    <a:lnTo>
                      <a:pt x="632" y="632"/>
                    </a:lnTo>
                    <a:close/>
                    <a:moveTo>
                      <a:pt x="1" y="1"/>
                    </a:moveTo>
                    <a:lnTo>
                      <a:pt x="1" y="2508"/>
                    </a:lnTo>
                    <a:lnTo>
                      <a:pt x="1053" y="2508"/>
                    </a:lnTo>
                    <a:cubicBezTo>
                      <a:pt x="1513" y="2508"/>
                      <a:pt x="1895" y="2125"/>
                      <a:pt x="1915" y="1647"/>
                    </a:cubicBezTo>
                    <a:lnTo>
                      <a:pt x="1915" y="862"/>
                    </a:lnTo>
                    <a:cubicBezTo>
                      <a:pt x="1915" y="383"/>
                      <a:pt x="1532" y="1"/>
                      <a:pt x="10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74"/>
              <p:cNvSpPr/>
              <p:nvPr/>
            </p:nvSpPr>
            <p:spPr>
              <a:xfrm>
                <a:off x="1749750" y="1981950"/>
                <a:ext cx="47875" cy="62225"/>
              </a:xfrm>
              <a:custGeom>
                <a:avLst/>
                <a:gdLst/>
                <a:ahLst/>
                <a:cxnLst/>
                <a:rect l="l" t="t" r="r" b="b"/>
                <a:pathLst>
                  <a:path w="1915" h="2489" extrusionOk="0">
                    <a:moveTo>
                      <a:pt x="1034" y="613"/>
                    </a:moveTo>
                    <a:cubicBezTo>
                      <a:pt x="1149" y="613"/>
                      <a:pt x="1245" y="728"/>
                      <a:pt x="1245" y="842"/>
                    </a:cubicBezTo>
                    <a:lnTo>
                      <a:pt x="1245" y="1627"/>
                    </a:lnTo>
                    <a:cubicBezTo>
                      <a:pt x="1245" y="1742"/>
                      <a:pt x="1149" y="1838"/>
                      <a:pt x="1034" y="1838"/>
                    </a:cubicBezTo>
                    <a:lnTo>
                      <a:pt x="632" y="1838"/>
                    </a:lnTo>
                    <a:lnTo>
                      <a:pt x="632" y="613"/>
                    </a:lnTo>
                    <a:close/>
                    <a:moveTo>
                      <a:pt x="1" y="0"/>
                    </a:moveTo>
                    <a:lnTo>
                      <a:pt x="1" y="2489"/>
                    </a:lnTo>
                    <a:lnTo>
                      <a:pt x="1053" y="2489"/>
                    </a:lnTo>
                    <a:cubicBezTo>
                      <a:pt x="1513" y="2489"/>
                      <a:pt x="1895" y="2106"/>
                      <a:pt x="1915" y="1646"/>
                    </a:cubicBezTo>
                    <a:lnTo>
                      <a:pt x="1915" y="862"/>
                    </a:lnTo>
                    <a:cubicBezTo>
                      <a:pt x="1915" y="383"/>
                      <a:pt x="1532" y="0"/>
                      <a:pt x="10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3661;p74"/>
              <p:cNvSpPr/>
              <p:nvPr/>
            </p:nvSpPr>
            <p:spPr>
              <a:xfrm>
                <a:off x="1749750" y="2027875"/>
                <a:ext cx="47875" cy="62250"/>
              </a:xfrm>
              <a:custGeom>
                <a:avLst/>
                <a:gdLst/>
                <a:ahLst/>
                <a:cxnLst/>
                <a:rect l="l" t="t" r="r" b="b"/>
                <a:pathLst>
                  <a:path w="1915" h="2490" extrusionOk="0">
                    <a:moveTo>
                      <a:pt x="1034" y="652"/>
                    </a:moveTo>
                    <a:cubicBezTo>
                      <a:pt x="1149" y="652"/>
                      <a:pt x="1245" y="747"/>
                      <a:pt x="1245" y="862"/>
                    </a:cubicBezTo>
                    <a:lnTo>
                      <a:pt x="1245" y="1666"/>
                    </a:lnTo>
                    <a:cubicBezTo>
                      <a:pt x="1245" y="1781"/>
                      <a:pt x="1149" y="1877"/>
                      <a:pt x="1034" y="1877"/>
                    </a:cubicBezTo>
                    <a:lnTo>
                      <a:pt x="632" y="1877"/>
                    </a:lnTo>
                    <a:lnTo>
                      <a:pt x="632" y="652"/>
                    </a:lnTo>
                    <a:close/>
                    <a:moveTo>
                      <a:pt x="1" y="1"/>
                    </a:moveTo>
                    <a:lnTo>
                      <a:pt x="1" y="2489"/>
                    </a:lnTo>
                    <a:lnTo>
                      <a:pt x="1053" y="2489"/>
                    </a:lnTo>
                    <a:cubicBezTo>
                      <a:pt x="1513" y="2489"/>
                      <a:pt x="1895" y="2106"/>
                      <a:pt x="1915" y="1666"/>
                    </a:cubicBezTo>
                    <a:lnTo>
                      <a:pt x="1915" y="862"/>
                    </a:lnTo>
                    <a:cubicBezTo>
                      <a:pt x="1915" y="384"/>
                      <a:pt x="1532" y="1"/>
                      <a:pt x="10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662" name="Google Shape;3662;p74"/>
          <p:cNvGrpSpPr/>
          <p:nvPr/>
        </p:nvGrpSpPr>
        <p:grpSpPr>
          <a:xfrm>
            <a:off x="2890655" y="1822569"/>
            <a:ext cx="230675" cy="283300"/>
            <a:chOff x="2748400" y="1908250"/>
            <a:chExt cx="230675" cy="283300"/>
          </a:xfrm>
        </p:grpSpPr>
        <p:sp>
          <p:nvSpPr>
            <p:cNvPr id="3663" name="Google Shape;3663;p74"/>
            <p:cNvSpPr/>
            <p:nvPr/>
          </p:nvSpPr>
          <p:spPr>
            <a:xfrm>
              <a:off x="2826900" y="1908250"/>
              <a:ext cx="71800" cy="71800"/>
            </a:xfrm>
            <a:custGeom>
              <a:avLst/>
              <a:gdLst/>
              <a:ahLst/>
              <a:cxnLst/>
              <a:rect l="l" t="t" r="r" b="b"/>
              <a:pathLst>
                <a:path w="2872" h="2872" extrusionOk="0">
                  <a:moveTo>
                    <a:pt x="2067" y="575"/>
                  </a:moveTo>
                  <a:cubicBezTo>
                    <a:pt x="2201" y="575"/>
                    <a:pt x="2335" y="709"/>
                    <a:pt x="2335" y="843"/>
                  </a:cubicBezTo>
                  <a:lnTo>
                    <a:pt x="2335" y="2297"/>
                  </a:lnTo>
                  <a:lnTo>
                    <a:pt x="593" y="2297"/>
                  </a:lnTo>
                  <a:lnTo>
                    <a:pt x="593" y="843"/>
                  </a:lnTo>
                  <a:cubicBezTo>
                    <a:pt x="593" y="709"/>
                    <a:pt x="727" y="575"/>
                    <a:pt x="861" y="575"/>
                  </a:cubicBezTo>
                  <a:close/>
                  <a:moveTo>
                    <a:pt x="842" y="1"/>
                  </a:moveTo>
                  <a:cubicBezTo>
                    <a:pt x="383" y="1"/>
                    <a:pt x="0" y="383"/>
                    <a:pt x="0" y="843"/>
                  </a:cubicBezTo>
                  <a:lnTo>
                    <a:pt x="0" y="2872"/>
                  </a:lnTo>
                  <a:lnTo>
                    <a:pt x="2871" y="2872"/>
                  </a:lnTo>
                  <a:lnTo>
                    <a:pt x="2871" y="843"/>
                  </a:lnTo>
                  <a:cubicBezTo>
                    <a:pt x="2871" y="383"/>
                    <a:pt x="2488" y="1"/>
                    <a:pt x="20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74"/>
            <p:cNvSpPr/>
            <p:nvPr/>
          </p:nvSpPr>
          <p:spPr>
            <a:xfrm>
              <a:off x="2783350" y="1941275"/>
              <a:ext cx="159850" cy="111525"/>
            </a:xfrm>
            <a:custGeom>
              <a:avLst/>
              <a:gdLst/>
              <a:ahLst/>
              <a:cxnLst/>
              <a:rect l="l" t="t" r="r" b="b"/>
              <a:pathLst>
                <a:path w="6394" h="4461" extrusionOk="0">
                  <a:moveTo>
                    <a:pt x="2986" y="0"/>
                  </a:moveTo>
                  <a:cubicBezTo>
                    <a:pt x="1646" y="0"/>
                    <a:pt x="498" y="919"/>
                    <a:pt x="0" y="2221"/>
                  </a:cubicBezTo>
                  <a:cubicBezTo>
                    <a:pt x="498" y="3541"/>
                    <a:pt x="1646" y="4460"/>
                    <a:pt x="2986" y="4460"/>
                  </a:cubicBezTo>
                  <a:lnTo>
                    <a:pt x="3407" y="4460"/>
                  </a:lnTo>
                  <a:cubicBezTo>
                    <a:pt x="4747" y="4460"/>
                    <a:pt x="5876" y="3541"/>
                    <a:pt x="6393" y="2221"/>
                  </a:cubicBezTo>
                  <a:cubicBezTo>
                    <a:pt x="5857" y="938"/>
                    <a:pt x="4747" y="0"/>
                    <a:pt x="34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74"/>
            <p:cNvSpPr/>
            <p:nvPr/>
          </p:nvSpPr>
          <p:spPr>
            <a:xfrm>
              <a:off x="2748400" y="1935050"/>
              <a:ext cx="230675" cy="256500"/>
            </a:xfrm>
            <a:custGeom>
              <a:avLst/>
              <a:gdLst/>
              <a:ahLst/>
              <a:cxnLst/>
              <a:rect l="l" t="t" r="r" b="b"/>
              <a:pathLst>
                <a:path w="9227" h="10260" extrusionOk="0">
                  <a:moveTo>
                    <a:pt x="4748" y="536"/>
                  </a:moveTo>
                  <a:cubicBezTo>
                    <a:pt x="5915" y="536"/>
                    <a:pt x="7006" y="1225"/>
                    <a:pt x="7485" y="2316"/>
                  </a:cubicBezTo>
                  <a:cubicBezTo>
                    <a:pt x="7542" y="2470"/>
                    <a:pt x="7600" y="2642"/>
                    <a:pt x="7638" y="2814"/>
                  </a:cubicBezTo>
                  <a:cubicBezTo>
                    <a:pt x="7715" y="3025"/>
                    <a:pt x="7734" y="3274"/>
                    <a:pt x="7734" y="3503"/>
                  </a:cubicBezTo>
                  <a:lnTo>
                    <a:pt x="7734" y="4996"/>
                  </a:lnTo>
                  <a:lnTo>
                    <a:pt x="7906" y="5054"/>
                  </a:lnTo>
                  <a:cubicBezTo>
                    <a:pt x="8308" y="5226"/>
                    <a:pt x="8576" y="5628"/>
                    <a:pt x="8576" y="6068"/>
                  </a:cubicBezTo>
                  <a:lnTo>
                    <a:pt x="8576" y="8767"/>
                  </a:lnTo>
                  <a:cubicBezTo>
                    <a:pt x="8576" y="9245"/>
                    <a:pt x="8174" y="9647"/>
                    <a:pt x="7695" y="9647"/>
                  </a:cubicBezTo>
                  <a:lnTo>
                    <a:pt x="1456" y="9647"/>
                  </a:lnTo>
                  <a:cubicBezTo>
                    <a:pt x="977" y="9647"/>
                    <a:pt x="556" y="9245"/>
                    <a:pt x="556" y="8767"/>
                  </a:cubicBezTo>
                  <a:lnTo>
                    <a:pt x="556" y="6068"/>
                  </a:lnTo>
                  <a:cubicBezTo>
                    <a:pt x="556" y="5628"/>
                    <a:pt x="824" y="5226"/>
                    <a:pt x="1226" y="5054"/>
                  </a:cubicBezTo>
                  <a:lnTo>
                    <a:pt x="1398" y="4996"/>
                  </a:lnTo>
                  <a:lnTo>
                    <a:pt x="1398" y="3503"/>
                  </a:lnTo>
                  <a:cubicBezTo>
                    <a:pt x="1398" y="3274"/>
                    <a:pt x="1456" y="3044"/>
                    <a:pt x="1494" y="2814"/>
                  </a:cubicBezTo>
                  <a:cubicBezTo>
                    <a:pt x="1551" y="2642"/>
                    <a:pt x="1590" y="2470"/>
                    <a:pt x="1666" y="2316"/>
                  </a:cubicBezTo>
                  <a:cubicBezTo>
                    <a:pt x="2145" y="1225"/>
                    <a:pt x="3217" y="536"/>
                    <a:pt x="4384" y="536"/>
                  </a:cubicBezTo>
                  <a:close/>
                  <a:moveTo>
                    <a:pt x="4403" y="0"/>
                  </a:moveTo>
                  <a:cubicBezTo>
                    <a:pt x="3006" y="0"/>
                    <a:pt x="1724" y="824"/>
                    <a:pt x="1149" y="2125"/>
                  </a:cubicBezTo>
                  <a:cubicBezTo>
                    <a:pt x="1054" y="2316"/>
                    <a:pt x="996" y="2489"/>
                    <a:pt x="939" y="2718"/>
                  </a:cubicBezTo>
                  <a:cubicBezTo>
                    <a:pt x="862" y="2967"/>
                    <a:pt x="843" y="3274"/>
                    <a:pt x="843" y="3561"/>
                  </a:cubicBezTo>
                  <a:lnTo>
                    <a:pt x="843" y="4652"/>
                  </a:lnTo>
                  <a:cubicBezTo>
                    <a:pt x="326" y="4939"/>
                    <a:pt x="1" y="5494"/>
                    <a:pt x="1" y="6087"/>
                  </a:cubicBezTo>
                  <a:lnTo>
                    <a:pt x="1" y="8786"/>
                  </a:lnTo>
                  <a:cubicBezTo>
                    <a:pt x="1" y="9609"/>
                    <a:pt x="652" y="10260"/>
                    <a:pt x="1475" y="10260"/>
                  </a:cubicBezTo>
                  <a:lnTo>
                    <a:pt x="7715" y="10260"/>
                  </a:lnTo>
                  <a:cubicBezTo>
                    <a:pt x="8538" y="10260"/>
                    <a:pt x="9169" y="9609"/>
                    <a:pt x="9227" y="8786"/>
                  </a:cubicBezTo>
                  <a:lnTo>
                    <a:pt x="9227" y="6087"/>
                  </a:lnTo>
                  <a:cubicBezTo>
                    <a:pt x="9227" y="5494"/>
                    <a:pt x="8882" y="4939"/>
                    <a:pt x="8385" y="4652"/>
                  </a:cubicBezTo>
                  <a:lnTo>
                    <a:pt x="8385" y="3561"/>
                  </a:lnTo>
                  <a:cubicBezTo>
                    <a:pt x="8385" y="3274"/>
                    <a:pt x="8365" y="2967"/>
                    <a:pt x="8289" y="2718"/>
                  </a:cubicBezTo>
                  <a:cubicBezTo>
                    <a:pt x="8212" y="2527"/>
                    <a:pt x="8174" y="2316"/>
                    <a:pt x="8078" y="2125"/>
                  </a:cubicBezTo>
                  <a:cubicBezTo>
                    <a:pt x="7504" y="843"/>
                    <a:pt x="6222" y="0"/>
                    <a:pt x="48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74"/>
            <p:cNvSpPr/>
            <p:nvPr/>
          </p:nvSpPr>
          <p:spPr>
            <a:xfrm>
              <a:off x="2775675" y="1935525"/>
              <a:ext cx="175175" cy="124450"/>
            </a:xfrm>
            <a:custGeom>
              <a:avLst/>
              <a:gdLst/>
              <a:ahLst/>
              <a:cxnLst/>
              <a:rect l="l" t="t" r="r" b="b"/>
              <a:pathLst>
                <a:path w="7007" h="4978" extrusionOk="0">
                  <a:moveTo>
                    <a:pt x="3714" y="517"/>
                  </a:moveTo>
                  <a:cubicBezTo>
                    <a:pt x="4863" y="517"/>
                    <a:pt x="5877" y="1283"/>
                    <a:pt x="6375" y="2451"/>
                  </a:cubicBezTo>
                  <a:cubicBezTo>
                    <a:pt x="5877" y="3637"/>
                    <a:pt x="4863" y="4403"/>
                    <a:pt x="3714" y="4403"/>
                  </a:cubicBezTo>
                  <a:lnTo>
                    <a:pt x="3293" y="4403"/>
                  </a:lnTo>
                  <a:cubicBezTo>
                    <a:pt x="2145" y="4403"/>
                    <a:pt x="1130" y="3637"/>
                    <a:pt x="613" y="2451"/>
                  </a:cubicBezTo>
                  <a:cubicBezTo>
                    <a:pt x="1111" y="1283"/>
                    <a:pt x="2183" y="517"/>
                    <a:pt x="3293" y="517"/>
                  </a:cubicBezTo>
                  <a:close/>
                  <a:moveTo>
                    <a:pt x="3293" y="1"/>
                  </a:moveTo>
                  <a:cubicBezTo>
                    <a:pt x="1877" y="1"/>
                    <a:pt x="613" y="919"/>
                    <a:pt x="39" y="2393"/>
                  </a:cubicBezTo>
                  <a:lnTo>
                    <a:pt x="1" y="2489"/>
                  </a:lnTo>
                  <a:lnTo>
                    <a:pt x="39" y="2585"/>
                  </a:lnTo>
                  <a:cubicBezTo>
                    <a:pt x="613" y="4039"/>
                    <a:pt x="1896" y="4977"/>
                    <a:pt x="3293" y="4977"/>
                  </a:cubicBezTo>
                  <a:lnTo>
                    <a:pt x="3714" y="4977"/>
                  </a:lnTo>
                  <a:cubicBezTo>
                    <a:pt x="5112" y="4977"/>
                    <a:pt x="6375" y="4020"/>
                    <a:pt x="6968" y="2585"/>
                  </a:cubicBezTo>
                  <a:lnTo>
                    <a:pt x="7006" y="2489"/>
                  </a:lnTo>
                  <a:lnTo>
                    <a:pt x="6968" y="2393"/>
                  </a:lnTo>
                  <a:cubicBezTo>
                    <a:pt x="6375" y="919"/>
                    <a:pt x="5112" y="1"/>
                    <a:pt x="37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74"/>
            <p:cNvSpPr/>
            <p:nvPr/>
          </p:nvSpPr>
          <p:spPr>
            <a:xfrm>
              <a:off x="2803450" y="2101100"/>
              <a:ext cx="118200" cy="90450"/>
            </a:xfrm>
            <a:custGeom>
              <a:avLst/>
              <a:gdLst/>
              <a:ahLst/>
              <a:cxnLst/>
              <a:rect l="l" t="t" r="r" b="b"/>
              <a:pathLst>
                <a:path w="4728" h="3618" extrusionOk="0">
                  <a:moveTo>
                    <a:pt x="3867" y="555"/>
                  </a:moveTo>
                  <a:cubicBezTo>
                    <a:pt x="4058" y="555"/>
                    <a:pt x="4192" y="708"/>
                    <a:pt x="4192" y="881"/>
                  </a:cubicBezTo>
                  <a:lnTo>
                    <a:pt x="4192" y="3024"/>
                  </a:lnTo>
                  <a:lnTo>
                    <a:pt x="593" y="3024"/>
                  </a:lnTo>
                  <a:lnTo>
                    <a:pt x="593" y="881"/>
                  </a:lnTo>
                  <a:cubicBezTo>
                    <a:pt x="593" y="689"/>
                    <a:pt x="747" y="555"/>
                    <a:pt x="919" y="555"/>
                  </a:cubicBezTo>
                  <a:close/>
                  <a:moveTo>
                    <a:pt x="900" y="0"/>
                  </a:moveTo>
                  <a:cubicBezTo>
                    <a:pt x="421" y="0"/>
                    <a:pt x="0" y="383"/>
                    <a:pt x="0" y="881"/>
                  </a:cubicBezTo>
                  <a:lnTo>
                    <a:pt x="0" y="3618"/>
                  </a:lnTo>
                  <a:lnTo>
                    <a:pt x="4728" y="3618"/>
                  </a:lnTo>
                  <a:lnTo>
                    <a:pt x="4728" y="881"/>
                  </a:lnTo>
                  <a:cubicBezTo>
                    <a:pt x="4728" y="402"/>
                    <a:pt x="4345" y="0"/>
                    <a:pt x="38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74"/>
            <p:cNvSpPr/>
            <p:nvPr/>
          </p:nvSpPr>
          <p:spPr>
            <a:xfrm>
              <a:off x="2769475" y="2055625"/>
              <a:ext cx="14375" cy="79950"/>
            </a:xfrm>
            <a:custGeom>
              <a:avLst/>
              <a:gdLst/>
              <a:ahLst/>
              <a:cxnLst/>
              <a:rect l="l" t="t" r="r" b="b"/>
              <a:pathLst>
                <a:path w="575" h="3198" extrusionOk="0">
                  <a:moveTo>
                    <a:pt x="0" y="1"/>
                  </a:moveTo>
                  <a:lnTo>
                    <a:pt x="0" y="3197"/>
                  </a:lnTo>
                  <a:lnTo>
                    <a:pt x="574" y="3197"/>
                  </a:lnTo>
                  <a:lnTo>
                    <a:pt x="5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74"/>
            <p:cNvSpPr/>
            <p:nvPr/>
          </p:nvSpPr>
          <p:spPr>
            <a:xfrm>
              <a:off x="2942700" y="2055625"/>
              <a:ext cx="14375" cy="79950"/>
            </a:xfrm>
            <a:custGeom>
              <a:avLst/>
              <a:gdLst/>
              <a:ahLst/>
              <a:cxnLst/>
              <a:rect l="l" t="t" r="r" b="b"/>
              <a:pathLst>
                <a:path w="575" h="3198" extrusionOk="0">
                  <a:moveTo>
                    <a:pt x="0" y="1"/>
                  </a:moveTo>
                  <a:lnTo>
                    <a:pt x="0" y="3197"/>
                  </a:lnTo>
                  <a:lnTo>
                    <a:pt x="574" y="3197"/>
                  </a:lnTo>
                  <a:lnTo>
                    <a:pt x="5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74"/>
            <p:cNvSpPr/>
            <p:nvPr/>
          </p:nvSpPr>
          <p:spPr>
            <a:xfrm>
              <a:off x="2849850" y="2031700"/>
              <a:ext cx="27300" cy="48375"/>
            </a:xfrm>
            <a:custGeom>
              <a:avLst/>
              <a:gdLst/>
              <a:ahLst/>
              <a:cxnLst/>
              <a:rect l="l" t="t" r="r" b="b"/>
              <a:pathLst>
                <a:path w="1092" h="1935" extrusionOk="0">
                  <a:moveTo>
                    <a:pt x="384" y="1"/>
                  </a:moveTo>
                  <a:cubicBezTo>
                    <a:pt x="173" y="1"/>
                    <a:pt x="1" y="173"/>
                    <a:pt x="1" y="384"/>
                  </a:cubicBezTo>
                  <a:lnTo>
                    <a:pt x="1" y="1551"/>
                  </a:lnTo>
                  <a:cubicBezTo>
                    <a:pt x="1" y="1762"/>
                    <a:pt x="173" y="1934"/>
                    <a:pt x="384" y="1934"/>
                  </a:cubicBezTo>
                  <a:lnTo>
                    <a:pt x="709" y="1934"/>
                  </a:lnTo>
                  <a:cubicBezTo>
                    <a:pt x="939" y="1934"/>
                    <a:pt x="1092" y="1762"/>
                    <a:pt x="1092" y="1551"/>
                  </a:cubicBezTo>
                  <a:lnTo>
                    <a:pt x="1092" y="384"/>
                  </a:lnTo>
                  <a:cubicBezTo>
                    <a:pt x="1092" y="154"/>
                    <a:pt x="939" y="1"/>
                    <a:pt x="7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74"/>
            <p:cNvSpPr/>
            <p:nvPr/>
          </p:nvSpPr>
          <p:spPr>
            <a:xfrm>
              <a:off x="2842450" y="2024525"/>
              <a:ext cx="41650" cy="62725"/>
            </a:xfrm>
            <a:custGeom>
              <a:avLst/>
              <a:gdLst/>
              <a:ahLst/>
              <a:cxnLst/>
              <a:rect l="l" t="t" r="r" b="b"/>
              <a:pathLst>
                <a:path w="1666" h="2509" extrusionOk="0">
                  <a:moveTo>
                    <a:pt x="996" y="575"/>
                  </a:moveTo>
                  <a:cubicBezTo>
                    <a:pt x="1053" y="575"/>
                    <a:pt x="1092" y="613"/>
                    <a:pt x="1092" y="671"/>
                  </a:cubicBezTo>
                  <a:lnTo>
                    <a:pt x="1092" y="1838"/>
                  </a:lnTo>
                  <a:cubicBezTo>
                    <a:pt x="1092" y="1877"/>
                    <a:pt x="1053" y="1934"/>
                    <a:pt x="996" y="1934"/>
                  </a:cubicBezTo>
                  <a:lnTo>
                    <a:pt x="671" y="1934"/>
                  </a:lnTo>
                  <a:cubicBezTo>
                    <a:pt x="613" y="1934"/>
                    <a:pt x="575" y="1877"/>
                    <a:pt x="575" y="1838"/>
                  </a:cubicBezTo>
                  <a:lnTo>
                    <a:pt x="575" y="671"/>
                  </a:lnTo>
                  <a:cubicBezTo>
                    <a:pt x="575" y="613"/>
                    <a:pt x="613" y="575"/>
                    <a:pt x="671" y="575"/>
                  </a:cubicBezTo>
                  <a:close/>
                  <a:moveTo>
                    <a:pt x="671" y="1"/>
                  </a:moveTo>
                  <a:cubicBezTo>
                    <a:pt x="307" y="1"/>
                    <a:pt x="1" y="288"/>
                    <a:pt x="1" y="671"/>
                  </a:cubicBezTo>
                  <a:lnTo>
                    <a:pt x="1" y="1838"/>
                  </a:lnTo>
                  <a:cubicBezTo>
                    <a:pt x="1" y="2202"/>
                    <a:pt x="288" y="2508"/>
                    <a:pt x="671" y="2508"/>
                  </a:cubicBezTo>
                  <a:lnTo>
                    <a:pt x="996" y="2508"/>
                  </a:lnTo>
                  <a:cubicBezTo>
                    <a:pt x="1360" y="2508"/>
                    <a:pt x="1666" y="2221"/>
                    <a:pt x="1666" y="1838"/>
                  </a:cubicBezTo>
                  <a:lnTo>
                    <a:pt x="1666" y="671"/>
                  </a:lnTo>
                  <a:cubicBezTo>
                    <a:pt x="1666" y="307"/>
                    <a:pt x="1379"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675"/>
        <p:cNvGrpSpPr/>
        <p:nvPr/>
      </p:nvGrpSpPr>
      <p:grpSpPr>
        <a:xfrm>
          <a:off x="0" y="0"/>
          <a:ext cx="0" cy="0"/>
          <a:chOff x="0" y="0"/>
          <a:chExt cx="0" cy="0"/>
        </a:xfrm>
      </p:grpSpPr>
      <p:grpSp>
        <p:nvGrpSpPr>
          <p:cNvPr id="3676" name="Google Shape;3676;p75"/>
          <p:cNvGrpSpPr/>
          <p:nvPr/>
        </p:nvGrpSpPr>
        <p:grpSpPr>
          <a:xfrm>
            <a:off x="6570708" y="1723750"/>
            <a:ext cx="282725" cy="471200"/>
            <a:chOff x="5197925" y="1723750"/>
            <a:chExt cx="282725" cy="471200"/>
          </a:xfrm>
        </p:grpSpPr>
        <p:sp>
          <p:nvSpPr>
            <p:cNvPr id="3677" name="Google Shape;3677;p75"/>
            <p:cNvSpPr/>
            <p:nvPr/>
          </p:nvSpPr>
          <p:spPr>
            <a:xfrm>
              <a:off x="5197925" y="1724425"/>
              <a:ext cx="282725" cy="464375"/>
            </a:xfrm>
            <a:custGeom>
              <a:avLst/>
              <a:gdLst/>
              <a:ahLst/>
              <a:cxnLst/>
              <a:rect l="l" t="t" r="r" b="b"/>
              <a:pathLst>
                <a:path w="11309" h="18575" extrusionOk="0">
                  <a:moveTo>
                    <a:pt x="5671" y="3076"/>
                  </a:moveTo>
                  <a:cubicBezTo>
                    <a:pt x="6205" y="3243"/>
                    <a:pt x="6805" y="3309"/>
                    <a:pt x="7306" y="3576"/>
                  </a:cubicBezTo>
                  <a:cubicBezTo>
                    <a:pt x="7706" y="3843"/>
                    <a:pt x="7773" y="4143"/>
                    <a:pt x="7506" y="4577"/>
                  </a:cubicBezTo>
                  <a:cubicBezTo>
                    <a:pt x="7339" y="4810"/>
                    <a:pt x="7139" y="4977"/>
                    <a:pt x="6939" y="5144"/>
                  </a:cubicBezTo>
                  <a:cubicBezTo>
                    <a:pt x="6372" y="5511"/>
                    <a:pt x="5838" y="5845"/>
                    <a:pt x="5338" y="6245"/>
                  </a:cubicBezTo>
                  <a:cubicBezTo>
                    <a:pt x="5259" y="6284"/>
                    <a:pt x="5204" y="6300"/>
                    <a:pt x="5145" y="6300"/>
                  </a:cubicBezTo>
                  <a:cubicBezTo>
                    <a:pt x="5103" y="6300"/>
                    <a:pt x="5059" y="6292"/>
                    <a:pt x="5004" y="6278"/>
                  </a:cubicBezTo>
                  <a:cubicBezTo>
                    <a:pt x="4470" y="6078"/>
                    <a:pt x="4003" y="5678"/>
                    <a:pt x="3603" y="5311"/>
                  </a:cubicBezTo>
                  <a:cubicBezTo>
                    <a:pt x="3370" y="5144"/>
                    <a:pt x="3370" y="4944"/>
                    <a:pt x="3470" y="4744"/>
                  </a:cubicBezTo>
                  <a:cubicBezTo>
                    <a:pt x="3770" y="3910"/>
                    <a:pt x="4437" y="3476"/>
                    <a:pt x="5171" y="3176"/>
                  </a:cubicBezTo>
                  <a:lnTo>
                    <a:pt x="5538" y="3076"/>
                  </a:lnTo>
                  <a:close/>
                  <a:moveTo>
                    <a:pt x="5490" y="10330"/>
                  </a:moveTo>
                  <a:cubicBezTo>
                    <a:pt x="5534" y="10330"/>
                    <a:pt x="5579" y="10356"/>
                    <a:pt x="5638" y="10414"/>
                  </a:cubicBezTo>
                  <a:cubicBezTo>
                    <a:pt x="6438" y="11082"/>
                    <a:pt x="7139" y="11782"/>
                    <a:pt x="7673" y="12649"/>
                  </a:cubicBezTo>
                  <a:cubicBezTo>
                    <a:pt x="7939" y="13016"/>
                    <a:pt x="7973" y="13483"/>
                    <a:pt x="7973" y="13817"/>
                  </a:cubicBezTo>
                  <a:cubicBezTo>
                    <a:pt x="7939" y="14784"/>
                    <a:pt x="7673" y="15018"/>
                    <a:pt x="6839" y="15285"/>
                  </a:cubicBezTo>
                  <a:cubicBezTo>
                    <a:pt x="6539" y="15367"/>
                    <a:pt x="6249" y="15405"/>
                    <a:pt x="5967" y="15405"/>
                  </a:cubicBezTo>
                  <a:cubicBezTo>
                    <a:pt x="5337" y="15405"/>
                    <a:pt x="4746" y="15217"/>
                    <a:pt x="4170" y="14918"/>
                  </a:cubicBezTo>
                  <a:cubicBezTo>
                    <a:pt x="3670" y="14651"/>
                    <a:pt x="3603" y="14184"/>
                    <a:pt x="3603" y="13684"/>
                  </a:cubicBezTo>
                  <a:cubicBezTo>
                    <a:pt x="3603" y="12816"/>
                    <a:pt x="3937" y="12016"/>
                    <a:pt x="4470" y="11349"/>
                  </a:cubicBezTo>
                  <a:cubicBezTo>
                    <a:pt x="4704" y="11015"/>
                    <a:pt x="5004" y="10715"/>
                    <a:pt x="5304" y="10448"/>
                  </a:cubicBezTo>
                  <a:cubicBezTo>
                    <a:pt x="5379" y="10373"/>
                    <a:pt x="5433" y="10330"/>
                    <a:pt x="5490" y="10330"/>
                  </a:cubicBezTo>
                  <a:close/>
                  <a:moveTo>
                    <a:pt x="6206" y="1"/>
                  </a:moveTo>
                  <a:cubicBezTo>
                    <a:pt x="6139" y="1"/>
                    <a:pt x="6071" y="3"/>
                    <a:pt x="6005" y="7"/>
                  </a:cubicBezTo>
                  <a:cubicBezTo>
                    <a:pt x="5171" y="140"/>
                    <a:pt x="4370" y="341"/>
                    <a:pt x="3603" y="674"/>
                  </a:cubicBezTo>
                  <a:cubicBezTo>
                    <a:pt x="2436" y="1141"/>
                    <a:pt x="1468" y="1908"/>
                    <a:pt x="834" y="3009"/>
                  </a:cubicBezTo>
                  <a:cubicBezTo>
                    <a:pt x="0" y="4610"/>
                    <a:pt x="101" y="6111"/>
                    <a:pt x="1135" y="7312"/>
                  </a:cubicBezTo>
                  <a:cubicBezTo>
                    <a:pt x="1502" y="7746"/>
                    <a:pt x="1969" y="8079"/>
                    <a:pt x="2436" y="8413"/>
                  </a:cubicBezTo>
                  <a:cubicBezTo>
                    <a:pt x="2702" y="8613"/>
                    <a:pt x="2669" y="8680"/>
                    <a:pt x="2469" y="8913"/>
                  </a:cubicBezTo>
                  <a:cubicBezTo>
                    <a:pt x="1268" y="10148"/>
                    <a:pt x="601" y="11682"/>
                    <a:pt x="467" y="13517"/>
                  </a:cubicBezTo>
                  <a:cubicBezTo>
                    <a:pt x="501" y="15085"/>
                    <a:pt x="934" y="16519"/>
                    <a:pt x="2369" y="17453"/>
                  </a:cubicBezTo>
                  <a:cubicBezTo>
                    <a:pt x="3480" y="18169"/>
                    <a:pt x="4664" y="18574"/>
                    <a:pt x="5935" y="18574"/>
                  </a:cubicBezTo>
                  <a:cubicBezTo>
                    <a:pt x="6381" y="18574"/>
                    <a:pt x="6838" y="18524"/>
                    <a:pt x="7306" y="18420"/>
                  </a:cubicBezTo>
                  <a:cubicBezTo>
                    <a:pt x="8540" y="18120"/>
                    <a:pt x="9641" y="17653"/>
                    <a:pt x="10341" y="16519"/>
                  </a:cubicBezTo>
                  <a:cubicBezTo>
                    <a:pt x="11275" y="15018"/>
                    <a:pt x="11309" y="13417"/>
                    <a:pt x="10675" y="11782"/>
                  </a:cubicBezTo>
                  <a:cubicBezTo>
                    <a:pt x="10174" y="10481"/>
                    <a:pt x="9274" y="9447"/>
                    <a:pt x="8206" y="8513"/>
                  </a:cubicBezTo>
                  <a:cubicBezTo>
                    <a:pt x="8006" y="8313"/>
                    <a:pt x="8006" y="8246"/>
                    <a:pt x="8273" y="8079"/>
                  </a:cubicBezTo>
                  <a:cubicBezTo>
                    <a:pt x="9107" y="7512"/>
                    <a:pt x="9807" y="6912"/>
                    <a:pt x="10308" y="6011"/>
                  </a:cubicBezTo>
                  <a:cubicBezTo>
                    <a:pt x="11275" y="4310"/>
                    <a:pt x="10942" y="2509"/>
                    <a:pt x="9374" y="1275"/>
                  </a:cubicBezTo>
                  <a:cubicBezTo>
                    <a:pt x="8840" y="808"/>
                    <a:pt x="8206" y="607"/>
                    <a:pt x="7606" y="307"/>
                  </a:cubicBezTo>
                  <a:cubicBezTo>
                    <a:pt x="7168" y="103"/>
                    <a:pt x="6679" y="1"/>
                    <a:pt x="62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75"/>
            <p:cNvSpPr/>
            <p:nvPr/>
          </p:nvSpPr>
          <p:spPr>
            <a:xfrm>
              <a:off x="5197925" y="1723750"/>
              <a:ext cx="282725" cy="471200"/>
            </a:xfrm>
            <a:custGeom>
              <a:avLst/>
              <a:gdLst/>
              <a:ahLst/>
              <a:cxnLst/>
              <a:rect l="l" t="t" r="r" b="b"/>
              <a:pathLst>
                <a:path w="11309" h="18848" fill="none" extrusionOk="0">
                  <a:moveTo>
                    <a:pt x="467" y="13544"/>
                  </a:moveTo>
                  <a:cubicBezTo>
                    <a:pt x="601" y="11709"/>
                    <a:pt x="1268" y="10175"/>
                    <a:pt x="2469" y="8940"/>
                  </a:cubicBezTo>
                  <a:cubicBezTo>
                    <a:pt x="2669" y="8707"/>
                    <a:pt x="2702" y="8640"/>
                    <a:pt x="2436" y="8440"/>
                  </a:cubicBezTo>
                  <a:cubicBezTo>
                    <a:pt x="1969" y="8106"/>
                    <a:pt x="1502" y="7773"/>
                    <a:pt x="1135" y="7339"/>
                  </a:cubicBezTo>
                  <a:cubicBezTo>
                    <a:pt x="101" y="6138"/>
                    <a:pt x="0" y="4637"/>
                    <a:pt x="834" y="3036"/>
                  </a:cubicBezTo>
                  <a:cubicBezTo>
                    <a:pt x="1468" y="1935"/>
                    <a:pt x="2436" y="1168"/>
                    <a:pt x="3603" y="701"/>
                  </a:cubicBezTo>
                  <a:cubicBezTo>
                    <a:pt x="4370" y="368"/>
                    <a:pt x="5171" y="167"/>
                    <a:pt x="6005" y="34"/>
                  </a:cubicBezTo>
                  <a:cubicBezTo>
                    <a:pt x="6538" y="1"/>
                    <a:pt x="7106" y="101"/>
                    <a:pt x="7606" y="334"/>
                  </a:cubicBezTo>
                  <a:cubicBezTo>
                    <a:pt x="8206" y="634"/>
                    <a:pt x="8840" y="835"/>
                    <a:pt x="9374" y="1302"/>
                  </a:cubicBezTo>
                  <a:cubicBezTo>
                    <a:pt x="10942" y="2536"/>
                    <a:pt x="11275" y="4337"/>
                    <a:pt x="10308" y="6038"/>
                  </a:cubicBezTo>
                  <a:cubicBezTo>
                    <a:pt x="9807" y="6939"/>
                    <a:pt x="9107" y="7539"/>
                    <a:pt x="8273" y="8106"/>
                  </a:cubicBezTo>
                  <a:cubicBezTo>
                    <a:pt x="8006" y="8273"/>
                    <a:pt x="8006" y="8340"/>
                    <a:pt x="8206" y="8540"/>
                  </a:cubicBezTo>
                  <a:cubicBezTo>
                    <a:pt x="9274" y="9474"/>
                    <a:pt x="10174" y="10508"/>
                    <a:pt x="10675" y="11809"/>
                  </a:cubicBezTo>
                  <a:cubicBezTo>
                    <a:pt x="11309" y="13444"/>
                    <a:pt x="11275" y="15045"/>
                    <a:pt x="10341" y="16546"/>
                  </a:cubicBezTo>
                  <a:cubicBezTo>
                    <a:pt x="9641" y="17680"/>
                    <a:pt x="8540" y="18147"/>
                    <a:pt x="7306" y="18447"/>
                  </a:cubicBezTo>
                  <a:cubicBezTo>
                    <a:pt x="5504" y="18848"/>
                    <a:pt x="3870" y="18447"/>
                    <a:pt x="2369" y="17480"/>
                  </a:cubicBezTo>
                  <a:cubicBezTo>
                    <a:pt x="934" y="16546"/>
                    <a:pt x="501" y="15112"/>
                    <a:pt x="467" y="13544"/>
                  </a:cubicBezTo>
                  <a:close/>
                  <a:moveTo>
                    <a:pt x="7973" y="13844"/>
                  </a:moveTo>
                  <a:cubicBezTo>
                    <a:pt x="7973" y="13510"/>
                    <a:pt x="7939" y="13043"/>
                    <a:pt x="7673" y="12676"/>
                  </a:cubicBezTo>
                  <a:cubicBezTo>
                    <a:pt x="7139" y="11809"/>
                    <a:pt x="6438" y="11109"/>
                    <a:pt x="5638" y="10441"/>
                  </a:cubicBezTo>
                  <a:cubicBezTo>
                    <a:pt x="5504" y="10308"/>
                    <a:pt x="5438" y="10341"/>
                    <a:pt x="5304" y="10475"/>
                  </a:cubicBezTo>
                  <a:cubicBezTo>
                    <a:pt x="5004" y="10742"/>
                    <a:pt x="4704" y="11042"/>
                    <a:pt x="4470" y="11376"/>
                  </a:cubicBezTo>
                  <a:cubicBezTo>
                    <a:pt x="3937" y="12043"/>
                    <a:pt x="3603" y="12843"/>
                    <a:pt x="3603" y="13711"/>
                  </a:cubicBezTo>
                  <a:cubicBezTo>
                    <a:pt x="3603" y="14211"/>
                    <a:pt x="3670" y="14678"/>
                    <a:pt x="4170" y="14945"/>
                  </a:cubicBezTo>
                  <a:cubicBezTo>
                    <a:pt x="5004" y="15378"/>
                    <a:pt x="5871" y="15579"/>
                    <a:pt x="6839" y="15312"/>
                  </a:cubicBezTo>
                  <a:cubicBezTo>
                    <a:pt x="7673" y="15045"/>
                    <a:pt x="7939" y="14811"/>
                    <a:pt x="7973" y="13844"/>
                  </a:cubicBezTo>
                  <a:close/>
                  <a:moveTo>
                    <a:pt x="5671" y="3103"/>
                  </a:moveTo>
                  <a:lnTo>
                    <a:pt x="5538" y="3103"/>
                  </a:lnTo>
                  <a:lnTo>
                    <a:pt x="5171" y="3203"/>
                  </a:lnTo>
                  <a:cubicBezTo>
                    <a:pt x="4437" y="3503"/>
                    <a:pt x="3770" y="3937"/>
                    <a:pt x="3470" y="4771"/>
                  </a:cubicBezTo>
                  <a:cubicBezTo>
                    <a:pt x="3370" y="4971"/>
                    <a:pt x="3370" y="5171"/>
                    <a:pt x="3603" y="5338"/>
                  </a:cubicBezTo>
                  <a:cubicBezTo>
                    <a:pt x="4003" y="5705"/>
                    <a:pt x="4470" y="6105"/>
                    <a:pt x="5004" y="6305"/>
                  </a:cubicBezTo>
                  <a:cubicBezTo>
                    <a:pt x="5137" y="6339"/>
                    <a:pt x="5204" y="6339"/>
                    <a:pt x="5338" y="6272"/>
                  </a:cubicBezTo>
                  <a:cubicBezTo>
                    <a:pt x="5838" y="5872"/>
                    <a:pt x="6372" y="5538"/>
                    <a:pt x="6939" y="5171"/>
                  </a:cubicBezTo>
                  <a:cubicBezTo>
                    <a:pt x="7139" y="5004"/>
                    <a:pt x="7339" y="4837"/>
                    <a:pt x="7506" y="4604"/>
                  </a:cubicBezTo>
                  <a:cubicBezTo>
                    <a:pt x="7773" y="4170"/>
                    <a:pt x="7706" y="3870"/>
                    <a:pt x="7306" y="3603"/>
                  </a:cubicBezTo>
                  <a:cubicBezTo>
                    <a:pt x="6805" y="3336"/>
                    <a:pt x="6205" y="3270"/>
                    <a:pt x="5671" y="3103"/>
                  </a:cubicBezTo>
                  <a:close/>
                </a:path>
              </a:pathLst>
            </a:custGeom>
            <a:noFill/>
            <a:ln w="17525"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79" name="Google Shape;3679;p75"/>
          <p:cNvGrpSpPr/>
          <p:nvPr/>
        </p:nvGrpSpPr>
        <p:grpSpPr>
          <a:xfrm>
            <a:off x="5865367" y="1707900"/>
            <a:ext cx="402000" cy="490375"/>
            <a:chOff x="4710900" y="1707900"/>
            <a:chExt cx="402000" cy="490375"/>
          </a:xfrm>
        </p:grpSpPr>
        <p:sp>
          <p:nvSpPr>
            <p:cNvPr id="3680" name="Google Shape;3680;p75"/>
            <p:cNvSpPr/>
            <p:nvPr/>
          </p:nvSpPr>
          <p:spPr>
            <a:xfrm>
              <a:off x="4710900" y="1707900"/>
              <a:ext cx="402000" cy="487450"/>
            </a:xfrm>
            <a:custGeom>
              <a:avLst/>
              <a:gdLst/>
              <a:ahLst/>
              <a:cxnLst/>
              <a:rect l="l" t="t" r="r" b="b"/>
              <a:pathLst>
                <a:path w="16080" h="19498" extrusionOk="0">
                  <a:moveTo>
                    <a:pt x="11431" y="3173"/>
                  </a:moveTo>
                  <a:cubicBezTo>
                    <a:pt x="11633" y="3173"/>
                    <a:pt x="11844" y="3248"/>
                    <a:pt x="12076" y="3403"/>
                  </a:cubicBezTo>
                  <a:cubicBezTo>
                    <a:pt x="12743" y="3804"/>
                    <a:pt x="12777" y="4638"/>
                    <a:pt x="12176" y="5171"/>
                  </a:cubicBezTo>
                  <a:cubicBezTo>
                    <a:pt x="11743" y="5638"/>
                    <a:pt x="11142" y="5772"/>
                    <a:pt x="10575" y="5838"/>
                  </a:cubicBezTo>
                  <a:cubicBezTo>
                    <a:pt x="10275" y="5905"/>
                    <a:pt x="9975" y="5905"/>
                    <a:pt x="9808" y="5905"/>
                  </a:cubicBezTo>
                  <a:cubicBezTo>
                    <a:pt x="9007" y="5905"/>
                    <a:pt x="9007" y="5905"/>
                    <a:pt x="9408" y="5305"/>
                  </a:cubicBezTo>
                  <a:cubicBezTo>
                    <a:pt x="9775" y="4638"/>
                    <a:pt x="10141" y="3970"/>
                    <a:pt x="10742" y="3470"/>
                  </a:cubicBezTo>
                  <a:cubicBezTo>
                    <a:pt x="10974" y="3274"/>
                    <a:pt x="11197" y="3173"/>
                    <a:pt x="11431" y="3173"/>
                  </a:cubicBezTo>
                  <a:close/>
                  <a:moveTo>
                    <a:pt x="11409" y="1"/>
                  </a:moveTo>
                  <a:cubicBezTo>
                    <a:pt x="9975" y="1"/>
                    <a:pt x="8941" y="668"/>
                    <a:pt x="8007" y="1669"/>
                  </a:cubicBezTo>
                  <a:cubicBezTo>
                    <a:pt x="7306" y="2436"/>
                    <a:pt x="6772" y="3337"/>
                    <a:pt x="6305" y="4271"/>
                  </a:cubicBezTo>
                  <a:cubicBezTo>
                    <a:pt x="6267" y="4368"/>
                    <a:pt x="6228" y="4420"/>
                    <a:pt x="6162" y="4420"/>
                  </a:cubicBezTo>
                  <a:cubicBezTo>
                    <a:pt x="6116" y="4420"/>
                    <a:pt x="6055" y="4393"/>
                    <a:pt x="5972" y="4337"/>
                  </a:cubicBezTo>
                  <a:cubicBezTo>
                    <a:pt x="5071" y="3637"/>
                    <a:pt x="4271" y="2803"/>
                    <a:pt x="3637" y="1802"/>
                  </a:cubicBezTo>
                  <a:cubicBezTo>
                    <a:pt x="3357" y="1354"/>
                    <a:pt x="2935" y="1070"/>
                    <a:pt x="2451" y="1070"/>
                  </a:cubicBezTo>
                  <a:cubicBezTo>
                    <a:pt x="2359" y="1070"/>
                    <a:pt x="2265" y="1080"/>
                    <a:pt x="2169" y="1102"/>
                  </a:cubicBezTo>
                  <a:cubicBezTo>
                    <a:pt x="1602" y="1235"/>
                    <a:pt x="1168" y="1669"/>
                    <a:pt x="1102" y="2303"/>
                  </a:cubicBezTo>
                  <a:cubicBezTo>
                    <a:pt x="1068" y="2770"/>
                    <a:pt x="1168" y="3237"/>
                    <a:pt x="1435" y="3603"/>
                  </a:cubicBezTo>
                  <a:cubicBezTo>
                    <a:pt x="2336" y="4971"/>
                    <a:pt x="3403" y="6305"/>
                    <a:pt x="4804" y="7273"/>
                  </a:cubicBezTo>
                  <a:cubicBezTo>
                    <a:pt x="4971" y="7406"/>
                    <a:pt x="5004" y="7473"/>
                    <a:pt x="4938" y="7673"/>
                  </a:cubicBezTo>
                  <a:cubicBezTo>
                    <a:pt x="4638" y="8574"/>
                    <a:pt x="4471" y="9441"/>
                    <a:pt x="4304" y="10308"/>
                  </a:cubicBezTo>
                  <a:cubicBezTo>
                    <a:pt x="4271" y="10575"/>
                    <a:pt x="4171" y="10575"/>
                    <a:pt x="3970" y="10575"/>
                  </a:cubicBezTo>
                  <a:cubicBezTo>
                    <a:pt x="3470" y="10508"/>
                    <a:pt x="2970" y="10475"/>
                    <a:pt x="2469" y="10342"/>
                  </a:cubicBezTo>
                  <a:cubicBezTo>
                    <a:pt x="2292" y="10310"/>
                    <a:pt x="2110" y="10292"/>
                    <a:pt x="1930" y="10292"/>
                  </a:cubicBezTo>
                  <a:cubicBezTo>
                    <a:pt x="1536" y="10292"/>
                    <a:pt x="1145" y="10380"/>
                    <a:pt x="801" y="10608"/>
                  </a:cubicBezTo>
                  <a:cubicBezTo>
                    <a:pt x="268" y="10942"/>
                    <a:pt x="1" y="11609"/>
                    <a:pt x="234" y="12176"/>
                  </a:cubicBezTo>
                  <a:cubicBezTo>
                    <a:pt x="401" y="12777"/>
                    <a:pt x="935" y="13144"/>
                    <a:pt x="1602" y="13144"/>
                  </a:cubicBezTo>
                  <a:cubicBezTo>
                    <a:pt x="1769" y="13144"/>
                    <a:pt x="1936" y="13144"/>
                    <a:pt x="2102" y="13177"/>
                  </a:cubicBezTo>
                  <a:cubicBezTo>
                    <a:pt x="2603" y="13344"/>
                    <a:pt x="3103" y="13444"/>
                    <a:pt x="3603" y="13477"/>
                  </a:cubicBezTo>
                  <a:cubicBezTo>
                    <a:pt x="3837" y="13511"/>
                    <a:pt x="3904" y="13577"/>
                    <a:pt x="3904" y="13811"/>
                  </a:cubicBezTo>
                  <a:cubicBezTo>
                    <a:pt x="3837" y="14478"/>
                    <a:pt x="3837" y="15145"/>
                    <a:pt x="3837" y="15812"/>
                  </a:cubicBezTo>
                  <a:cubicBezTo>
                    <a:pt x="3804" y="15812"/>
                    <a:pt x="3670" y="17147"/>
                    <a:pt x="3670" y="17914"/>
                  </a:cubicBezTo>
                  <a:cubicBezTo>
                    <a:pt x="3670" y="18832"/>
                    <a:pt x="4373" y="19498"/>
                    <a:pt x="5236" y="19498"/>
                  </a:cubicBezTo>
                  <a:cubicBezTo>
                    <a:pt x="5313" y="19498"/>
                    <a:pt x="5392" y="19492"/>
                    <a:pt x="5471" y="19482"/>
                  </a:cubicBezTo>
                  <a:cubicBezTo>
                    <a:pt x="6239" y="19415"/>
                    <a:pt x="6772" y="18781"/>
                    <a:pt x="6806" y="17914"/>
                  </a:cubicBezTo>
                  <a:cubicBezTo>
                    <a:pt x="6839" y="16613"/>
                    <a:pt x="6906" y="15345"/>
                    <a:pt x="6973" y="14078"/>
                  </a:cubicBezTo>
                  <a:cubicBezTo>
                    <a:pt x="6973" y="13836"/>
                    <a:pt x="7038" y="13767"/>
                    <a:pt x="7185" y="13767"/>
                  </a:cubicBezTo>
                  <a:cubicBezTo>
                    <a:pt x="7221" y="13767"/>
                    <a:pt x="7261" y="13771"/>
                    <a:pt x="7306" y="13777"/>
                  </a:cubicBezTo>
                  <a:lnTo>
                    <a:pt x="8307" y="13911"/>
                  </a:lnTo>
                  <a:cubicBezTo>
                    <a:pt x="8353" y="13914"/>
                    <a:pt x="8399" y="13916"/>
                    <a:pt x="8445" y="13916"/>
                  </a:cubicBezTo>
                  <a:cubicBezTo>
                    <a:pt x="9254" y="13916"/>
                    <a:pt x="9948" y="13366"/>
                    <a:pt x="10075" y="12577"/>
                  </a:cubicBezTo>
                  <a:cubicBezTo>
                    <a:pt x="10175" y="11676"/>
                    <a:pt x="9641" y="10975"/>
                    <a:pt x="8740" y="10809"/>
                  </a:cubicBezTo>
                  <a:cubicBezTo>
                    <a:pt x="8407" y="10775"/>
                    <a:pt x="8073" y="10675"/>
                    <a:pt x="7740" y="10675"/>
                  </a:cubicBezTo>
                  <a:cubicBezTo>
                    <a:pt x="7473" y="10675"/>
                    <a:pt x="7473" y="10608"/>
                    <a:pt x="7506" y="10408"/>
                  </a:cubicBezTo>
                  <a:cubicBezTo>
                    <a:pt x="7640" y="10008"/>
                    <a:pt x="7740" y="9608"/>
                    <a:pt x="7806" y="9241"/>
                  </a:cubicBezTo>
                  <a:cubicBezTo>
                    <a:pt x="7883" y="8987"/>
                    <a:pt x="7959" y="8927"/>
                    <a:pt x="8122" y="8927"/>
                  </a:cubicBezTo>
                  <a:cubicBezTo>
                    <a:pt x="8174" y="8927"/>
                    <a:pt x="8235" y="8933"/>
                    <a:pt x="8307" y="8941"/>
                  </a:cubicBezTo>
                  <a:cubicBezTo>
                    <a:pt x="8858" y="9036"/>
                    <a:pt x="9403" y="9087"/>
                    <a:pt x="9940" y="9087"/>
                  </a:cubicBezTo>
                  <a:cubicBezTo>
                    <a:pt x="11289" y="9087"/>
                    <a:pt x="12584" y="8761"/>
                    <a:pt x="13777" y="7973"/>
                  </a:cubicBezTo>
                  <a:cubicBezTo>
                    <a:pt x="15312" y="6973"/>
                    <a:pt x="16079" y="4904"/>
                    <a:pt x="15579" y="3136"/>
                  </a:cubicBezTo>
                  <a:cubicBezTo>
                    <a:pt x="15078" y="1435"/>
                    <a:pt x="13177" y="1"/>
                    <a:pt x="114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75"/>
            <p:cNvSpPr/>
            <p:nvPr/>
          </p:nvSpPr>
          <p:spPr>
            <a:xfrm>
              <a:off x="4710900" y="1707900"/>
              <a:ext cx="402000" cy="490375"/>
            </a:xfrm>
            <a:custGeom>
              <a:avLst/>
              <a:gdLst/>
              <a:ahLst/>
              <a:cxnLst/>
              <a:rect l="l" t="t" r="r" b="b"/>
              <a:pathLst>
                <a:path w="16080" h="19615" fill="none" extrusionOk="0">
                  <a:moveTo>
                    <a:pt x="3837" y="15812"/>
                  </a:moveTo>
                  <a:cubicBezTo>
                    <a:pt x="3837" y="15145"/>
                    <a:pt x="3837" y="14478"/>
                    <a:pt x="3904" y="13811"/>
                  </a:cubicBezTo>
                  <a:cubicBezTo>
                    <a:pt x="3904" y="13577"/>
                    <a:pt x="3837" y="13511"/>
                    <a:pt x="3603" y="13477"/>
                  </a:cubicBezTo>
                  <a:cubicBezTo>
                    <a:pt x="3103" y="13444"/>
                    <a:pt x="2603" y="13344"/>
                    <a:pt x="2102" y="13177"/>
                  </a:cubicBezTo>
                  <a:cubicBezTo>
                    <a:pt x="1936" y="13144"/>
                    <a:pt x="1769" y="13144"/>
                    <a:pt x="1602" y="13144"/>
                  </a:cubicBezTo>
                  <a:cubicBezTo>
                    <a:pt x="935" y="13144"/>
                    <a:pt x="401" y="12777"/>
                    <a:pt x="234" y="12176"/>
                  </a:cubicBezTo>
                  <a:cubicBezTo>
                    <a:pt x="1" y="11609"/>
                    <a:pt x="268" y="10942"/>
                    <a:pt x="801" y="10608"/>
                  </a:cubicBezTo>
                  <a:cubicBezTo>
                    <a:pt x="1302" y="10275"/>
                    <a:pt x="1902" y="10242"/>
                    <a:pt x="2469" y="10342"/>
                  </a:cubicBezTo>
                  <a:cubicBezTo>
                    <a:pt x="2970" y="10475"/>
                    <a:pt x="3470" y="10508"/>
                    <a:pt x="3970" y="10575"/>
                  </a:cubicBezTo>
                  <a:cubicBezTo>
                    <a:pt x="4171" y="10575"/>
                    <a:pt x="4271" y="10575"/>
                    <a:pt x="4304" y="10308"/>
                  </a:cubicBezTo>
                  <a:cubicBezTo>
                    <a:pt x="4471" y="9441"/>
                    <a:pt x="4638" y="8574"/>
                    <a:pt x="4938" y="7673"/>
                  </a:cubicBezTo>
                  <a:cubicBezTo>
                    <a:pt x="5004" y="7473"/>
                    <a:pt x="4971" y="7406"/>
                    <a:pt x="4804" y="7273"/>
                  </a:cubicBezTo>
                  <a:cubicBezTo>
                    <a:pt x="3403" y="6305"/>
                    <a:pt x="2336" y="4971"/>
                    <a:pt x="1435" y="3603"/>
                  </a:cubicBezTo>
                  <a:cubicBezTo>
                    <a:pt x="1168" y="3237"/>
                    <a:pt x="1068" y="2770"/>
                    <a:pt x="1102" y="2303"/>
                  </a:cubicBezTo>
                  <a:cubicBezTo>
                    <a:pt x="1168" y="1669"/>
                    <a:pt x="1602" y="1235"/>
                    <a:pt x="2169" y="1102"/>
                  </a:cubicBezTo>
                  <a:cubicBezTo>
                    <a:pt x="2770" y="968"/>
                    <a:pt x="3303" y="1268"/>
                    <a:pt x="3637" y="1802"/>
                  </a:cubicBezTo>
                  <a:cubicBezTo>
                    <a:pt x="4271" y="2803"/>
                    <a:pt x="5071" y="3637"/>
                    <a:pt x="5972" y="4337"/>
                  </a:cubicBezTo>
                  <a:cubicBezTo>
                    <a:pt x="6172" y="4471"/>
                    <a:pt x="6239" y="4437"/>
                    <a:pt x="6305" y="4271"/>
                  </a:cubicBezTo>
                  <a:cubicBezTo>
                    <a:pt x="6772" y="3337"/>
                    <a:pt x="7306" y="2436"/>
                    <a:pt x="8007" y="1669"/>
                  </a:cubicBezTo>
                  <a:cubicBezTo>
                    <a:pt x="8941" y="668"/>
                    <a:pt x="9975" y="1"/>
                    <a:pt x="11409" y="1"/>
                  </a:cubicBezTo>
                  <a:cubicBezTo>
                    <a:pt x="13177" y="1"/>
                    <a:pt x="15078" y="1435"/>
                    <a:pt x="15579" y="3136"/>
                  </a:cubicBezTo>
                  <a:cubicBezTo>
                    <a:pt x="16079" y="4904"/>
                    <a:pt x="15312" y="6973"/>
                    <a:pt x="13777" y="7973"/>
                  </a:cubicBezTo>
                  <a:cubicBezTo>
                    <a:pt x="12110" y="9074"/>
                    <a:pt x="10242" y="9274"/>
                    <a:pt x="8307" y="8941"/>
                  </a:cubicBezTo>
                  <a:cubicBezTo>
                    <a:pt x="8007" y="8907"/>
                    <a:pt x="7907" y="8907"/>
                    <a:pt x="7806" y="9241"/>
                  </a:cubicBezTo>
                  <a:cubicBezTo>
                    <a:pt x="7740" y="9608"/>
                    <a:pt x="7640" y="10008"/>
                    <a:pt x="7506" y="10408"/>
                  </a:cubicBezTo>
                  <a:cubicBezTo>
                    <a:pt x="7473" y="10608"/>
                    <a:pt x="7473" y="10675"/>
                    <a:pt x="7740" y="10675"/>
                  </a:cubicBezTo>
                  <a:cubicBezTo>
                    <a:pt x="8073" y="10675"/>
                    <a:pt x="8407" y="10775"/>
                    <a:pt x="8740" y="10809"/>
                  </a:cubicBezTo>
                  <a:cubicBezTo>
                    <a:pt x="9641" y="10975"/>
                    <a:pt x="10175" y="11676"/>
                    <a:pt x="10075" y="12577"/>
                  </a:cubicBezTo>
                  <a:cubicBezTo>
                    <a:pt x="9941" y="13411"/>
                    <a:pt x="9174" y="13978"/>
                    <a:pt x="8307" y="13911"/>
                  </a:cubicBezTo>
                  <a:lnTo>
                    <a:pt x="7306" y="13777"/>
                  </a:lnTo>
                  <a:cubicBezTo>
                    <a:pt x="7073" y="13744"/>
                    <a:pt x="6973" y="13777"/>
                    <a:pt x="6973" y="14078"/>
                  </a:cubicBezTo>
                  <a:cubicBezTo>
                    <a:pt x="6906" y="15345"/>
                    <a:pt x="6839" y="16613"/>
                    <a:pt x="6806" y="17914"/>
                  </a:cubicBezTo>
                  <a:cubicBezTo>
                    <a:pt x="6772" y="18781"/>
                    <a:pt x="6239" y="19415"/>
                    <a:pt x="5471" y="19482"/>
                  </a:cubicBezTo>
                  <a:cubicBezTo>
                    <a:pt x="4504" y="19615"/>
                    <a:pt x="3670" y="18914"/>
                    <a:pt x="3670" y="17914"/>
                  </a:cubicBezTo>
                  <a:cubicBezTo>
                    <a:pt x="3670" y="17147"/>
                    <a:pt x="3804" y="15812"/>
                    <a:pt x="3837" y="15812"/>
                  </a:cubicBezTo>
                  <a:close/>
                  <a:moveTo>
                    <a:pt x="9808" y="5905"/>
                  </a:moveTo>
                  <a:cubicBezTo>
                    <a:pt x="9975" y="5905"/>
                    <a:pt x="10275" y="5905"/>
                    <a:pt x="10575" y="5838"/>
                  </a:cubicBezTo>
                  <a:cubicBezTo>
                    <a:pt x="11142" y="5772"/>
                    <a:pt x="11743" y="5638"/>
                    <a:pt x="12176" y="5171"/>
                  </a:cubicBezTo>
                  <a:cubicBezTo>
                    <a:pt x="12777" y="4638"/>
                    <a:pt x="12743" y="3804"/>
                    <a:pt x="12076" y="3403"/>
                  </a:cubicBezTo>
                  <a:cubicBezTo>
                    <a:pt x="11576" y="3070"/>
                    <a:pt x="11176" y="3103"/>
                    <a:pt x="10742" y="3470"/>
                  </a:cubicBezTo>
                  <a:cubicBezTo>
                    <a:pt x="10141" y="3970"/>
                    <a:pt x="9775" y="4638"/>
                    <a:pt x="9408" y="5305"/>
                  </a:cubicBezTo>
                  <a:cubicBezTo>
                    <a:pt x="9007" y="5905"/>
                    <a:pt x="9007" y="5905"/>
                    <a:pt x="9808" y="5905"/>
                  </a:cubicBezTo>
                  <a:close/>
                </a:path>
              </a:pathLst>
            </a:custGeom>
            <a:noFill/>
            <a:ln w="17525"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82" name="Google Shape;3682;p75"/>
          <p:cNvGrpSpPr/>
          <p:nvPr/>
        </p:nvGrpSpPr>
        <p:grpSpPr>
          <a:xfrm>
            <a:off x="1473500" y="1719575"/>
            <a:ext cx="320250" cy="472050"/>
            <a:chOff x="1804675" y="1719575"/>
            <a:chExt cx="320250" cy="472050"/>
          </a:xfrm>
        </p:grpSpPr>
        <p:sp>
          <p:nvSpPr>
            <p:cNvPr id="3683" name="Google Shape;3683;p75"/>
            <p:cNvSpPr/>
            <p:nvPr/>
          </p:nvSpPr>
          <p:spPr>
            <a:xfrm>
              <a:off x="1804675" y="1722525"/>
              <a:ext cx="320250" cy="467125"/>
            </a:xfrm>
            <a:custGeom>
              <a:avLst/>
              <a:gdLst/>
              <a:ahLst/>
              <a:cxnLst/>
              <a:rect l="l" t="t" r="r" b="b"/>
              <a:pathLst>
                <a:path w="12810" h="18685" extrusionOk="0">
                  <a:moveTo>
                    <a:pt x="6897" y="3115"/>
                  </a:moveTo>
                  <a:cubicBezTo>
                    <a:pt x="6921" y="3115"/>
                    <a:pt x="6946" y="3116"/>
                    <a:pt x="6972" y="3119"/>
                  </a:cubicBezTo>
                  <a:cubicBezTo>
                    <a:pt x="7739" y="3219"/>
                    <a:pt x="8273" y="3519"/>
                    <a:pt x="8673" y="4186"/>
                  </a:cubicBezTo>
                  <a:cubicBezTo>
                    <a:pt x="9274" y="5053"/>
                    <a:pt x="9741" y="5987"/>
                    <a:pt x="9674" y="7055"/>
                  </a:cubicBezTo>
                  <a:cubicBezTo>
                    <a:pt x="9574" y="9390"/>
                    <a:pt x="9173" y="11658"/>
                    <a:pt x="7973" y="13726"/>
                  </a:cubicBezTo>
                  <a:cubicBezTo>
                    <a:pt x="7639" y="14360"/>
                    <a:pt x="7139" y="14860"/>
                    <a:pt x="6605" y="15294"/>
                  </a:cubicBezTo>
                  <a:cubicBezTo>
                    <a:pt x="6441" y="15438"/>
                    <a:pt x="6289" y="15505"/>
                    <a:pt x="6120" y="15505"/>
                  </a:cubicBezTo>
                  <a:cubicBezTo>
                    <a:pt x="6013" y="15505"/>
                    <a:pt x="5899" y="15479"/>
                    <a:pt x="5771" y="15427"/>
                  </a:cubicBezTo>
                  <a:cubicBezTo>
                    <a:pt x="5271" y="15227"/>
                    <a:pt x="4904" y="14894"/>
                    <a:pt x="4604" y="14460"/>
                  </a:cubicBezTo>
                  <a:cubicBezTo>
                    <a:pt x="3169" y="12559"/>
                    <a:pt x="2902" y="10390"/>
                    <a:pt x="3403" y="8089"/>
                  </a:cubicBezTo>
                  <a:cubicBezTo>
                    <a:pt x="3736" y="6688"/>
                    <a:pt x="4170" y="5287"/>
                    <a:pt x="5004" y="4086"/>
                  </a:cubicBezTo>
                  <a:cubicBezTo>
                    <a:pt x="5304" y="3686"/>
                    <a:pt x="5571" y="3285"/>
                    <a:pt x="6138" y="3285"/>
                  </a:cubicBezTo>
                  <a:cubicBezTo>
                    <a:pt x="6384" y="3285"/>
                    <a:pt x="6602" y="3115"/>
                    <a:pt x="6897" y="3115"/>
                  </a:cubicBezTo>
                  <a:close/>
                  <a:moveTo>
                    <a:pt x="6658" y="0"/>
                  </a:moveTo>
                  <a:cubicBezTo>
                    <a:pt x="5848" y="0"/>
                    <a:pt x="5066" y="196"/>
                    <a:pt x="4337" y="717"/>
                  </a:cubicBezTo>
                  <a:cubicBezTo>
                    <a:pt x="3503" y="1251"/>
                    <a:pt x="2836" y="1984"/>
                    <a:pt x="2269" y="2752"/>
                  </a:cubicBezTo>
                  <a:cubicBezTo>
                    <a:pt x="567" y="5187"/>
                    <a:pt x="67" y="7922"/>
                    <a:pt x="0" y="10857"/>
                  </a:cubicBezTo>
                  <a:cubicBezTo>
                    <a:pt x="67" y="11158"/>
                    <a:pt x="67" y="11525"/>
                    <a:pt x="100" y="11892"/>
                  </a:cubicBezTo>
                  <a:cubicBezTo>
                    <a:pt x="401" y="13493"/>
                    <a:pt x="1134" y="14894"/>
                    <a:pt x="2002" y="16228"/>
                  </a:cubicBezTo>
                  <a:cubicBezTo>
                    <a:pt x="2802" y="17429"/>
                    <a:pt x="3903" y="18196"/>
                    <a:pt x="5304" y="18563"/>
                  </a:cubicBezTo>
                  <a:cubicBezTo>
                    <a:pt x="5620" y="18642"/>
                    <a:pt x="5937" y="18685"/>
                    <a:pt x="6247" y="18685"/>
                  </a:cubicBezTo>
                  <a:cubicBezTo>
                    <a:pt x="6722" y="18685"/>
                    <a:pt x="7182" y="18585"/>
                    <a:pt x="7606" y="18363"/>
                  </a:cubicBezTo>
                  <a:cubicBezTo>
                    <a:pt x="9073" y="17662"/>
                    <a:pt x="10107" y="16495"/>
                    <a:pt x="10841" y="15060"/>
                  </a:cubicBezTo>
                  <a:cubicBezTo>
                    <a:pt x="12142" y="12692"/>
                    <a:pt x="12676" y="10090"/>
                    <a:pt x="12776" y="7388"/>
                  </a:cubicBezTo>
                  <a:cubicBezTo>
                    <a:pt x="12809" y="5887"/>
                    <a:pt x="12576" y="4419"/>
                    <a:pt x="11675" y="3152"/>
                  </a:cubicBezTo>
                  <a:cubicBezTo>
                    <a:pt x="11508" y="2852"/>
                    <a:pt x="11275" y="2551"/>
                    <a:pt x="11108" y="2251"/>
                  </a:cubicBezTo>
                  <a:cubicBezTo>
                    <a:pt x="10441" y="1084"/>
                    <a:pt x="9440" y="483"/>
                    <a:pt x="8139" y="183"/>
                  </a:cubicBezTo>
                  <a:cubicBezTo>
                    <a:pt x="7639" y="71"/>
                    <a:pt x="7143" y="0"/>
                    <a:pt x="66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75"/>
            <p:cNvSpPr/>
            <p:nvPr/>
          </p:nvSpPr>
          <p:spPr>
            <a:xfrm>
              <a:off x="1804675" y="1719575"/>
              <a:ext cx="320250" cy="472050"/>
            </a:xfrm>
            <a:custGeom>
              <a:avLst/>
              <a:gdLst/>
              <a:ahLst/>
              <a:cxnLst/>
              <a:rect l="l" t="t" r="r" b="b"/>
              <a:pathLst>
                <a:path w="12810" h="18882" fill="none" extrusionOk="0">
                  <a:moveTo>
                    <a:pt x="0" y="10975"/>
                  </a:moveTo>
                  <a:cubicBezTo>
                    <a:pt x="67" y="8040"/>
                    <a:pt x="567" y="5305"/>
                    <a:pt x="2269" y="2870"/>
                  </a:cubicBezTo>
                  <a:cubicBezTo>
                    <a:pt x="2836" y="2102"/>
                    <a:pt x="3503" y="1369"/>
                    <a:pt x="4337" y="835"/>
                  </a:cubicBezTo>
                  <a:cubicBezTo>
                    <a:pt x="5504" y="1"/>
                    <a:pt x="6805" y="1"/>
                    <a:pt x="8139" y="301"/>
                  </a:cubicBezTo>
                  <a:cubicBezTo>
                    <a:pt x="9440" y="601"/>
                    <a:pt x="10441" y="1202"/>
                    <a:pt x="11108" y="2369"/>
                  </a:cubicBezTo>
                  <a:cubicBezTo>
                    <a:pt x="11275" y="2669"/>
                    <a:pt x="11508" y="2970"/>
                    <a:pt x="11675" y="3270"/>
                  </a:cubicBezTo>
                  <a:cubicBezTo>
                    <a:pt x="12576" y="4537"/>
                    <a:pt x="12809" y="6005"/>
                    <a:pt x="12776" y="7506"/>
                  </a:cubicBezTo>
                  <a:cubicBezTo>
                    <a:pt x="12676" y="10208"/>
                    <a:pt x="12142" y="12810"/>
                    <a:pt x="10841" y="15178"/>
                  </a:cubicBezTo>
                  <a:cubicBezTo>
                    <a:pt x="10107" y="16613"/>
                    <a:pt x="9073" y="17780"/>
                    <a:pt x="7606" y="18481"/>
                  </a:cubicBezTo>
                  <a:cubicBezTo>
                    <a:pt x="6905" y="18848"/>
                    <a:pt x="6105" y="18881"/>
                    <a:pt x="5304" y="18681"/>
                  </a:cubicBezTo>
                  <a:cubicBezTo>
                    <a:pt x="3903" y="18314"/>
                    <a:pt x="2802" y="17547"/>
                    <a:pt x="2002" y="16346"/>
                  </a:cubicBezTo>
                  <a:cubicBezTo>
                    <a:pt x="1134" y="15012"/>
                    <a:pt x="401" y="13611"/>
                    <a:pt x="100" y="12010"/>
                  </a:cubicBezTo>
                  <a:cubicBezTo>
                    <a:pt x="67" y="11643"/>
                    <a:pt x="67" y="11276"/>
                    <a:pt x="0" y="10975"/>
                  </a:cubicBezTo>
                  <a:close/>
                  <a:moveTo>
                    <a:pt x="9674" y="7173"/>
                  </a:moveTo>
                  <a:cubicBezTo>
                    <a:pt x="9741" y="6105"/>
                    <a:pt x="9274" y="5171"/>
                    <a:pt x="8673" y="4304"/>
                  </a:cubicBezTo>
                  <a:cubicBezTo>
                    <a:pt x="8273" y="3637"/>
                    <a:pt x="7739" y="3337"/>
                    <a:pt x="6972" y="3237"/>
                  </a:cubicBezTo>
                  <a:cubicBezTo>
                    <a:pt x="6638" y="3203"/>
                    <a:pt x="6405" y="3403"/>
                    <a:pt x="6138" y="3403"/>
                  </a:cubicBezTo>
                  <a:cubicBezTo>
                    <a:pt x="5571" y="3403"/>
                    <a:pt x="5304" y="3804"/>
                    <a:pt x="5004" y="4204"/>
                  </a:cubicBezTo>
                  <a:cubicBezTo>
                    <a:pt x="4170" y="5405"/>
                    <a:pt x="3736" y="6806"/>
                    <a:pt x="3403" y="8207"/>
                  </a:cubicBezTo>
                  <a:cubicBezTo>
                    <a:pt x="2902" y="10508"/>
                    <a:pt x="3169" y="12677"/>
                    <a:pt x="4604" y="14578"/>
                  </a:cubicBezTo>
                  <a:cubicBezTo>
                    <a:pt x="4904" y="15012"/>
                    <a:pt x="5271" y="15345"/>
                    <a:pt x="5771" y="15545"/>
                  </a:cubicBezTo>
                  <a:cubicBezTo>
                    <a:pt x="6105" y="15679"/>
                    <a:pt x="6338" y="15645"/>
                    <a:pt x="6605" y="15412"/>
                  </a:cubicBezTo>
                  <a:cubicBezTo>
                    <a:pt x="7139" y="14978"/>
                    <a:pt x="7639" y="14478"/>
                    <a:pt x="7973" y="13844"/>
                  </a:cubicBezTo>
                  <a:cubicBezTo>
                    <a:pt x="9173" y="11776"/>
                    <a:pt x="9574" y="9508"/>
                    <a:pt x="9674" y="7173"/>
                  </a:cubicBezTo>
                  <a:close/>
                </a:path>
              </a:pathLst>
            </a:custGeom>
            <a:noFill/>
            <a:ln w="17525"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85" name="Google Shape;3685;p75"/>
          <p:cNvGrpSpPr/>
          <p:nvPr/>
        </p:nvGrpSpPr>
        <p:grpSpPr>
          <a:xfrm>
            <a:off x="3414350" y="1697075"/>
            <a:ext cx="327750" cy="492050"/>
            <a:chOff x="3025550" y="1697075"/>
            <a:chExt cx="327750" cy="492050"/>
          </a:xfrm>
        </p:grpSpPr>
        <p:sp>
          <p:nvSpPr>
            <p:cNvPr id="3686" name="Google Shape;3686;p75"/>
            <p:cNvSpPr/>
            <p:nvPr/>
          </p:nvSpPr>
          <p:spPr>
            <a:xfrm>
              <a:off x="3025550" y="1697075"/>
              <a:ext cx="327750" cy="489300"/>
            </a:xfrm>
            <a:custGeom>
              <a:avLst/>
              <a:gdLst/>
              <a:ahLst/>
              <a:cxnLst/>
              <a:rect l="l" t="t" r="r" b="b"/>
              <a:pathLst>
                <a:path w="13110" h="19572" extrusionOk="0">
                  <a:moveTo>
                    <a:pt x="5771" y="0"/>
                  </a:moveTo>
                  <a:cubicBezTo>
                    <a:pt x="4370" y="34"/>
                    <a:pt x="3002" y="334"/>
                    <a:pt x="1768" y="1201"/>
                  </a:cubicBezTo>
                  <a:cubicBezTo>
                    <a:pt x="801" y="1768"/>
                    <a:pt x="134" y="2669"/>
                    <a:pt x="33" y="3836"/>
                  </a:cubicBezTo>
                  <a:cubicBezTo>
                    <a:pt x="0" y="4570"/>
                    <a:pt x="500" y="5171"/>
                    <a:pt x="1201" y="5271"/>
                  </a:cubicBezTo>
                  <a:cubicBezTo>
                    <a:pt x="1273" y="5282"/>
                    <a:pt x="1345" y="5287"/>
                    <a:pt x="1416" y="5287"/>
                  </a:cubicBezTo>
                  <a:cubicBezTo>
                    <a:pt x="2001" y="5287"/>
                    <a:pt x="2531" y="4924"/>
                    <a:pt x="2769" y="4270"/>
                  </a:cubicBezTo>
                  <a:cubicBezTo>
                    <a:pt x="2869" y="3936"/>
                    <a:pt x="3102" y="3736"/>
                    <a:pt x="3436" y="3603"/>
                  </a:cubicBezTo>
                  <a:cubicBezTo>
                    <a:pt x="4031" y="3405"/>
                    <a:pt x="4649" y="3254"/>
                    <a:pt x="5313" y="3254"/>
                  </a:cubicBezTo>
                  <a:cubicBezTo>
                    <a:pt x="5431" y="3254"/>
                    <a:pt x="5550" y="3259"/>
                    <a:pt x="5671" y="3269"/>
                  </a:cubicBezTo>
                  <a:cubicBezTo>
                    <a:pt x="6171" y="3336"/>
                    <a:pt x="6672" y="3503"/>
                    <a:pt x="7038" y="3836"/>
                  </a:cubicBezTo>
                  <a:cubicBezTo>
                    <a:pt x="7472" y="4170"/>
                    <a:pt x="7539" y="4537"/>
                    <a:pt x="7339" y="5004"/>
                  </a:cubicBezTo>
                  <a:cubicBezTo>
                    <a:pt x="7139" y="5437"/>
                    <a:pt x="6805" y="5838"/>
                    <a:pt x="6338" y="6038"/>
                  </a:cubicBezTo>
                  <a:cubicBezTo>
                    <a:pt x="5871" y="6205"/>
                    <a:pt x="5471" y="6371"/>
                    <a:pt x="5004" y="6572"/>
                  </a:cubicBezTo>
                  <a:cubicBezTo>
                    <a:pt x="4136" y="7005"/>
                    <a:pt x="3769" y="7739"/>
                    <a:pt x="4036" y="8573"/>
                  </a:cubicBezTo>
                  <a:cubicBezTo>
                    <a:pt x="4255" y="9229"/>
                    <a:pt x="4832" y="9594"/>
                    <a:pt x="5530" y="9594"/>
                  </a:cubicBezTo>
                  <a:cubicBezTo>
                    <a:pt x="5683" y="9594"/>
                    <a:pt x="5842" y="9577"/>
                    <a:pt x="6004" y="9540"/>
                  </a:cubicBezTo>
                  <a:cubicBezTo>
                    <a:pt x="6338" y="9440"/>
                    <a:pt x="6705" y="9340"/>
                    <a:pt x="7105" y="9274"/>
                  </a:cubicBezTo>
                  <a:cubicBezTo>
                    <a:pt x="7219" y="9256"/>
                    <a:pt x="7333" y="9247"/>
                    <a:pt x="7445" y="9247"/>
                  </a:cubicBezTo>
                  <a:cubicBezTo>
                    <a:pt x="8379" y="9247"/>
                    <a:pt x="9205" y="9851"/>
                    <a:pt x="9474" y="10775"/>
                  </a:cubicBezTo>
                  <a:cubicBezTo>
                    <a:pt x="9607" y="11208"/>
                    <a:pt x="9640" y="11675"/>
                    <a:pt x="9674" y="12076"/>
                  </a:cubicBezTo>
                  <a:cubicBezTo>
                    <a:pt x="9707" y="13076"/>
                    <a:pt x="9540" y="14044"/>
                    <a:pt x="8840" y="14778"/>
                  </a:cubicBezTo>
                  <a:cubicBezTo>
                    <a:pt x="7872" y="15778"/>
                    <a:pt x="6672" y="16412"/>
                    <a:pt x="5271" y="16512"/>
                  </a:cubicBezTo>
                  <a:cubicBezTo>
                    <a:pt x="5234" y="16514"/>
                    <a:pt x="5198" y="16515"/>
                    <a:pt x="5163" y="16515"/>
                  </a:cubicBezTo>
                  <a:cubicBezTo>
                    <a:pt x="4567" y="16515"/>
                    <a:pt x="4262" y="16242"/>
                    <a:pt x="4136" y="15611"/>
                  </a:cubicBezTo>
                  <a:cubicBezTo>
                    <a:pt x="4103" y="15511"/>
                    <a:pt x="4103" y="15345"/>
                    <a:pt x="4036" y="15211"/>
                  </a:cubicBezTo>
                  <a:cubicBezTo>
                    <a:pt x="3875" y="14436"/>
                    <a:pt x="3244" y="13942"/>
                    <a:pt x="2538" y="13942"/>
                  </a:cubicBezTo>
                  <a:cubicBezTo>
                    <a:pt x="2515" y="13942"/>
                    <a:pt x="2492" y="13943"/>
                    <a:pt x="2469" y="13944"/>
                  </a:cubicBezTo>
                  <a:cubicBezTo>
                    <a:pt x="1668" y="14010"/>
                    <a:pt x="1034" y="14577"/>
                    <a:pt x="1001" y="15345"/>
                  </a:cubicBezTo>
                  <a:cubicBezTo>
                    <a:pt x="967" y="16612"/>
                    <a:pt x="1368" y="17780"/>
                    <a:pt x="2368" y="18614"/>
                  </a:cubicBezTo>
                  <a:cubicBezTo>
                    <a:pt x="3200" y="19315"/>
                    <a:pt x="4154" y="19572"/>
                    <a:pt x="5165" y="19572"/>
                  </a:cubicBezTo>
                  <a:cubicBezTo>
                    <a:pt x="5452" y="19572"/>
                    <a:pt x="5743" y="19551"/>
                    <a:pt x="6038" y="19514"/>
                  </a:cubicBezTo>
                  <a:cubicBezTo>
                    <a:pt x="8106" y="19214"/>
                    <a:pt x="9774" y="18280"/>
                    <a:pt x="11141" y="16846"/>
                  </a:cubicBezTo>
                  <a:cubicBezTo>
                    <a:pt x="12809" y="15044"/>
                    <a:pt x="13109" y="12876"/>
                    <a:pt x="12642" y="10508"/>
                  </a:cubicBezTo>
                  <a:cubicBezTo>
                    <a:pt x="12342" y="8940"/>
                    <a:pt x="11642" y="7706"/>
                    <a:pt x="10274" y="6872"/>
                  </a:cubicBezTo>
                  <a:cubicBezTo>
                    <a:pt x="10007" y="6705"/>
                    <a:pt x="9974" y="6605"/>
                    <a:pt x="10107" y="6338"/>
                  </a:cubicBezTo>
                  <a:cubicBezTo>
                    <a:pt x="10774" y="4904"/>
                    <a:pt x="10774" y="3503"/>
                    <a:pt x="9840" y="2168"/>
                  </a:cubicBezTo>
                  <a:cubicBezTo>
                    <a:pt x="8873" y="734"/>
                    <a:pt x="7439" y="100"/>
                    <a:pt x="5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75"/>
            <p:cNvSpPr/>
            <p:nvPr/>
          </p:nvSpPr>
          <p:spPr>
            <a:xfrm>
              <a:off x="3025550" y="1697075"/>
              <a:ext cx="327750" cy="492050"/>
            </a:xfrm>
            <a:custGeom>
              <a:avLst/>
              <a:gdLst/>
              <a:ahLst/>
              <a:cxnLst/>
              <a:rect l="l" t="t" r="r" b="b"/>
              <a:pathLst>
                <a:path w="13110" h="19682" fill="none" extrusionOk="0">
                  <a:moveTo>
                    <a:pt x="5771" y="0"/>
                  </a:moveTo>
                  <a:cubicBezTo>
                    <a:pt x="7439" y="100"/>
                    <a:pt x="8873" y="734"/>
                    <a:pt x="9840" y="2168"/>
                  </a:cubicBezTo>
                  <a:cubicBezTo>
                    <a:pt x="10774" y="3503"/>
                    <a:pt x="10774" y="4904"/>
                    <a:pt x="10107" y="6338"/>
                  </a:cubicBezTo>
                  <a:cubicBezTo>
                    <a:pt x="9974" y="6605"/>
                    <a:pt x="10007" y="6705"/>
                    <a:pt x="10274" y="6872"/>
                  </a:cubicBezTo>
                  <a:cubicBezTo>
                    <a:pt x="11642" y="7706"/>
                    <a:pt x="12342" y="8940"/>
                    <a:pt x="12642" y="10508"/>
                  </a:cubicBezTo>
                  <a:cubicBezTo>
                    <a:pt x="13109" y="12876"/>
                    <a:pt x="12809" y="15044"/>
                    <a:pt x="11141" y="16846"/>
                  </a:cubicBezTo>
                  <a:cubicBezTo>
                    <a:pt x="9774" y="18280"/>
                    <a:pt x="8106" y="19214"/>
                    <a:pt x="6038" y="19514"/>
                  </a:cubicBezTo>
                  <a:cubicBezTo>
                    <a:pt x="4703" y="19681"/>
                    <a:pt x="3436" y="19514"/>
                    <a:pt x="2368" y="18614"/>
                  </a:cubicBezTo>
                  <a:cubicBezTo>
                    <a:pt x="1368" y="17780"/>
                    <a:pt x="967" y="16612"/>
                    <a:pt x="1001" y="15345"/>
                  </a:cubicBezTo>
                  <a:cubicBezTo>
                    <a:pt x="1034" y="14577"/>
                    <a:pt x="1668" y="14010"/>
                    <a:pt x="2469" y="13944"/>
                  </a:cubicBezTo>
                  <a:cubicBezTo>
                    <a:pt x="3202" y="13910"/>
                    <a:pt x="3870" y="14411"/>
                    <a:pt x="4036" y="15211"/>
                  </a:cubicBezTo>
                  <a:cubicBezTo>
                    <a:pt x="4103" y="15345"/>
                    <a:pt x="4103" y="15511"/>
                    <a:pt x="4136" y="15611"/>
                  </a:cubicBezTo>
                  <a:cubicBezTo>
                    <a:pt x="4270" y="16279"/>
                    <a:pt x="4603" y="16545"/>
                    <a:pt x="5271" y="16512"/>
                  </a:cubicBezTo>
                  <a:cubicBezTo>
                    <a:pt x="6672" y="16412"/>
                    <a:pt x="7872" y="15778"/>
                    <a:pt x="8840" y="14778"/>
                  </a:cubicBezTo>
                  <a:cubicBezTo>
                    <a:pt x="9540" y="14044"/>
                    <a:pt x="9707" y="13076"/>
                    <a:pt x="9674" y="12076"/>
                  </a:cubicBezTo>
                  <a:cubicBezTo>
                    <a:pt x="9640" y="11675"/>
                    <a:pt x="9607" y="11208"/>
                    <a:pt x="9474" y="10775"/>
                  </a:cubicBezTo>
                  <a:cubicBezTo>
                    <a:pt x="9173" y="9741"/>
                    <a:pt x="8173" y="9107"/>
                    <a:pt x="7105" y="9274"/>
                  </a:cubicBezTo>
                  <a:cubicBezTo>
                    <a:pt x="6705" y="9340"/>
                    <a:pt x="6338" y="9440"/>
                    <a:pt x="6004" y="9540"/>
                  </a:cubicBezTo>
                  <a:cubicBezTo>
                    <a:pt x="5104" y="9741"/>
                    <a:pt x="4303" y="9374"/>
                    <a:pt x="4036" y="8573"/>
                  </a:cubicBezTo>
                  <a:cubicBezTo>
                    <a:pt x="3769" y="7739"/>
                    <a:pt x="4136" y="7005"/>
                    <a:pt x="5004" y="6572"/>
                  </a:cubicBezTo>
                  <a:cubicBezTo>
                    <a:pt x="5471" y="6371"/>
                    <a:pt x="5871" y="6205"/>
                    <a:pt x="6338" y="6038"/>
                  </a:cubicBezTo>
                  <a:cubicBezTo>
                    <a:pt x="6805" y="5838"/>
                    <a:pt x="7139" y="5437"/>
                    <a:pt x="7339" y="5004"/>
                  </a:cubicBezTo>
                  <a:cubicBezTo>
                    <a:pt x="7539" y="4537"/>
                    <a:pt x="7472" y="4170"/>
                    <a:pt x="7038" y="3836"/>
                  </a:cubicBezTo>
                  <a:cubicBezTo>
                    <a:pt x="6672" y="3503"/>
                    <a:pt x="6171" y="3336"/>
                    <a:pt x="5671" y="3269"/>
                  </a:cubicBezTo>
                  <a:cubicBezTo>
                    <a:pt x="4870" y="3203"/>
                    <a:pt x="4136" y="3369"/>
                    <a:pt x="3436" y="3603"/>
                  </a:cubicBezTo>
                  <a:cubicBezTo>
                    <a:pt x="3102" y="3736"/>
                    <a:pt x="2869" y="3936"/>
                    <a:pt x="2769" y="4270"/>
                  </a:cubicBezTo>
                  <a:cubicBezTo>
                    <a:pt x="2502" y="5004"/>
                    <a:pt x="1868" y="5371"/>
                    <a:pt x="1201" y="5271"/>
                  </a:cubicBezTo>
                  <a:cubicBezTo>
                    <a:pt x="500" y="5171"/>
                    <a:pt x="0" y="4570"/>
                    <a:pt x="33" y="3836"/>
                  </a:cubicBezTo>
                  <a:cubicBezTo>
                    <a:pt x="134" y="2669"/>
                    <a:pt x="801" y="1768"/>
                    <a:pt x="1768" y="1201"/>
                  </a:cubicBezTo>
                  <a:cubicBezTo>
                    <a:pt x="3002" y="334"/>
                    <a:pt x="4370" y="34"/>
                    <a:pt x="5771" y="0"/>
                  </a:cubicBezTo>
                  <a:close/>
                </a:path>
              </a:pathLst>
            </a:custGeom>
            <a:noFill/>
            <a:ln w="17525"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88" name="Google Shape;3688;p75"/>
          <p:cNvGrpSpPr/>
          <p:nvPr/>
        </p:nvGrpSpPr>
        <p:grpSpPr>
          <a:xfrm>
            <a:off x="4045442" y="1693725"/>
            <a:ext cx="279400" cy="495400"/>
            <a:chOff x="3459175" y="1693725"/>
            <a:chExt cx="279400" cy="495400"/>
          </a:xfrm>
        </p:grpSpPr>
        <p:sp>
          <p:nvSpPr>
            <p:cNvPr id="3689" name="Google Shape;3689;p75"/>
            <p:cNvSpPr/>
            <p:nvPr/>
          </p:nvSpPr>
          <p:spPr>
            <a:xfrm>
              <a:off x="3459175" y="1695600"/>
              <a:ext cx="279400" cy="486275"/>
            </a:xfrm>
            <a:custGeom>
              <a:avLst/>
              <a:gdLst/>
              <a:ahLst/>
              <a:cxnLst/>
              <a:rect l="l" t="t" r="r" b="b"/>
              <a:pathLst>
                <a:path w="11176" h="19451" extrusionOk="0">
                  <a:moveTo>
                    <a:pt x="4391" y="1"/>
                  </a:moveTo>
                  <a:cubicBezTo>
                    <a:pt x="4129" y="1"/>
                    <a:pt x="3870" y="76"/>
                    <a:pt x="3637" y="226"/>
                  </a:cubicBezTo>
                  <a:cubicBezTo>
                    <a:pt x="3203" y="460"/>
                    <a:pt x="3036" y="893"/>
                    <a:pt x="2936" y="1293"/>
                  </a:cubicBezTo>
                  <a:cubicBezTo>
                    <a:pt x="2469" y="3061"/>
                    <a:pt x="1936" y="4763"/>
                    <a:pt x="1335" y="6464"/>
                  </a:cubicBezTo>
                  <a:cubicBezTo>
                    <a:pt x="1002" y="7465"/>
                    <a:pt x="601" y="8465"/>
                    <a:pt x="301" y="9499"/>
                  </a:cubicBezTo>
                  <a:cubicBezTo>
                    <a:pt x="1" y="10433"/>
                    <a:pt x="368" y="11234"/>
                    <a:pt x="1202" y="11734"/>
                  </a:cubicBezTo>
                  <a:cubicBezTo>
                    <a:pt x="1574" y="11933"/>
                    <a:pt x="1984" y="12039"/>
                    <a:pt x="2403" y="12039"/>
                  </a:cubicBezTo>
                  <a:cubicBezTo>
                    <a:pt x="2546" y="12039"/>
                    <a:pt x="2691" y="12027"/>
                    <a:pt x="2836" y="12001"/>
                  </a:cubicBezTo>
                  <a:cubicBezTo>
                    <a:pt x="3470" y="11934"/>
                    <a:pt x="4137" y="11801"/>
                    <a:pt x="4804" y="11668"/>
                  </a:cubicBezTo>
                  <a:cubicBezTo>
                    <a:pt x="4873" y="11652"/>
                    <a:pt x="4930" y="11644"/>
                    <a:pt x="4976" y="11644"/>
                  </a:cubicBezTo>
                  <a:cubicBezTo>
                    <a:pt x="5130" y="11644"/>
                    <a:pt x="5164" y="11737"/>
                    <a:pt x="5138" y="11968"/>
                  </a:cubicBezTo>
                  <a:cubicBezTo>
                    <a:pt x="5004" y="12768"/>
                    <a:pt x="4971" y="13502"/>
                    <a:pt x="4838" y="14303"/>
                  </a:cubicBezTo>
                  <a:cubicBezTo>
                    <a:pt x="4671" y="15470"/>
                    <a:pt x="4537" y="16638"/>
                    <a:pt x="4537" y="17839"/>
                  </a:cubicBezTo>
                  <a:cubicBezTo>
                    <a:pt x="4537" y="18606"/>
                    <a:pt x="4938" y="19140"/>
                    <a:pt x="5605" y="19340"/>
                  </a:cubicBezTo>
                  <a:cubicBezTo>
                    <a:pt x="5800" y="19415"/>
                    <a:pt x="5995" y="19451"/>
                    <a:pt x="6182" y="19451"/>
                  </a:cubicBezTo>
                  <a:cubicBezTo>
                    <a:pt x="6983" y="19451"/>
                    <a:pt x="7646" y="18804"/>
                    <a:pt x="7673" y="17939"/>
                  </a:cubicBezTo>
                  <a:cubicBezTo>
                    <a:pt x="7706" y="15804"/>
                    <a:pt x="8107" y="13736"/>
                    <a:pt x="8307" y="11634"/>
                  </a:cubicBezTo>
                  <a:cubicBezTo>
                    <a:pt x="8307" y="11467"/>
                    <a:pt x="8373" y="11434"/>
                    <a:pt x="8540" y="11434"/>
                  </a:cubicBezTo>
                  <a:cubicBezTo>
                    <a:pt x="8974" y="11434"/>
                    <a:pt x="9341" y="11434"/>
                    <a:pt x="9774" y="11401"/>
                  </a:cubicBezTo>
                  <a:cubicBezTo>
                    <a:pt x="10542" y="11301"/>
                    <a:pt x="11109" y="10734"/>
                    <a:pt x="11142" y="10000"/>
                  </a:cubicBezTo>
                  <a:cubicBezTo>
                    <a:pt x="11175" y="9299"/>
                    <a:pt x="10642" y="8732"/>
                    <a:pt x="9875" y="8565"/>
                  </a:cubicBezTo>
                  <a:cubicBezTo>
                    <a:pt x="9642" y="8502"/>
                    <a:pt x="9423" y="8479"/>
                    <a:pt x="9208" y="8479"/>
                  </a:cubicBezTo>
                  <a:cubicBezTo>
                    <a:pt x="9085" y="8479"/>
                    <a:pt x="8963" y="8486"/>
                    <a:pt x="8840" y="8499"/>
                  </a:cubicBezTo>
                  <a:cubicBezTo>
                    <a:pt x="8674" y="8499"/>
                    <a:pt x="8640" y="8465"/>
                    <a:pt x="8640" y="8298"/>
                  </a:cubicBezTo>
                  <a:cubicBezTo>
                    <a:pt x="8674" y="7565"/>
                    <a:pt x="8707" y="6764"/>
                    <a:pt x="8807" y="5997"/>
                  </a:cubicBezTo>
                  <a:cubicBezTo>
                    <a:pt x="8941" y="4829"/>
                    <a:pt x="9041" y="3662"/>
                    <a:pt x="9107" y="2494"/>
                  </a:cubicBezTo>
                  <a:cubicBezTo>
                    <a:pt x="9107" y="1727"/>
                    <a:pt x="8540" y="1127"/>
                    <a:pt x="7806" y="1093"/>
                  </a:cubicBezTo>
                  <a:cubicBezTo>
                    <a:pt x="7778" y="1092"/>
                    <a:pt x="7749" y="1092"/>
                    <a:pt x="7721" y="1092"/>
                  </a:cubicBezTo>
                  <a:cubicBezTo>
                    <a:pt x="6961" y="1092"/>
                    <a:pt x="6370" y="1522"/>
                    <a:pt x="6305" y="2294"/>
                  </a:cubicBezTo>
                  <a:cubicBezTo>
                    <a:pt x="6139" y="3462"/>
                    <a:pt x="5972" y="4596"/>
                    <a:pt x="5772" y="5730"/>
                  </a:cubicBezTo>
                  <a:cubicBezTo>
                    <a:pt x="5605" y="6631"/>
                    <a:pt x="5538" y="7498"/>
                    <a:pt x="5438" y="8432"/>
                  </a:cubicBezTo>
                  <a:cubicBezTo>
                    <a:pt x="5438" y="8499"/>
                    <a:pt x="5471" y="8599"/>
                    <a:pt x="5305" y="8632"/>
                  </a:cubicBezTo>
                  <a:cubicBezTo>
                    <a:pt x="4804" y="8732"/>
                    <a:pt x="4271" y="8799"/>
                    <a:pt x="3670" y="8899"/>
                  </a:cubicBezTo>
                  <a:cubicBezTo>
                    <a:pt x="4337" y="7164"/>
                    <a:pt x="4804" y="5496"/>
                    <a:pt x="5271" y="3895"/>
                  </a:cubicBezTo>
                  <a:cubicBezTo>
                    <a:pt x="5438" y="3095"/>
                    <a:pt x="5605" y="2328"/>
                    <a:pt x="5772" y="1560"/>
                  </a:cubicBezTo>
                  <a:cubicBezTo>
                    <a:pt x="5872" y="993"/>
                    <a:pt x="5672" y="560"/>
                    <a:pt x="5171" y="226"/>
                  </a:cubicBezTo>
                  <a:cubicBezTo>
                    <a:pt x="4921" y="76"/>
                    <a:pt x="4654" y="1"/>
                    <a:pt x="43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75"/>
            <p:cNvSpPr/>
            <p:nvPr/>
          </p:nvSpPr>
          <p:spPr>
            <a:xfrm>
              <a:off x="3459175" y="1693725"/>
              <a:ext cx="279400" cy="495400"/>
            </a:xfrm>
            <a:custGeom>
              <a:avLst/>
              <a:gdLst/>
              <a:ahLst/>
              <a:cxnLst/>
              <a:rect l="l" t="t" r="r" b="b"/>
              <a:pathLst>
                <a:path w="11176" h="19816" fill="none" extrusionOk="0">
                  <a:moveTo>
                    <a:pt x="3670" y="8974"/>
                  </a:moveTo>
                  <a:cubicBezTo>
                    <a:pt x="4271" y="8874"/>
                    <a:pt x="4804" y="8807"/>
                    <a:pt x="5305" y="8707"/>
                  </a:cubicBezTo>
                  <a:cubicBezTo>
                    <a:pt x="5471" y="8674"/>
                    <a:pt x="5438" y="8574"/>
                    <a:pt x="5438" y="8507"/>
                  </a:cubicBezTo>
                  <a:cubicBezTo>
                    <a:pt x="5538" y="7573"/>
                    <a:pt x="5605" y="6706"/>
                    <a:pt x="5772" y="5805"/>
                  </a:cubicBezTo>
                  <a:cubicBezTo>
                    <a:pt x="5972" y="4671"/>
                    <a:pt x="6139" y="3537"/>
                    <a:pt x="6305" y="2369"/>
                  </a:cubicBezTo>
                  <a:cubicBezTo>
                    <a:pt x="6372" y="1569"/>
                    <a:pt x="7006" y="1135"/>
                    <a:pt x="7806" y="1168"/>
                  </a:cubicBezTo>
                  <a:cubicBezTo>
                    <a:pt x="8540" y="1202"/>
                    <a:pt x="9107" y="1802"/>
                    <a:pt x="9107" y="2569"/>
                  </a:cubicBezTo>
                  <a:cubicBezTo>
                    <a:pt x="9041" y="3737"/>
                    <a:pt x="8941" y="4904"/>
                    <a:pt x="8807" y="6072"/>
                  </a:cubicBezTo>
                  <a:cubicBezTo>
                    <a:pt x="8707" y="6839"/>
                    <a:pt x="8674" y="7640"/>
                    <a:pt x="8640" y="8373"/>
                  </a:cubicBezTo>
                  <a:cubicBezTo>
                    <a:pt x="8640" y="8540"/>
                    <a:pt x="8674" y="8574"/>
                    <a:pt x="8840" y="8574"/>
                  </a:cubicBezTo>
                  <a:cubicBezTo>
                    <a:pt x="9174" y="8540"/>
                    <a:pt x="9508" y="8540"/>
                    <a:pt x="9875" y="8640"/>
                  </a:cubicBezTo>
                  <a:cubicBezTo>
                    <a:pt x="10642" y="8807"/>
                    <a:pt x="11175" y="9374"/>
                    <a:pt x="11142" y="10075"/>
                  </a:cubicBezTo>
                  <a:cubicBezTo>
                    <a:pt x="11109" y="10809"/>
                    <a:pt x="10542" y="11376"/>
                    <a:pt x="9774" y="11476"/>
                  </a:cubicBezTo>
                  <a:cubicBezTo>
                    <a:pt x="9341" y="11509"/>
                    <a:pt x="8974" y="11509"/>
                    <a:pt x="8540" y="11509"/>
                  </a:cubicBezTo>
                  <a:cubicBezTo>
                    <a:pt x="8373" y="11509"/>
                    <a:pt x="8307" y="11542"/>
                    <a:pt x="8307" y="11709"/>
                  </a:cubicBezTo>
                  <a:cubicBezTo>
                    <a:pt x="8107" y="13811"/>
                    <a:pt x="7706" y="15879"/>
                    <a:pt x="7673" y="18014"/>
                  </a:cubicBezTo>
                  <a:cubicBezTo>
                    <a:pt x="7640" y="19081"/>
                    <a:pt x="6639" y="19815"/>
                    <a:pt x="5605" y="19415"/>
                  </a:cubicBezTo>
                  <a:cubicBezTo>
                    <a:pt x="4938" y="19215"/>
                    <a:pt x="4537" y="18681"/>
                    <a:pt x="4537" y="17914"/>
                  </a:cubicBezTo>
                  <a:cubicBezTo>
                    <a:pt x="4537" y="16713"/>
                    <a:pt x="4671" y="15545"/>
                    <a:pt x="4838" y="14378"/>
                  </a:cubicBezTo>
                  <a:cubicBezTo>
                    <a:pt x="4971" y="13577"/>
                    <a:pt x="5004" y="12843"/>
                    <a:pt x="5138" y="12043"/>
                  </a:cubicBezTo>
                  <a:cubicBezTo>
                    <a:pt x="5171" y="11743"/>
                    <a:pt x="5104" y="11676"/>
                    <a:pt x="4804" y="11743"/>
                  </a:cubicBezTo>
                  <a:cubicBezTo>
                    <a:pt x="4137" y="11876"/>
                    <a:pt x="3470" y="12009"/>
                    <a:pt x="2836" y="12076"/>
                  </a:cubicBezTo>
                  <a:cubicBezTo>
                    <a:pt x="2269" y="12176"/>
                    <a:pt x="1702" y="12076"/>
                    <a:pt x="1202" y="11809"/>
                  </a:cubicBezTo>
                  <a:cubicBezTo>
                    <a:pt x="368" y="11309"/>
                    <a:pt x="1" y="10508"/>
                    <a:pt x="301" y="9574"/>
                  </a:cubicBezTo>
                  <a:cubicBezTo>
                    <a:pt x="601" y="8540"/>
                    <a:pt x="1002" y="7540"/>
                    <a:pt x="1335" y="6539"/>
                  </a:cubicBezTo>
                  <a:cubicBezTo>
                    <a:pt x="1936" y="4838"/>
                    <a:pt x="2469" y="3136"/>
                    <a:pt x="2936" y="1368"/>
                  </a:cubicBezTo>
                  <a:cubicBezTo>
                    <a:pt x="3036" y="968"/>
                    <a:pt x="3203" y="535"/>
                    <a:pt x="3637" y="301"/>
                  </a:cubicBezTo>
                  <a:cubicBezTo>
                    <a:pt x="4104" y="1"/>
                    <a:pt x="4671" y="1"/>
                    <a:pt x="5171" y="301"/>
                  </a:cubicBezTo>
                  <a:cubicBezTo>
                    <a:pt x="5672" y="635"/>
                    <a:pt x="5872" y="1068"/>
                    <a:pt x="5772" y="1635"/>
                  </a:cubicBezTo>
                  <a:cubicBezTo>
                    <a:pt x="5605" y="2403"/>
                    <a:pt x="5438" y="3170"/>
                    <a:pt x="5271" y="3970"/>
                  </a:cubicBezTo>
                  <a:cubicBezTo>
                    <a:pt x="4804" y="5571"/>
                    <a:pt x="4337" y="7239"/>
                    <a:pt x="3670" y="8974"/>
                  </a:cubicBezTo>
                  <a:close/>
                </a:path>
              </a:pathLst>
            </a:custGeom>
            <a:noFill/>
            <a:ln w="17525"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91" name="Google Shape;3691;p75"/>
          <p:cNvGrpSpPr/>
          <p:nvPr/>
        </p:nvGrpSpPr>
        <p:grpSpPr>
          <a:xfrm>
            <a:off x="5249275" y="1707900"/>
            <a:ext cx="312750" cy="458700"/>
            <a:chOff x="4284775" y="1707900"/>
            <a:chExt cx="312750" cy="458700"/>
          </a:xfrm>
        </p:grpSpPr>
        <p:sp>
          <p:nvSpPr>
            <p:cNvPr id="3692" name="Google Shape;3692;p75"/>
            <p:cNvSpPr/>
            <p:nvPr/>
          </p:nvSpPr>
          <p:spPr>
            <a:xfrm>
              <a:off x="4284775" y="1713525"/>
              <a:ext cx="312750" cy="445250"/>
            </a:xfrm>
            <a:custGeom>
              <a:avLst/>
              <a:gdLst/>
              <a:ahLst/>
              <a:cxnLst/>
              <a:rect l="l" t="t" r="r" b="b"/>
              <a:pathLst>
                <a:path w="12510" h="17810" extrusionOk="0">
                  <a:moveTo>
                    <a:pt x="7104" y="11443"/>
                  </a:moveTo>
                  <a:cubicBezTo>
                    <a:pt x="8017" y="11443"/>
                    <a:pt x="8860" y="12093"/>
                    <a:pt x="9007" y="13119"/>
                  </a:cubicBezTo>
                  <a:cubicBezTo>
                    <a:pt x="9140" y="13886"/>
                    <a:pt x="8873" y="14286"/>
                    <a:pt x="8173" y="14453"/>
                  </a:cubicBezTo>
                  <a:cubicBezTo>
                    <a:pt x="7702" y="14583"/>
                    <a:pt x="7247" y="14658"/>
                    <a:pt x="6796" y="14658"/>
                  </a:cubicBezTo>
                  <a:cubicBezTo>
                    <a:pt x="6321" y="14658"/>
                    <a:pt x="5850" y="14575"/>
                    <a:pt x="5371" y="14386"/>
                  </a:cubicBezTo>
                  <a:cubicBezTo>
                    <a:pt x="4937" y="14186"/>
                    <a:pt x="4504" y="14019"/>
                    <a:pt x="4170" y="13686"/>
                  </a:cubicBezTo>
                  <a:cubicBezTo>
                    <a:pt x="4103" y="13552"/>
                    <a:pt x="3970" y="13452"/>
                    <a:pt x="4137" y="13352"/>
                  </a:cubicBezTo>
                  <a:cubicBezTo>
                    <a:pt x="4770" y="12752"/>
                    <a:pt x="5338" y="12118"/>
                    <a:pt x="6105" y="11718"/>
                  </a:cubicBezTo>
                  <a:cubicBezTo>
                    <a:pt x="6427" y="11530"/>
                    <a:pt x="6770" y="11443"/>
                    <a:pt x="7104" y="11443"/>
                  </a:cubicBezTo>
                  <a:close/>
                  <a:moveTo>
                    <a:pt x="7432" y="1"/>
                  </a:moveTo>
                  <a:cubicBezTo>
                    <a:pt x="7247" y="1"/>
                    <a:pt x="7057" y="36"/>
                    <a:pt x="6872" y="109"/>
                  </a:cubicBezTo>
                  <a:cubicBezTo>
                    <a:pt x="6372" y="310"/>
                    <a:pt x="5971" y="677"/>
                    <a:pt x="5538" y="1043"/>
                  </a:cubicBezTo>
                  <a:cubicBezTo>
                    <a:pt x="4237" y="2211"/>
                    <a:pt x="3203" y="3612"/>
                    <a:pt x="2169" y="5013"/>
                  </a:cubicBezTo>
                  <a:cubicBezTo>
                    <a:pt x="868" y="6714"/>
                    <a:pt x="267" y="8616"/>
                    <a:pt x="134" y="10750"/>
                  </a:cubicBezTo>
                  <a:cubicBezTo>
                    <a:pt x="0" y="13186"/>
                    <a:pt x="801" y="15220"/>
                    <a:pt x="2836" y="16588"/>
                  </a:cubicBezTo>
                  <a:cubicBezTo>
                    <a:pt x="4106" y="17413"/>
                    <a:pt x="5456" y="17809"/>
                    <a:pt x="6853" y="17809"/>
                  </a:cubicBezTo>
                  <a:cubicBezTo>
                    <a:pt x="7658" y="17809"/>
                    <a:pt x="8478" y="17678"/>
                    <a:pt x="9307" y="17422"/>
                  </a:cubicBezTo>
                  <a:cubicBezTo>
                    <a:pt x="10675" y="16955"/>
                    <a:pt x="11709" y="16088"/>
                    <a:pt x="12042" y="14620"/>
                  </a:cubicBezTo>
                  <a:cubicBezTo>
                    <a:pt x="12509" y="12618"/>
                    <a:pt x="11876" y="10917"/>
                    <a:pt x="10374" y="9550"/>
                  </a:cubicBezTo>
                  <a:cubicBezTo>
                    <a:pt x="9469" y="8750"/>
                    <a:pt x="8327" y="8348"/>
                    <a:pt x="7155" y="8348"/>
                  </a:cubicBezTo>
                  <a:cubicBezTo>
                    <a:pt x="6125" y="8348"/>
                    <a:pt x="5073" y="8659"/>
                    <a:pt x="4137" y="9283"/>
                  </a:cubicBezTo>
                  <a:cubicBezTo>
                    <a:pt x="3870" y="9416"/>
                    <a:pt x="3670" y="9583"/>
                    <a:pt x="3369" y="9783"/>
                  </a:cubicBezTo>
                  <a:cubicBezTo>
                    <a:pt x="3470" y="9183"/>
                    <a:pt x="3636" y="8649"/>
                    <a:pt x="3870" y="8215"/>
                  </a:cubicBezTo>
                  <a:cubicBezTo>
                    <a:pt x="4270" y="7415"/>
                    <a:pt x="4804" y="6714"/>
                    <a:pt x="5304" y="5980"/>
                  </a:cubicBezTo>
                  <a:cubicBezTo>
                    <a:pt x="6205" y="4679"/>
                    <a:pt x="7039" y="3312"/>
                    <a:pt x="8373" y="2378"/>
                  </a:cubicBezTo>
                  <a:cubicBezTo>
                    <a:pt x="8740" y="2078"/>
                    <a:pt x="8873" y="1577"/>
                    <a:pt x="8807" y="1077"/>
                  </a:cubicBezTo>
                  <a:cubicBezTo>
                    <a:pt x="8677" y="428"/>
                    <a:pt x="8082" y="1"/>
                    <a:pt x="7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75"/>
            <p:cNvSpPr/>
            <p:nvPr/>
          </p:nvSpPr>
          <p:spPr>
            <a:xfrm>
              <a:off x="4284775" y="1707900"/>
              <a:ext cx="312750" cy="458700"/>
            </a:xfrm>
            <a:custGeom>
              <a:avLst/>
              <a:gdLst/>
              <a:ahLst/>
              <a:cxnLst/>
              <a:rect l="l" t="t" r="r" b="b"/>
              <a:pathLst>
                <a:path w="12510" h="18348" fill="none" extrusionOk="0">
                  <a:moveTo>
                    <a:pt x="3369" y="10008"/>
                  </a:moveTo>
                  <a:cubicBezTo>
                    <a:pt x="3670" y="9808"/>
                    <a:pt x="3870" y="9641"/>
                    <a:pt x="4137" y="9508"/>
                  </a:cubicBezTo>
                  <a:cubicBezTo>
                    <a:pt x="6138" y="8173"/>
                    <a:pt x="8673" y="8273"/>
                    <a:pt x="10374" y="9775"/>
                  </a:cubicBezTo>
                  <a:cubicBezTo>
                    <a:pt x="11876" y="11142"/>
                    <a:pt x="12509" y="12843"/>
                    <a:pt x="12042" y="14845"/>
                  </a:cubicBezTo>
                  <a:cubicBezTo>
                    <a:pt x="11709" y="16313"/>
                    <a:pt x="10675" y="17180"/>
                    <a:pt x="9307" y="17647"/>
                  </a:cubicBezTo>
                  <a:cubicBezTo>
                    <a:pt x="7039" y="18347"/>
                    <a:pt x="4837" y="18114"/>
                    <a:pt x="2836" y="16813"/>
                  </a:cubicBezTo>
                  <a:cubicBezTo>
                    <a:pt x="801" y="15445"/>
                    <a:pt x="0" y="13411"/>
                    <a:pt x="134" y="10975"/>
                  </a:cubicBezTo>
                  <a:cubicBezTo>
                    <a:pt x="267" y="8841"/>
                    <a:pt x="868" y="6939"/>
                    <a:pt x="2169" y="5238"/>
                  </a:cubicBezTo>
                  <a:cubicBezTo>
                    <a:pt x="3203" y="3837"/>
                    <a:pt x="4237" y="2436"/>
                    <a:pt x="5538" y="1268"/>
                  </a:cubicBezTo>
                  <a:cubicBezTo>
                    <a:pt x="5971" y="902"/>
                    <a:pt x="6372" y="535"/>
                    <a:pt x="6872" y="334"/>
                  </a:cubicBezTo>
                  <a:cubicBezTo>
                    <a:pt x="7706" y="1"/>
                    <a:pt x="8640" y="468"/>
                    <a:pt x="8807" y="1302"/>
                  </a:cubicBezTo>
                  <a:cubicBezTo>
                    <a:pt x="8873" y="1802"/>
                    <a:pt x="8740" y="2303"/>
                    <a:pt x="8373" y="2603"/>
                  </a:cubicBezTo>
                  <a:cubicBezTo>
                    <a:pt x="7039" y="3537"/>
                    <a:pt x="6205" y="4904"/>
                    <a:pt x="5304" y="6205"/>
                  </a:cubicBezTo>
                  <a:cubicBezTo>
                    <a:pt x="4804" y="6939"/>
                    <a:pt x="4270" y="7640"/>
                    <a:pt x="3870" y="8440"/>
                  </a:cubicBezTo>
                  <a:cubicBezTo>
                    <a:pt x="3636" y="8874"/>
                    <a:pt x="3470" y="9408"/>
                    <a:pt x="3369" y="10008"/>
                  </a:cubicBezTo>
                  <a:close/>
                  <a:moveTo>
                    <a:pt x="5371" y="14611"/>
                  </a:moveTo>
                  <a:cubicBezTo>
                    <a:pt x="6305" y="14978"/>
                    <a:pt x="7206" y="14945"/>
                    <a:pt x="8173" y="14678"/>
                  </a:cubicBezTo>
                  <a:cubicBezTo>
                    <a:pt x="8873" y="14511"/>
                    <a:pt x="9140" y="14111"/>
                    <a:pt x="9007" y="13344"/>
                  </a:cubicBezTo>
                  <a:cubicBezTo>
                    <a:pt x="8807" y="11943"/>
                    <a:pt x="7306" y="11242"/>
                    <a:pt x="6105" y="11943"/>
                  </a:cubicBezTo>
                  <a:cubicBezTo>
                    <a:pt x="5338" y="12343"/>
                    <a:pt x="4770" y="12977"/>
                    <a:pt x="4137" y="13577"/>
                  </a:cubicBezTo>
                  <a:cubicBezTo>
                    <a:pt x="3970" y="13677"/>
                    <a:pt x="4103" y="13777"/>
                    <a:pt x="4170" y="13911"/>
                  </a:cubicBezTo>
                  <a:cubicBezTo>
                    <a:pt x="4504" y="14244"/>
                    <a:pt x="4937" y="14411"/>
                    <a:pt x="5371" y="14611"/>
                  </a:cubicBezTo>
                  <a:close/>
                </a:path>
              </a:pathLst>
            </a:custGeom>
            <a:noFill/>
            <a:ln w="17525"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94" name="Google Shape;3694;p75"/>
          <p:cNvGrpSpPr/>
          <p:nvPr/>
        </p:nvGrpSpPr>
        <p:grpSpPr>
          <a:xfrm>
            <a:off x="7156775" y="1737100"/>
            <a:ext cx="278550" cy="450350"/>
            <a:chOff x="5594050" y="1737100"/>
            <a:chExt cx="278550" cy="450350"/>
          </a:xfrm>
        </p:grpSpPr>
        <p:sp>
          <p:nvSpPr>
            <p:cNvPr id="3695" name="Google Shape;3695;p75"/>
            <p:cNvSpPr/>
            <p:nvPr/>
          </p:nvSpPr>
          <p:spPr>
            <a:xfrm>
              <a:off x="5594050" y="1744150"/>
              <a:ext cx="278550" cy="438100"/>
            </a:xfrm>
            <a:custGeom>
              <a:avLst/>
              <a:gdLst/>
              <a:ahLst/>
              <a:cxnLst/>
              <a:rect l="l" t="t" r="r" b="b"/>
              <a:pathLst>
                <a:path w="11142" h="17524" extrusionOk="0">
                  <a:moveTo>
                    <a:pt x="6066" y="3108"/>
                  </a:moveTo>
                  <a:cubicBezTo>
                    <a:pt x="6547" y="3108"/>
                    <a:pt x="7038" y="3253"/>
                    <a:pt x="7472" y="3621"/>
                  </a:cubicBezTo>
                  <a:cubicBezTo>
                    <a:pt x="7806" y="3888"/>
                    <a:pt x="7939" y="4355"/>
                    <a:pt x="7706" y="4789"/>
                  </a:cubicBezTo>
                  <a:cubicBezTo>
                    <a:pt x="7205" y="5956"/>
                    <a:pt x="6505" y="6156"/>
                    <a:pt x="5137" y="6156"/>
                  </a:cubicBezTo>
                  <a:cubicBezTo>
                    <a:pt x="5124" y="6157"/>
                    <a:pt x="5112" y="6158"/>
                    <a:pt x="5099" y="6158"/>
                  </a:cubicBezTo>
                  <a:cubicBezTo>
                    <a:pt x="4613" y="6158"/>
                    <a:pt x="4160" y="5541"/>
                    <a:pt x="3769" y="4955"/>
                  </a:cubicBezTo>
                  <a:cubicBezTo>
                    <a:pt x="3636" y="4722"/>
                    <a:pt x="3669" y="4555"/>
                    <a:pt x="3769" y="4355"/>
                  </a:cubicBezTo>
                  <a:cubicBezTo>
                    <a:pt x="3836" y="4188"/>
                    <a:pt x="4003" y="3988"/>
                    <a:pt x="4170" y="3855"/>
                  </a:cubicBezTo>
                  <a:cubicBezTo>
                    <a:pt x="4614" y="3451"/>
                    <a:pt x="5328" y="3108"/>
                    <a:pt x="6066" y="3108"/>
                  </a:cubicBezTo>
                  <a:close/>
                  <a:moveTo>
                    <a:pt x="5798" y="1"/>
                  </a:moveTo>
                  <a:cubicBezTo>
                    <a:pt x="4287" y="1"/>
                    <a:pt x="2926" y="642"/>
                    <a:pt x="1801" y="1820"/>
                  </a:cubicBezTo>
                  <a:cubicBezTo>
                    <a:pt x="434" y="3188"/>
                    <a:pt x="0" y="5289"/>
                    <a:pt x="1468" y="7124"/>
                  </a:cubicBezTo>
                  <a:cubicBezTo>
                    <a:pt x="2368" y="8325"/>
                    <a:pt x="3469" y="9058"/>
                    <a:pt x="5004" y="9225"/>
                  </a:cubicBezTo>
                  <a:cubicBezTo>
                    <a:pt x="5189" y="9245"/>
                    <a:pt x="5375" y="9253"/>
                    <a:pt x="5560" y="9253"/>
                  </a:cubicBezTo>
                  <a:cubicBezTo>
                    <a:pt x="6006" y="9253"/>
                    <a:pt x="6447" y="9206"/>
                    <a:pt x="6872" y="9158"/>
                  </a:cubicBezTo>
                  <a:lnTo>
                    <a:pt x="6872" y="9158"/>
                  </a:lnTo>
                  <a:cubicBezTo>
                    <a:pt x="6938" y="9292"/>
                    <a:pt x="6838" y="9359"/>
                    <a:pt x="6805" y="9392"/>
                  </a:cubicBezTo>
                  <a:cubicBezTo>
                    <a:pt x="6338" y="10359"/>
                    <a:pt x="5804" y="11293"/>
                    <a:pt x="5204" y="12161"/>
                  </a:cubicBezTo>
                  <a:cubicBezTo>
                    <a:pt x="4637" y="13028"/>
                    <a:pt x="3870" y="13662"/>
                    <a:pt x="2969" y="14129"/>
                  </a:cubicBezTo>
                  <a:cubicBezTo>
                    <a:pt x="2635" y="14229"/>
                    <a:pt x="2302" y="14396"/>
                    <a:pt x="2002" y="14629"/>
                  </a:cubicBezTo>
                  <a:cubicBezTo>
                    <a:pt x="1201" y="15063"/>
                    <a:pt x="967" y="15997"/>
                    <a:pt x="1368" y="16731"/>
                  </a:cubicBezTo>
                  <a:cubicBezTo>
                    <a:pt x="1661" y="17249"/>
                    <a:pt x="2167" y="17524"/>
                    <a:pt x="2722" y="17524"/>
                  </a:cubicBezTo>
                  <a:cubicBezTo>
                    <a:pt x="2988" y="17524"/>
                    <a:pt x="3266" y="17461"/>
                    <a:pt x="3536" y="17331"/>
                  </a:cubicBezTo>
                  <a:cubicBezTo>
                    <a:pt x="3836" y="17198"/>
                    <a:pt x="4170" y="17031"/>
                    <a:pt x="4470" y="16864"/>
                  </a:cubicBezTo>
                  <a:cubicBezTo>
                    <a:pt x="5604" y="16330"/>
                    <a:pt x="6605" y="15563"/>
                    <a:pt x="7339" y="14562"/>
                  </a:cubicBezTo>
                  <a:cubicBezTo>
                    <a:pt x="8506" y="13028"/>
                    <a:pt x="9440" y="11393"/>
                    <a:pt x="10141" y="9625"/>
                  </a:cubicBezTo>
                  <a:cubicBezTo>
                    <a:pt x="10774" y="7991"/>
                    <a:pt x="10941" y="6323"/>
                    <a:pt x="11041" y="4622"/>
                  </a:cubicBezTo>
                  <a:cubicBezTo>
                    <a:pt x="11141" y="3888"/>
                    <a:pt x="11041" y="3288"/>
                    <a:pt x="10474" y="2821"/>
                  </a:cubicBezTo>
                  <a:cubicBezTo>
                    <a:pt x="10441" y="2821"/>
                    <a:pt x="10441" y="2721"/>
                    <a:pt x="10374" y="2687"/>
                  </a:cubicBezTo>
                  <a:cubicBezTo>
                    <a:pt x="9640" y="1286"/>
                    <a:pt x="8439" y="386"/>
                    <a:pt x="6938" y="119"/>
                  </a:cubicBezTo>
                  <a:cubicBezTo>
                    <a:pt x="6550" y="40"/>
                    <a:pt x="6170" y="1"/>
                    <a:pt x="57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75"/>
            <p:cNvSpPr/>
            <p:nvPr/>
          </p:nvSpPr>
          <p:spPr>
            <a:xfrm>
              <a:off x="5594050" y="1737100"/>
              <a:ext cx="278550" cy="450350"/>
            </a:xfrm>
            <a:custGeom>
              <a:avLst/>
              <a:gdLst/>
              <a:ahLst/>
              <a:cxnLst/>
              <a:rect l="l" t="t" r="r" b="b"/>
              <a:pathLst>
                <a:path w="11142" h="18014" fill="none" extrusionOk="0">
                  <a:moveTo>
                    <a:pt x="6872" y="9440"/>
                  </a:moveTo>
                  <a:cubicBezTo>
                    <a:pt x="6271" y="9507"/>
                    <a:pt x="5637" y="9574"/>
                    <a:pt x="5004" y="9507"/>
                  </a:cubicBezTo>
                  <a:cubicBezTo>
                    <a:pt x="3469" y="9340"/>
                    <a:pt x="2368" y="8607"/>
                    <a:pt x="1468" y="7406"/>
                  </a:cubicBezTo>
                  <a:cubicBezTo>
                    <a:pt x="0" y="5571"/>
                    <a:pt x="434" y="3470"/>
                    <a:pt x="1801" y="2102"/>
                  </a:cubicBezTo>
                  <a:cubicBezTo>
                    <a:pt x="3202" y="634"/>
                    <a:pt x="4970" y="0"/>
                    <a:pt x="6938" y="401"/>
                  </a:cubicBezTo>
                  <a:cubicBezTo>
                    <a:pt x="8439" y="668"/>
                    <a:pt x="9640" y="1568"/>
                    <a:pt x="10374" y="2969"/>
                  </a:cubicBezTo>
                  <a:cubicBezTo>
                    <a:pt x="10441" y="3003"/>
                    <a:pt x="10441" y="3103"/>
                    <a:pt x="10474" y="3103"/>
                  </a:cubicBezTo>
                  <a:cubicBezTo>
                    <a:pt x="11041" y="3570"/>
                    <a:pt x="11141" y="4170"/>
                    <a:pt x="11041" y="4904"/>
                  </a:cubicBezTo>
                  <a:cubicBezTo>
                    <a:pt x="10941" y="6605"/>
                    <a:pt x="10774" y="8273"/>
                    <a:pt x="10141" y="9907"/>
                  </a:cubicBezTo>
                  <a:cubicBezTo>
                    <a:pt x="9440" y="11675"/>
                    <a:pt x="8506" y="13310"/>
                    <a:pt x="7339" y="14844"/>
                  </a:cubicBezTo>
                  <a:cubicBezTo>
                    <a:pt x="6605" y="15845"/>
                    <a:pt x="5604" y="16612"/>
                    <a:pt x="4470" y="17146"/>
                  </a:cubicBezTo>
                  <a:cubicBezTo>
                    <a:pt x="4170" y="17313"/>
                    <a:pt x="3836" y="17480"/>
                    <a:pt x="3536" y="17613"/>
                  </a:cubicBezTo>
                  <a:cubicBezTo>
                    <a:pt x="2702" y="18013"/>
                    <a:pt x="1801" y="17780"/>
                    <a:pt x="1368" y="17013"/>
                  </a:cubicBezTo>
                  <a:cubicBezTo>
                    <a:pt x="967" y="16279"/>
                    <a:pt x="1201" y="15345"/>
                    <a:pt x="2002" y="14911"/>
                  </a:cubicBezTo>
                  <a:cubicBezTo>
                    <a:pt x="2302" y="14678"/>
                    <a:pt x="2635" y="14511"/>
                    <a:pt x="2969" y="14411"/>
                  </a:cubicBezTo>
                  <a:cubicBezTo>
                    <a:pt x="3870" y="13944"/>
                    <a:pt x="4637" y="13310"/>
                    <a:pt x="5204" y="12443"/>
                  </a:cubicBezTo>
                  <a:cubicBezTo>
                    <a:pt x="5804" y="11575"/>
                    <a:pt x="6338" y="10641"/>
                    <a:pt x="6805" y="9674"/>
                  </a:cubicBezTo>
                  <a:cubicBezTo>
                    <a:pt x="6838" y="9641"/>
                    <a:pt x="6938" y="9574"/>
                    <a:pt x="6872" y="9440"/>
                  </a:cubicBezTo>
                  <a:close/>
                  <a:moveTo>
                    <a:pt x="5137" y="6438"/>
                  </a:moveTo>
                  <a:cubicBezTo>
                    <a:pt x="6505" y="6438"/>
                    <a:pt x="7205" y="6238"/>
                    <a:pt x="7706" y="5071"/>
                  </a:cubicBezTo>
                  <a:cubicBezTo>
                    <a:pt x="7939" y="4637"/>
                    <a:pt x="7806" y="4170"/>
                    <a:pt x="7472" y="3903"/>
                  </a:cubicBezTo>
                  <a:cubicBezTo>
                    <a:pt x="6371" y="2969"/>
                    <a:pt x="4904" y="3470"/>
                    <a:pt x="4170" y="4137"/>
                  </a:cubicBezTo>
                  <a:cubicBezTo>
                    <a:pt x="4003" y="4270"/>
                    <a:pt x="3836" y="4470"/>
                    <a:pt x="3769" y="4637"/>
                  </a:cubicBezTo>
                  <a:cubicBezTo>
                    <a:pt x="3669" y="4837"/>
                    <a:pt x="3636" y="5004"/>
                    <a:pt x="3769" y="5237"/>
                  </a:cubicBezTo>
                  <a:cubicBezTo>
                    <a:pt x="4170" y="5838"/>
                    <a:pt x="4637" y="6472"/>
                    <a:pt x="5137" y="6438"/>
                  </a:cubicBezTo>
                  <a:close/>
                </a:path>
              </a:pathLst>
            </a:custGeom>
            <a:noFill/>
            <a:ln w="17525"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97" name="Google Shape;3697;p75"/>
          <p:cNvGrpSpPr/>
          <p:nvPr/>
        </p:nvGrpSpPr>
        <p:grpSpPr>
          <a:xfrm>
            <a:off x="2097092" y="1717925"/>
            <a:ext cx="288575" cy="447000"/>
            <a:chOff x="2184100" y="1717925"/>
            <a:chExt cx="288575" cy="447000"/>
          </a:xfrm>
        </p:grpSpPr>
        <p:sp>
          <p:nvSpPr>
            <p:cNvPr id="3698" name="Google Shape;3698;p75"/>
            <p:cNvSpPr/>
            <p:nvPr/>
          </p:nvSpPr>
          <p:spPr>
            <a:xfrm>
              <a:off x="2184100" y="1728025"/>
              <a:ext cx="288575" cy="432950"/>
            </a:xfrm>
            <a:custGeom>
              <a:avLst/>
              <a:gdLst/>
              <a:ahLst/>
              <a:cxnLst/>
              <a:rect l="l" t="t" r="r" b="b"/>
              <a:pathLst>
                <a:path w="11543" h="17318" extrusionOk="0">
                  <a:moveTo>
                    <a:pt x="4455" y="0"/>
                  </a:moveTo>
                  <a:cubicBezTo>
                    <a:pt x="3793" y="0"/>
                    <a:pt x="3113" y="272"/>
                    <a:pt x="2569" y="830"/>
                  </a:cubicBezTo>
                  <a:cubicBezTo>
                    <a:pt x="2002" y="1464"/>
                    <a:pt x="1569" y="2098"/>
                    <a:pt x="1235" y="2798"/>
                  </a:cubicBezTo>
                  <a:cubicBezTo>
                    <a:pt x="968" y="3299"/>
                    <a:pt x="668" y="3799"/>
                    <a:pt x="668" y="4366"/>
                  </a:cubicBezTo>
                  <a:cubicBezTo>
                    <a:pt x="668" y="4933"/>
                    <a:pt x="1068" y="5434"/>
                    <a:pt x="1635" y="5534"/>
                  </a:cubicBezTo>
                  <a:cubicBezTo>
                    <a:pt x="1808" y="5584"/>
                    <a:pt x="1977" y="5608"/>
                    <a:pt x="2139" y="5608"/>
                  </a:cubicBezTo>
                  <a:cubicBezTo>
                    <a:pt x="2729" y="5608"/>
                    <a:pt x="3220" y="5290"/>
                    <a:pt x="3403" y="4767"/>
                  </a:cubicBezTo>
                  <a:cubicBezTo>
                    <a:pt x="3570" y="4266"/>
                    <a:pt x="3837" y="3799"/>
                    <a:pt x="4170" y="3332"/>
                  </a:cubicBezTo>
                  <a:cubicBezTo>
                    <a:pt x="4270" y="3499"/>
                    <a:pt x="4304" y="3632"/>
                    <a:pt x="4304" y="3699"/>
                  </a:cubicBezTo>
                  <a:cubicBezTo>
                    <a:pt x="4604" y="4833"/>
                    <a:pt x="4537" y="6001"/>
                    <a:pt x="4471" y="7135"/>
                  </a:cubicBezTo>
                  <a:cubicBezTo>
                    <a:pt x="4270" y="9437"/>
                    <a:pt x="3937" y="11672"/>
                    <a:pt x="3803" y="13973"/>
                  </a:cubicBezTo>
                  <a:cubicBezTo>
                    <a:pt x="3803" y="14140"/>
                    <a:pt x="3703" y="14207"/>
                    <a:pt x="3503" y="14207"/>
                  </a:cubicBezTo>
                  <a:cubicBezTo>
                    <a:pt x="2836" y="14307"/>
                    <a:pt x="2136" y="14340"/>
                    <a:pt x="1468" y="14440"/>
                  </a:cubicBezTo>
                  <a:cubicBezTo>
                    <a:pt x="835" y="14507"/>
                    <a:pt x="434" y="14840"/>
                    <a:pt x="201" y="15341"/>
                  </a:cubicBezTo>
                  <a:cubicBezTo>
                    <a:pt x="1" y="15841"/>
                    <a:pt x="168" y="16308"/>
                    <a:pt x="601" y="16675"/>
                  </a:cubicBezTo>
                  <a:cubicBezTo>
                    <a:pt x="1043" y="17091"/>
                    <a:pt x="1565" y="17243"/>
                    <a:pt x="2153" y="17243"/>
                  </a:cubicBezTo>
                  <a:cubicBezTo>
                    <a:pt x="2320" y="17243"/>
                    <a:pt x="2492" y="17231"/>
                    <a:pt x="2669" y="17209"/>
                  </a:cubicBezTo>
                  <a:cubicBezTo>
                    <a:pt x="3751" y="17077"/>
                    <a:pt x="4853" y="16945"/>
                    <a:pt x="5959" y="16945"/>
                  </a:cubicBezTo>
                  <a:cubicBezTo>
                    <a:pt x="6252" y="16945"/>
                    <a:pt x="6546" y="16954"/>
                    <a:pt x="6839" y="16975"/>
                  </a:cubicBezTo>
                  <a:cubicBezTo>
                    <a:pt x="7773" y="17009"/>
                    <a:pt x="8674" y="17009"/>
                    <a:pt x="9608" y="17276"/>
                  </a:cubicBezTo>
                  <a:cubicBezTo>
                    <a:pt x="9717" y="17304"/>
                    <a:pt x="9827" y="17318"/>
                    <a:pt x="9936" y="17318"/>
                  </a:cubicBezTo>
                  <a:cubicBezTo>
                    <a:pt x="10591" y="17318"/>
                    <a:pt x="11199" y="16828"/>
                    <a:pt x="11342" y="16141"/>
                  </a:cubicBezTo>
                  <a:cubicBezTo>
                    <a:pt x="11542" y="15341"/>
                    <a:pt x="10975" y="14674"/>
                    <a:pt x="10041" y="14540"/>
                  </a:cubicBezTo>
                  <a:cubicBezTo>
                    <a:pt x="9107" y="14440"/>
                    <a:pt x="8173" y="14373"/>
                    <a:pt x="7206" y="14340"/>
                  </a:cubicBezTo>
                  <a:cubicBezTo>
                    <a:pt x="7006" y="14340"/>
                    <a:pt x="6939" y="14273"/>
                    <a:pt x="6939" y="14040"/>
                  </a:cubicBezTo>
                  <a:cubicBezTo>
                    <a:pt x="7006" y="12806"/>
                    <a:pt x="7173" y="11538"/>
                    <a:pt x="7306" y="10304"/>
                  </a:cubicBezTo>
                  <a:cubicBezTo>
                    <a:pt x="7473" y="8669"/>
                    <a:pt x="7740" y="7035"/>
                    <a:pt x="7673" y="5434"/>
                  </a:cubicBezTo>
                  <a:cubicBezTo>
                    <a:pt x="7640" y="3933"/>
                    <a:pt x="7306" y="2498"/>
                    <a:pt x="6505" y="1164"/>
                  </a:cubicBezTo>
                  <a:cubicBezTo>
                    <a:pt x="6031" y="397"/>
                    <a:pt x="5256" y="0"/>
                    <a:pt x="44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75"/>
            <p:cNvSpPr/>
            <p:nvPr/>
          </p:nvSpPr>
          <p:spPr>
            <a:xfrm>
              <a:off x="2184100" y="1717925"/>
              <a:ext cx="288575" cy="447000"/>
            </a:xfrm>
            <a:custGeom>
              <a:avLst/>
              <a:gdLst/>
              <a:ahLst/>
              <a:cxnLst/>
              <a:rect l="l" t="t" r="r" b="b"/>
              <a:pathLst>
                <a:path w="11543" h="17880" fill="none" extrusionOk="0">
                  <a:moveTo>
                    <a:pt x="4170" y="3736"/>
                  </a:moveTo>
                  <a:cubicBezTo>
                    <a:pt x="3837" y="4203"/>
                    <a:pt x="3570" y="4670"/>
                    <a:pt x="3403" y="5171"/>
                  </a:cubicBezTo>
                  <a:cubicBezTo>
                    <a:pt x="3170" y="5838"/>
                    <a:pt x="2436" y="6171"/>
                    <a:pt x="1635" y="5938"/>
                  </a:cubicBezTo>
                  <a:cubicBezTo>
                    <a:pt x="1068" y="5838"/>
                    <a:pt x="668" y="5337"/>
                    <a:pt x="668" y="4770"/>
                  </a:cubicBezTo>
                  <a:cubicBezTo>
                    <a:pt x="668" y="4203"/>
                    <a:pt x="968" y="3703"/>
                    <a:pt x="1235" y="3202"/>
                  </a:cubicBezTo>
                  <a:cubicBezTo>
                    <a:pt x="1569" y="2502"/>
                    <a:pt x="2002" y="1868"/>
                    <a:pt x="2569" y="1234"/>
                  </a:cubicBezTo>
                  <a:cubicBezTo>
                    <a:pt x="3770" y="0"/>
                    <a:pt x="5638" y="167"/>
                    <a:pt x="6505" y="1568"/>
                  </a:cubicBezTo>
                  <a:cubicBezTo>
                    <a:pt x="7306" y="2902"/>
                    <a:pt x="7640" y="4337"/>
                    <a:pt x="7673" y="5838"/>
                  </a:cubicBezTo>
                  <a:cubicBezTo>
                    <a:pt x="7740" y="7439"/>
                    <a:pt x="7473" y="9073"/>
                    <a:pt x="7306" y="10708"/>
                  </a:cubicBezTo>
                  <a:cubicBezTo>
                    <a:pt x="7173" y="11942"/>
                    <a:pt x="7006" y="13210"/>
                    <a:pt x="6939" y="14444"/>
                  </a:cubicBezTo>
                  <a:cubicBezTo>
                    <a:pt x="6939" y="14677"/>
                    <a:pt x="7006" y="14744"/>
                    <a:pt x="7206" y="14744"/>
                  </a:cubicBezTo>
                  <a:cubicBezTo>
                    <a:pt x="8173" y="14777"/>
                    <a:pt x="9107" y="14844"/>
                    <a:pt x="10041" y="14944"/>
                  </a:cubicBezTo>
                  <a:cubicBezTo>
                    <a:pt x="10975" y="15078"/>
                    <a:pt x="11542" y="15745"/>
                    <a:pt x="11342" y="16545"/>
                  </a:cubicBezTo>
                  <a:cubicBezTo>
                    <a:pt x="11175" y="17346"/>
                    <a:pt x="10375" y="17880"/>
                    <a:pt x="9608" y="17680"/>
                  </a:cubicBezTo>
                  <a:cubicBezTo>
                    <a:pt x="8674" y="17413"/>
                    <a:pt x="7773" y="17413"/>
                    <a:pt x="6839" y="17379"/>
                  </a:cubicBezTo>
                  <a:cubicBezTo>
                    <a:pt x="5438" y="17279"/>
                    <a:pt x="4037" y="17446"/>
                    <a:pt x="2669" y="17613"/>
                  </a:cubicBezTo>
                  <a:cubicBezTo>
                    <a:pt x="1869" y="17713"/>
                    <a:pt x="1168" y="17613"/>
                    <a:pt x="601" y="17079"/>
                  </a:cubicBezTo>
                  <a:cubicBezTo>
                    <a:pt x="168" y="16712"/>
                    <a:pt x="1" y="16245"/>
                    <a:pt x="201" y="15745"/>
                  </a:cubicBezTo>
                  <a:cubicBezTo>
                    <a:pt x="434" y="15244"/>
                    <a:pt x="835" y="14911"/>
                    <a:pt x="1468" y="14844"/>
                  </a:cubicBezTo>
                  <a:cubicBezTo>
                    <a:pt x="2136" y="14744"/>
                    <a:pt x="2836" y="14711"/>
                    <a:pt x="3503" y="14611"/>
                  </a:cubicBezTo>
                  <a:cubicBezTo>
                    <a:pt x="3703" y="14611"/>
                    <a:pt x="3803" y="14544"/>
                    <a:pt x="3803" y="14377"/>
                  </a:cubicBezTo>
                  <a:cubicBezTo>
                    <a:pt x="3937" y="12076"/>
                    <a:pt x="4270" y="9841"/>
                    <a:pt x="4471" y="7539"/>
                  </a:cubicBezTo>
                  <a:cubicBezTo>
                    <a:pt x="4537" y="6405"/>
                    <a:pt x="4604" y="5237"/>
                    <a:pt x="4304" y="4103"/>
                  </a:cubicBezTo>
                  <a:cubicBezTo>
                    <a:pt x="4304" y="4036"/>
                    <a:pt x="4270" y="3903"/>
                    <a:pt x="4170" y="3736"/>
                  </a:cubicBezTo>
                  <a:close/>
                </a:path>
              </a:pathLst>
            </a:custGeom>
            <a:noFill/>
            <a:ln w="17525"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00" name="Google Shape;3700;p75"/>
          <p:cNvSpPr txBox="1">
            <a:spLocks noGrp="1"/>
          </p:cNvSpPr>
          <p:nvPr>
            <p:ph type="title"/>
          </p:nvPr>
        </p:nvSpPr>
        <p:spPr>
          <a:xfrm>
            <a:off x="713225" y="722376"/>
            <a:ext cx="7717500" cy="5727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GB"/>
              <a:t>Alternative resources</a:t>
            </a:r>
          </a:p>
        </p:txBody>
      </p:sp>
      <p:grpSp>
        <p:nvGrpSpPr>
          <p:cNvPr id="3701" name="Google Shape;3701;p75"/>
          <p:cNvGrpSpPr/>
          <p:nvPr/>
        </p:nvGrpSpPr>
        <p:grpSpPr>
          <a:xfrm>
            <a:off x="2689008" y="1699575"/>
            <a:ext cx="422000" cy="494550"/>
            <a:chOff x="2539350" y="1699575"/>
            <a:chExt cx="422000" cy="494550"/>
          </a:xfrm>
        </p:grpSpPr>
        <p:sp>
          <p:nvSpPr>
            <p:cNvPr id="3702" name="Google Shape;3702;p75"/>
            <p:cNvSpPr/>
            <p:nvPr/>
          </p:nvSpPr>
          <p:spPr>
            <a:xfrm>
              <a:off x="2540200" y="1700625"/>
              <a:ext cx="421150" cy="474125"/>
            </a:xfrm>
            <a:custGeom>
              <a:avLst/>
              <a:gdLst/>
              <a:ahLst/>
              <a:cxnLst/>
              <a:rect l="l" t="t" r="r" b="b"/>
              <a:pathLst>
                <a:path w="16846" h="18965" extrusionOk="0">
                  <a:moveTo>
                    <a:pt x="5368" y="14211"/>
                  </a:moveTo>
                  <a:cubicBezTo>
                    <a:pt x="5477" y="14211"/>
                    <a:pt x="5589" y="14219"/>
                    <a:pt x="5704" y="14235"/>
                  </a:cubicBezTo>
                  <a:cubicBezTo>
                    <a:pt x="5237" y="14736"/>
                    <a:pt x="4904" y="15236"/>
                    <a:pt x="4337" y="15536"/>
                  </a:cubicBezTo>
                  <a:cubicBezTo>
                    <a:pt x="4267" y="15559"/>
                    <a:pt x="4197" y="15572"/>
                    <a:pt x="4129" y="15572"/>
                  </a:cubicBezTo>
                  <a:cubicBezTo>
                    <a:pt x="3904" y="15572"/>
                    <a:pt x="3698" y="15436"/>
                    <a:pt x="3569" y="15103"/>
                  </a:cubicBezTo>
                  <a:cubicBezTo>
                    <a:pt x="3436" y="14802"/>
                    <a:pt x="3636" y="14636"/>
                    <a:pt x="3870" y="14569"/>
                  </a:cubicBezTo>
                  <a:cubicBezTo>
                    <a:pt x="4343" y="14402"/>
                    <a:pt x="4817" y="14211"/>
                    <a:pt x="5368" y="14211"/>
                  </a:cubicBezTo>
                  <a:close/>
                  <a:moveTo>
                    <a:pt x="6363" y="0"/>
                  </a:moveTo>
                  <a:cubicBezTo>
                    <a:pt x="5939" y="0"/>
                    <a:pt x="5510" y="48"/>
                    <a:pt x="5071" y="125"/>
                  </a:cubicBezTo>
                  <a:cubicBezTo>
                    <a:pt x="1902" y="759"/>
                    <a:pt x="501" y="3728"/>
                    <a:pt x="934" y="6129"/>
                  </a:cubicBezTo>
                  <a:cubicBezTo>
                    <a:pt x="1101" y="6830"/>
                    <a:pt x="1668" y="7330"/>
                    <a:pt x="2335" y="7330"/>
                  </a:cubicBezTo>
                  <a:cubicBezTo>
                    <a:pt x="2377" y="7334"/>
                    <a:pt x="2419" y="7336"/>
                    <a:pt x="2459" y="7336"/>
                  </a:cubicBezTo>
                  <a:cubicBezTo>
                    <a:pt x="3098" y="7336"/>
                    <a:pt x="3577" y="6853"/>
                    <a:pt x="3703" y="6163"/>
                  </a:cubicBezTo>
                  <a:cubicBezTo>
                    <a:pt x="3736" y="5963"/>
                    <a:pt x="3736" y="5762"/>
                    <a:pt x="3736" y="5562"/>
                  </a:cubicBezTo>
                  <a:cubicBezTo>
                    <a:pt x="3670" y="4628"/>
                    <a:pt x="4237" y="3761"/>
                    <a:pt x="5071" y="3427"/>
                  </a:cubicBezTo>
                  <a:cubicBezTo>
                    <a:pt x="5371" y="3294"/>
                    <a:pt x="5671" y="3227"/>
                    <a:pt x="5938" y="3161"/>
                  </a:cubicBezTo>
                  <a:cubicBezTo>
                    <a:pt x="6054" y="3143"/>
                    <a:pt x="6168" y="3134"/>
                    <a:pt x="6280" y="3134"/>
                  </a:cubicBezTo>
                  <a:cubicBezTo>
                    <a:pt x="6807" y="3134"/>
                    <a:pt x="7269" y="3344"/>
                    <a:pt x="7572" y="3894"/>
                  </a:cubicBezTo>
                  <a:cubicBezTo>
                    <a:pt x="7772" y="4228"/>
                    <a:pt x="8006" y="4595"/>
                    <a:pt x="8106" y="4962"/>
                  </a:cubicBezTo>
                  <a:cubicBezTo>
                    <a:pt x="8940" y="7163"/>
                    <a:pt x="8340" y="9265"/>
                    <a:pt x="7572" y="11300"/>
                  </a:cubicBezTo>
                  <a:cubicBezTo>
                    <a:pt x="7553" y="11398"/>
                    <a:pt x="7509" y="11427"/>
                    <a:pt x="7464" y="11427"/>
                  </a:cubicBezTo>
                  <a:cubicBezTo>
                    <a:pt x="7432" y="11427"/>
                    <a:pt x="7399" y="11413"/>
                    <a:pt x="7372" y="11400"/>
                  </a:cubicBezTo>
                  <a:cubicBezTo>
                    <a:pt x="6745" y="11126"/>
                    <a:pt x="6117" y="11016"/>
                    <a:pt x="5486" y="11016"/>
                  </a:cubicBezTo>
                  <a:cubicBezTo>
                    <a:pt x="4809" y="11016"/>
                    <a:pt x="4127" y="11143"/>
                    <a:pt x="3436" y="11333"/>
                  </a:cubicBezTo>
                  <a:cubicBezTo>
                    <a:pt x="2102" y="11667"/>
                    <a:pt x="1101" y="12434"/>
                    <a:pt x="667" y="13735"/>
                  </a:cubicBezTo>
                  <a:cubicBezTo>
                    <a:pt x="0" y="15603"/>
                    <a:pt x="1234" y="17938"/>
                    <a:pt x="3203" y="18572"/>
                  </a:cubicBezTo>
                  <a:cubicBezTo>
                    <a:pt x="3472" y="18652"/>
                    <a:pt x="3736" y="18687"/>
                    <a:pt x="3996" y="18687"/>
                  </a:cubicBezTo>
                  <a:cubicBezTo>
                    <a:pt x="4603" y="18687"/>
                    <a:pt x="5187" y="18495"/>
                    <a:pt x="5771" y="18238"/>
                  </a:cubicBezTo>
                  <a:cubicBezTo>
                    <a:pt x="6672" y="17804"/>
                    <a:pt x="7339" y="17137"/>
                    <a:pt x="7906" y="16437"/>
                  </a:cubicBezTo>
                  <a:cubicBezTo>
                    <a:pt x="7979" y="16345"/>
                    <a:pt x="8032" y="16294"/>
                    <a:pt x="8093" y="16294"/>
                  </a:cubicBezTo>
                  <a:cubicBezTo>
                    <a:pt x="8143" y="16294"/>
                    <a:pt x="8198" y="16328"/>
                    <a:pt x="8273" y="16403"/>
                  </a:cubicBezTo>
                  <a:cubicBezTo>
                    <a:pt x="8540" y="16637"/>
                    <a:pt x="8840" y="16904"/>
                    <a:pt x="9107" y="17104"/>
                  </a:cubicBezTo>
                  <a:cubicBezTo>
                    <a:pt x="9841" y="17638"/>
                    <a:pt x="10441" y="18271"/>
                    <a:pt x="11242" y="18605"/>
                  </a:cubicBezTo>
                  <a:cubicBezTo>
                    <a:pt x="11799" y="18849"/>
                    <a:pt x="12360" y="18964"/>
                    <a:pt x="12900" y="18964"/>
                  </a:cubicBezTo>
                  <a:cubicBezTo>
                    <a:pt x="14719" y="18964"/>
                    <a:pt x="16301" y="17660"/>
                    <a:pt x="16712" y="15603"/>
                  </a:cubicBezTo>
                  <a:cubicBezTo>
                    <a:pt x="16846" y="14836"/>
                    <a:pt x="16412" y="14102"/>
                    <a:pt x="15778" y="13835"/>
                  </a:cubicBezTo>
                  <a:cubicBezTo>
                    <a:pt x="15597" y="13762"/>
                    <a:pt x="15413" y="13727"/>
                    <a:pt x="15232" y="13727"/>
                  </a:cubicBezTo>
                  <a:cubicBezTo>
                    <a:pt x="14745" y="13727"/>
                    <a:pt x="14275" y="13983"/>
                    <a:pt x="13910" y="14469"/>
                  </a:cubicBezTo>
                  <a:cubicBezTo>
                    <a:pt x="13743" y="14736"/>
                    <a:pt x="13610" y="15036"/>
                    <a:pt x="13510" y="15269"/>
                  </a:cubicBezTo>
                  <a:cubicBezTo>
                    <a:pt x="13324" y="15663"/>
                    <a:pt x="13086" y="15863"/>
                    <a:pt x="12805" y="15863"/>
                  </a:cubicBezTo>
                  <a:cubicBezTo>
                    <a:pt x="12633" y="15863"/>
                    <a:pt x="12445" y="15788"/>
                    <a:pt x="12242" y="15636"/>
                  </a:cubicBezTo>
                  <a:cubicBezTo>
                    <a:pt x="11542" y="15136"/>
                    <a:pt x="10841" y="14602"/>
                    <a:pt x="10208" y="13968"/>
                  </a:cubicBezTo>
                  <a:cubicBezTo>
                    <a:pt x="9941" y="13768"/>
                    <a:pt x="9941" y="13601"/>
                    <a:pt x="10074" y="13301"/>
                  </a:cubicBezTo>
                  <a:cubicBezTo>
                    <a:pt x="10941" y="11467"/>
                    <a:pt x="11442" y="9532"/>
                    <a:pt x="11609" y="7464"/>
                  </a:cubicBezTo>
                  <a:cubicBezTo>
                    <a:pt x="11575" y="5629"/>
                    <a:pt x="11175" y="3928"/>
                    <a:pt x="10274" y="2293"/>
                  </a:cubicBezTo>
                  <a:cubicBezTo>
                    <a:pt x="9774" y="1493"/>
                    <a:pt x="9173" y="826"/>
                    <a:pt x="8340" y="425"/>
                  </a:cubicBezTo>
                  <a:cubicBezTo>
                    <a:pt x="7686" y="119"/>
                    <a:pt x="7032" y="0"/>
                    <a:pt x="63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75"/>
            <p:cNvSpPr/>
            <p:nvPr/>
          </p:nvSpPr>
          <p:spPr>
            <a:xfrm>
              <a:off x="2539350" y="1699575"/>
              <a:ext cx="421175" cy="494550"/>
            </a:xfrm>
            <a:custGeom>
              <a:avLst/>
              <a:gdLst/>
              <a:ahLst/>
              <a:cxnLst/>
              <a:rect l="l" t="t" r="r" b="b"/>
              <a:pathLst>
                <a:path w="16847" h="19782" fill="none" extrusionOk="0">
                  <a:moveTo>
                    <a:pt x="10108" y="13343"/>
                  </a:moveTo>
                  <a:lnTo>
                    <a:pt x="10342" y="14811"/>
                  </a:lnTo>
                  <a:lnTo>
                    <a:pt x="12276" y="15745"/>
                  </a:lnTo>
                  <a:cubicBezTo>
                    <a:pt x="12810" y="16112"/>
                    <a:pt x="13244" y="15978"/>
                    <a:pt x="13511" y="15345"/>
                  </a:cubicBezTo>
                  <a:cubicBezTo>
                    <a:pt x="13644" y="15111"/>
                    <a:pt x="13777" y="14811"/>
                    <a:pt x="13944" y="14577"/>
                  </a:cubicBezTo>
                  <a:cubicBezTo>
                    <a:pt x="14445" y="13910"/>
                    <a:pt x="15145" y="13643"/>
                    <a:pt x="15812" y="13944"/>
                  </a:cubicBezTo>
                  <a:cubicBezTo>
                    <a:pt x="16446" y="14177"/>
                    <a:pt x="16846" y="14944"/>
                    <a:pt x="16746" y="15678"/>
                  </a:cubicBezTo>
                  <a:cubicBezTo>
                    <a:pt x="16179" y="18347"/>
                    <a:pt x="13677" y="19781"/>
                    <a:pt x="11276" y="18680"/>
                  </a:cubicBezTo>
                  <a:cubicBezTo>
                    <a:pt x="10475" y="18347"/>
                    <a:pt x="9841" y="17746"/>
                    <a:pt x="9141" y="17179"/>
                  </a:cubicBezTo>
                  <a:cubicBezTo>
                    <a:pt x="8841" y="16979"/>
                    <a:pt x="8574" y="16746"/>
                    <a:pt x="8307" y="16479"/>
                  </a:cubicBezTo>
                  <a:cubicBezTo>
                    <a:pt x="8140" y="16312"/>
                    <a:pt x="8073" y="16345"/>
                    <a:pt x="7940" y="16512"/>
                  </a:cubicBezTo>
                  <a:cubicBezTo>
                    <a:pt x="7339" y="17246"/>
                    <a:pt x="6672" y="17913"/>
                    <a:pt x="5805" y="18313"/>
                  </a:cubicBezTo>
                  <a:cubicBezTo>
                    <a:pt x="4971" y="18680"/>
                    <a:pt x="4137" y="18947"/>
                    <a:pt x="3237" y="18647"/>
                  </a:cubicBezTo>
                  <a:cubicBezTo>
                    <a:pt x="1268" y="18013"/>
                    <a:pt x="1" y="15678"/>
                    <a:pt x="701" y="13810"/>
                  </a:cubicBezTo>
                  <a:cubicBezTo>
                    <a:pt x="1135" y="12509"/>
                    <a:pt x="2136" y="11775"/>
                    <a:pt x="3470" y="11442"/>
                  </a:cubicBezTo>
                  <a:cubicBezTo>
                    <a:pt x="4804" y="11042"/>
                    <a:pt x="6105" y="10941"/>
                    <a:pt x="7406" y="11475"/>
                  </a:cubicBezTo>
                  <a:cubicBezTo>
                    <a:pt x="7473" y="11509"/>
                    <a:pt x="7573" y="11542"/>
                    <a:pt x="7606" y="11375"/>
                  </a:cubicBezTo>
                  <a:cubicBezTo>
                    <a:pt x="8374" y="9340"/>
                    <a:pt x="8974" y="7272"/>
                    <a:pt x="8140" y="5037"/>
                  </a:cubicBezTo>
                  <a:cubicBezTo>
                    <a:pt x="8007" y="4670"/>
                    <a:pt x="7806" y="4303"/>
                    <a:pt x="7606" y="3970"/>
                  </a:cubicBezTo>
                  <a:cubicBezTo>
                    <a:pt x="7239" y="3303"/>
                    <a:pt x="6639" y="3136"/>
                    <a:pt x="5972" y="3269"/>
                  </a:cubicBezTo>
                  <a:cubicBezTo>
                    <a:pt x="5705" y="3303"/>
                    <a:pt x="5405" y="3369"/>
                    <a:pt x="5105" y="3503"/>
                  </a:cubicBezTo>
                  <a:cubicBezTo>
                    <a:pt x="4271" y="3836"/>
                    <a:pt x="3670" y="4704"/>
                    <a:pt x="3770" y="5638"/>
                  </a:cubicBezTo>
                  <a:cubicBezTo>
                    <a:pt x="3770" y="5838"/>
                    <a:pt x="3770" y="6038"/>
                    <a:pt x="3737" y="6271"/>
                  </a:cubicBezTo>
                  <a:cubicBezTo>
                    <a:pt x="3603" y="6972"/>
                    <a:pt x="3070" y="7472"/>
                    <a:pt x="2369" y="7439"/>
                  </a:cubicBezTo>
                  <a:cubicBezTo>
                    <a:pt x="1702" y="7439"/>
                    <a:pt x="1135" y="6939"/>
                    <a:pt x="968" y="6205"/>
                  </a:cubicBezTo>
                  <a:cubicBezTo>
                    <a:pt x="535" y="3803"/>
                    <a:pt x="1936" y="834"/>
                    <a:pt x="5105" y="200"/>
                  </a:cubicBezTo>
                  <a:cubicBezTo>
                    <a:pt x="6239" y="0"/>
                    <a:pt x="7306" y="0"/>
                    <a:pt x="8374" y="501"/>
                  </a:cubicBezTo>
                  <a:cubicBezTo>
                    <a:pt x="9207" y="934"/>
                    <a:pt x="9808" y="1601"/>
                    <a:pt x="10308" y="2369"/>
                  </a:cubicBezTo>
                  <a:cubicBezTo>
                    <a:pt x="11276" y="3936"/>
                    <a:pt x="11709" y="5638"/>
                    <a:pt x="11709" y="7472"/>
                  </a:cubicBezTo>
                  <a:cubicBezTo>
                    <a:pt x="11476" y="9574"/>
                    <a:pt x="10975" y="11509"/>
                    <a:pt x="10108" y="13343"/>
                  </a:cubicBezTo>
                  <a:cubicBezTo>
                    <a:pt x="9975" y="13643"/>
                    <a:pt x="9975" y="13810"/>
                    <a:pt x="10242" y="14010"/>
                  </a:cubicBezTo>
                  <a:moveTo>
                    <a:pt x="5738" y="14277"/>
                  </a:moveTo>
                  <a:cubicBezTo>
                    <a:pt x="5038" y="14177"/>
                    <a:pt x="4471" y="14411"/>
                    <a:pt x="3904" y="14611"/>
                  </a:cubicBezTo>
                  <a:cubicBezTo>
                    <a:pt x="3670" y="14678"/>
                    <a:pt x="3470" y="14844"/>
                    <a:pt x="3603" y="15145"/>
                  </a:cubicBezTo>
                  <a:cubicBezTo>
                    <a:pt x="3770" y="15578"/>
                    <a:pt x="4070" y="15678"/>
                    <a:pt x="4371" y="15578"/>
                  </a:cubicBezTo>
                  <a:cubicBezTo>
                    <a:pt x="4938" y="15278"/>
                    <a:pt x="5271" y="14778"/>
                    <a:pt x="5738" y="14277"/>
                  </a:cubicBezTo>
                  <a:close/>
                </a:path>
              </a:pathLst>
            </a:custGeom>
            <a:noFill/>
            <a:ln w="17525"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04" name="Google Shape;3704;p75"/>
          <p:cNvGrpSpPr/>
          <p:nvPr/>
        </p:nvGrpSpPr>
        <p:grpSpPr>
          <a:xfrm>
            <a:off x="4628183" y="1709575"/>
            <a:ext cx="317750" cy="489550"/>
            <a:chOff x="3857800" y="1709575"/>
            <a:chExt cx="317750" cy="489550"/>
          </a:xfrm>
        </p:grpSpPr>
        <p:grpSp>
          <p:nvGrpSpPr>
            <p:cNvPr id="3705" name="Google Shape;3705;p75"/>
            <p:cNvGrpSpPr/>
            <p:nvPr/>
          </p:nvGrpSpPr>
          <p:grpSpPr>
            <a:xfrm>
              <a:off x="3857800" y="1709575"/>
              <a:ext cx="317750" cy="489550"/>
              <a:chOff x="3857800" y="1709575"/>
              <a:chExt cx="317750" cy="489550"/>
            </a:xfrm>
          </p:grpSpPr>
          <p:sp>
            <p:nvSpPr>
              <p:cNvPr id="3706" name="Google Shape;3706;p75"/>
              <p:cNvSpPr/>
              <p:nvPr/>
            </p:nvSpPr>
            <p:spPr>
              <a:xfrm>
                <a:off x="3857800" y="1711300"/>
                <a:ext cx="317750" cy="481075"/>
              </a:xfrm>
              <a:custGeom>
                <a:avLst/>
                <a:gdLst/>
                <a:ahLst/>
                <a:cxnLst/>
                <a:rect l="l" t="t" r="r" b="b"/>
                <a:pathLst>
                  <a:path w="12710" h="19243" extrusionOk="0">
                    <a:moveTo>
                      <a:pt x="9860" y="0"/>
                    </a:moveTo>
                    <a:cubicBezTo>
                      <a:pt x="9594" y="0"/>
                      <a:pt x="9334" y="68"/>
                      <a:pt x="9074" y="198"/>
                    </a:cubicBezTo>
                    <a:cubicBezTo>
                      <a:pt x="8340" y="599"/>
                      <a:pt x="7673" y="1032"/>
                      <a:pt x="6872" y="1333"/>
                    </a:cubicBezTo>
                    <a:cubicBezTo>
                      <a:pt x="5965" y="1643"/>
                      <a:pt x="5093" y="1987"/>
                      <a:pt x="4169" y="1987"/>
                    </a:cubicBezTo>
                    <a:cubicBezTo>
                      <a:pt x="3801" y="1987"/>
                      <a:pt x="3425" y="1933"/>
                      <a:pt x="3036" y="1800"/>
                    </a:cubicBezTo>
                    <a:cubicBezTo>
                      <a:pt x="2832" y="1735"/>
                      <a:pt x="2635" y="1702"/>
                      <a:pt x="2446" y="1702"/>
                    </a:cubicBezTo>
                    <a:cubicBezTo>
                      <a:pt x="2048" y="1702"/>
                      <a:pt x="1685" y="1850"/>
                      <a:pt x="1368" y="2167"/>
                    </a:cubicBezTo>
                    <a:cubicBezTo>
                      <a:pt x="901" y="2667"/>
                      <a:pt x="868" y="3201"/>
                      <a:pt x="1101" y="3801"/>
                    </a:cubicBezTo>
                    <a:cubicBezTo>
                      <a:pt x="1402" y="4468"/>
                      <a:pt x="1435" y="5135"/>
                      <a:pt x="1368" y="5836"/>
                    </a:cubicBezTo>
                    <a:cubicBezTo>
                      <a:pt x="1268" y="6370"/>
                      <a:pt x="1201" y="6870"/>
                      <a:pt x="1168" y="7437"/>
                    </a:cubicBezTo>
                    <a:cubicBezTo>
                      <a:pt x="1082" y="8500"/>
                      <a:pt x="1837" y="9266"/>
                      <a:pt x="2901" y="9266"/>
                    </a:cubicBezTo>
                    <a:cubicBezTo>
                      <a:pt x="3072" y="9266"/>
                      <a:pt x="3251" y="9247"/>
                      <a:pt x="3436" y="9205"/>
                    </a:cubicBezTo>
                    <a:cubicBezTo>
                      <a:pt x="4245" y="9032"/>
                      <a:pt x="5029" y="8858"/>
                      <a:pt x="5853" y="8858"/>
                    </a:cubicBezTo>
                    <a:cubicBezTo>
                      <a:pt x="5980" y="8858"/>
                      <a:pt x="6109" y="8862"/>
                      <a:pt x="6238" y="8871"/>
                    </a:cubicBezTo>
                    <a:cubicBezTo>
                      <a:pt x="7706" y="9005"/>
                      <a:pt x="8940" y="9805"/>
                      <a:pt x="9374" y="11006"/>
                    </a:cubicBezTo>
                    <a:cubicBezTo>
                      <a:pt x="9607" y="11707"/>
                      <a:pt x="9607" y="12474"/>
                      <a:pt x="9341" y="13141"/>
                    </a:cubicBezTo>
                    <a:cubicBezTo>
                      <a:pt x="8673" y="14676"/>
                      <a:pt x="7539" y="15810"/>
                      <a:pt x="5738" y="16277"/>
                    </a:cubicBezTo>
                    <a:cubicBezTo>
                      <a:pt x="5615" y="16304"/>
                      <a:pt x="5491" y="16317"/>
                      <a:pt x="5366" y="16317"/>
                    </a:cubicBezTo>
                    <a:cubicBezTo>
                      <a:pt x="4441" y="16317"/>
                      <a:pt x="3517" y="15591"/>
                      <a:pt x="3370" y="14709"/>
                    </a:cubicBezTo>
                    <a:cubicBezTo>
                      <a:pt x="3303" y="14442"/>
                      <a:pt x="3403" y="14175"/>
                      <a:pt x="3436" y="13942"/>
                    </a:cubicBezTo>
                    <a:cubicBezTo>
                      <a:pt x="3527" y="13091"/>
                      <a:pt x="2817" y="12352"/>
                      <a:pt x="1934" y="12352"/>
                    </a:cubicBezTo>
                    <a:cubicBezTo>
                      <a:pt x="1847" y="12352"/>
                      <a:pt x="1758" y="12359"/>
                      <a:pt x="1668" y="12374"/>
                    </a:cubicBezTo>
                    <a:cubicBezTo>
                      <a:pt x="935" y="12474"/>
                      <a:pt x="434" y="12974"/>
                      <a:pt x="334" y="13708"/>
                    </a:cubicBezTo>
                    <a:cubicBezTo>
                      <a:pt x="1" y="15476"/>
                      <a:pt x="601" y="16877"/>
                      <a:pt x="2035" y="18011"/>
                    </a:cubicBezTo>
                    <a:cubicBezTo>
                      <a:pt x="3016" y="18824"/>
                      <a:pt x="4082" y="19243"/>
                      <a:pt x="5270" y="19243"/>
                    </a:cubicBezTo>
                    <a:cubicBezTo>
                      <a:pt x="5740" y="19243"/>
                      <a:pt x="6229" y="19178"/>
                      <a:pt x="6739" y="19045"/>
                    </a:cubicBezTo>
                    <a:cubicBezTo>
                      <a:pt x="8006" y="18778"/>
                      <a:pt x="9040" y="18145"/>
                      <a:pt x="9941" y="17344"/>
                    </a:cubicBezTo>
                    <a:cubicBezTo>
                      <a:pt x="11575" y="15976"/>
                      <a:pt x="12610" y="14275"/>
                      <a:pt x="12676" y="12140"/>
                    </a:cubicBezTo>
                    <a:cubicBezTo>
                      <a:pt x="12710" y="10139"/>
                      <a:pt x="11842" y="8504"/>
                      <a:pt x="10108" y="7203"/>
                    </a:cubicBezTo>
                    <a:cubicBezTo>
                      <a:pt x="8851" y="6284"/>
                      <a:pt x="7369" y="5928"/>
                      <a:pt x="5817" y="5928"/>
                    </a:cubicBezTo>
                    <a:cubicBezTo>
                      <a:pt x="5680" y="5928"/>
                      <a:pt x="5542" y="5931"/>
                      <a:pt x="5404" y="5936"/>
                    </a:cubicBezTo>
                    <a:cubicBezTo>
                      <a:pt x="5228" y="5936"/>
                      <a:pt x="5017" y="5994"/>
                      <a:pt x="4839" y="5994"/>
                    </a:cubicBezTo>
                    <a:cubicBezTo>
                      <a:pt x="4714" y="5994"/>
                      <a:pt x="4606" y="5965"/>
                      <a:pt x="4537" y="5869"/>
                    </a:cubicBezTo>
                    <a:cubicBezTo>
                      <a:pt x="4404" y="5669"/>
                      <a:pt x="4537" y="5335"/>
                      <a:pt x="4537" y="5035"/>
                    </a:cubicBezTo>
                    <a:cubicBezTo>
                      <a:pt x="4537" y="4935"/>
                      <a:pt x="4570" y="4835"/>
                      <a:pt x="4737" y="4835"/>
                    </a:cubicBezTo>
                    <a:cubicBezTo>
                      <a:pt x="5771" y="4702"/>
                      <a:pt x="6739" y="4368"/>
                      <a:pt x="7706" y="4001"/>
                    </a:cubicBezTo>
                    <a:cubicBezTo>
                      <a:pt x="8773" y="3601"/>
                      <a:pt x="9774" y="2967"/>
                      <a:pt x="10708" y="2300"/>
                    </a:cubicBezTo>
                    <a:cubicBezTo>
                      <a:pt x="11542" y="1700"/>
                      <a:pt x="11409" y="599"/>
                      <a:pt x="10508" y="132"/>
                    </a:cubicBezTo>
                    <a:cubicBezTo>
                      <a:pt x="10287" y="43"/>
                      <a:pt x="10072" y="0"/>
                      <a:pt x="98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75"/>
              <p:cNvSpPr/>
              <p:nvPr/>
            </p:nvSpPr>
            <p:spPr>
              <a:xfrm>
                <a:off x="3857800" y="1709575"/>
                <a:ext cx="317750" cy="489550"/>
              </a:xfrm>
              <a:custGeom>
                <a:avLst/>
                <a:gdLst/>
                <a:ahLst/>
                <a:cxnLst/>
                <a:rect l="l" t="t" r="r" b="b"/>
                <a:pathLst>
                  <a:path w="12710" h="19582" fill="none" extrusionOk="0">
                    <a:moveTo>
                      <a:pt x="12676" y="12209"/>
                    </a:moveTo>
                    <a:cubicBezTo>
                      <a:pt x="12610" y="14344"/>
                      <a:pt x="11575" y="16045"/>
                      <a:pt x="9941" y="17413"/>
                    </a:cubicBezTo>
                    <a:cubicBezTo>
                      <a:pt x="9040" y="18214"/>
                      <a:pt x="8006" y="18847"/>
                      <a:pt x="6739" y="19114"/>
                    </a:cubicBezTo>
                    <a:cubicBezTo>
                      <a:pt x="4937" y="19581"/>
                      <a:pt x="3403" y="19214"/>
                      <a:pt x="2035" y="18080"/>
                    </a:cubicBezTo>
                    <a:cubicBezTo>
                      <a:pt x="601" y="16946"/>
                      <a:pt x="1" y="15545"/>
                      <a:pt x="334" y="13777"/>
                    </a:cubicBezTo>
                    <a:cubicBezTo>
                      <a:pt x="434" y="13043"/>
                      <a:pt x="935" y="12543"/>
                      <a:pt x="1668" y="12443"/>
                    </a:cubicBezTo>
                    <a:cubicBezTo>
                      <a:pt x="2669" y="12276"/>
                      <a:pt x="3536" y="13077"/>
                      <a:pt x="3436" y="14011"/>
                    </a:cubicBezTo>
                    <a:cubicBezTo>
                      <a:pt x="3403" y="14244"/>
                      <a:pt x="3303" y="14511"/>
                      <a:pt x="3370" y="14778"/>
                    </a:cubicBezTo>
                    <a:cubicBezTo>
                      <a:pt x="3536" y="15779"/>
                      <a:pt x="4704" y="16579"/>
                      <a:pt x="5738" y="16346"/>
                    </a:cubicBezTo>
                    <a:cubicBezTo>
                      <a:pt x="7539" y="15879"/>
                      <a:pt x="8673" y="14745"/>
                      <a:pt x="9341" y="13210"/>
                    </a:cubicBezTo>
                    <a:cubicBezTo>
                      <a:pt x="9607" y="12543"/>
                      <a:pt x="9607" y="11776"/>
                      <a:pt x="9374" y="11075"/>
                    </a:cubicBezTo>
                    <a:cubicBezTo>
                      <a:pt x="8940" y="9874"/>
                      <a:pt x="7706" y="9074"/>
                      <a:pt x="6238" y="8940"/>
                    </a:cubicBezTo>
                    <a:cubicBezTo>
                      <a:pt x="5271" y="8874"/>
                      <a:pt x="4370" y="9074"/>
                      <a:pt x="3436" y="9274"/>
                    </a:cubicBezTo>
                    <a:cubicBezTo>
                      <a:pt x="2102" y="9574"/>
                      <a:pt x="1068" y="8740"/>
                      <a:pt x="1168" y="7506"/>
                    </a:cubicBezTo>
                    <a:cubicBezTo>
                      <a:pt x="1201" y="6939"/>
                      <a:pt x="1268" y="6439"/>
                      <a:pt x="1368" y="5905"/>
                    </a:cubicBezTo>
                    <a:cubicBezTo>
                      <a:pt x="1435" y="5204"/>
                      <a:pt x="1402" y="4537"/>
                      <a:pt x="1101" y="3870"/>
                    </a:cubicBezTo>
                    <a:cubicBezTo>
                      <a:pt x="868" y="3270"/>
                      <a:pt x="901" y="2736"/>
                      <a:pt x="1368" y="2236"/>
                    </a:cubicBezTo>
                    <a:cubicBezTo>
                      <a:pt x="1835" y="1769"/>
                      <a:pt x="2402" y="1668"/>
                      <a:pt x="3036" y="1869"/>
                    </a:cubicBezTo>
                    <a:cubicBezTo>
                      <a:pt x="4404" y="2336"/>
                      <a:pt x="5605" y="1835"/>
                      <a:pt x="6872" y="1402"/>
                    </a:cubicBezTo>
                    <a:cubicBezTo>
                      <a:pt x="7673" y="1101"/>
                      <a:pt x="8340" y="668"/>
                      <a:pt x="9074" y="267"/>
                    </a:cubicBezTo>
                    <a:cubicBezTo>
                      <a:pt x="9541" y="34"/>
                      <a:pt x="10008" y="1"/>
                      <a:pt x="10508" y="201"/>
                    </a:cubicBezTo>
                    <a:cubicBezTo>
                      <a:pt x="11409" y="668"/>
                      <a:pt x="11542" y="1769"/>
                      <a:pt x="10708" y="2369"/>
                    </a:cubicBezTo>
                    <a:cubicBezTo>
                      <a:pt x="9774" y="3036"/>
                      <a:pt x="8773" y="3670"/>
                      <a:pt x="7706" y="4070"/>
                    </a:cubicBezTo>
                    <a:cubicBezTo>
                      <a:pt x="6739" y="4437"/>
                      <a:pt x="5771" y="4771"/>
                      <a:pt x="4737" y="4904"/>
                    </a:cubicBezTo>
                    <a:cubicBezTo>
                      <a:pt x="4570" y="4904"/>
                      <a:pt x="4537" y="5004"/>
                      <a:pt x="4537" y="5104"/>
                    </a:cubicBezTo>
                    <a:cubicBezTo>
                      <a:pt x="4537" y="5404"/>
                      <a:pt x="4404" y="5738"/>
                      <a:pt x="4537" y="5938"/>
                    </a:cubicBezTo>
                    <a:cubicBezTo>
                      <a:pt x="4704" y="6172"/>
                      <a:pt x="5104" y="6005"/>
                      <a:pt x="5404" y="6005"/>
                    </a:cubicBezTo>
                    <a:cubicBezTo>
                      <a:pt x="7106" y="5938"/>
                      <a:pt x="8740" y="6272"/>
                      <a:pt x="10108" y="7272"/>
                    </a:cubicBezTo>
                    <a:cubicBezTo>
                      <a:pt x="11842" y="8573"/>
                      <a:pt x="12710" y="10208"/>
                      <a:pt x="12676" y="12209"/>
                    </a:cubicBezTo>
                    <a:close/>
                  </a:path>
                </a:pathLst>
              </a:custGeom>
              <a:noFill/>
              <a:ln w="17525"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08" name="Google Shape;3708;p75"/>
            <p:cNvSpPr/>
            <p:nvPr/>
          </p:nvSpPr>
          <p:spPr>
            <a:xfrm>
              <a:off x="3923675" y="2024800"/>
              <a:ext cx="24225" cy="70075"/>
            </a:xfrm>
            <a:custGeom>
              <a:avLst/>
              <a:gdLst/>
              <a:ahLst/>
              <a:cxnLst/>
              <a:rect l="l" t="t" r="r" b="b"/>
              <a:pathLst>
                <a:path w="969" h="2803" extrusionOk="0">
                  <a:moveTo>
                    <a:pt x="1" y="1"/>
                  </a:moveTo>
                  <a:cubicBezTo>
                    <a:pt x="101" y="201"/>
                    <a:pt x="168" y="468"/>
                    <a:pt x="134" y="701"/>
                  </a:cubicBezTo>
                  <a:cubicBezTo>
                    <a:pt x="101" y="968"/>
                    <a:pt x="34" y="1235"/>
                    <a:pt x="67" y="1502"/>
                  </a:cubicBezTo>
                  <a:cubicBezTo>
                    <a:pt x="134" y="2069"/>
                    <a:pt x="534" y="2502"/>
                    <a:pt x="968" y="2803"/>
                  </a:cubicBezTo>
                  <a:cubicBezTo>
                    <a:pt x="835" y="2636"/>
                    <a:pt x="801" y="2436"/>
                    <a:pt x="768" y="2202"/>
                  </a:cubicBezTo>
                  <a:cubicBezTo>
                    <a:pt x="735" y="1969"/>
                    <a:pt x="801" y="1669"/>
                    <a:pt x="835" y="1435"/>
                  </a:cubicBezTo>
                  <a:cubicBezTo>
                    <a:pt x="901" y="801"/>
                    <a:pt x="568" y="268"/>
                    <a:pt x="1" y="1"/>
                  </a:cubicBezTo>
                  <a:close/>
                </a:path>
              </a:pathLst>
            </a:custGeom>
            <a:solidFill>
              <a:srgbClr val="9E91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09" name="Google Shape;3709;p75"/>
          <p:cNvGrpSpPr/>
          <p:nvPr/>
        </p:nvGrpSpPr>
        <p:grpSpPr>
          <a:xfrm>
            <a:off x="4204470" y="2528599"/>
            <a:ext cx="652787" cy="326937"/>
            <a:chOff x="3353300" y="2472794"/>
            <a:chExt cx="735618" cy="368463"/>
          </a:xfrm>
        </p:grpSpPr>
        <p:sp>
          <p:nvSpPr>
            <p:cNvPr id="3710" name="Google Shape;3710;p75"/>
            <p:cNvSpPr/>
            <p:nvPr/>
          </p:nvSpPr>
          <p:spPr>
            <a:xfrm>
              <a:off x="3353300" y="2510399"/>
              <a:ext cx="735618" cy="319265"/>
            </a:xfrm>
            <a:custGeom>
              <a:avLst/>
              <a:gdLst/>
              <a:ahLst/>
              <a:cxnLst/>
              <a:rect l="l" t="t" r="r" b="b"/>
              <a:pathLst>
                <a:path w="37695" h="16360" extrusionOk="0">
                  <a:moveTo>
                    <a:pt x="7752" y="6324"/>
                  </a:moveTo>
                  <a:cubicBezTo>
                    <a:pt x="8169" y="6324"/>
                    <a:pt x="8638" y="6448"/>
                    <a:pt x="9140" y="6713"/>
                  </a:cubicBezTo>
                  <a:cubicBezTo>
                    <a:pt x="10408" y="7380"/>
                    <a:pt x="11609" y="8047"/>
                    <a:pt x="13110" y="8848"/>
                  </a:cubicBezTo>
                  <a:cubicBezTo>
                    <a:pt x="10975" y="9582"/>
                    <a:pt x="9107" y="9915"/>
                    <a:pt x="7172" y="10015"/>
                  </a:cubicBezTo>
                  <a:cubicBezTo>
                    <a:pt x="7141" y="10016"/>
                    <a:pt x="7110" y="10017"/>
                    <a:pt x="7080" y="10017"/>
                  </a:cubicBezTo>
                  <a:cubicBezTo>
                    <a:pt x="6155" y="10017"/>
                    <a:pt x="5905" y="9521"/>
                    <a:pt x="5905" y="8681"/>
                  </a:cubicBezTo>
                  <a:cubicBezTo>
                    <a:pt x="5905" y="7203"/>
                    <a:pt x="6644" y="6324"/>
                    <a:pt x="7752" y="6324"/>
                  </a:cubicBezTo>
                  <a:close/>
                  <a:moveTo>
                    <a:pt x="28463" y="5732"/>
                  </a:moveTo>
                  <a:cubicBezTo>
                    <a:pt x="28796" y="5732"/>
                    <a:pt x="29137" y="5780"/>
                    <a:pt x="29488" y="5879"/>
                  </a:cubicBezTo>
                  <a:cubicBezTo>
                    <a:pt x="31256" y="6346"/>
                    <a:pt x="31690" y="7680"/>
                    <a:pt x="30522" y="9015"/>
                  </a:cubicBezTo>
                  <a:cubicBezTo>
                    <a:pt x="29749" y="9850"/>
                    <a:pt x="28890" y="10427"/>
                    <a:pt x="27759" y="10427"/>
                  </a:cubicBezTo>
                  <a:cubicBezTo>
                    <a:pt x="27670" y="10427"/>
                    <a:pt x="27579" y="10423"/>
                    <a:pt x="27487" y="10416"/>
                  </a:cubicBezTo>
                  <a:cubicBezTo>
                    <a:pt x="25352" y="10249"/>
                    <a:pt x="23317" y="9682"/>
                    <a:pt x="21282" y="8748"/>
                  </a:cubicBezTo>
                  <a:cubicBezTo>
                    <a:pt x="21649" y="8381"/>
                    <a:pt x="21950" y="8181"/>
                    <a:pt x="22316" y="8081"/>
                  </a:cubicBezTo>
                  <a:cubicBezTo>
                    <a:pt x="24285" y="7247"/>
                    <a:pt x="26486" y="6313"/>
                    <a:pt x="26486" y="6313"/>
                  </a:cubicBezTo>
                  <a:cubicBezTo>
                    <a:pt x="27135" y="5932"/>
                    <a:pt x="27784" y="5732"/>
                    <a:pt x="28463" y="5732"/>
                  </a:cubicBezTo>
                  <a:close/>
                  <a:moveTo>
                    <a:pt x="28696" y="1"/>
                  </a:moveTo>
                  <a:cubicBezTo>
                    <a:pt x="26574" y="1"/>
                    <a:pt x="24343" y="749"/>
                    <a:pt x="22350" y="2343"/>
                  </a:cubicBezTo>
                  <a:cubicBezTo>
                    <a:pt x="21916" y="2710"/>
                    <a:pt x="21416" y="3077"/>
                    <a:pt x="20849" y="3344"/>
                  </a:cubicBezTo>
                  <a:cubicBezTo>
                    <a:pt x="19948" y="3778"/>
                    <a:pt x="18981" y="4245"/>
                    <a:pt x="18080" y="4745"/>
                  </a:cubicBezTo>
                  <a:cubicBezTo>
                    <a:pt x="17921" y="4825"/>
                    <a:pt x="17785" y="4866"/>
                    <a:pt x="17649" y="4866"/>
                  </a:cubicBezTo>
                  <a:cubicBezTo>
                    <a:pt x="17501" y="4866"/>
                    <a:pt x="17354" y="4816"/>
                    <a:pt x="17179" y="4712"/>
                  </a:cubicBezTo>
                  <a:cubicBezTo>
                    <a:pt x="15145" y="3277"/>
                    <a:pt x="12843" y="2310"/>
                    <a:pt x="10641" y="1142"/>
                  </a:cubicBezTo>
                  <a:cubicBezTo>
                    <a:pt x="10174" y="909"/>
                    <a:pt x="9674" y="742"/>
                    <a:pt x="9174" y="642"/>
                  </a:cubicBezTo>
                  <a:cubicBezTo>
                    <a:pt x="8628" y="518"/>
                    <a:pt x="8085" y="459"/>
                    <a:pt x="7552" y="459"/>
                  </a:cubicBezTo>
                  <a:cubicBezTo>
                    <a:pt x="3493" y="459"/>
                    <a:pt x="1" y="3891"/>
                    <a:pt x="1" y="8314"/>
                  </a:cubicBezTo>
                  <a:cubicBezTo>
                    <a:pt x="1" y="9181"/>
                    <a:pt x="101" y="10049"/>
                    <a:pt x="367" y="10916"/>
                  </a:cubicBezTo>
                  <a:cubicBezTo>
                    <a:pt x="1292" y="13937"/>
                    <a:pt x="4013" y="15791"/>
                    <a:pt x="7369" y="15791"/>
                  </a:cubicBezTo>
                  <a:cubicBezTo>
                    <a:pt x="7644" y="15791"/>
                    <a:pt x="7923" y="15778"/>
                    <a:pt x="8206" y="15753"/>
                  </a:cubicBezTo>
                  <a:cubicBezTo>
                    <a:pt x="11175" y="15519"/>
                    <a:pt x="13877" y="14452"/>
                    <a:pt x="16479" y="13118"/>
                  </a:cubicBezTo>
                  <a:cubicBezTo>
                    <a:pt x="16880" y="12925"/>
                    <a:pt x="17219" y="12825"/>
                    <a:pt x="17549" y="12825"/>
                  </a:cubicBezTo>
                  <a:cubicBezTo>
                    <a:pt x="17904" y="12825"/>
                    <a:pt x="18249" y="12942"/>
                    <a:pt x="18647" y="13184"/>
                  </a:cubicBezTo>
                  <a:cubicBezTo>
                    <a:pt x="20782" y="14452"/>
                    <a:pt x="23017" y="15519"/>
                    <a:pt x="25485" y="16053"/>
                  </a:cubicBezTo>
                  <a:cubicBezTo>
                    <a:pt x="26395" y="16256"/>
                    <a:pt x="27269" y="16359"/>
                    <a:pt x="28106" y="16359"/>
                  </a:cubicBezTo>
                  <a:cubicBezTo>
                    <a:pt x="30984" y="16359"/>
                    <a:pt x="33429" y="15142"/>
                    <a:pt x="35392" y="12584"/>
                  </a:cubicBezTo>
                  <a:cubicBezTo>
                    <a:pt x="36960" y="10583"/>
                    <a:pt x="37694" y="8381"/>
                    <a:pt x="36827" y="5846"/>
                  </a:cubicBezTo>
                  <a:cubicBezTo>
                    <a:pt x="35510" y="2105"/>
                    <a:pt x="32256" y="1"/>
                    <a:pt x="286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75"/>
            <p:cNvSpPr/>
            <p:nvPr/>
          </p:nvSpPr>
          <p:spPr>
            <a:xfrm>
              <a:off x="3353300" y="2472794"/>
              <a:ext cx="735618" cy="368463"/>
            </a:xfrm>
            <a:custGeom>
              <a:avLst/>
              <a:gdLst/>
              <a:ahLst/>
              <a:cxnLst/>
              <a:rect l="l" t="t" r="r" b="b"/>
              <a:pathLst>
                <a:path w="37695" h="18881" fill="none" extrusionOk="0">
                  <a:moveTo>
                    <a:pt x="1" y="10241"/>
                  </a:moveTo>
                  <a:cubicBezTo>
                    <a:pt x="1" y="5238"/>
                    <a:pt x="4470" y="1502"/>
                    <a:pt x="9174" y="2569"/>
                  </a:cubicBezTo>
                  <a:cubicBezTo>
                    <a:pt x="9674" y="2669"/>
                    <a:pt x="10174" y="2836"/>
                    <a:pt x="10641" y="3069"/>
                  </a:cubicBezTo>
                  <a:cubicBezTo>
                    <a:pt x="12843" y="4237"/>
                    <a:pt x="15145" y="5204"/>
                    <a:pt x="17179" y="6639"/>
                  </a:cubicBezTo>
                  <a:cubicBezTo>
                    <a:pt x="17513" y="6839"/>
                    <a:pt x="17747" y="6839"/>
                    <a:pt x="18080" y="6672"/>
                  </a:cubicBezTo>
                  <a:cubicBezTo>
                    <a:pt x="18981" y="6172"/>
                    <a:pt x="19948" y="5705"/>
                    <a:pt x="20849" y="5271"/>
                  </a:cubicBezTo>
                  <a:cubicBezTo>
                    <a:pt x="21416" y="5004"/>
                    <a:pt x="21916" y="4637"/>
                    <a:pt x="22350" y="4270"/>
                  </a:cubicBezTo>
                  <a:cubicBezTo>
                    <a:pt x="27687" y="1"/>
                    <a:pt x="34725" y="1802"/>
                    <a:pt x="36827" y="7773"/>
                  </a:cubicBezTo>
                  <a:cubicBezTo>
                    <a:pt x="37694" y="10308"/>
                    <a:pt x="36960" y="12510"/>
                    <a:pt x="35392" y="14511"/>
                  </a:cubicBezTo>
                  <a:cubicBezTo>
                    <a:pt x="32857" y="17813"/>
                    <a:pt x="29522" y="18881"/>
                    <a:pt x="25485" y="17980"/>
                  </a:cubicBezTo>
                  <a:cubicBezTo>
                    <a:pt x="23017" y="17446"/>
                    <a:pt x="20782" y="16379"/>
                    <a:pt x="18647" y="15111"/>
                  </a:cubicBezTo>
                  <a:cubicBezTo>
                    <a:pt x="17880" y="14644"/>
                    <a:pt x="17313" y="14644"/>
                    <a:pt x="16479" y="15045"/>
                  </a:cubicBezTo>
                  <a:cubicBezTo>
                    <a:pt x="13877" y="16379"/>
                    <a:pt x="11175" y="17446"/>
                    <a:pt x="8206" y="17680"/>
                  </a:cubicBezTo>
                  <a:cubicBezTo>
                    <a:pt x="4470" y="18013"/>
                    <a:pt x="1368" y="16112"/>
                    <a:pt x="367" y="12843"/>
                  </a:cubicBezTo>
                  <a:cubicBezTo>
                    <a:pt x="101" y="11976"/>
                    <a:pt x="1" y="11108"/>
                    <a:pt x="1" y="10241"/>
                  </a:cubicBezTo>
                  <a:close/>
                  <a:moveTo>
                    <a:pt x="21282" y="10675"/>
                  </a:moveTo>
                  <a:cubicBezTo>
                    <a:pt x="23317" y="11609"/>
                    <a:pt x="25352" y="12176"/>
                    <a:pt x="27487" y="12343"/>
                  </a:cubicBezTo>
                  <a:cubicBezTo>
                    <a:pt x="28754" y="12443"/>
                    <a:pt x="29688" y="11842"/>
                    <a:pt x="30522" y="10942"/>
                  </a:cubicBezTo>
                  <a:cubicBezTo>
                    <a:pt x="31690" y="9607"/>
                    <a:pt x="31256" y="8273"/>
                    <a:pt x="29488" y="7806"/>
                  </a:cubicBezTo>
                  <a:cubicBezTo>
                    <a:pt x="28421" y="7506"/>
                    <a:pt x="27453" y="7673"/>
                    <a:pt x="26486" y="8240"/>
                  </a:cubicBezTo>
                  <a:cubicBezTo>
                    <a:pt x="26486" y="8240"/>
                    <a:pt x="24285" y="9174"/>
                    <a:pt x="22316" y="10008"/>
                  </a:cubicBezTo>
                  <a:cubicBezTo>
                    <a:pt x="21950" y="10108"/>
                    <a:pt x="21649" y="10308"/>
                    <a:pt x="21282" y="10675"/>
                  </a:cubicBezTo>
                  <a:close/>
                  <a:moveTo>
                    <a:pt x="13110" y="10775"/>
                  </a:moveTo>
                  <a:cubicBezTo>
                    <a:pt x="11609" y="9974"/>
                    <a:pt x="10408" y="9307"/>
                    <a:pt x="9140" y="8640"/>
                  </a:cubicBezTo>
                  <a:cubicBezTo>
                    <a:pt x="7306" y="7673"/>
                    <a:pt x="5905" y="8573"/>
                    <a:pt x="5905" y="10608"/>
                  </a:cubicBezTo>
                  <a:cubicBezTo>
                    <a:pt x="5905" y="11475"/>
                    <a:pt x="6172" y="11976"/>
                    <a:pt x="7172" y="11942"/>
                  </a:cubicBezTo>
                  <a:cubicBezTo>
                    <a:pt x="9107" y="11842"/>
                    <a:pt x="10975" y="11509"/>
                    <a:pt x="13110" y="10775"/>
                  </a:cubicBezTo>
                  <a:close/>
                </a:path>
              </a:pathLst>
            </a:custGeom>
            <a:noFill/>
            <a:ln w="26675"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12" name="Google Shape;3712;p75"/>
          <p:cNvGrpSpPr/>
          <p:nvPr/>
        </p:nvGrpSpPr>
        <p:grpSpPr>
          <a:xfrm>
            <a:off x="5144870" y="2517335"/>
            <a:ext cx="452903" cy="349465"/>
            <a:chOff x="4284170" y="2455875"/>
            <a:chExt cx="510371" cy="393852"/>
          </a:xfrm>
        </p:grpSpPr>
        <p:sp>
          <p:nvSpPr>
            <p:cNvPr id="3713" name="Google Shape;3713;p75"/>
            <p:cNvSpPr/>
            <p:nvPr/>
          </p:nvSpPr>
          <p:spPr>
            <a:xfrm>
              <a:off x="4575134" y="2459661"/>
              <a:ext cx="219407" cy="388836"/>
            </a:xfrm>
            <a:custGeom>
              <a:avLst/>
              <a:gdLst/>
              <a:ahLst/>
              <a:cxnLst/>
              <a:rect l="l" t="t" r="r" b="b"/>
              <a:pathLst>
                <a:path w="11243" h="19925" extrusionOk="0">
                  <a:moveTo>
                    <a:pt x="8058" y="0"/>
                  </a:moveTo>
                  <a:cubicBezTo>
                    <a:pt x="7997" y="0"/>
                    <a:pt x="7935" y="2"/>
                    <a:pt x="7873" y="6"/>
                  </a:cubicBezTo>
                  <a:cubicBezTo>
                    <a:pt x="6105" y="140"/>
                    <a:pt x="4371" y="440"/>
                    <a:pt x="2603" y="573"/>
                  </a:cubicBezTo>
                  <a:cubicBezTo>
                    <a:pt x="2503" y="573"/>
                    <a:pt x="2369" y="607"/>
                    <a:pt x="2236" y="640"/>
                  </a:cubicBezTo>
                  <a:cubicBezTo>
                    <a:pt x="1168" y="974"/>
                    <a:pt x="435" y="2075"/>
                    <a:pt x="535" y="3142"/>
                  </a:cubicBezTo>
                  <a:cubicBezTo>
                    <a:pt x="601" y="4276"/>
                    <a:pt x="1502" y="5177"/>
                    <a:pt x="2669" y="5310"/>
                  </a:cubicBezTo>
                  <a:cubicBezTo>
                    <a:pt x="3237" y="5344"/>
                    <a:pt x="3837" y="5344"/>
                    <a:pt x="4404" y="5344"/>
                  </a:cubicBezTo>
                  <a:cubicBezTo>
                    <a:pt x="4659" y="5344"/>
                    <a:pt x="4960" y="5286"/>
                    <a:pt x="5220" y="5286"/>
                  </a:cubicBezTo>
                  <a:cubicBezTo>
                    <a:pt x="5401" y="5286"/>
                    <a:pt x="5562" y="5314"/>
                    <a:pt x="5672" y="5410"/>
                  </a:cubicBezTo>
                  <a:cubicBezTo>
                    <a:pt x="5938" y="5644"/>
                    <a:pt x="5705" y="6244"/>
                    <a:pt x="5672" y="6678"/>
                  </a:cubicBezTo>
                  <a:cubicBezTo>
                    <a:pt x="5538" y="8846"/>
                    <a:pt x="5438" y="10981"/>
                    <a:pt x="5271" y="13149"/>
                  </a:cubicBezTo>
                  <a:cubicBezTo>
                    <a:pt x="5205" y="14150"/>
                    <a:pt x="5171" y="14150"/>
                    <a:pt x="4104" y="14283"/>
                  </a:cubicBezTo>
                  <a:cubicBezTo>
                    <a:pt x="3337" y="14350"/>
                    <a:pt x="2536" y="14417"/>
                    <a:pt x="1769" y="14750"/>
                  </a:cubicBezTo>
                  <a:cubicBezTo>
                    <a:pt x="601" y="15284"/>
                    <a:pt x="1" y="16585"/>
                    <a:pt x="268" y="17853"/>
                  </a:cubicBezTo>
                  <a:cubicBezTo>
                    <a:pt x="557" y="19074"/>
                    <a:pt x="1652" y="19924"/>
                    <a:pt x="2896" y="19924"/>
                  </a:cubicBezTo>
                  <a:cubicBezTo>
                    <a:pt x="2943" y="19924"/>
                    <a:pt x="2989" y="19923"/>
                    <a:pt x="3036" y="19921"/>
                  </a:cubicBezTo>
                  <a:cubicBezTo>
                    <a:pt x="3815" y="19827"/>
                    <a:pt x="5293" y="19617"/>
                    <a:pt x="5484" y="19617"/>
                  </a:cubicBezTo>
                  <a:cubicBezTo>
                    <a:pt x="5498" y="19617"/>
                    <a:pt x="5505" y="19618"/>
                    <a:pt x="5505" y="19620"/>
                  </a:cubicBezTo>
                  <a:cubicBezTo>
                    <a:pt x="6205" y="19487"/>
                    <a:pt x="6872" y="19420"/>
                    <a:pt x="7540" y="19287"/>
                  </a:cubicBezTo>
                  <a:cubicBezTo>
                    <a:pt x="9341" y="18920"/>
                    <a:pt x="10342" y="17752"/>
                    <a:pt x="10542" y="15951"/>
                  </a:cubicBezTo>
                  <a:cubicBezTo>
                    <a:pt x="10909" y="12782"/>
                    <a:pt x="10942" y="9580"/>
                    <a:pt x="11176" y="6344"/>
                  </a:cubicBezTo>
                  <a:cubicBezTo>
                    <a:pt x="11242" y="5110"/>
                    <a:pt x="11209" y="3809"/>
                    <a:pt x="10942" y="2508"/>
                  </a:cubicBezTo>
                  <a:cubicBezTo>
                    <a:pt x="10623" y="1071"/>
                    <a:pt x="9446" y="0"/>
                    <a:pt x="80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75"/>
            <p:cNvSpPr/>
            <p:nvPr/>
          </p:nvSpPr>
          <p:spPr>
            <a:xfrm>
              <a:off x="4284170" y="2456187"/>
              <a:ext cx="208323" cy="391803"/>
            </a:xfrm>
            <a:custGeom>
              <a:avLst/>
              <a:gdLst/>
              <a:ahLst/>
              <a:cxnLst/>
              <a:rect l="l" t="t" r="r" b="b"/>
              <a:pathLst>
                <a:path w="10675" h="20077" extrusionOk="0">
                  <a:moveTo>
                    <a:pt x="7251" y="0"/>
                  </a:moveTo>
                  <a:cubicBezTo>
                    <a:pt x="7012" y="0"/>
                    <a:pt x="6821" y="7"/>
                    <a:pt x="6738" y="18"/>
                  </a:cubicBezTo>
                  <a:cubicBezTo>
                    <a:pt x="5404" y="151"/>
                    <a:pt x="4337" y="418"/>
                    <a:pt x="3303" y="885"/>
                  </a:cubicBezTo>
                  <a:cubicBezTo>
                    <a:pt x="2035" y="1485"/>
                    <a:pt x="1201" y="2519"/>
                    <a:pt x="934" y="4020"/>
                  </a:cubicBezTo>
                  <a:cubicBezTo>
                    <a:pt x="134" y="7857"/>
                    <a:pt x="0" y="11793"/>
                    <a:pt x="167" y="15696"/>
                  </a:cubicBezTo>
                  <a:cubicBezTo>
                    <a:pt x="267" y="17697"/>
                    <a:pt x="1268" y="19098"/>
                    <a:pt x="2836" y="19565"/>
                  </a:cubicBezTo>
                  <a:cubicBezTo>
                    <a:pt x="3947" y="19901"/>
                    <a:pt x="5059" y="20077"/>
                    <a:pt x="6186" y="20077"/>
                  </a:cubicBezTo>
                  <a:cubicBezTo>
                    <a:pt x="6513" y="20077"/>
                    <a:pt x="6842" y="20062"/>
                    <a:pt x="7172" y="20032"/>
                  </a:cubicBezTo>
                  <a:cubicBezTo>
                    <a:pt x="8640" y="19932"/>
                    <a:pt x="9640" y="18598"/>
                    <a:pt x="9640" y="16963"/>
                  </a:cubicBezTo>
                  <a:cubicBezTo>
                    <a:pt x="9640" y="15362"/>
                    <a:pt x="8540" y="14094"/>
                    <a:pt x="7139" y="13928"/>
                  </a:cubicBezTo>
                  <a:cubicBezTo>
                    <a:pt x="6772" y="13861"/>
                    <a:pt x="6405" y="13828"/>
                    <a:pt x="6005" y="13828"/>
                  </a:cubicBezTo>
                  <a:cubicBezTo>
                    <a:pt x="5738" y="13828"/>
                    <a:pt x="5604" y="13794"/>
                    <a:pt x="5604" y="13361"/>
                  </a:cubicBezTo>
                  <a:cubicBezTo>
                    <a:pt x="5638" y="10992"/>
                    <a:pt x="5704" y="8657"/>
                    <a:pt x="5871" y="6322"/>
                  </a:cubicBezTo>
                  <a:cubicBezTo>
                    <a:pt x="5871" y="5989"/>
                    <a:pt x="6005" y="5822"/>
                    <a:pt x="6305" y="5755"/>
                  </a:cubicBezTo>
                  <a:cubicBezTo>
                    <a:pt x="6838" y="5588"/>
                    <a:pt x="8273" y="5588"/>
                    <a:pt x="8807" y="5421"/>
                  </a:cubicBezTo>
                  <a:cubicBezTo>
                    <a:pt x="9874" y="5088"/>
                    <a:pt x="10608" y="4121"/>
                    <a:pt x="10641" y="2820"/>
                  </a:cubicBezTo>
                  <a:cubicBezTo>
                    <a:pt x="10675" y="1585"/>
                    <a:pt x="9974" y="518"/>
                    <a:pt x="8907" y="151"/>
                  </a:cubicBezTo>
                  <a:cubicBezTo>
                    <a:pt x="8561" y="36"/>
                    <a:pt x="7785" y="0"/>
                    <a:pt x="72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75"/>
            <p:cNvSpPr/>
            <p:nvPr/>
          </p:nvSpPr>
          <p:spPr>
            <a:xfrm>
              <a:off x="4575134" y="2457826"/>
              <a:ext cx="219407" cy="391900"/>
            </a:xfrm>
            <a:custGeom>
              <a:avLst/>
              <a:gdLst/>
              <a:ahLst/>
              <a:cxnLst/>
              <a:rect l="l" t="t" r="r" b="b"/>
              <a:pathLst>
                <a:path w="11243" h="20082" fill="none" extrusionOk="0">
                  <a:moveTo>
                    <a:pt x="3036" y="20015"/>
                  </a:moveTo>
                  <a:cubicBezTo>
                    <a:pt x="1735" y="20081"/>
                    <a:pt x="568" y="19214"/>
                    <a:pt x="268" y="17947"/>
                  </a:cubicBezTo>
                  <a:cubicBezTo>
                    <a:pt x="1" y="16679"/>
                    <a:pt x="601" y="15378"/>
                    <a:pt x="1769" y="14844"/>
                  </a:cubicBezTo>
                  <a:cubicBezTo>
                    <a:pt x="2536" y="14511"/>
                    <a:pt x="3337" y="14444"/>
                    <a:pt x="4104" y="14377"/>
                  </a:cubicBezTo>
                  <a:cubicBezTo>
                    <a:pt x="5171" y="14244"/>
                    <a:pt x="5205" y="14244"/>
                    <a:pt x="5271" y="13243"/>
                  </a:cubicBezTo>
                  <a:cubicBezTo>
                    <a:pt x="5438" y="11075"/>
                    <a:pt x="5538" y="8940"/>
                    <a:pt x="5672" y="6772"/>
                  </a:cubicBezTo>
                  <a:cubicBezTo>
                    <a:pt x="5705" y="6338"/>
                    <a:pt x="5938" y="5738"/>
                    <a:pt x="5672" y="5504"/>
                  </a:cubicBezTo>
                  <a:cubicBezTo>
                    <a:pt x="5405" y="5271"/>
                    <a:pt x="4838" y="5438"/>
                    <a:pt x="4404" y="5438"/>
                  </a:cubicBezTo>
                  <a:cubicBezTo>
                    <a:pt x="3837" y="5438"/>
                    <a:pt x="3237" y="5438"/>
                    <a:pt x="2669" y="5404"/>
                  </a:cubicBezTo>
                  <a:cubicBezTo>
                    <a:pt x="1502" y="5271"/>
                    <a:pt x="601" y="4370"/>
                    <a:pt x="535" y="3236"/>
                  </a:cubicBezTo>
                  <a:cubicBezTo>
                    <a:pt x="435" y="2169"/>
                    <a:pt x="1168" y="1068"/>
                    <a:pt x="2236" y="734"/>
                  </a:cubicBezTo>
                  <a:cubicBezTo>
                    <a:pt x="2369" y="701"/>
                    <a:pt x="2503" y="667"/>
                    <a:pt x="2603" y="667"/>
                  </a:cubicBezTo>
                  <a:cubicBezTo>
                    <a:pt x="4371" y="534"/>
                    <a:pt x="6105" y="234"/>
                    <a:pt x="7873" y="100"/>
                  </a:cubicBezTo>
                  <a:cubicBezTo>
                    <a:pt x="9341" y="0"/>
                    <a:pt x="10608" y="1101"/>
                    <a:pt x="10942" y="2602"/>
                  </a:cubicBezTo>
                  <a:cubicBezTo>
                    <a:pt x="11209" y="3903"/>
                    <a:pt x="11242" y="5204"/>
                    <a:pt x="11176" y="6438"/>
                  </a:cubicBezTo>
                  <a:cubicBezTo>
                    <a:pt x="10942" y="9674"/>
                    <a:pt x="10909" y="12876"/>
                    <a:pt x="10542" y="16045"/>
                  </a:cubicBezTo>
                  <a:cubicBezTo>
                    <a:pt x="10342" y="17846"/>
                    <a:pt x="9341" y="19014"/>
                    <a:pt x="7540" y="19381"/>
                  </a:cubicBezTo>
                  <a:cubicBezTo>
                    <a:pt x="6872" y="19514"/>
                    <a:pt x="6205" y="19581"/>
                    <a:pt x="5505" y="19714"/>
                  </a:cubicBezTo>
                  <a:cubicBezTo>
                    <a:pt x="5505" y="19681"/>
                    <a:pt x="3870" y="19915"/>
                    <a:pt x="3036" y="20015"/>
                  </a:cubicBezTo>
                  <a:close/>
                </a:path>
              </a:pathLst>
            </a:custGeom>
            <a:noFill/>
            <a:ln w="26675"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716;p75"/>
            <p:cNvSpPr/>
            <p:nvPr/>
          </p:nvSpPr>
          <p:spPr>
            <a:xfrm>
              <a:off x="4284170" y="2455875"/>
              <a:ext cx="208323" cy="393852"/>
            </a:xfrm>
            <a:custGeom>
              <a:avLst/>
              <a:gdLst/>
              <a:ahLst/>
              <a:cxnLst/>
              <a:rect l="l" t="t" r="r" b="b"/>
              <a:pathLst>
                <a:path w="10675" h="20182" fill="none" extrusionOk="0">
                  <a:moveTo>
                    <a:pt x="6738" y="34"/>
                  </a:moveTo>
                  <a:cubicBezTo>
                    <a:pt x="7005" y="0"/>
                    <a:pt x="8406" y="0"/>
                    <a:pt x="8907" y="167"/>
                  </a:cubicBezTo>
                  <a:cubicBezTo>
                    <a:pt x="9974" y="534"/>
                    <a:pt x="10675" y="1601"/>
                    <a:pt x="10641" y="2836"/>
                  </a:cubicBezTo>
                  <a:cubicBezTo>
                    <a:pt x="10608" y="4137"/>
                    <a:pt x="9874" y="5104"/>
                    <a:pt x="8807" y="5437"/>
                  </a:cubicBezTo>
                  <a:cubicBezTo>
                    <a:pt x="8273" y="5604"/>
                    <a:pt x="6838" y="5604"/>
                    <a:pt x="6305" y="5771"/>
                  </a:cubicBezTo>
                  <a:cubicBezTo>
                    <a:pt x="6005" y="5838"/>
                    <a:pt x="5871" y="6005"/>
                    <a:pt x="5871" y="6338"/>
                  </a:cubicBezTo>
                  <a:cubicBezTo>
                    <a:pt x="5704" y="8673"/>
                    <a:pt x="5638" y="11008"/>
                    <a:pt x="5604" y="13377"/>
                  </a:cubicBezTo>
                  <a:cubicBezTo>
                    <a:pt x="5604" y="13810"/>
                    <a:pt x="5738" y="13844"/>
                    <a:pt x="6005" y="13844"/>
                  </a:cubicBezTo>
                  <a:cubicBezTo>
                    <a:pt x="6405" y="13844"/>
                    <a:pt x="6772" y="13877"/>
                    <a:pt x="7139" y="13944"/>
                  </a:cubicBezTo>
                  <a:cubicBezTo>
                    <a:pt x="8540" y="14110"/>
                    <a:pt x="9640" y="15378"/>
                    <a:pt x="9640" y="16979"/>
                  </a:cubicBezTo>
                  <a:cubicBezTo>
                    <a:pt x="9640" y="18614"/>
                    <a:pt x="8640" y="19948"/>
                    <a:pt x="7172" y="20048"/>
                  </a:cubicBezTo>
                  <a:cubicBezTo>
                    <a:pt x="5704" y="20181"/>
                    <a:pt x="4270" y="20015"/>
                    <a:pt x="2836" y="19581"/>
                  </a:cubicBezTo>
                  <a:cubicBezTo>
                    <a:pt x="1268" y="19114"/>
                    <a:pt x="267" y="17713"/>
                    <a:pt x="167" y="15712"/>
                  </a:cubicBezTo>
                  <a:cubicBezTo>
                    <a:pt x="0" y="11809"/>
                    <a:pt x="134" y="7873"/>
                    <a:pt x="934" y="4036"/>
                  </a:cubicBezTo>
                  <a:cubicBezTo>
                    <a:pt x="1201" y="2535"/>
                    <a:pt x="2035" y="1501"/>
                    <a:pt x="3303" y="901"/>
                  </a:cubicBezTo>
                  <a:cubicBezTo>
                    <a:pt x="4337" y="434"/>
                    <a:pt x="5404" y="167"/>
                    <a:pt x="6738" y="34"/>
                  </a:cubicBezTo>
                  <a:close/>
                </a:path>
              </a:pathLst>
            </a:custGeom>
            <a:noFill/>
            <a:ln w="26675"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17" name="Google Shape;3717;p75"/>
          <p:cNvGrpSpPr/>
          <p:nvPr/>
        </p:nvGrpSpPr>
        <p:grpSpPr>
          <a:xfrm>
            <a:off x="5885386" y="2510401"/>
            <a:ext cx="466185" cy="363334"/>
            <a:chOff x="5049693" y="2485811"/>
            <a:chExt cx="525339" cy="409483"/>
          </a:xfrm>
        </p:grpSpPr>
        <p:sp>
          <p:nvSpPr>
            <p:cNvPr id="3718" name="Google Shape;3718;p75"/>
            <p:cNvSpPr/>
            <p:nvPr/>
          </p:nvSpPr>
          <p:spPr>
            <a:xfrm>
              <a:off x="5382321" y="2492114"/>
              <a:ext cx="192711" cy="391198"/>
            </a:xfrm>
            <a:custGeom>
              <a:avLst/>
              <a:gdLst/>
              <a:ahLst/>
              <a:cxnLst/>
              <a:rect l="l" t="t" r="r" b="b"/>
              <a:pathLst>
                <a:path w="9875" h="20046" extrusionOk="0">
                  <a:moveTo>
                    <a:pt x="3399" y="0"/>
                  </a:moveTo>
                  <a:cubicBezTo>
                    <a:pt x="2614" y="0"/>
                    <a:pt x="1902" y="400"/>
                    <a:pt x="1502" y="1112"/>
                  </a:cubicBezTo>
                  <a:cubicBezTo>
                    <a:pt x="801" y="2179"/>
                    <a:pt x="1102" y="3447"/>
                    <a:pt x="2202" y="4214"/>
                  </a:cubicBezTo>
                  <a:cubicBezTo>
                    <a:pt x="2536" y="4481"/>
                    <a:pt x="2903" y="4781"/>
                    <a:pt x="3270" y="5015"/>
                  </a:cubicBezTo>
                  <a:cubicBezTo>
                    <a:pt x="4404" y="5682"/>
                    <a:pt x="5071" y="6716"/>
                    <a:pt x="5071" y="7917"/>
                  </a:cubicBezTo>
                  <a:cubicBezTo>
                    <a:pt x="5104" y="9518"/>
                    <a:pt x="4838" y="11153"/>
                    <a:pt x="4504" y="12720"/>
                  </a:cubicBezTo>
                  <a:cubicBezTo>
                    <a:pt x="4337" y="13488"/>
                    <a:pt x="3537" y="14121"/>
                    <a:pt x="2769" y="14488"/>
                  </a:cubicBezTo>
                  <a:cubicBezTo>
                    <a:pt x="2236" y="14789"/>
                    <a:pt x="1669" y="15122"/>
                    <a:pt x="1202" y="15522"/>
                  </a:cubicBezTo>
                  <a:cubicBezTo>
                    <a:pt x="168" y="16490"/>
                    <a:pt x="1" y="17891"/>
                    <a:pt x="768" y="18992"/>
                  </a:cubicBezTo>
                  <a:cubicBezTo>
                    <a:pt x="1260" y="19677"/>
                    <a:pt x="2042" y="20046"/>
                    <a:pt x="2855" y="20046"/>
                  </a:cubicBezTo>
                  <a:cubicBezTo>
                    <a:pt x="3310" y="20046"/>
                    <a:pt x="3774" y="19931"/>
                    <a:pt x="4204" y="19692"/>
                  </a:cubicBezTo>
                  <a:cubicBezTo>
                    <a:pt x="4938" y="19292"/>
                    <a:pt x="5605" y="18825"/>
                    <a:pt x="6339" y="18358"/>
                  </a:cubicBezTo>
                  <a:cubicBezTo>
                    <a:pt x="7506" y="17624"/>
                    <a:pt x="8273" y="16590"/>
                    <a:pt x="8740" y="15289"/>
                  </a:cubicBezTo>
                  <a:cubicBezTo>
                    <a:pt x="9441" y="13321"/>
                    <a:pt x="9708" y="11286"/>
                    <a:pt x="9874" y="9351"/>
                  </a:cubicBezTo>
                  <a:cubicBezTo>
                    <a:pt x="9841" y="8284"/>
                    <a:pt x="9841" y="7417"/>
                    <a:pt x="9708" y="6483"/>
                  </a:cubicBezTo>
                  <a:cubicBezTo>
                    <a:pt x="9207" y="3480"/>
                    <a:pt x="7239" y="1612"/>
                    <a:pt x="4604" y="311"/>
                  </a:cubicBezTo>
                  <a:cubicBezTo>
                    <a:pt x="4204" y="100"/>
                    <a:pt x="3792" y="0"/>
                    <a:pt x="33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719;p75"/>
            <p:cNvSpPr/>
            <p:nvPr/>
          </p:nvSpPr>
          <p:spPr>
            <a:xfrm>
              <a:off x="5049693" y="2493577"/>
              <a:ext cx="192691" cy="391529"/>
            </a:xfrm>
            <a:custGeom>
              <a:avLst/>
              <a:gdLst/>
              <a:ahLst/>
              <a:cxnLst/>
              <a:rect l="l" t="t" r="r" b="b"/>
              <a:pathLst>
                <a:path w="9874" h="20063" extrusionOk="0">
                  <a:moveTo>
                    <a:pt x="7204" y="1"/>
                  </a:moveTo>
                  <a:cubicBezTo>
                    <a:pt x="6733" y="1"/>
                    <a:pt x="6259" y="142"/>
                    <a:pt x="5838" y="437"/>
                  </a:cubicBezTo>
                  <a:cubicBezTo>
                    <a:pt x="5271" y="870"/>
                    <a:pt x="4737" y="1337"/>
                    <a:pt x="4170" y="1838"/>
                  </a:cubicBezTo>
                  <a:cubicBezTo>
                    <a:pt x="1234" y="4439"/>
                    <a:pt x="0" y="7875"/>
                    <a:pt x="67" y="11511"/>
                  </a:cubicBezTo>
                  <a:cubicBezTo>
                    <a:pt x="200" y="12579"/>
                    <a:pt x="401" y="13379"/>
                    <a:pt x="701" y="14213"/>
                  </a:cubicBezTo>
                  <a:cubicBezTo>
                    <a:pt x="1568" y="16682"/>
                    <a:pt x="2969" y="18683"/>
                    <a:pt x="5437" y="19784"/>
                  </a:cubicBezTo>
                  <a:cubicBezTo>
                    <a:pt x="5841" y="19974"/>
                    <a:pt x="6260" y="20062"/>
                    <a:pt x="6667" y="20062"/>
                  </a:cubicBezTo>
                  <a:cubicBezTo>
                    <a:pt x="7973" y="20062"/>
                    <a:pt x="9154" y="19148"/>
                    <a:pt x="9307" y="17749"/>
                  </a:cubicBezTo>
                  <a:cubicBezTo>
                    <a:pt x="9474" y="16415"/>
                    <a:pt x="8873" y="15447"/>
                    <a:pt x="7706" y="14847"/>
                  </a:cubicBezTo>
                  <a:cubicBezTo>
                    <a:pt x="6238" y="14080"/>
                    <a:pt x="5638" y="12712"/>
                    <a:pt x="5571" y="11278"/>
                  </a:cubicBezTo>
                  <a:cubicBezTo>
                    <a:pt x="5437" y="9109"/>
                    <a:pt x="6038" y="7075"/>
                    <a:pt x="7639" y="5440"/>
                  </a:cubicBezTo>
                  <a:cubicBezTo>
                    <a:pt x="8139" y="4940"/>
                    <a:pt x="8640" y="4439"/>
                    <a:pt x="9107" y="3906"/>
                  </a:cubicBezTo>
                  <a:cubicBezTo>
                    <a:pt x="9874" y="2938"/>
                    <a:pt x="9807" y="1671"/>
                    <a:pt x="8973" y="770"/>
                  </a:cubicBezTo>
                  <a:cubicBezTo>
                    <a:pt x="8490" y="268"/>
                    <a:pt x="7851" y="1"/>
                    <a:pt x="72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3720;p75"/>
            <p:cNvSpPr/>
            <p:nvPr/>
          </p:nvSpPr>
          <p:spPr>
            <a:xfrm>
              <a:off x="5405758" y="2547653"/>
              <a:ext cx="49490" cy="48846"/>
            </a:xfrm>
            <a:custGeom>
              <a:avLst/>
              <a:gdLst/>
              <a:ahLst/>
              <a:cxnLst/>
              <a:rect l="l" t="t" r="r" b="b"/>
              <a:pathLst>
                <a:path w="2536" h="2503" extrusionOk="0">
                  <a:moveTo>
                    <a:pt x="1" y="1"/>
                  </a:moveTo>
                  <a:lnTo>
                    <a:pt x="1" y="1"/>
                  </a:lnTo>
                  <a:cubicBezTo>
                    <a:pt x="134" y="501"/>
                    <a:pt x="468" y="968"/>
                    <a:pt x="968" y="1335"/>
                  </a:cubicBezTo>
                  <a:cubicBezTo>
                    <a:pt x="1335" y="1635"/>
                    <a:pt x="1668" y="1935"/>
                    <a:pt x="2035" y="2135"/>
                  </a:cubicBezTo>
                  <a:cubicBezTo>
                    <a:pt x="2236" y="2269"/>
                    <a:pt x="2402" y="2369"/>
                    <a:pt x="2536" y="2502"/>
                  </a:cubicBezTo>
                  <a:cubicBezTo>
                    <a:pt x="2302" y="1835"/>
                    <a:pt x="1735" y="1235"/>
                    <a:pt x="1001" y="768"/>
                  </a:cubicBezTo>
                  <a:cubicBezTo>
                    <a:pt x="634" y="568"/>
                    <a:pt x="334" y="267"/>
                    <a:pt x="1" y="1"/>
                  </a:cubicBezTo>
                  <a:close/>
                </a:path>
              </a:pathLst>
            </a:custGeom>
            <a:solidFill>
              <a:srgbClr val="A954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75"/>
            <p:cNvSpPr/>
            <p:nvPr/>
          </p:nvSpPr>
          <p:spPr>
            <a:xfrm>
              <a:off x="5382321" y="2485811"/>
              <a:ext cx="192711" cy="403629"/>
            </a:xfrm>
            <a:custGeom>
              <a:avLst/>
              <a:gdLst/>
              <a:ahLst/>
              <a:cxnLst/>
              <a:rect l="l" t="t" r="r" b="b"/>
              <a:pathLst>
                <a:path w="9875" h="20683" fill="none" extrusionOk="0">
                  <a:moveTo>
                    <a:pt x="9874" y="9674"/>
                  </a:moveTo>
                  <a:cubicBezTo>
                    <a:pt x="9708" y="11609"/>
                    <a:pt x="9441" y="13644"/>
                    <a:pt x="8740" y="15612"/>
                  </a:cubicBezTo>
                  <a:cubicBezTo>
                    <a:pt x="8273" y="16913"/>
                    <a:pt x="7506" y="17947"/>
                    <a:pt x="6339" y="18681"/>
                  </a:cubicBezTo>
                  <a:cubicBezTo>
                    <a:pt x="5605" y="19148"/>
                    <a:pt x="4938" y="19615"/>
                    <a:pt x="4204" y="20015"/>
                  </a:cubicBezTo>
                  <a:cubicBezTo>
                    <a:pt x="3003" y="20682"/>
                    <a:pt x="1535" y="20382"/>
                    <a:pt x="768" y="19315"/>
                  </a:cubicBezTo>
                  <a:cubicBezTo>
                    <a:pt x="1" y="18214"/>
                    <a:pt x="168" y="16813"/>
                    <a:pt x="1202" y="15845"/>
                  </a:cubicBezTo>
                  <a:cubicBezTo>
                    <a:pt x="1669" y="15445"/>
                    <a:pt x="2236" y="15112"/>
                    <a:pt x="2769" y="14811"/>
                  </a:cubicBezTo>
                  <a:cubicBezTo>
                    <a:pt x="3537" y="14444"/>
                    <a:pt x="4337" y="13811"/>
                    <a:pt x="4504" y="13043"/>
                  </a:cubicBezTo>
                  <a:cubicBezTo>
                    <a:pt x="4838" y="11476"/>
                    <a:pt x="5104" y="9841"/>
                    <a:pt x="5071" y="8240"/>
                  </a:cubicBezTo>
                  <a:cubicBezTo>
                    <a:pt x="5071" y="7039"/>
                    <a:pt x="4404" y="6005"/>
                    <a:pt x="3270" y="5338"/>
                  </a:cubicBezTo>
                  <a:cubicBezTo>
                    <a:pt x="2903" y="5104"/>
                    <a:pt x="2536" y="4804"/>
                    <a:pt x="2202" y="4537"/>
                  </a:cubicBezTo>
                  <a:cubicBezTo>
                    <a:pt x="1102" y="3770"/>
                    <a:pt x="801" y="2502"/>
                    <a:pt x="1502" y="1435"/>
                  </a:cubicBezTo>
                  <a:cubicBezTo>
                    <a:pt x="2102" y="368"/>
                    <a:pt x="3403" y="1"/>
                    <a:pt x="4604" y="634"/>
                  </a:cubicBezTo>
                  <a:cubicBezTo>
                    <a:pt x="7239" y="1935"/>
                    <a:pt x="9207" y="3803"/>
                    <a:pt x="9708" y="6806"/>
                  </a:cubicBezTo>
                  <a:cubicBezTo>
                    <a:pt x="9841" y="7740"/>
                    <a:pt x="9841" y="8607"/>
                    <a:pt x="9874" y="9674"/>
                  </a:cubicBezTo>
                  <a:close/>
                </a:path>
              </a:pathLst>
            </a:custGeom>
            <a:noFill/>
            <a:ln w="26675"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75"/>
            <p:cNvSpPr/>
            <p:nvPr/>
          </p:nvSpPr>
          <p:spPr>
            <a:xfrm>
              <a:off x="5049693" y="2488426"/>
              <a:ext cx="192691" cy="406868"/>
            </a:xfrm>
            <a:custGeom>
              <a:avLst/>
              <a:gdLst/>
              <a:ahLst/>
              <a:cxnLst/>
              <a:rect l="l" t="t" r="r" b="b"/>
              <a:pathLst>
                <a:path w="9874" h="20849" fill="none" extrusionOk="0">
                  <a:moveTo>
                    <a:pt x="67" y="11775"/>
                  </a:moveTo>
                  <a:cubicBezTo>
                    <a:pt x="0" y="8139"/>
                    <a:pt x="1234" y="4703"/>
                    <a:pt x="4170" y="2102"/>
                  </a:cubicBezTo>
                  <a:cubicBezTo>
                    <a:pt x="4737" y="1601"/>
                    <a:pt x="5271" y="1134"/>
                    <a:pt x="5838" y="701"/>
                  </a:cubicBezTo>
                  <a:cubicBezTo>
                    <a:pt x="6838" y="0"/>
                    <a:pt x="8139" y="167"/>
                    <a:pt x="8973" y="1034"/>
                  </a:cubicBezTo>
                  <a:cubicBezTo>
                    <a:pt x="9807" y="1935"/>
                    <a:pt x="9874" y="3202"/>
                    <a:pt x="9107" y="4170"/>
                  </a:cubicBezTo>
                  <a:cubicBezTo>
                    <a:pt x="8640" y="4703"/>
                    <a:pt x="8139" y="5204"/>
                    <a:pt x="7639" y="5704"/>
                  </a:cubicBezTo>
                  <a:cubicBezTo>
                    <a:pt x="6038" y="7339"/>
                    <a:pt x="5437" y="9373"/>
                    <a:pt x="5571" y="11542"/>
                  </a:cubicBezTo>
                  <a:cubicBezTo>
                    <a:pt x="5638" y="12976"/>
                    <a:pt x="6238" y="14344"/>
                    <a:pt x="7706" y="15111"/>
                  </a:cubicBezTo>
                  <a:cubicBezTo>
                    <a:pt x="8873" y="15711"/>
                    <a:pt x="9474" y="16679"/>
                    <a:pt x="9307" y="18013"/>
                  </a:cubicBezTo>
                  <a:cubicBezTo>
                    <a:pt x="9107" y="19848"/>
                    <a:pt x="7139" y="20848"/>
                    <a:pt x="5437" y="20048"/>
                  </a:cubicBezTo>
                  <a:cubicBezTo>
                    <a:pt x="2969" y="18947"/>
                    <a:pt x="1568" y="16946"/>
                    <a:pt x="701" y="14477"/>
                  </a:cubicBezTo>
                  <a:cubicBezTo>
                    <a:pt x="401" y="13643"/>
                    <a:pt x="200" y="12843"/>
                    <a:pt x="67" y="11775"/>
                  </a:cubicBezTo>
                  <a:close/>
                </a:path>
              </a:pathLst>
            </a:custGeom>
            <a:noFill/>
            <a:ln w="26675"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23" name="Google Shape;3723;p75"/>
          <p:cNvGrpSpPr/>
          <p:nvPr/>
        </p:nvGrpSpPr>
        <p:grpSpPr>
          <a:xfrm>
            <a:off x="6639185" y="2580582"/>
            <a:ext cx="300409" cy="222972"/>
            <a:chOff x="5780713" y="2573041"/>
            <a:chExt cx="338527" cy="251292"/>
          </a:xfrm>
        </p:grpSpPr>
        <p:sp>
          <p:nvSpPr>
            <p:cNvPr id="3724" name="Google Shape;3724;p75"/>
            <p:cNvSpPr/>
            <p:nvPr/>
          </p:nvSpPr>
          <p:spPr>
            <a:xfrm>
              <a:off x="5780713" y="2717918"/>
              <a:ext cx="338527" cy="105869"/>
            </a:xfrm>
            <a:custGeom>
              <a:avLst/>
              <a:gdLst/>
              <a:ahLst/>
              <a:cxnLst/>
              <a:rect l="l" t="t" r="r" b="b"/>
              <a:pathLst>
                <a:path w="17347" h="5425" extrusionOk="0">
                  <a:moveTo>
                    <a:pt x="9019" y="1"/>
                  </a:moveTo>
                  <a:cubicBezTo>
                    <a:pt x="7684" y="1"/>
                    <a:pt x="6353" y="44"/>
                    <a:pt x="5017" y="44"/>
                  </a:cubicBezTo>
                  <a:cubicBezTo>
                    <a:pt x="4458" y="44"/>
                    <a:pt x="3898" y="37"/>
                    <a:pt x="3336" y="15"/>
                  </a:cubicBezTo>
                  <a:cubicBezTo>
                    <a:pt x="3258" y="11"/>
                    <a:pt x="3181" y="9"/>
                    <a:pt x="3105" y="9"/>
                  </a:cubicBezTo>
                  <a:cubicBezTo>
                    <a:pt x="1478" y="9"/>
                    <a:pt x="197" y="1008"/>
                    <a:pt x="134" y="2250"/>
                  </a:cubicBezTo>
                  <a:cubicBezTo>
                    <a:pt x="0" y="3584"/>
                    <a:pt x="1201" y="4585"/>
                    <a:pt x="3002" y="4852"/>
                  </a:cubicBezTo>
                  <a:cubicBezTo>
                    <a:pt x="6171" y="5252"/>
                    <a:pt x="9374" y="5086"/>
                    <a:pt x="12543" y="5419"/>
                  </a:cubicBezTo>
                  <a:cubicBezTo>
                    <a:pt x="12836" y="5419"/>
                    <a:pt x="13124" y="5424"/>
                    <a:pt x="13409" y="5424"/>
                  </a:cubicBezTo>
                  <a:cubicBezTo>
                    <a:pt x="13837" y="5424"/>
                    <a:pt x="14257" y="5412"/>
                    <a:pt x="14677" y="5352"/>
                  </a:cubicBezTo>
                  <a:cubicBezTo>
                    <a:pt x="16279" y="5019"/>
                    <a:pt x="17346" y="3851"/>
                    <a:pt x="17279" y="2584"/>
                  </a:cubicBezTo>
                  <a:cubicBezTo>
                    <a:pt x="17179" y="1283"/>
                    <a:pt x="16012" y="282"/>
                    <a:pt x="14344" y="82"/>
                  </a:cubicBezTo>
                  <a:cubicBezTo>
                    <a:pt x="13975" y="24"/>
                    <a:pt x="13602" y="7"/>
                    <a:pt x="13228" y="7"/>
                  </a:cubicBezTo>
                  <a:cubicBezTo>
                    <a:pt x="12623" y="7"/>
                    <a:pt x="12015" y="53"/>
                    <a:pt x="11415" y="53"/>
                  </a:cubicBezTo>
                  <a:cubicBezTo>
                    <a:pt x="11312" y="53"/>
                    <a:pt x="11210" y="52"/>
                    <a:pt x="11108" y="49"/>
                  </a:cubicBezTo>
                  <a:cubicBezTo>
                    <a:pt x="10410" y="13"/>
                    <a:pt x="9714" y="1"/>
                    <a:pt x="90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75"/>
            <p:cNvSpPr/>
            <p:nvPr/>
          </p:nvSpPr>
          <p:spPr>
            <a:xfrm>
              <a:off x="5789163" y="2573588"/>
              <a:ext cx="325510" cy="103820"/>
            </a:xfrm>
            <a:custGeom>
              <a:avLst/>
              <a:gdLst/>
              <a:ahLst/>
              <a:cxnLst/>
              <a:rect l="l" t="t" r="r" b="b"/>
              <a:pathLst>
                <a:path w="16680" h="5320" extrusionOk="0">
                  <a:moveTo>
                    <a:pt x="12006" y="1"/>
                  </a:moveTo>
                  <a:cubicBezTo>
                    <a:pt x="10426" y="1"/>
                    <a:pt x="7129" y="78"/>
                    <a:pt x="5588" y="78"/>
                  </a:cubicBezTo>
                  <a:cubicBezTo>
                    <a:pt x="5364" y="78"/>
                    <a:pt x="5177" y="76"/>
                    <a:pt x="5038" y="73"/>
                  </a:cubicBezTo>
                  <a:cubicBezTo>
                    <a:pt x="4204" y="106"/>
                    <a:pt x="3403" y="173"/>
                    <a:pt x="2603" y="339"/>
                  </a:cubicBezTo>
                  <a:cubicBezTo>
                    <a:pt x="935" y="773"/>
                    <a:pt x="1" y="1907"/>
                    <a:pt x="268" y="3108"/>
                  </a:cubicBezTo>
                  <a:cubicBezTo>
                    <a:pt x="557" y="4296"/>
                    <a:pt x="1804" y="5113"/>
                    <a:pt x="3414" y="5113"/>
                  </a:cubicBezTo>
                  <a:cubicBezTo>
                    <a:pt x="3477" y="5113"/>
                    <a:pt x="3540" y="5112"/>
                    <a:pt x="3604" y="5110"/>
                  </a:cubicBezTo>
                  <a:cubicBezTo>
                    <a:pt x="4156" y="5087"/>
                    <a:pt x="4692" y="5048"/>
                    <a:pt x="5213" y="5048"/>
                  </a:cubicBezTo>
                  <a:cubicBezTo>
                    <a:pt x="5447" y="5048"/>
                    <a:pt x="5678" y="5056"/>
                    <a:pt x="5905" y="5076"/>
                  </a:cubicBezTo>
                  <a:cubicBezTo>
                    <a:pt x="8007" y="5176"/>
                    <a:pt x="10041" y="5243"/>
                    <a:pt x="12110" y="5310"/>
                  </a:cubicBezTo>
                  <a:cubicBezTo>
                    <a:pt x="12235" y="5316"/>
                    <a:pt x="12358" y="5320"/>
                    <a:pt x="12478" y="5320"/>
                  </a:cubicBezTo>
                  <a:cubicBezTo>
                    <a:pt x="14191" y="5320"/>
                    <a:pt x="15445" y="4661"/>
                    <a:pt x="15912" y="3508"/>
                  </a:cubicBezTo>
                  <a:cubicBezTo>
                    <a:pt x="16680" y="1774"/>
                    <a:pt x="15078" y="139"/>
                    <a:pt x="12577" y="6"/>
                  </a:cubicBezTo>
                  <a:cubicBezTo>
                    <a:pt x="12430" y="2"/>
                    <a:pt x="12236" y="1"/>
                    <a:pt x="120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75"/>
            <p:cNvSpPr/>
            <p:nvPr/>
          </p:nvSpPr>
          <p:spPr>
            <a:xfrm>
              <a:off x="5780713" y="2716260"/>
              <a:ext cx="338527" cy="108074"/>
            </a:xfrm>
            <a:custGeom>
              <a:avLst/>
              <a:gdLst/>
              <a:ahLst/>
              <a:cxnLst/>
              <a:rect l="l" t="t" r="r" b="b"/>
              <a:pathLst>
                <a:path w="17347" h="5538" fill="none" extrusionOk="0">
                  <a:moveTo>
                    <a:pt x="12543" y="5504"/>
                  </a:moveTo>
                  <a:cubicBezTo>
                    <a:pt x="9374" y="5171"/>
                    <a:pt x="6171" y="5337"/>
                    <a:pt x="3002" y="4937"/>
                  </a:cubicBezTo>
                  <a:cubicBezTo>
                    <a:pt x="1201" y="4670"/>
                    <a:pt x="0" y="3669"/>
                    <a:pt x="134" y="2335"/>
                  </a:cubicBezTo>
                  <a:cubicBezTo>
                    <a:pt x="200" y="1034"/>
                    <a:pt x="1601" y="0"/>
                    <a:pt x="3336" y="100"/>
                  </a:cubicBezTo>
                  <a:cubicBezTo>
                    <a:pt x="5938" y="200"/>
                    <a:pt x="8506" y="0"/>
                    <a:pt x="11108" y="134"/>
                  </a:cubicBezTo>
                  <a:cubicBezTo>
                    <a:pt x="12176" y="167"/>
                    <a:pt x="13276" y="0"/>
                    <a:pt x="14344" y="167"/>
                  </a:cubicBezTo>
                  <a:cubicBezTo>
                    <a:pt x="16012" y="367"/>
                    <a:pt x="17179" y="1368"/>
                    <a:pt x="17279" y="2669"/>
                  </a:cubicBezTo>
                  <a:cubicBezTo>
                    <a:pt x="17346" y="3936"/>
                    <a:pt x="16279" y="5104"/>
                    <a:pt x="14677" y="5437"/>
                  </a:cubicBezTo>
                  <a:cubicBezTo>
                    <a:pt x="13977" y="5537"/>
                    <a:pt x="13276" y="5504"/>
                    <a:pt x="12543" y="5504"/>
                  </a:cubicBezTo>
                  <a:close/>
                </a:path>
              </a:pathLst>
            </a:custGeom>
            <a:noFill/>
            <a:ln w="26675"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75"/>
            <p:cNvSpPr/>
            <p:nvPr/>
          </p:nvSpPr>
          <p:spPr>
            <a:xfrm>
              <a:off x="5789163" y="2573041"/>
              <a:ext cx="325510" cy="106123"/>
            </a:xfrm>
            <a:custGeom>
              <a:avLst/>
              <a:gdLst/>
              <a:ahLst/>
              <a:cxnLst/>
              <a:rect l="l" t="t" r="r" b="b"/>
              <a:pathLst>
                <a:path w="16680" h="5438" fill="none" extrusionOk="0">
                  <a:moveTo>
                    <a:pt x="12577" y="34"/>
                  </a:moveTo>
                  <a:cubicBezTo>
                    <a:pt x="15078" y="167"/>
                    <a:pt x="16680" y="1802"/>
                    <a:pt x="15912" y="3536"/>
                  </a:cubicBezTo>
                  <a:cubicBezTo>
                    <a:pt x="15412" y="4771"/>
                    <a:pt x="14011" y="5438"/>
                    <a:pt x="12110" y="5338"/>
                  </a:cubicBezTo>
                  <a:cubicBezTo>
                    <a:pt x="10041" y="5271"/>
                    <a:pt x="8007" y="5204"/>
                    <a:pt x="5905" y="5104"/>
                  </a:cubicBezTo>
                  <a:cubicBezTo>
                    <a:pt x="5171" y="5037"/>
                    <a:pt x="4404" y="5104"/>
                    <a:pt x="3604" y="5138"/>
                  </a:cubicBezTo>
                  <a:cubicBezTo>
                    <a:pt x="1902" y="5204"/>
                    <a:pt x="568" y="4370"/>
                    <a:pt x="268" y="3136"/>
                  </a:cubicBezTo>
                  <a:cubicBezTo>
                    <a:pt x="1" y="1935"/>
                    <a:pt x="935" y="801"/>
                    <a:pt x="2603" y="367"/>
                  </a:cubicBezTo>
                  <a:cubicBezTo>
                    <a:pt x="3403" y="201"/>
                    <a:pt x="4204" y="134"/>
                    <a:pt x="5038" y="101"/>
                  </a:cubicBezTo>
                  <a:cubicBezTo>
                    <a:pt x="6272" y="134"/>
                    <a:pt x="11276" y="1"/>
                    <a:pt x="12577" y="34"/>
                  </a:cubicBezTo>
                  <a:close/>
                </a:path>
              </a:pathLst>
            </a:custGeom>
            <a:noFill/>
            <a:ln w="26675"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28" name="Google Shape;3728;p75"/>
          <p:cNvGrpSpPr/>
          <p:nvPr/>
        </p:nvGrpSpPr>
        <p:grpSpPr>
          <a:xfrm>
            <a:off x="7227206" y="2457383"/>
            <a:ext cx="212225" cy="469369"/>
            <a:chOff x="6324256" y="2481908"/>
            <a:chExt cx="212225" cy="469369"/>
          </a:xfrm>
        </p:grpSpPr>
        <p:sp>
          <p:nvSpPr>
            <p:cNvPr id="3729" name="Google Shape;3729;p75"/>
            <p:cNvSpPr/>
            <p:nvPr/>
          </p:nvSpPr>
          <p:spPr>
            <a:xfrm>
              <a:off x="6334677" y="2485167"/>
              <a:ext cx="201805" cy="348733"/>
            </a:xfrm>
            <a:custGeom>
              <a:avLst/>
              <a:gdLst/>
              <a:ahLst/>
              <a:cxnLst/>
              <a:rect l="l" t="t" r="r" b="b"/>
              <a:pathLst>
                <a:path w="10341" h="17870" extrusionOk="0">
                  <a:moveTo>
                    <a:pt x="5164" y="0"/>
                  </a:moveTo>
                  <a:cubicBezTo>
                    <a:pt x="4981" y="0"/>
                    <a:pt x="4795" y="11"/>
                    <a:pt x="4604" y="34"/>
                  </a:cubicBezTo>
                  <a:cubicBezTo>
                    <a:pt x="2736" y="234"/>
                    <a:pt x="1301" y="1168"/>
                    <a:pt x="467" y="2869"/>
                  </a:cubicBezTo>
                  <a:cubicBezTo>
                    <a:pt x="0" y="3836"/>
                    <a:pt x="334" y="4904"/>
                    <a:pt x="1234" y="5471"/>
                  </a:cubicBezTo>
                  <a:cubicBezTo>
                    <a:pt x="1558" y="5678"/>
                    <a:pt x="1922" y="5780"/>
                    <a:pt x="2289" y="5780"/>
                  </a:cubicBezTo>
                  <a:cubicBezTo>
                    <a:pt x="2868" y="5780"/>
                    <a:pt x="3454" y="5527"/>
                    <a:pt x="3903" y="5037"/>
                  </a:cubicBezTo>
                  <a:cubicBezTo>
                    <a:pt x="4070" y="4870"/>
                    <a:pt x="4237" y="4670"/>
                    <a:pt x="4403" y="4537"/>
                  </a:cubicBezTo>
                  <a:cubicBezTo>
                    <a:pt x="4520" y="4450"/>
                    <a:pt x="4617" y="4400"/>
                    <a:pt x="4712" y="4400"/>
                  </a:cubicBezTo>
                  <a:cubicBezTo>
                    <a:pt x="4835" y="4400"/>
                    <a:pt x="4954" y="4482"/>
                    <a:pt x="5104" y="4670"/>
                  </a:cubicBezTo>
                  <a:cubicBezTo>
                    <a:pt x="6271" y="6338"/>
                    <a:pt x="5171" y="9607"/>
                    <a:pt x="2836" y="10041"/>
                  </a:cubicBezTo>
                  <a:cubicBezTo>
                    <a:pt x="1668" y="10274"/>
                    <a:pt x="801" y="10975"/>
                    <a:pt x="601" y="12209"/>
                  </a:cubicBezTo>
                  <a:cubicBezTo>
                    <a:pt x="401" y="13277"/>
                    <a:pt x="234" y="14311"/>
                    <a:pt x="134" y="15378"/>
                  </a:cubicBezTo>
                  <a:cubicBezTo>
                    <a:pt x="67" y="16646"/>
                    <a:pt x="934" y="17680"/>
                    <a:pt x="2102" y="17846"/>
                  </a:cubicBezTo>
                  <a:cubicBezTo>
                    <a:pt x="2215" y="17862"/>
                    <a:pt x="2326" y="17869"/>
                    <a:pt x="2436" y="17869"/>
                  </a:cubicBezTo>
                  <a:cubicBezTo>
                    <a:pt x="3530" y="17869"/>
                    <a:pt x="4464" y="17133"/>
                    <a:pt x="4737" y="16012"/>
                  </a:cubicBezTo>
                  <a:cubicBezTo>
                    <a:pt x="4837" y="15511"/>
                    <a:pt x="4904" y="15044"/>
                    <a:pt x="4970" y="14544"/>
                  </a:cubicBezTo>
                  <a:cubicBezTo>
                    <a:pt x="5004" y="14311"/>
                    <a:pt x="5071" y="14177"/>
                    <a:pt x="5304" y="14044"/>
                  </a:cubicBezTo>
                  <a:cubicBezTo>
                    <a:pt x="8673" y="12509"/>
                    <a:pt x="10007" y="9707"/>
                    <a:pt x="10274" y="7005"/>
                  </a:cubicBezTo>
                  <a:cubicBezTo>
                    <a:pt x="10341" y="4537"/>
                    <a:pt x="9674" y="3136"/>
                    <a:pt x="8740" y="1968"/>
                  </a:cubicBezTo>
                  <a:cubicBezTo>
                    <a:pt x="7792" y="695"/>
                    <a:pt x="6608" y="0"/>
                    <a:pt x="5164" y="0"/>
                  </a:cubicBezTo>
                  <a:close/>
                </a:path>
              </a:pathLst>
            </a:custGeom>
            <a:solidFill>
              <a:srgbClr val="A954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75"/>
            <p:cNvSpPr/>
            <p:nvPr/>
          </p:nvSpPr>
          <p:spPr>
            <a:xfrm>
              <a:off x="6324256" y="2862054"/>
              <a:ext cx="83993" cy="88579"/>
            </a:xfrm>
            <a:custGeom>
              <a:avLst/>
              <a:gdLst/>
              <a:ahLst/>
              <a:cxnLst/>
              <a:rect l="l" t="t" r="r" b="b"/>
              <a:pathLst>
                <a:path w="4304" h="4539" extrusionOk="0">
                  <a:moveTo>
                    <a:pt x="2197" y="0"/>
                  </a:moveTo>
                  <a:cubicBezTo>
                    <a:pt x="2177" y="0"/>
                    <a:pt x="2156" y="1"/>
                    <a:pt x="2135" y="1"/>
                  </a:cubicBezTo>
                  <a:cubicBezTo>
                    <a:pt x="868" y="1"/>
                    <a:pt x="1" y="1035"/>
                    <a:pt x="34" y="2403"/>
                  </a:cubicBezTo>
                  <a:cubicBezTo>
                    <a:pt x="99" y="3616"/>
                    <a:pt x="1002" y="4539"/>
                    <a:pt x="2142" y="4539"/>
                  </a:cubicBezTo>
                  <a:cubicBezTo>
                    <a:pt x="2162" y="4539"/>
                    <a:pt x="2182" y="4538"/>
                    <a:pt x="2202" y="4538"/>
                  </a:cubicBezTo>
                  <a:cubicBezTo>
                    <a:pt x="3370" y="4538"/>
                    <a:pt x="4304" y="3537"/>
                    <a:pt x="4270" y="2336"/>
                  </a:cubicBezTo>
                  <a:cubicBezTo>
                    <a:pt x="4205" y="927"/>
                    <a:pt x="3366" y="0"/>
                    <a:pt x="2197" y="0"/>
                  </a:cubicBezTo>
                  <a:close/>
                </a:path>
              </a:pathLst>
            </a:custGeom>
            <a:solidFill>
              <a:srgbClr val="A954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75"/>
            <p:cNvSpPr/>
            <p:nvPr/>
          </p:nvSpPr>
          <p:spPr>
            <a:xfrm>
              <a:off x="6334677" y="2481908"/>
              <a:ext cx="201805" cy="354802"/>
            </a:xfrm>
            <a:custGeom>
              <a:avLst/>
              <a:gdLst/>
              <a:ahLst/>
              <a:cxnLst/>
              <a:rect l="l" t="t" r="r" b="b"/>
              <a:pathLst>
                <a:path w="10341" h="18181" fill="none" extrusionOk="0">
                  <a:moveTo>
                    <a:pt x="10274" y="7172"/>
                  </a:moveTo>
                  <a:cubicBezTo>
                    <a:pt x="10007" y="9874"/>
                    <a:pt x="8673" y="12676"/>
                    <a:pt x="5304" y="14211"/>
                  </a:cubicBezTo>
                  <a:cubicBezTo>
                    <a:pt x="5071" y="14344"/>
                    <a:pt x="5004" y="14478"/>
                    <a:pt x="4970" y="14711"/>
                  </a:cubicBezTo>
                  <a:cubicBezTo>
                    <a:pt x="4904" y="15211"/>
                    <a:pt x="4837" y="15678"/>
                    <a:pt x="4737" y="16179"/>
                  </a:cubicBezTo>
                  <a:cubicBezTo>
                    <a:pt x="4437" y="17413"/>
                    <a:pt x="3336" y="18180"/>
                    <a:pt x="2102" y="18013"/>
                  </a:cubicBezTo>
                  <a:cubicBezTo>
                    <a:pt x="934" y="17847"/>
                    <a:pt x="67" y="16813"/>
                    <a:pt x="134" y="15545"/>
                  </a:cubicBezTo>
                  <a:cubicBezTo>
                    <a:pt x="234" y="14478"/>
                    <a:pt x="401" y="13444"/>
                    <a:pt x="601" y="12376"/>
                  </a:cubicBezTo>
                  <a:cubicBezTo>
                    <a:pt x="801" y="11142"/>
                    <a:pt x="1668" y="10441"/>
                    <a:pt x="2836" y="10208"/>
                  </a:cubicBezTo>
                  <a:cubicBezTo>
                    <a:pt x="5171" y="9774"/>
                    <a:pt x="6271" y="6505"/>
                    <a:pt x="5104" y="4837"/>
                  </a:cubicBezTo>
                  <a:cubicBezTo>
                    <a:pt x="4837" y="4504"/>
                    <a:pt x="4670" y="4504"/>
                    <a:pt x="4403" y="4704"/>
                  </a:cubicBezTo>
                  <a:cubicBezTo>
                    <a:pt x="4237" y="4837"/>
                    <a:pt x="4070" y="5037"/>
                    <a:pt x="3903" y="5204"/>
                  </a:cubicBezTo>
                  <a:cubicBezTo>
                    <a:pt x="3169" y="6005"/>
                    <a:pt x="2068" y="6172"/>
                    <a:pt x="1234" y="5638"/>
                  </a:cubicBezTo>
                  <a:cubicBezTo>
                    <a:pt x="334" y="5071"/>
                    <a:pt x="0" y="4003"/>
                    <a:pt x="467" y="3036"/>
                  </a:cubicBezTo>
                  <a:cubicBezTo>
                    <a:pt x="1301" y="1335"/>
                    <a:pt x="2736" y="401"/>
                    <a:pt x="4604" y="201"/>
                  </a:cubicBezTo>
                  <a:cubicBezTo>
                    <a:pt x="6305" y="1"/>
                    <a:pt x="7672" y="701"/>
                    <a:pt x="8740" y="2135"/>
                  </a:cubicBezTo>
                  <a:cubicBezTo>
                    <a:pt x="9674" y="3303"/>
                    <a:pt x="10341" y="4704"/>
                    <a:pt x="10274" y="7172"/>
                  </a:cubicBezTo>
                  <a:close/>
                </a:path>
              </a:pathLst>
            </a:custGeom>
            <a:noFill/>
            <a:ln w="26675" cap="flat" cmpd="sng">
              <a:solidFill>
                <a:srgbClr val="2A3236"/>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75"/>
            <p:cNvSpPr/>
            <p:nvPr/>
          </p:nvSpPr>
          <p:spPr>
            <a:xfrm>
              <a:off x="6324256" y="2861410"/>
              <a:ext cx="83993" cy="89867"/>
            </a:xfrm>
            <a:custGeom>
              <a:avLst/>
              <a:gdLst/>
              <a:ahLst/>
              <a:cxnLst/>
              <a:rect l="l" t="t" r="r" b="b"/>
              <a:pathLst>
                <a:path w="4304" h="4605" fill="none" extrusionOk="0">
                  <a:moveTo>
                    <a:pt x="4270" y="2369"/>
                  </a:moveTo>
                  <a:cubicBezTo>
                    <a:pt x="4304" y="3570"/>
                    <a:pt x="3370" y="4571"/>
                    <a:pt x="2202" y="4571"/>
                  </a:cubicBezTo>
                  <a:cubicBezTo>
                    <a:pt x="1035" y="4604"/>
                    <a:pt x="101" y="3670"/>
                    <a:pt x="34" y="2436"/>
                  </a:cubicBezTo>
                  <a:cubicBezTo>
                    <a:pt x="1" y="1068"/>
                    <a:pt x="868" y="34"/>
                    <a:pt x="2135" y="34"/>
                  </a:cubicBezTo>
                  <a:cubicBezTo>
                    <a:pt x="3336" y="1"/>
                    <a:pt x="4204" y="935"/>
                    <a:pt x="4270" y="2369"/>
                  </a:cubicBezTo>
                  <a:close/>
                </a:path>
              </a:pathLst>
            </a:custGeom>
            <a:noFill/>
            <a:ln w="26675" cap="flat" cmpd="sng">
              <a:solidFill>
                <a:srgbClr val="2A3236"/>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33" name="Google Shape;3733;p75"/>
          <p:cNvGrpSpPr/>
          <p:nvPr/>
        </p:nvGrpSpPr>
        <p:grpSpPr>
          <a:xfrm>
            <a:off x="2849000" y="2507049"/>
            <a:ext cx="438124" cy="370038"/>
            <a:chOff x="2109727" y="2527485"/>
            <a:chExt cx="493716" cy="417038"/>
          </a:xfrm>
        </p:grpSpPr>
        <p:sp>
          <p:nvSpPr>
            <p:cNvPr id="3734" name="Google Shape;3734;p75"/>
            <p:cNvSpPr/>
            <p:nvPr/>
          </p:nvSpPr>
          <p:spPr>
            <a:xfrm>
              <a:off x="2109727" y="2530933"/>
              <a:ext cx="493716" cy="410661"/>
            </a:xfrm>
            <a:custGeom>
              <a:avLst/>
              <a:gdLst/>
              <a:ahLst/>
              <a:cxnLst/>
              <a:rect l="l" t="t" r="r" b="b"/>
              <a:pathLst>
                <a:path w="31357" h="26082" extrusionOk="0">
                  <a:moveTo>
                    <a:pt x="22010" y="0"/>
                  </a:moveTo>
                  <a:cubicBezTo>
                    <a:pt x="21466" y="0"/>
                    <a:pt x="20909" y="229"/>
                    <a:pt x="20449" y="649"/>
                  </a:cubicBezTo>
                  <a:cubicBezTo>
                    <a:pt x="19014" y="2083"/>
                    <a:pt x="17413" y="3317"/>
                    <a:pt x="16179" y="4952"/>
                  </a:cubicBezTo>
                  <a:cubicBezTo>
                    <a:pt x="15812" y="5419"/>
                    <a:pt x="15345" y="5886"/>
                    <a:pt x="14978" y="6320"/>
                  </a:cubicBezTo>
                  <a:cubicBezTo>
                    <a:pt x="14818" y="6521"/>
                    <a:pt x="14681" y="6625"/>
                    <a:pt x="14518" y="6625"/>
                  </a:cubicBezTo>
                  <a:cubicBezTo>
                    <a:pt x="14410" y="6625"/>
                    <a:pt x="14290" y="6579"/>
                    <a:pt x="14144" y="6486"/>
                  </a:cubicBezTo>
                  <a:cubicBezTo>
                    <a:pt x="13410" y="6119"/>
                    <a:pt x="12743" y="5753"/>
                    <a:pt x="12043" y="5386"/>
                  </a:cubicBezTo>
                  <a:cubicBezTo>
                    <a:pt x="10742" y="4652"/>
                    <a:pt x="9574" y="3718"/>
                    <a:pt x="8207" y="3117"/>
                  </a:cubicBezTo>
                  <a:cubicBezTo>
                    <a:pt x="7173" y="2650"/>
                    <a:pt x="6139" y="2117"/>
                    <a:pt x="4971" y="2117"/>
                  </a:cubicBezTo>
                  <a:cubicBezTo>
                    <a:pt x="4932" y="2115"/>
                    <a:pt x="4892" y="2115"/>
                    <a:pt x="4854" y="2115"/>
                  </a:cubicBezTo>
                  <a:cubicBezTo>
                    <a:pt x="3978" y="2115"/>
                    <a:pt x="3308" y="2470"/>
                    <a:pt x="2669" y="2917"/>
                  </a:cubicBezTo>
                  <a:cubicBezTo>
                    <a:pt x="1735" y="3751"/>
                    <a:pt x="1268" y="4885"/>
                    <a:pt x="735" y="5919"/>
                  </a:cubicBezTo>
                  <a:cubicBezTo>
                    <a:pt x="1" y="7420"/>
                    <a:pt x="301" y="8421"/>
                    <a:pt x="1702" y="9388"/>
                  </a:cubicBezTo>
                  <a:cubicBezTo>
                    <a:pt x="2536" y="9956"/>
                    <a:pt x="3437" y="10423"/>
                    <a:pt x="4204" y="11123"/>
                  </a:cubicBezTo>
                  <a:cubicBezTo>
                    <a:pt x="5071" y="11957"/>
                    <a:pt x="6072" y="12657"/>
                    <a:pt x="7106" y="13258"/>
                  </a:cubicBezTo>
                  <a:cubicBezTo>
                    <a:pt x="7540" y="13458"/>
                    <a:pt x="7506" y="13591"/>
                    <a:pt x="7206" y="13925"/>
                  </a:cubicBezTo>
                  <a:cubicBezTo>
                    <a:pt x="5572" y="15726"/>
                    <a:pt x="3904" y="17428"/>
                    <a:pt x="2469" y="19329"/>
                  </a:cubicBezTo>
                  <a:cubicBezTo>
                    <a:pt x="1635" y="20430"/>
                    <a:pt x="1735" y="21364"/>
                    <a:pt x="2836" y="22131"/>
                  </a:cubicBezTo>
                  <a:cubicBezTo>
                    <a:pt x="4871" y="23499"/>
                    <a:pt x="7006" y="24699"/>
                    <a:pt x="9441" y="25300"/>
                  </a:cubicBezTo>
                  <a:cubicBezTo>
                    <a:pt x="9779" y="25380"/>
                    <a:pt x="10098" y="25422"/>
                    <a:pt x="10398" y="25422"/>
                  </a:cubicBezTo>
                  <a:cubicBezTo>
                    <a:pt x="11342" y="25422"/>
                    <a:pt x="12103" y="25010"/>
                    <a:pt x="12710" y="24099"/>
                  </a:cubicBezTo>
                  <a:cubicBezTo>
                    <a:pt x="13511" y="22998"/>
                    <a:pt x="14344" y="21964"/>
                    <a:pt x="15245" y="20963"/>
                  </a:cubicBezTo>
                  <a:cubicBezTo>
                    <a:pt x="15420" y="20788"/>
                    <a:pt x="15549" y="20696"/>
                    <a:pt x="15690" y="20696"/>
                  </a:cubicBezTo>
                  <a:cubicBezTo>
                    <a:pt x="15818" y="20696"/>
                    <a:pt x="15956" y="20772"/>
                    <a:pt x="16146" y="20930"/>
                  </a:cubicBezTo>
                  <a:cubicBezTo>
                    <a:pt x="17947" y="22498"/>
                    <a:pt x="19848" y="23966"/>
                    <a:pt x="21716" y="25467"/>
                  </a:cubicBezTo>
                  <a:cubicBezTo>
                    <a:pt x="22247" y="25892"/>
                    <a:pt x="22750" y="26082"/>
                    <a:pt x="23270" y="26082"/>
                  </a:cubicBezTo>
                  <a:cubicBezTo>
                    <a:pt x="23729" y="26082"/>
                    <a:pt x="24202" y="25933"/>
                    <a:pt x="24719" y="25667"/>
                  </a:cubicBezTo>
                  <a:cubicBezTo>
                    <a:pt x="26687" y="24699"/>
                    <a:pt x="28288" y="23165"/>
                    <a:pt x="30089" y="21964"/>
                  </a:cubicBezTo>
                  <a:cubicBezTo>
                    <a:pt x="30823" y="21464"/>
                    <a:pt x="31357" y="20697"/>
                    <a:pt x="31190" y="19763"/>
                  </a:cubicBezTo>
                  <a:cubicBezTo>
                    <a:pt x="31023" y="18862"/>
                    <a:pt x="30489" y="18161"/>
                    <a:pt x="29755" y="17628"/>
                  </a:cubicBezTo>
                  <a:cubicBezTo>
                    <a:pt x="27687" y="15993"/>
                    <a:pt x="25653" y="14359"/>
                    <a:pt x="23551" y="12758"/>
                  </a:cubicBezTo>
                  <a:cubicBezTo>
                    <a:pt x="23318" y="12591"/>
                    <a:pt x="23351" y="12457"/>
                    <a:pt x="23518" y="12291"/>
                  </a:cubicBezTo>
                  <a:cubicBezTo>
                    <a:pt x="23985" y="11824"/>
                    <a:pt x="24352" y="11323"/>
                    <a:pt x="24752" y="10856"/>
                  </a:cubicBezTo>
                  <a:cubicBezTo>
                    <a:pt x="25619" y="9956"/>
                    <a:pt x="26553" y="9088"/>
                    <a:pt x="27354" y="8088"/>
                  </a:cubicBezTo>
                  <a:cubicBezTo>
                    <a:pt x="28855" y="6253"/>
                    <a:pt x="28755" y="5152"/>
                    <a:pt x="27154" y="3451"/>
                  </a:cubicBezTo>
                  <a:cubicBezTo>
                    <a:pt x="25919" y="2183"/>
                    <a:pt x="24452" y="1316"/>
                    <a:pt x="23051" y="315"/>
                  </a:cubicBezTo>
                  <a:cubicBezTo>
                    <a:pt x="22730" y="102"/>
                    <a:pt x="22373" y="0"/>
                    <a:pt x="220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75"/>
            <p:cNvSpPr/>
            <p:nvPr/>
          </p:nvSpPr>
          <p:spPr>
            <a:xfrm>
              <a:off x="2109727" y="2527485"/>
              <a:ext cx="493716" cy="417038"/>
            </a:xfrm>
            <a:custGeom>
              <a:avLst/>
              <a:gdLst/>
              <a:ahLst/>
              <a:cxnLst/>
              <a:rect l="l" t="t" r="r" b="b"/>
              <a:pathLst>
                <a:path w="31357" h="26487" fill="none" extrusionOk="0">
                  <a:moveTo>
                    <a:pt x="4971" y="2336"/>
                  </a:moveTo>
                  <a:cubicBezTo>
                    <a:pt x="6139" y="2336"/>
                    <a:pt x="7173" y="2869"/>
                    <a:pt x="8207" y="3336"/>
                  </a:cubicBezTo>
                  <a:cubicBezTo>
                    <a:pt x="9574" y="3937"/>
                    <a:pt x="10742" y="4871"/>
                    <a:pt x="12043" y="5605"/>
                  </a:cubicBezTo>
                  <a:cubicBezTo>
                    <a:pt x="12743" y="5972"/>
                    <a:pt x="13410" y="6338"/>
                    <a:pt x="14144" y="6705"/>
                  </a:cubicBezTo>
                  <a:cubicBezTo>
                    <a:pt x="14511" y="6939"/>
                    <a:pt x="14711" y="6872"/>
                    <a:pt x="14978" y="6539"/>
                  </a:cubicBezTo>
                  <a:cubicBezTo>
                    <a:pt x="15345" y="6105"/>
                    <a:pt x="15812" y="5638"/>
                    <a:pt x="16179" y="5171"/>
                  </a:cubicBezTo>
                  <a:cubicBezTo>
                    <a:pt x="17413" y="3536"/>
                    <a:pt x="19014" y="2302"/>
                    <a:pt x="20449" y="868"/>
                  </a:cubicBezTo>
                  <a:cubicBezTo>
                    <a:pt x="21216" y="167"/>
                    <a:pt x="22250" y="1"/>
                    <a:pt x="23051" y="534"/>
                  </a:cubicBezTo>
                  <a:cubicBezTo>
                    <a:pt x="24452" y="1535"/>
                    <a:pt x="25919" y="2402"/>
                    <a:pt x="27154" y="3670"/>
                  </a:cubicBezTo>
                  <a:cubicBezTo>
                    <a:pt x="28755" y="5371"/>
                    <a:pt x="28855" y="6472"/>
                    <a:pt x="27354" y="8307"/>
                  </a:cubicBezTo>
                  <a:cubicBezTo>
                    <a:pt x="26553" y="9307"/>
                    <a:pt x="25619" y="10175"/>
                    <a:pt x="24752" y="11075"/>
                  </a:cubicBezTo>
                  <a:cubicBezTo>
                    <a:pt x="24352" y="11542"/>
                    <a:pt x="23985" y="12043"/>
                    <a:pt x="23518" y="12510"/>
                  </a:cubicBezTo>
                  <a:cubicBezTo>
                    <a:pt x="23351" y="12676"/>
                    <a:pt x="23318" y="12810"/>
                    <a:pt x="23551" y="12977"/>
                  </a:cubicBezTo>
                  <a:cubicBezTo>
                    <a:pt x="25653" y="14578"/>
                    <a:pt x="27687" y="16212"/>
                    <a:pt x="29755" y="17847"/>
                  </a:cubicBezTo>
                  <a:cubicBezTo>
                    <a:pt x="30489" y="18380"/>
                    <a:pt x="31023" y="19081"/>
                    <a:pt x="31190" y="19982"/>
                  </a:cubicBezTo>
                  <a:cubicBezTo>
                    <a:pt x="31357" y="20916"/>
                    <a:pt x="30823" y="21683"/>
                    <a:pt x="30089" y="22183"/>
                  </a:cubicBezTo>
                  <a:cubicBezTo>
                    <a:pt x="28288" y="23384"/>
                    <a:pt x="26687" y="24918"/>
                    <a:pt x="24719" y="25886"/>
                  </a:cubicBezTo>
                  <a:cubicBezTo>
                    <a:pt x="23618" y="26453"/>
                    <a:pt x="22717" y="26486"/>
                    <a:pt x="21716" y="25686"/>
                  </a:cubicBezTo>
                  <a:cubicBezTo>
                    <a:pt x="19848" y="24185"/>
                    <a:pt x="17947" y="22717"/>
                    <a:pt x="16146" y="21149"/>
                  </a:cubicBezTo>
                  <a:cubicBezTo>
                    <a:pt x="15745" y="20816"/>
                    <a:pt x="15579" y="20849"/>
                    <a:pt x="15245" y="21182"/>
                  </a:cubicBezTo>
                  <a:cubicBezTo>
                    <a:pt x="14344" y="22183"/>
                    <a:pt x="13511" y="23217"/>
                    <a:pt x="12710" y="24318"/>
                  </a:cubicBezTo>
                  <a:cubicBezTo>
                    <a:pt x="11909" y="25519"/>
                    <a:pt x="10842" y="25852"/>
                    <a:pt x="9441" y="25519"/>
                  </a:cubicBezTo>
                  <a:cubicBezTo>
                    <a:pt x="7006" y="24918"/>
                    <a:pt x="4871" y="23718"/>
                    <a:pt x="2836" y="22350"/>
                  </a:cubicBezTo>
                  <a:cubicBezTo>
                    <a:pt x="1735" y="21583"/>
                    <a:pt x="1635" y="20649"/>
                    <a:pt x="2469" y="19548"/>
                  </a:cubicBezTo>
                  <a:cubicBezTo>
                    <a:pt x="3904" y="17647"/>
                    <a:pt x="5572" y="15945"/>
                    <a:pt x="7206" y="14144"/>
                  </a:cubicBezTo>
                  <a:cubicBezTo>
                    <a:pt x="7506" y="13810"/>
                    <a:pt x="7540" y="13677"/>
                    <a:pt x="7106" y="13477"/>
                  </a:cubicBezTo>
                  <a:cubicBezTo>
                    <a:pt x="6072" y="12876"/>
                    <a:pt x="5071" y="12176"/>
                    <a:pt x="4204" y="11342"/>
                  </a:cubicBezTo>
                  <a:cubicBezTo>
                    <a:pt x="3437" y="10642"/>
                    <a:pt x="2536" y="10175"/>
                    <a:pt x="1702" y="9607"/>
                  </a:cubicBezTo>
                  <a:cubicBezTo>
                    <a:pt x="301" y="8640"/>
                    <a:pt x="1" y="7639"/>
                    <a:pt x="735" y="6138"/>
                  </a:cubicBezTo>
                  <a:cubicBezTo>
                    <a:pt x="1268" y="5104"/>
                    <a:pt x="1735" y="3970"/>
                    <a:pt x="2669" y="3136"/>
                  </a:cubicBezTo>
                  <a:cubicBezTo>
                    <a:pt x="3337" y="2669"/>
                    <a:pt x="4037" y="2302"/>
                    <a:pt x="4971" y="2336"/>
                  </a:cubicBezTo>
                  <a:close/>
                </a:path>
              </a:pathLst>
            </a:custGeom>
            <a:noFill/>
            <a:ln w="26675"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36" name="Google Shape;3736;p75"/>
          <p:cNvGrpSpPr/>
          <p:nvPr/>
        </p:nvGrpSpPr>
        <p:grpSpPr>
          <a:xfrm>
            <a:off x="1473508" y="2482817"/>
            <a:ext cx="426471" cy="418501"/>
            <a:chOff x="908053" y="2530115"/>
            <a:chExt cx="480585" cy="471657"/>
          </a:xfrm>
        </p:grpSpPr>
        <p:sp>
          <p:nvSpPr>
            <p:cNvPr id="3737" name="Google Shape;3737;p75"/>
            <p:cNvSpPr/>
            <p:nvPr/>
          </p:nvSpPr>
          <p:spPr>
            <a:xfrm>
              <a:off x="908053" y="2533579"/>
              <a:ext cx="480585" cy="467233"/>
            </a:xfrm>
            <a:custGeom>
              <a:avLst/>
              <a:gdLst/>
              <a:ahLst/>
              <a:cxnLst/>
              <a:rect l="l" t="t" r="r" b="b"/>
              <a:pathLst>
                <a:path w="30523" h="29675" extrusionOk="0">
                  <a:moveTo>
                    <a:pt x="16036" y="0"/>
                  </a:moveTo>
                  <a:cubicBezTo>
                    <a:pt x="14552" y="0"/>
                    <a:pt x="13099" y="325"/>
                    <a:pt x="11676" y="1048"/>
                  </a:cubicBezTo>
                  <a:cubicBezTo>
                    <a:pt x="10275" y="1748"/>
                    <a:pt x="9608" y="2783"/>
                    <a:pt x="9608" y="4384"/>
                  </a:cubicBezTo>
                  <a:cubicBezTo>
                    <a:pt x="9641" y="5918"/>
                    <a:pt x="9741" y="8587"/>
                    <a:pt x="9841" y="10121"/>
                  </a:cubicBezTo>
                  <a:cubicBezTo>
                    <a:pt x="9874" y="10488"/>
                    <a:pt x="9774" y="10588"/>
                    <a:pt x="9441" y="10621"/>
                  </a:cubicBezTo>
                  <a:cubicBezTo>
                    <a:pt x="9420" y="10622"/>
                    <a:pt x="9397" y="10623"/>
                    <a:pt x="9372" y="10623"/>
                  </a:cubicBezTo>
                  <a:cubicBezTo>
                    <a:pt x="8749" y="10623"/>
                    <a:pt x="6853" y="10411"/>
                    <a:pt x="5028" y="10411"/>
                  </a:cubicBezTo>
                  <a:cubicBezTo>
                    <a:pt x="3516" y="10411"/>
                    <a:pt x="2052" y="10556"/>
                    <a:pt x="1402" y="11088"/>
                  </a:cubicBezTo>
                  <a:cubicBezTo>
                    <a:pt x="601" y="11756"/>
                    <a:pt x="1" y="13790"/>
                    <a:pt x="134" y="14891"/>
                  </a:cubicBezTo>
                  <a:cubicBezTo>
                    <a:pt x="334" y="16392"/>
                    <a:pt x="668" y="17893"/>
                    <a:pt x="1268" y="19294"/>
                  </a:cubicBezTo>
                  <a:cubicBezTo>
                    <a:pt x="1703" y="20342"/>
                    <a:pt x="5404" y="20528"/>
                    <a:pt x="7877" y="20528"/>
                  </a:cubicBezTo>
                  <a:cubicBezTo>
                    <a:pt x="8634" y="20528"/>
                    <a:pt x="9276" y="20511"/>
                    <a:pt x="9674" y="20495"/>
                  </a:cubicBezTo>
                  <a:cubicBezTo>
                    <a:pt x="10075" y="20495"/>
                    <a:pt x="10175" y="20595"/>
                    <a:pt x="10175" y="20962"/>
                  </a:cubicBezTo>
                  <a:cubicBezTo>
                    <a:pt x="10175" y="22730"/>
                    <a:pt x="10241" y="24431"/>
                    <a:pt x="10408" y="26133"/>
                  </a:cubicBezTo>
                  <a:cubicBezTo>
                    <a:pt x="10475" y="27267"/>
                    <a:pt x="10942" y="28167"/>
                    <a:pt x="12009" y="28668"/>
                  </a:cubicBezTo>
                  <a:cubicBezTo>
                    <a:pt x="12676" y="29001"/>
                    <a:pt x="13410" y="29268"/>
                    <a:pt x="14111" y="29435"/>
                  </a:cubicBezTo>
                  <a:cubicBezTo>
                    <a:pt x="15150" y="29643"/>
                    <a:pt x="16173" y="29675"/>
                    <a:pt x="17203" y="29675"/>
                  </a:cubicBezTo>
                  <a:cubicBezTo>
                    <a:pt x="17660" y="29675"/>
                    <a:pt x="18119" y="29668"/>
                    <a:pt x="18581" y="29668"/>
                  </a:cubicBezTo>
                  <a:cubicBezTo>
                    <a:pt x="20115" y="29668"/>
                    <a:pt x="20949" y="28968"/>
                    <a:pt x="21082" y="27434"/>
                  </a:cubicBezTo>
                  <a:cubicBezTo>
                    <a:pt x="21149" y="26299"/>
                    <a:pt x="21082" y="25232"/>
                    <a:pt x="21082" y="24098"/>
                  </a:cubicBezTo>
                  <a:cubicBezTo>
                    <a:pt x="21116" y="23164"/>
                    <a:pt x="21116" y="22230"/>
                    <a:pt x="20949" y="21262"/>
                  </a:cubicBezTo>
                  <a:cubicBezTo>
                    <a:pt x="20866" y="20904"/>
                    <a:pt x="20966" y="20819"/>
                    <a:pt x="21191" y="20819"/>
                  </a:cubicBezTo>
                  <a:cubicBezTo>
                    <a:pt x="21238" y="20819"/>
                    <a:pt x="21291" y="20823"/>
                    <a:pt x="21349" y="20829"/>
                  </a:cubicBezTo>
                  <a:cubicBezTo>
                    <a:pt x="22125" y="20944"/>
                    <a:pt x="25153" y="21182"/>
                    <a:pt x="26767" y="21182"/>
                  </a:cubicBezTo>
                  <a:cubicBezTo>
                    <a:pt x="27026" y="21182"/>
                    <a:pt x="27249" y="21176"/>
                    <a:pt x="27420" y="21162"/>
                  </a:cubicBezTo>
                  <a:cubicBezTo>
                    <a:pt x="28855" y="21096"/>
                    <a:pt x="29922" y="21062"/>
                    <a:pt x="30156" y="19595"/>
                  </a:cubicBezTo>
                  <a:cubicBezTo>
                    <a:pt x="30489" y="17693"/>
                    <a:pt x="30523" y="15792"/>
                    <a:pt x="30322" y="13924"/>
                  </a:cubicBezTo>
                  <a:cubicBezTo>
                    <a:pt x="30122" y="12123"/>
                    <a:pt x="29188" y="11389"/>
                    <a:pt x="27420" y="11155"/>
                  </a:cubicBezTo>
                  <a:cubicBezTo>
                    <a:pt x="25285" y="10955"/>
                    <a:pt x="23117" y="10922"/>
                    <a:pt x="20982" y="10588"/>
                  </a:cubicBezTo>
                  <a:cubicBezTo>
                    <a:pt x="20649" y="10555"/>
                    <a:pt x="20582" y="10421"/>
                    <a:pt x="20582" y="10121"/>
                  </a:cubicBezTo>
                  <a:cubicBezTo>
                    <a:pt x="20582" y="9254"/>
                    <a:pt x="20615" y="8420"/>
                    <a:pt x="20649" y="7553"/>
                  </a:cubicBezTo>
                  <a:cubicBezTo>
                    <a:pt x="20749" y="6152"/>
                    <a:pt x="20949" y="4817"/>
                    <a:pt x="20916" y="3483"/>
                  </a:cubicBezTo>
                  <a:cubicBezTo>
                    <a:pt x="20849" y="1648"/>
                    <a:pt x="19982" y="548"/>
                    <a:pt x="18180" y="214"/>
                  </a:cubicBezTo>
                  <a:cubicBezTo>
                    <a:pt x="17459" y="74"/>
                    <a:pt x="16744" y="0"/>
                    <a:pt x="160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75"/>
            <p:cNvSpPr/>
            <p:nvPr/>
          </p:nvSpPr>
          <p:spPr>
            <a:xfrm>
              <a:off x="908053" y="2530115"/>
              <a:ext cx="480585" cy="471657"/>
            </a:xfrm>
            <a:custGeom>
              <a:avLst/>
              <a:gdLst/>
              <a:ahLst/>
              <a:cxnLst/>
              <a:rect l="l" t="t" r="r" b="b"/>
              <a:pathLst>
                <a:path w="30523" h="29956" fill="none" extrusionOk="0">
                  <a:moveTo>
                    <a:pt x="21082" y="24318"/>
                  </a:moveTo>
                  <a:cubicBezTo>
                    <a:pt x="21082" y="25452"/>
                    <a:pt x="21149" y="26519"/>
                    <a:pt x="21082" y="27654"/>
                  </a:cubicBezTo>
                  <a:cubicBezTo>
                    <a:pt x="20949" y="29188"/>
                    <a:pt x="20115" y="29888"/>
                    <a:pt x="18581" y="29888"/>
                  </a:cubicBezTo>
                  <a:cubicBezTo>
                    <a:pt x="17080" y="29888"/>
                    <a:pt x="15612" y="29955"/>
                    <a:pt x="14111" y="29655"/>
                  </a:cubicBezTo>
                  <a:cubicBezTo>
                    <a:pt x="13410" y="29488"/>
                    <a:pt x="12676" y="29221"/>
                    <a:pt x="12009" y="28888"/>
                  </a:cubicBezTo>
                  <a:cubicBezTo>
                    <a:pt x="10942" y="28387"/>
                    <a:pt x="10475" y="27487"/>
                    <a:pt x="10408" y="26353"/>
                  </a:cubicBezTo>
                  <a:cubicBezTo>
                    <a:pt x="10241" y="24651"/>
                    <a:pt x="10175" y="22950"/>
                    <a:pt x="10175" y="21182"/>
                  </a:cubicBezTo>
                  <a:cubicBezTo>
                    <a:pt x="10175" y="20815"/>
                    <a:pt x="10075" y="20715"/>
                    <a:pt x="9674" y="20715"/>
                  </a:cubicBezTo>
                  <a:cubicBezTo>
                    <a:pt x="7973" y="20782"/>
                    <a:pt x="1835" y="20882"/>
                    <a:pt x="1268" y="19514"/>
                  </a:cubicBezTo>
                  <a:cubicBezTo>
                    <a:pt x="668" y="18113"/>
                    <a:pt x="334" y="16612"/>
                    <a:pt x="134" y="15111"/>
                  </a:cubicBezTo>
                  <a:cubicBezTo>
                    <a:pt x="1" y="14010"/>
                    <a:pt x="601" y="11976"/>
                    <a:pt x="1402" y="11308"/>
                  </a:cubicBezTo>
                  <a:cubicBezTo>
                    <a:pt x="2869" y="10108"/>
                    <a:pt x="8473" y="10875"/>
                    <a:pt x="9441" y="10841"/>
                  </a:cubicBezTo>
                  <a:cubicBezTo>
                    <a:pt x="9774" y="10808"/>
                    <a:pt x="9874" y="10708"/>
                    <a:pt x="9841" y="10341"/>
                  </a:cubicBezTo>
                  <a:cubicBezTo>
                    <a:pt x="9741" y="8807"/>
                    <a:pt x="9641" y="6138"/>
                    <a:pt x="9608" y="4604"/>
                  </a:cubicBezTo>
                  <a:cubicBezTo>
                    <a:pt x="9608" y="3003"/>
                    <a:pt x="10275" y="1968"/>
                    <a:pt x="11676" y="1268"/>
                  </a:cubicBezTo>
                  <a:cubicBezTo>
                    <a:pt x="13777" y="201"/>
                    <a:pt x="15945" y="0"/>
                    <a:pt x="18180" y="434"/>
                  </a:cubicBezTo>
                  <a:cubicBezTo>
                    <a:pt x="19982" y="768"/>
                    <a:pt x="20849" y="1868"/>
                    <a:pt x="20916" y="3703"/>
                  </a:cubicBezTo>
                  <a:cubicBezTo>
                    <a:pt x="20949" y="5037"/>
                    <a:pt x="20749" y="6372"/>
                    <a:pt x="20649" y="7773"/>
                  </a:cubicBezTo>
                  <a:cubicBezTo>
                    <a:pt x="20615" y="8640"/>
                    <a:pt x="20582" y="9474"/>
                    <a:pt x="20582" y="10341"/>
                  </a:cubicBezTo>
                  <a:cubicBezTo>
                    <a:pt x="20582" y="10641"/>
                    <a:pt x="20649" y="10775"/>
                    <a:pt x="20982" y="10808"/>
                  </a:cubicBezTo>
                  <a:cubicBezTo>
                    <a:pt x="23117" y="11142"/>
                    <a:pt x="25285" y="11175"/>
                    <a:pt x="27420" y="11375"/>
                  </a:cubicBezTo>
                  <a:cubicBezTo>
                    <a:pt x="29188" y="11609"/>
                    <a:pt x="30122" y="12343"/>
                    <a:pt x="30322" y="14144"/>
                  </a:cubicBezTo>
                  <a:cubicBezTo>
                    <a:pt x="30523" y="16012"/>
                    <a:pt x="30489" y="17913"/>
                    <a:pt x="30156" y="19815"/>
                  </a:cubicBezTo>
                  <a:cubicBezTo>
                    <a:pt x="29922" y="21282"/>
                    <a:pt x="28855" y="21316"/>
                    <a:pt x="27420" y="21382"/>
                  </a:cubicBezTo>
                  <a:cubicBezTo>
                    <a:pt x="26186" y="21482"/>
                    <a:pt x="22250" y="21182"/>
                    <a:pt x="21349" y="21049"/>
                  </a:cubicBezTo>
                  <a:cubicBezTo>
                    <a:pt x="21016" y="21015"/>
                    <a:pt x="20849" y="21049"/>
                    <a:pt x="20949" y="21482"/>
                  </a:cubicBezTo>
                  <a:cubicBezTo>
                    <a:pt x="21116" y="22450"/>
                    <a:pt x="21116" y="23384"/>
                    <a:pt x="21082" y="24318"/>
                  </a:cubicBezTo>
                  <a:close/>
                </a:path>
              </a:pathLst>
            </a:custGeom>
            <a:noFill/>
            <a:ln w="26675"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39" name="Google Shape;3739;p75"/>
          <p:cNvGrpSpPr/>
          <p:nvPr/>
        </p:nvGrpSpPr>
        <p:grpSpPr>
          <a:xfrm>
            <a:off x="2187591" y="2602349"/>
            <a:ext cx="373796" cy="179438"/>
            <a:chOff x="1520974" y="2667191"/>
            <a:chExt cx="421226" cy="202229"/>
          </a:xfrm>
        </p:grpSpPr>
        <p:sp>
          <p:nvSpPr>
            <p:cNvPr id="3740" name="Google Shape;3740;p75"/>
            <p:cNvSpPr/>
            <p:nvPr/>
          </p:nvSpPr>
          <p:spPr>
            <a:xfrm>
              <a:off x="1520974" y="2668434"/>
              <a:ext cx="421226" cy="197836"/>
            </a:xfrm>
            <a:custGeom>
              <a:avLst/>
              <a:gdLst/>
              <a:ahLst/>
              <a:cxnLst/>
              <a:rect l="l" t="t" r="r" b="b"/>
              <a:pathLst>
                <a:path w="26753" h="12565" extrusionOk="0">
                  <a:moveTo>
                    <a:pt x="5492" y="0"/>
                  </a:moveTo>
                  <a:cubicBezTo>
                    <a:pt x="4608" y="0"/>
                    <a:pt x="3731" y="241"/>
                    <a:pt x="2903" y="555"/>
                  </a:cubicBezTo>
                  <a:cubicBezTo>
                    <a:pt x="2069" y="889"/>
                    <a:pt x="1502" y="1356"/>
                    <a:pt x="1335" y="2157"/>
                  </a:cubicBezTo>
                  <a:lnTo>
                    <a:pt x="568" y="6026"/>
                  </a:lnTo>
                  <a:cubicBezTo>
                    <a:pt x="367" y="7193"/>
                    <a:pt x="1" y="8328"/>
                    <a:pt x="34" y="9529"/>
                  </a:cubicBezTo>
                  <a:cubicBezTo>
                    <a:pt x="34" y="10529"/>
                    <a:pt x="568" y="11263"/>
                    <a:pt x="1668" y="11763"/>
                  </a:cubicBezTo>
                  <a:cubicBezTo>
                    <a:pt x="2569" y="12197"/>
                    <a:pt x="3570" y="12364"/>
                    <a:pt x="4604" y="12397"/>
                  </a:cubicBezTo>
                  <a:cubicBezTo>
                    <a:pt x="6561" y="12486"/>
                    <a:pt x="8503" y="12501"/>
                    <a:pt x="10618" y="12501"/>
                  </a:cubicBezTo>
                  <a:cubicBezTo>
                    <a:pt x="11676" y="12501"/>
                    <a:pt x="12776" y="12497"/>
                    <a:pt x="13944" y="12497"/>
                  </a:cubicBezTo>
                  <a:cubicBezTo>
                    <a:pt x="14299" y="12484"/>
                    <a:pt x="14664" y="12479"/>
                    <a:pt x="15037" y="12479"/>
                  </a:cubicBezTo>
                  <a:cubicBezTo>
                    <a:pt x="16551" y="12479"/>
                    <a:pt x="18202" y="12564"/>
                    <a:pt x="19919" y="12564"/>
                  </a:cubicBezTo>
                  <a:cubicBezTo>
                    <a:pt x="21073" y="12564"/>
                    <a:pt x="22258" y="12526"/>
                    <a:pt x="23451" y="12397"/>
                  </a:cubicBezTo>
                  <a:cubicBezTo>
                    <a:pt x="25252" y="12197"/>
                    <a:pt x="26119" y="11563"/>
                    <a:pt x="26419" y="10096"/>
                  </a:cubicBezTo>
                  <a:cubicBezTo>
                    <a:pt x="26753" y="8228"/>
                    <a:pt x="26519" y="6360"/>
                    <a:pt x="26286" y="4492"/>
                  </a:cubicBezTo>
                  <a:cubicBezTo>
                    <a:pt x="26086" y="2857"/>
                    <a:pt x="25018" y="1790"/>
                    <a:pt x="23117" y="1389"/>
                  </a:cubicBezTo>
                  <a:cubicBezTo>
                    <a:pt x="20749" y="889"/>
                    <a:pt x="18280" y="589"/>
                    <a:pt x="15845" y="355"/>
                  </a:cubicBezTo>
                  <a:cubicBezTo>
                    <a:pt x="12543" y="22"/>
                    <a:pt x="9240" y="122"/>
                    <a:pt x="5938" y="22"/>
                  </a:cubicBezTo>
                  <a:cubicBezTo>
                    <a:pt x="5789" y="7"/>
                    <a:pt x="5641" y="0"/>
                    <a:pt x="54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75"/>
            <p:cNvSpPr/>
            <p:nvPr/>
          </p:nvSpPr>
          <p:spPr>
            <a:xfrm>
              <a:off x="1520974" y="2667191"/>
              <a:ext cx="421226" cy="202229"/>
            </a:xfrm>
            <a:custGeom>
              <a:avLst/>
              <a:gdLst/>
              <a:ahLst/>
              <a:cxnLst/>
              <a:rect l="l" t="t" r="r" b="b"/>
              <a:pathLst>
                <a:path w="26753" h="12844" fill="none" extrusionOk="0">
                  <a:moveTo>
                    <a:pt x="13944" y="12576"/>
                  </a:moveTo>
                  <a:cubicBezTo>
                    <a:pt x="10441" y="12576"/>
                    <a:pt x="7539" y="12610"/>
                    <a:pt x="4604" y="12476"/>
                  </a:cubicBezTo>
                  <a:cubicBezTo>
                    <a:pt x="3570" y="12443"/>
                    <a:pt x="2569" y="12276"/>
                    <a:pt x="1668" y="11842"/>
                  </a:cubicBezTo>
                  <a:cubicBezTo>
                    <a:pt x="568" y="11342"/>
                    <a:pt x="34" y="10608"/>
                    <a:pt x="34" y="9608"/>
                  </a:cubicBezTo>
                  <a:cubicBezTo>
                    <a:pt x="1" y="8407"/>
                    <a:pt x="367" y="7272"/>
                    <a:pt x="568" y="6105"/>
                  </a:cubicBezTo>
                  <a:lnTo>
                    <a:pt x="1335" y="2236"/>
                  </a:lnTo>
                  <a:cubicBezTo>
                    <a:pt x="1502" y="1435"/>
                    <a:pt x="2069" y="968"/>
                    <a:pt x="2903" y="634"/>
                  </a:cubicBezTo>
                  <a:cubicBezTo>
                    <a:pt x="3870" y="267"/>
                    <a:pt x="4904" y="1"/>
                    <a:pt x="5938" y="101"/>
                  </a:cubicBezTo>
                  <a:cubicBezTo>
                    <a:pt x="9240" y="201"/>
                    <a:pt x="12543" y="101"/>
                    <a:pt x="15845" y="434"/>
                  </a:cubicBezTo>
                  <a:cubicBezTo>
                    <a:pt x="18280" y="668"/>
                    <a:pt x="20749" y="968"/>
                    <a:pt x="23117" y="1468"/>
                  </a:cubicBezTo>
                  <a:cubicBezTo>
                    <a:pt x="25018" y="1869"/>
                    <a:pt x="26086" y="2936"/>
                    <a:pt x="26286" y="4571"/>
                  </a:cubicBezTo>
                  <a:cubicBezTo>
                    <a:pt x="26519" y="6439"/>
                    <a:pt x="26753" y="8307"/>
                    <a:pt x="26419" y="10175"/>
                  </a:cubicBezTo>
                  <a:cubicBezTo>
                    <a:pt x="26119" y="11642"/>
                    <a:pt x="25252" y="12276"/>
                    <a:pt x="23451" y="12476"/>
                  </a:cubicBezTo>
                  <a:cubicBezTo>
                    <a:pt x="20048" y="12843"/>
                    <a:pt x="16712" y="12476"/>
                    <a:pt x="13944" y="12576"/>
                  </a:cubicBezTo>
                  <a:close/>
                </a:path>
              </a:pathLst>
            </a:custGeom>
            <a:noFill/>
            <a:ln w="26675"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42" name="Google Shape;3742;p75"/>
          <p:cNvGrpSpPr/>
          <p:nvPr/>
        </p:nvGrpSpPr>
        <p:grpSpPr>
          <a:xfrm>
            <a:off x="3574736" y="2526161"/>
            <a:ext cx="342121" cy="331814"/>
            <a:chOff x="2756783" y="2512260"/>
            <a:chExt cx="385532" cy="373959"/>
          </a:xfrm>
        </p:grpSpPr>
        <p:sp>
          <p:nvSpPr>
            <p:cNvPr id="3743" name="Google Shape;3743;p75"/>
            <p:cNvSpPr/>
            <p:nvPr/>
          </p:nvSpPr>
          <p:spPr>
            <a:xfrm>
              <a:off x="2756783" y="2644801"/>
              <a:ext cx="385532" cy="138997"/>
            </a:xfrm>
            <a:custGeom>
              <a:avLst/>
              <a:gdLst/>
              <a:ahLst/>
              <a:cxnLst/>
              <a:rect l="l" t="t" r="r" b="b"/>
              <a:pathLst>
                <a:path w="24486" h="8828" extrusionOk="0">
                  <a:moveTo>
                    <a:pt x="20719" y="1"/>
                  </a:moveTo>
                  <a:cubicBezTo>
                    <a:pt x="20502" y="1"/>
                    <a:pt x="20278" y="19"/>
                    <a:pt x="20049" y="55"/>
                  </a:cubicBezTo>
                  <a:cubicBezTo>
                    <a:pt x="19448" y="188"/>
                    <a:pt x="18781" y="255"/>
                    <a:pt x="18114" y="355"/>
                  </a:cubicBezTo>
                  <a:cubicBezTo>
                    <a:pt x="15112" y="789"/>
                    <a:pt x="12110" y="1222"/>
                    <a:pt x="9141" y="1856"/>
                  </a:cubicBezTo>
                  <a:cubicBezTo>
                    <a:pt x="6806" y="2357"/>
                    <a:pt x="4504" y="3090"/>
                    <a:pt x="2136" y="3424"/>
                  </a:cubicBezTo>
                  <a:cubicBezTo>
                    <a:pt x="1369" y="3524"/>
                    <a:pt x="1002" y="3958"/>
                    <a:pt x="868" y="4725"/>
                  </a:cubicBezTo>
                  <a:cubicBezTo>
                    <a:pt x="835" y="4925"/>
                    <a:pt x="801" y="5159"/>
                    <a:pt x="735" y="5359"/>
                  </a:cubicBezTo>
                  <a:cubicBezTo>
                    <a:pt x="1" y="7027"/>
                    <a:pt x="1168" y="8828"/>
                    <a:pt x="2936" y="8828"/>
                  </a:cubicBezTo>
                  <a:cubicBezTo>
                    <a:pt x="3904" y="8761"/>
                    <a:pt x="4771" y="8694"/>
                    <a:pt x="5672" y="8561"/>
                  </a:cubicBezTo>
                  <a:cubicBezTo>
                    <a:pt x="7907" y="8394"/>
                    <a:pt x="10075" y="8294"/>
                    <a:pt x="12243" y="7961"/>
                  </a:cubicBezTo>
                  <a:cubicBezTo>
                    <a:pt x="14811" y="7660"/>
                    <a:pt x="17347" y="7227"/>
                    <a:pt x="19915" y="6860"/>
                  </a:cubicBezTo>
                  <a:cubicBezTo>
                    <a:pt x="20882" y="6693"/>
                    <a:pt x="21917" y="6693"/>
                    <a:pt x="22817" y="6359"/>
                  </a:cubicBezTo>
                  <a:cubicBezTo>
                    <a:pt x="23951" y="5926"/>
                    <a:pt x="24485" y="4992"/>
                    <a:pt x="24218" y="3824"/>
                  </a:cubicBezTo>
                  <a:cubicBezTo>
                    <a:pt x="24151" y="3391"/>
                    <a:pt x="24085" y="2990"/>
                    <a:pt x="23951" y="2557"/>
                  </a:cubicBezTo>
                  <a:cubicBezTo>
                    <a:pt x="23511" y="944"/>
                    <a:pt x="22298" y="1"/>
                    <a:pt x="207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75"/>
            <p:cNvSpPr/>
            <p:nvPr/>
          </p:nvSpPr>
          <p:spPr>
            <a:xfrm>
              <a:off x="2870761" y="2520054"/>
              <a:ext cx="134462" cy="115112"/>
            </a:xfrm>
            <a:custGeom>
              <a:avLst/>
              <a:gdLst/>
              <a:ahLst/>
              <a:cxnLst/>
              <a:rect l="l" t="t" r="r" b="b"/>
              <a:pathLst>
                <a:path w="8540" h="7311" extrusionOk="0">
                  <a:moveTo>
                    <a:pt x="4774" y="1"/>
                  </a:moveTo>
                  <a:cubicBezTo>
                    <a:pt x="3643" y="1"/>
                    <a:pt x="2489" y="576"/>
                    <a:pt x="1702" y="1640"/>
                  </a:cubicBezTo>
                  <a:cubicBezTo>
                    <a:pt x="1435" y="1940"/>
                    <a:pt x="1235" y="2241"/>
                    <a:pt x="1001" y="2507"/>
                  </a:cubicBezTo>
                  <a:cubicBezTo>
                    <a:pt x="0" y="3642"/>
                    <a:pt x="100" y="5309"/>
                    <a:pt x="1235" y="6343"/>
                  </a:cubicBezTo>
                  <a:cubicBezTo>
                    <a:pt x="2002" y="7077"/>
                    <a:pt x="2902" y="7277"/>
                    <a:pt x="3703" y="7311"/>
                  </a:cubicBezTo>
                  <a:cubicBezTo>
                    <a:pt x="5004" y="7311"/>
                    <a:pt x="6005" y="6977"/>
                    <a:pt x="6772" y="6243"/>
                  </a:cubicBezTo>
                  <a:cubicBezTo>
                    <a:pt x="8540" y="4609"/>
                    <a:pt x="8440" y="1807"/>
                    <a:pt x="6605" y="573"/>
                  </a:cubicBezTo>
                  <a:cubicBezTo>
                    <a:pt x="6050" y="186"/>
                    <a:pt x="5415" y="1"/>
                    <a:pt x="47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75"/>
            <p:cNvSpPr/>
            <p:nvPr/>
          </p:nvSpPr>
          <p:spPr>
            <a:xfrm>
              <a:off x="2888097" y="2794300"/>
              <a:ext cx="98753" cy="91919"/>
            </a:xfrm>
            <a:custGeom>
              <a:avLst/>
              <a:gdLst/>
              <a:ahLst/>
              <a:cxnLst/>
              <a:rect l="l" t="t" r="r" b="b"/>
              <a:pathLst>
                <a:path w="6272" h="5838" extrusionOk="0">
                  <a:moveTo>
                    <a:pt x="3002" y="0"/>
                  </a:moveTo>
                  <a:cubicBezTo>
                    <a:pt x="1435" y="0"/>
                    <a:pt x="0" y="1268"/>
                    <a:pt x="0" y="2735"/>
                  </a:cubicBezTo>
                  <a:cubicBezTo>
                    <a:pt x="0" y="4770"/>
                    <a:pt x="1001" y="5838"/>
                    <a:pt x="3002" y="5838"/>
                  </a:cubicBezTo>
                  <a:cubicBezTo>
                    <a:pt x="4904" y="5838"/>
                    <a:pt x="6271" y="4570"/>
                    <a:pt x="6271" y="2902"/>
                  </a:cubicBezTo>
                  <a:cubicBezTo>
                    <a:pt x="6271" y="1334"/>
                    <a:pt x="4770" y="0"/>
                    <a:pt x="30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75"/>
            <p:cNvSpPr/>
            <p:nvPr/>
          </p:nvSpPr>
          <p:spPr>
            <a:xfrm>
              <a:off x="2756783" y="2640928"/>
              <a:ext cx="385532" cy="142870"/>
            </a:xfrm>
            <a:custGeom>
              <a:avLst/>
              <a:gdLst/>
              <a:ahLst/>
              <a:cxnLst/>
              <a:rect l="l" t="t" r="r" b="b"/>
              <a:pathLst>
                <a:path w="24486" h="9074" fill="none" extrusionOk="0">
                  <a:moveTo>
                    <a:pt x="2936" y="9074"/>
                  </a:moveTo>
                  <a:cubicBezTo>
                    <a:pt x="1168" y="9074"/>
                    <a:pt x="1" y="7273"/>
                    <a:pt x="735" y="5605"/>
                  </a:cubicBezTo>
                  <a:cubicBezTo>
                    <a:pt x="801" y="5405"/>
                    <a:pt x="835" y="5171"/>
                    <a:pt x="868" y="4971"/>
                  </a:cubicBezTo>
                  <a:cubicBezTo>
                    <a:pt x="1002" y="4204"/>
                    <a:pt x="1369" y="3770"/>
                    <a:pt x="2136" y="3670"/>
                  </a:cubicBezTo>
                  <a:cubicBezTo>
                    <a:pt x="4504" y="3336"/>
                    <a:pt x="6806" y="2603"/>
                    <a:pt x="9141" y="2102"/>
                  </a:cubicBezTo>
                  <a:cubicBezTo>
                    <a:pt x="12110" y="1468"/>
                    <a:pt x="15112" y="1035"/>
                    <a:pt x="18114" y="601"/>
                  </a:cubicBezTo>
                  <a:cubicBezTo>
                    <a:pt x="18781" y="501"/>
                    <a:pt x="19448" y="434"/>
                    <a:pt x="20049" y="301"/>
                  </a:cubicBezTo>
                  <a:cubicBezTo>
                    <a:pt x="21950" y="1"/>
                    <a:pt x="23451" y="968"/>
                    <a:pt x="23951" y="2803"/>
                  </a:cubicBezTo>
                  <a:cubicBezTo>
                    <a:pt x="24085" y="3236"/>
                    <a:pt x="24151" y="3637"/>
                    <a:pt x="24218" y="4070"/>
                  </a:cubicBezTo>
                  <a:cubicBezTo>
                    <a:pt x="24485" y="5238"/>
                    <a:pt x="23951" y="6172"/>
                    <a:pt x="22817" y="6605"/>
                  </a:cubicBezTo>
                  <a:cubicBezTo>
                    <a:pt x="21917" y="6939"/>
                    <a:pt x="20882" y="6939"/>
                    <a:pt x="19915" y="7106"/>
                  </a:cubicBezTo>
                  <a:cubicBezTo>
                    <a:pt x="17347" y="7473"/>
                    <a:pt x="14811" y="7906"/>
                    <a:pt x="12243" y="8207"/>
                  </a:cubicBezTo>
                  <a:cubicBezTo>
                    <a:pt x="10075" y="8540"/>
                    <a:pt x="7907" y="8640"/>
                    <a:pt x="5672" y="8807"/>
                  </a:cubicBezTo>
                  <a:cubicBezTo>
                    <a:pt x="4771" y="8940"/>
                    <a:pt x="3904" y="9007"/>
                    <a:pt x="2936" y="9074"/>
                  </a:cubicBezTo>
                  <a:close/>
                </a:path>
              </a:pathLst>
            </a:custGeom>
            <a:noFill/>
            <a:ln w="26675"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75"/>
            <p:cNvSpPr/>
            <p:nvPr/>
          </p:nvSpPr>
          <p:spPr>
            <a:xfrm>
              <a:off x="2870761" y="2512260"/>
              <a:ext cx="134462" cy="122905"/>
            </a:xfrm>
            <a:custGeom>
              <a:avLst/>
              <a:gdLst/>
              <a:ahLst/>
              <a:cxnLst/>
              <a:rect l="l" t="t" r="r" b="b"/>
              <a:pathLst>
                <a:path w="8540" h="7806" fill="none" extrusionOk="0">
                  <a:moveTo>
                    <a:pt x="3703" y="7806"/>
                  </a:moveTo>
                  <a:cubicBezTo>
                    <a:pt x="2902" y="7772"/>
                    <a:pt x="2002" y="7572"/>
                    <a:pt x="1235" y="6838"/>
                  </a:cubicBezTo>
                  <a:cubicBezTo>
                    <a:pt x="100" y="5804"/>
                    <a:pt x="0" y="4137"/>
                    <a:pt x="1001" y="3002"/>
                  </a:cubicBezTo>
                  <a:cubicBezTo>
                    <a:pt x="1235" y="2736"/>
                    <a:pt x="1435" y="2435"/>
                    <a:pt x="1702" y="2135"/>
                  </a:cubicBezTo>
                  <a:cubicBezTo>
                    <a:pt x="2936" y="467"/>
                    <a:pt x="5071" y="0"/>
                    <a:pt x="6605" y="1068"/>
                  </a:cubicBezTo>
                  <a:cubicBezTo>
                    <a:pt x="8440" y="2302"/>
                    <a:pt x="8540" y="5104"/>
                    <a:pt x="6772" y="6738"/>
                  </a:cubicBezTo>
                  <a:cubicBezTo>
                    <a:pt x="6005" y="7472"/>
                    <a:pt x="5004" y="7806"/>
                    <a:pt x="3703" y="7806"/>
                  </a:cubicBezTo>
                  <a:close/>
                </a:path>
              </a:pathLst>
            </a:custGeom>
            <a:noFill/>
            <a:ln w="26675"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75"/>
            <p:cNvSpPr/>
            <p:nvPr/>
          </p:nvSpPr>
          <p:spPr>
            <a:xfrm>
              <a:off x="2888097" y="2794300"/>
              <a:ext cx="98753" cy="91919"/>
            </a:xfrm>
            <a:custGeom>
              <a:avLst/>
              <a:gdLst/>
              <a:ahLst/>
              <a:cxnLst/>
              <a:rect l="l" t="t" r="r" b="b"/>
              <a:pathLst>
                <a:path w="6272" h="5838" fill="none" extrusionOk="0">
                  <a:moveTo>
                    <a:pt x="3002" y="5838"/>
                  </a:moveTo>
                  <a:cubicBezTo>
                    <a:pt x="1001" y="5838"/>
                    <a:pt x="0" y="4770"/>
                    <a:pt x="0" y="2735"/>
                  </a:cubicBezTo>
                  <a:cubicBezTo>
                    <a:pt x="0" y="1268"/>
                    <a:pt x="1435" y="0"/>
                    <a:pt x="3002" y="0"/>
                  </a:cubicBezTo>
                  <a:cubicBezTo>
                    <a:pt x="4770" y="0"/>
                    <a:pt x="6271" y="1334"/>
                    <a:pt x="6271" y="2902"/>
                  </a:cubicBezTo>
                  <a:cubicBezTo>
                    <a:pt x="6271" y="4570"/>
                    <a:pt x="4904" y="5838"/>
                    <a:pt x="3002" y="5838"/>
                  </a:cubicBezTo>
                  <a:close/>
                </a:path>
              </a:pathLst>
            </a:custGeom>
            <a:noFill/>
            <a:ln w="26675"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49" name="Google Shape;3749;p75"/>
          <p:cNvGrpSpPr/>
          <p:nvPr/>
        </p:nvGrpSpPr>
        <p:grpSpPr>
          <a:xfrm>
            <a:off x="2131558" y="3342539"/>
            <a:ext cx="1051236" cy="450291"/>
            <a:chOff x="2004586" y="3227214"/>
            <a:chExt cx="1051236" cy="450291"/>
          </a:xfrm>
        </p:grpSpPr>
        <p:sp>
          <p:nvSpPr>
            <p:cNvPr id="3750" name="Google Shape;3750;p75"/>
            <p:cNvSpPr/>
            <p:nvPr/>
          </p:nvSpPr>
          <p:spPr>
            <a:xfrm>
              <a:off x="2004586" y="3248576"/>
              <a:ext cx="450905" cy="426047"/>
            </a:xfrm>
            <a:custGeom>
              <a:avLst/>
              <a:gdLst/>
              <a:ahLst/>
              <a:cxnLst/>
              <a:rect l="l" t="t" r="r" b="b"/>
              <a:pathLst>
                <a:path w="24252" h="22915" extrusionOk="0">
                  <a:moveTo>
                    <a:pt x="21794" y="1"/>
                  </a:moveTo>
                  <a:cubicBezTo>
                    <a:pt x="21503" y="1"/>
                    <a:pt x="21209" y="33"/>
                    <a:pt x="20916" y="86"/>
                  </a:cubicBezTo>
                  <a:cubicBezTo>
                    <a:pt x="19481" y="353"/>
                    <a:pt x="18114" y="920"/>
                    <a:pt x="16679" y="1420"/>
                  </a:cubicBezTo>
                  <a:cubicBezTo>
                    <a:pt x="12309" y="2922"/>
                    <a:pt x="8040" y="4689"/>
                    <a:pt x="4104" y="7125"/>
                  </a:cubicBezTo>
                  <a:cubicBezTo>
                    <a:pt x="3003" y="7858"/>
                    <a:pt x="1935" y="8592"/>
                    <a:pt x="1101" y="9593"/>
                  </a:cubicBezTo>
                  <a:cubicBezTo>
                    <a:pt x="134" y="10761"/>
                    <a:pt x="1" y="12028"/>
                    <a:pt x="701" y="13362"/>
                  </a:cubicBezTo>
                  <a:cubicBezTo>
                    <a:pt x="1202" y="14263"/>
                    <a:pt x="1802" y="15130"/>
                    <a:pt x="2502" y="15931"/>
                  </a:cubicBezTo>
                  <a:cubicBezTo>
                    <a:pt x="3970" y="17532"/>
                    <a:pt x="5705" y="18599"/>
                    <a:pt x="7673" y="19367"/>
                  </a:cubicBezTo>
                  <a:cubicBezTo>
                    <a:pt x="11976" y="20934"/>
                    <a:pt x="16379" y="22035"/>
                    <a:pt x="20882" y="22869"/>
                  </a:cubicBezTo>
                  <a:cubicBezTo>
                    <a:pt x="21054" y="22900"/>
                    <a:pt x="21218" y="22915"/>
                    <a:pt x="21373" y="22915"/>
                  </a:cubicBezTo>
                  <a:cubicBezTo>
                    <a:pt x="22242" y="22915"/>
                    <a:pt x="22849" y="22445"/>
                    <a:pt x="23217" y="21568"/>
                  </a:cubicBezTo>
                  <a:cubicBezTo>
                    <a:pt x="23551" y="20768"/>
                    <a:pt x="23851" y="19934"/>
                    <a:pt x="24018" y="19100"/>
                  </a:cubicBezTo>
                  <a:cubicBezTo>
                    <a:pt x="24118" y="18766"/>
                    <a:pt x="24151" y="18399"/>
                    <a:pt x="24118" y="18066"/>
                  </a:cubicBezTo>
                  <a:cubicBezTo>
                    <a:pt x="23951" y="16965"/>
                    <a:pt x="23151" y="16264"/>
                    <a:pt x="21816" y="16031"/>
                  </a:cubicBezTo>
                  <a:cubicBezTo>
                    <a:pt x="19615" y="15597"/>
                    <a:pt x="17346" y="15264"/>
                    <a:pt x="15145" y="14730"/>
                  </a:cubicBezTo>
                  <a:cubicBezTo>
                    <a:pt x="12143" y="13963"/>
                    <a:pt x="9174" y="13029"/>
                    <a:pt x="6138" y="12195"/>
                  </a:cubicBezTo>
                  <a:cubicBezTo>
                    <a:pt x="7673" y="11127"/>
                    <a:pt x="9274" y="10260"/>
                    <a:pt x="10908" y="9560"/>
                  </a:cubicBezTo>
                  <a:cubicBezTo>
                    <a:pt x="14544" y="8092"/>
                    <a:pt x="18214" y="6624"/>
                    <a:pt x="22083" y="5857"/>
                  </a:cubicBezTo>
                  <a:cubicBezTo>
                    <a:pt x="22850" y="5724"/>
                    <a:pt x="23384" y="5257"/>
                    <a:pt x="23584" y="4523"/>
                  </a:cubicBezTo>
                  <a:cubicBezTo>
                    <a:pt x="23818" y="3722"/>
                    <a:pt x="24018" y="2955"/>
                    <a:pt x="24151" y="2188"/>
                  </a:cubicBezTo>
                  <a:cubicBezTo>
                    <a:pt x="24251" y="1354"/>
                    <a:pt x="23851" y="587"/>
                    <a:pt x="23084" y="253"/>
                  </a:cubicBezTo>
                  <a:cubicBezTo>
                    <a:pt x="22664" y="73"/>
                    <a:pt x="22231" y="1"/>
                    <a:pt x="217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75"/>
            <p:cNvSpPr/>
            <p:nvPr/>
          </p:nvSpPr>
          <p:spPr>
            <a:xfrm>
              <a:off x="2004586" y="3247684"/>
              <a:ext cx="450905" cy="429821"/>
            </a:xfrm>
            <a:custGeom>
              <a:avLst/>
              <a:gdLst/>
              <a:ahLst/>
              <a:cxnLst/>
              <a:rect l="l" t="t" r="r" b="b"/>
              <a:pathLst>
                <a:path w="24252" h="23118" fill="none" extrusionOk="0">
                  <a:moveTo>
                    <a:pt x="6138" y="12243"/>
                  </a:moveTo>
                  <a:cubicBezTo>
                    <a:pt x="9174" y="13077"/>
                    <a:pt x="12143" y="14011"/>
                    <a:pt x="15145" y="14778"/>
                  </a:cubicBezTo>
                  <a:cubicBezTo>
                    <a:pt x="17346" y="15312"/>
                    <a:pt x="19615" y="15645"/>
                    <a:pt x="21816" y="16079"/>
                  </a:cubicBezTo>
                  <a:cubicBezTo>
                    <a:pt x="23151" y="16312"/>
                    <a:pt x="23951" y="17013"/>
                    <a:pt x="24118" y="18114"/>
                  </a:cubicBezTo>
                  <a:cubicBezTo>
                    <a:pt x="24151" y="18447"/>
                    <a:pt x="24118" y="18814"/>
                    <a:pt x="24018" y="19148"/>
                  </a:cubicBezTo>
                  <a:cubicBezTo>
                    <a:pt x="23851" y="19982"/>
                    <a:pt x="23551" y="20816"/>
                    <a:pt x="23217" y="21616"/>
                  </a:cubicBezTo>
                  <a:cubicBezTo>
                    <a:pt x="22784" y="22650"/>
                    <a:pt x="22016" y="23117"/>
                    <a:pt x="20882" y="22917"/>
                  </a:cubicBezTo>
                  <a:cubicBezTo>
                    <a:pt x="16379" y="22083"/>
                    <a:pt x="11976" y="20982"/>
                    <a:pt x="7673" y="19415"/>
                  </a:cubicBezTo>
                  <a:cubicBezTo>
                    <a:pt x="5705" y="18647"/>
                    <a:pt x="3970" y="17580"/>
                    <a:pt x="2502" y="15979"/>
                  </a:cubicBezTo>
                  <a:cubicBezTo>
                    <a:pt x="1802" y="15178"/>
                    <a:pt x="1202" y="14311"/>
                    <a:pt x="701" y="13410"/>
                  </a:cubicBezTo>
                  <a:cubicBezTo>
                    <a:pt x="1" y="12076"/>
                    <a:pt x="134" y="10809"/>
                    <a:pt x="1101" y="9641"/>
                  </a:cubicBezTo>
                  <a:cubicBezTo>
                    <a:pt x="1935" y="8640"/>
                    <a:pt x="3003" y="7906"/>
                    <a:pt x="4104" y="7173"/>
                  </a:cubicBezTo>
                  <a:cubicBezTo>
                    <a:pt x="8040" y="4737"/>
                    <a:pt x="12309" y="2970"/>
                    <a:pt x="16679" y="1468"/>
                  </a:cubicBezTo>
                  <a:cubicBezTo>
                    <a:pt x="18114" y="968"/>
                    <a:pt x="19481" y="401"/>
                    <a:pt x="20916" y="134"/>
                  </a:cubicBezTo>
                  <a:cubicBezTo>
                    <a:pt x="21649" y="1"/>
                    <a:pt x="22383" y="1"/>
                    <a:pt x="23084" y="301"/>
                  </a:cubicBezTo>
                  <a:cubicBezTo>
                    <a:pt x="23851" y="635"/>
                    <a:pt x="24251" y="1402"/>
                    <a:pt x="24151" y="2236"/>
                  </a:cubicBezTo>
                  <a:cubicBezTo>
                    <a:pt x="24018" y="3003"/>
                    <a:pt x="23818" y="3770"/>
                    <a:pt x="23584" y="4571"/>
                  </a:cubicBezTo>
                  <a:cubicBezTo>
                    <a:pt x="23384" y="5305"/>
                    <a:pt x="22850" y="5772"/>
                    <a:pt x="22083" y="5905"/>
                  </a:cubicBezTo>
                  <a:cubicBezTo>
                    <a:pt x="18214" y="6672"/>
                    <a:pt x="14544" y="8140"/>
                    <a:pt x="10908" y="9608"/>
                  </a:cubicBezTo>
                  <a:cubicBezTo>
                    <a:pt x="9274" y="10308"/>
                    <a:pt x="7673" y="11175"/>
                    <a:pt x="6138" y="12243"/>
                  </a:cubicBezTo>
                  <a:close/>
                </a:path>
              </a:pathLst>
            </a:custGeom>
            <a:noFill/>
            <a:ln w="26675"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75"/>
            <p:cNvSpPr/>
            <p:nvPr/>
          </p:nvSpPr>
          <p:spPr>
            <a:xfrm>
              <a:off x="2642194" y="3228367"/>
              <a:ext cx="413627" cy="446276"/>
            </a:xfrm>
            <a:custGeom>
              <a:avLst/>
              <a:gdLst/>
              <a:ahLst/>
              <a:cxnLst/>
              <a:rect l="l" t="t" r="r" b="b"/>
              <a:pathLst>
                <a:path w="22247" h="24003" extrusionOk="0">
                  <a:moveTo>
                    <a:pt x="1624" y="1"/>
                  </a:moveTo>
                  <a:cubicBezTo>
                    <a:pt x="749" y="1"/>
                    <a:pt x="0" y="588"/>
                    <a:pt x="64" y="1507"/>
                  </a:cubicBezTo>
                  <a:cubicBezTo>
                    <a:pt x="164" y="2608"/>
                    <a:pt x="230" y="3675"/>
                    <a:pt x="597" y="4709"/>
                  </a:cubicBezTo>
                  <a:cubicBezTo>
                    <a:pt x="864" y="5510"/>
                    <a:pt x="1431" y="6043"/>
                    <a:pt x="2265" y="6210"/>
                  </a:cubicBezTo>
                  <a:cubicBezTo>
                    <a:pt x="3232" y="6444"/>
                    <a:pt x="4200" y="6644"/>
                    <a:pt x="5167" y="6944"/>
                  </a:cubicBezTo>
                  <a:cubicBezTo>
                    <a:pt x="8236" y="7945"/>
                    <a:pt x="11338" y="8979"/>
                    <a:pt x="14340" y="10213"/>
                  </a:cubicBezTo>
                  <a:cubicBezTo>
                    <a:pt x="15174" y="10547"/>
                    <a:pt x="16042" y="10813"/>
                    <a:pt x="16775" y="11447"/>
                  </a:cubicBezTo>
                  <a:cubicBezTo>
                    <a:pt x="15575" y="11981"/>
                    <a:pt x="14374" y="12615"/>
                    <a:pt x="13206" y="13082"/>
                  </a:cubicBezTo>
                  <a:cubicBezTo>
                    <a:pt x="10704" y="14183"/>
                    <a:pt x="8069" y="14983"/>
                    <a:pt x="5567" y="16151"/>
                  </a:cubicBezTo>
                  <a:cubicBezTo>
                    <a:pt x="4600" y="16584"/>
                    <a:pt x="3599" y="16918"/>
                    <a:pt x="2699" y="17518"/>
                  </a:cubicBezTo>
                  <a:cubicBezTo>
                    <a:pt x="1631" y="18219"/>
                    <a:pt x="1298" y="19053"/>
                    <a:pt x="1565" y="20254"/>
                  </a:cubicBezTo>
                  <a:cubicBezTo>
                    <a:pt x="1731" y="21154"/>
                    <a:pt x="2098" y="21921"/>
                    <a:pt x="2432" y="22722"/>
                  </a:cubicBezTo>
                  <a:cubicBezTo>
                    <a:pt x="2873" y="23750"/>
                    <a:pt x="2951" y="24002"/>
                    <a:pt x="4057" y="24002"/>
                  </a:cubicBezTo>
                  <a:cubicBezTo>
                    <a:pt x="4207" y="24002"/>
                    <a:pt x="4376" y="23998"/>
                    <a:pt x="4567" y="23990"/>
                  </a:cubicBezTo>
                  <a:cubicBezTo>
                    <a:pt x="4767" y="23990"/>
                    <a:pt x="4934" y="23889"/>
                    <a:pt x="5100" y="23823"/>
                  </a:cubicBezTo>
                  <a:cubicBezTo>
                    <a:pt x="5567" y="23589"/>
                    <a:pt x="6068" y="23389"/>
                    <a:pt x="6535" y="23222"/>
                  </a:cubicBezTo>
                  <a:cubicBezTo>
                    <a:pt x="8803" y="22355"/>
                    <a:pt x="11071" y="21454"/>
                    <a:pt x="13206" y="20120"/>
                  </a:cubicBezTo>
                  <a:cubicBezTo>
                    <a:pt x="14907" y="19019"/>
                    <a:pt x="16642" y="18119"/>
                    <a:pt x="18243" y="16818"/>
                  </a:cubicBezTo>
                  <a:cubicBezTo>
                    <a:pt x="19544" y="15784"/>
                    <a:pt x="20778" y="14683"/>
                    <a:pt x="21612" y="13182"/>
                  </a:cubicBezTo>
                  <a:cubicBezTo>
                    <a:pt x="22246" y="12048"/>
                    <a:pt x="22179" y="10980"/>
                    <a:pt x="21345" y="9980"/>
                  </a:cubicBezTo>
                  <a:cubicBezTo>
                    <a:pt x="20845" y="9379"/>
                    <a:pt x="20278" y="8879"/>
                    <a:pt x="19678" y="8445"/>
                  </a:cubicBezTo>
                  <a:cubicBezTo>
                    <a:pt x="17709" y="6944"/>
                    <a:pt x="15675" y="5476"/>
                    <a:pt x="13373" y="4476"/>
                  </a:cubicBezTo>
                  <a:cubicBezTo>
                    <a:pt x="10204" y="3041"/>
                    <a:pt x="6935" y="1840"/>
                    <a:pt x="3699" y="639"/>
                  </a:cubicBezTo>
                  <a:cubicBezTo>
                    <a:pt x="3066" y="373"/>
                    <a:pt x="2465" y="106"/>
                    <a:pt x="1765" y="6"/>
                  </a:cubicBezTo>
                  <a:cubicBezTo>
                    <a:pt x="1718" y="2"/>
                    <a:pt x="1671" y="1"/>
                    <a:pt x="16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75"/>
            <p:cNvSpPr/>
            <p:nvPr/>
          </p:nvSpPr>
          <p:spPr>
            <a:xfrm>
              <a:off x="2655767" y="3321493"/>
              <a:ext cx="308877" cy="119717"/>
            </a:xfrm>
            <a:custGeom>
              <a:avLst/>
              <a:gdLst/>
              <a:ahLst/>
              <a:cxnLst/>
              <a:rect l="l" t="t" r="r" b="b"/>
              <a:pathLst>
                <a:path w="16613" h="6439" extrusionOk="0">
                  <a:moveTo>
                    <a:pt x="1" y="0"/>
                  </a:moveTo>
                  <a:lnTo>
                    <a:pt x="1" y="0"/>
                  </a:lnTo>
                  <a:cubicBezTo>
                    <a:pt x="301" y="634"/>
                    <a:pt x="801" y="1034"/>
                    <a:pt x="1535" y="1201"/>
                  </a:cubicBezTo>
                  <a:cubicBezTo>
                    <a:pt x="2502" y="1435"/>
                    <a:pt x="3503" y="1601"/>
                    <a:pt x="4437" y="1935"/>
                  </a:cubicBezTo>
                  <a:cubicBezTo>
                    <a:pt x="7506" y="2936"/>
                    <a:pt x="11776" y="4437"/>
                    <a:pt x="14678" y="5638"/>
                  </a:cubicBezTo>
                  <a:cubicBezTo>
                    <a:pt x="14978" y="5771"/>
                    <a:pt x="15945" y="6205"/>
                    <a:pt x="16045" y="6438"/>
                  </a:cubicBezTo>
                  <a:cubicBezTo>
                    <a:pt x="16212" y="6338"/>
                    <a:pt x="16446" y="6271"/>
                    <a:pt x="16613" y="6171"/>
                  </a:cubicBezTo>
                  <a:cubicBezTo>
                    <a:pt x="15845" y="5538"/>
                    <a:pt x="13510" y="4237"/>
                    <a:pt x="12676" y="3936"/>
                  </a:cubicBezTo>
                  <a:cubicBezTo>
                    <a:pt x="9674" y="2669"/>
                    <a:pt x="6472" y="1868"/>
                    <a:pt x="3370" y="868"/>
                  </a:cubicBezTo>
                  <a:cubicBezTo>
                    <a:pt x="2436" y="567"/>
                    <a:pt x="1468" y="367"/>
                    <a:pt x="501" y="167"/>
                  </a:cubicBezTo>
                  <a:cubicBezTo>
                    <a:pt x="334" y="134"/>
                    <a:pt x="134" y="67"/>
                    <a:pt x="1" y="0"/>
                  </a:cubicBezTo>
                  <a:close/>
                </a:path>
              </a:pathLst>
            </a:custGeom>
            <a:solidFill>
              <a:srgbClr val="9097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75"/>
            <p:cNvSpPr/>
            <p:nvPr/>
          </p:nvSpPr>
          <p:spPr>
            <a:xfrm>
              <a:off x="2642120" y="3227214"/>
              <a:ext cx="413702" cy="448433"/>
            </a:xfrm>
            <a:custGeom>
              <a:avLst/>
              <a:gdLst/>
              <a:ahLst/>
              <a:cxnLst/>
              <a:rect l="l" t="t" r="r" b="b"/>
              <a:pathLst>
                <a:path w="22251" h="24119" fill="none" extrusionOk="0">
                  <a:moveTo>
                    <a:pt x="16779" y="11509"/>
                  </a:moveTo>
                  <a:cubicBezTo>
                    <a:pt x="16046" y="10875"/>
                    <a:pt x="15178" y="10609"/>
                    <a:pt x="14344" y="10275"/>
                  </a:cubicBezTo>
                  <a:cubicBezTo>
                    <a:pt x="11342" y="9041"/>
                    <a:pt x="8240" y="8007"/>
                    <a:pt x="5171" y="7006"/>
                  </a:cubicBezTo>
                  <a:cubicBezTo>
                    <a:pt x="4204" y="6706"/>
                    <a:pt x="3236" y="6506"/>
                    <a:pt x="2269" y="6272"/>
                  </a:cubicBezTo>
                  <a:cubicBezTo>
                    <a:pt x="1435" y="6105"/>
                    <a:pt x="868" y="5572"/>
                    <a:pt x="601" y="4771"/>
                  </a:cubicBezTo>
                  <a:cubicBezTo>
                    <a:pt x="234" y="3737"/>
                    <a:pt x="168" y="2670"/>
                    <a:pt x="68" y="1569"/>
                  </a:cubicBezTo>
                  <a:cubicBezTo>
                    <a:pt x="1" y="601"/>
                    <a:pt x="835" y="1"/>
                    <a:pt x="1769" y="68"/>
                  </a:cubicBezTo>
                  <a:cubicBezTo>
                    <a:pt x="2469" y="168"/>
                    <a:pt x="3070" y="435"/>
                    <a:pt x="3703" y="701"/>
                  </a:cubicBezTo>
                  <a:cubicBezTo>
                    <a:pt x="6939" y="1902"/>
                    <a:pt x="10208" y="3103"/>
                    <a:pt x="13377" y="4538"/>
                  </a:cubicBezTo>
                  <a:cubicBezTo>
                    <a:pt x="15679" y="5538"/>
                    <a:pt x="17713" y="7006"/>
                    <a:pt x="19682" y="8507"/>
                  </a:cubicBezTo>
                  <a:cubicBezTo>
                    <a:pt x="20282" y="8941"/>
                    <a:pt x="20849" y="9441"/>
                    <a:pt x="21349" y="10042"/>
                  </a:cubicBezTo>
                  <a:cubicBezTo>
                    <a:pt x="22183" y="11042"/>
                    <a:pt x="22250" y="12110"/>
                    <a:pt x="21616" y="13244"/>
                  </a:cubicBezTo>
                  <a:cubicBezTo>
                    <a:pt x="20782" y="14745"/>
                    <a:pt x="19548" y="15846"/>
                    <a:pt x="18247" y="16880"/>
                  </a:cubicBezTo>
                  <a:cubicBezTo>
                    <a:pt x="16646" y="18181"/>
                    <a:pt x="14911" y="19081"/>
                    <a:pt x="13210" y="20182"/>
                  </a:cubicBezTo>
                  <a:cubicBezTo>
                    <a:pt x="11075" y="21516"/>
                    <a:pt x="8807" y="22417"/>
                    <a:pt x="6539" y="23284"/>
                  </a:cubicBezTo>
                  <a:cubicBezTo>
                    <a:pt x="6072" y="23451"/>
                    <a:pt x="5571" y="23651"/>
                    <a:pt x="5104" y="23885"/>
                  </a:cubicBezTo>
                  <a:cubicBezTo>
                    <a:pt x="4938" y="23951"/>
                    <a:pt x="4771" y="24052"/>
                    <a:pt x="4571" y="24052"/>
                  </a:cubicBezTo>
                  <a:cubicBezTo>
                    <a:pt x="2970" y="24118"/>
                    <a:pt x="2936" y="23951"/>
                    <a:pt x="2436" y="22784"/>
                  </a:cubicBezTo>
                  <a:cubicBezTo>
                    <a:pt x="2102" y="21983"/>
                    <a:pt x="1735" y="21216"/>
                    <a:pt x="1569" y="20316"/>
                  </a:cubicBezTo>
                  <a:cubicBezTo>
                    <a:pt x="1302" y="19115"/>
                    <a:pt x="1635" y="18281"/>
                    <a:pt x="2703" y="17580"/>
                  </a:cubicBezTo>
                  <a:cubicBezTo>
                    <a:pt x="3603" y="16980"/>
                    <a:pt x="4604" y="16646"/>
                    <a:pt x="5571" y="16213"/>
                  </a:cubicBezTo>
                  <a:cubicBezTo>
                    <a:pt x="8073" y="15045"/>
                    <a:pt x="10708" y="14245"/>
                    <a:pt x="13210" y="13144"/>
                  </a:cubicBezTo>
                  <a:cubicBezTo>
                    <a:pt x="14378" y="12677"/>
                    <a:pt x="15579" y="12043"/>
                    <a:pt x="16779" y="11509"/>
                  </a:cubicBezTo>
                  <a:close/>
                </a:path>
              </a:pathLst>
            </a:custGeom>
            <a:noFill/>
            <a:ln w="26675"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55" name="Google Shape;3755;p75"/>
          <p:cNvGrpSpPr/>
          <p:nvPr/>
        </p:nvGrpSpPr>
        <p:grpSpPr>
          <a:xfrm>
            <a:off x="3384990" y="3266275"/>
            <a:ext cx="965018" cy="484390"/>
            <a:chOff x="3197794" y="3150950"/>
            <a:chExt cx="965018" cy="484390"/>
          </a:xfrm>
        </p:grpSpPr>
        <p:sp>
          <p:nvSpPr>
            <p:cNvPr id="3756" name="Google Shape;3756;p75"/>
            <p:cNvSpPr/>
            <p:nvPr/>
          </p:nvSpPr>
          <p:spPr>
            <a:xfrm>
              <a:off x="3198426" y="3151508"/>
              <a:ext cx="719437" cy="483238"/>
            </a:xfrm>
            <a:custGeom>
              <a:avLst/>
              <a:gdLst/>
              <a:ahLst/>
              <a:cxnLst/>
              <a:rect l="l" t="t" r="r" b="b"/>
              <a:pathLst>
                <a:path w="38695" h="25991" extrusionOk="0">
                  <a:moveTo>
                    <a:pt x="18458" y="0"/>
                  </a:moveTo>
                  <a:cubicBezTo>
                    <a:pt x="16835" y="0"/>
                    <a:pt x="15241" y="239"/>
                    <a:pt x="13677" y="771"/>
                  </a:cubicBezTo>
                  <a:cubicBezTo>
                    <a:pt x="12776" y="1037"/>
                    <a:pt x="12209" y="1671"/>
                    <a:pt x="11875" y="2605"/>
                  </a:cubicBezTo>
                  <a:cubicBezTo>
                    <a:pt x="11208" y="4607"/>
                    <a:pt x="10941" y="6675"/>
                    <a:pt x="10674" y="8776"/>
                  </a:cubicBezTo>
                  <a:cubicBezTo>
                    <a:pt x="10274" y="12012"/>
                    <a:pt x="9440" y="15181"/>
                    <a:pt x="8873" y="18417"/>
                  </a:cubicBezTo>
                  <a:cubicBezTo>
                    <a:pt x="8840" y="18417"/>
                    <a:pt x="8806" y="18417"/>
                    <a:pt x="8740" y="18350"/>
                  </a:cubicBezTo>
                  <a:cubicBezTo>
                    <a:pt x="8506" y="17449"/>
                    <a:pt x="8173" y="16549"/>
                    <a:pt x="7973" y="15648"/>
                  </a:cubicBezTo>
                  <a:cubicBezTo>
                    <a:pt x="7272" y="12879"/>
                    <a:pt x="6438" y="10211"/>
                    <a:pt x="4904" y="7809"/>
                  </a:cubicBezTo>
                  <a:cubicBezTo>
                    <a:pt x="4455" y="7106"/>
                    <a:pt x="3869" y="6735"/>
                    <a:pt x="3239" y="6735"/>
                  </a:cubicBezTo>
                  <a:cubicBezTo>
                    <a:pt x="2793" y="6735"/>
                    <a:pt x="2325" y="6921"/>
                    <a:pt x="1868" y="7309"/>
                  </a:cubicBezTo>
                  <a:cubicBezTo>
                    <a:pt x="1134" y="7942"/>
                    <a:pt x="634" y="8710"/>
                    <a:pt x="234" y="9610"/>
                  </a:cubicBezTo>
                  <a:cubicBezTo>
                    <a:pt x="0" y="10211"/>
                    <a:pt x="34" y="10844"/>
                    <a:pt x="634" y="11311"/>
                  </a:cubicBezTo>
                  <a:cubicBezTo>
                    <a:pt x="801" y="11445"/>
                    <a:pt x="834" y="11612"/>
                    <a:pt x="901" y="11712"/>
                  </a:cubicBezTo>
                  <a:cubicBezTo>
                    <a:pt x="1735" y="13513"/>
                    <a:pt x="2469" y="15414"/>
                    <a:pt x="3303" y="17182"/>
                  </a:cubicBezTo>
                  <a:cubicBezTo>
                    <a:pt x="3970" y="18517"/>
                    <a:pt x="4503" y="19984"/>
                    <a:pt x="5070" y="21352"/>
                  </a:cubicBezTo>
                  <a:cubicBezTo>
                    <a:pt x="5804" y="22987"/>
                    <a:pt x="7039" y="24254"/>
                    <a:pt x="8039" y="25622"/>
                  </a:cubicBezTo>
                  <a:cubicBezTo>
                    <a:pt x="8239" y="25855"/>
                    <a:pt x="8573" y="25989"/>
                    <a:pt x="8940" y="25989"/>
                  </a:cubicBezTo>
                  <a:cubicBezTo>
                    <a:pt x="8974" y="25990"/>
                    <a:pt x="9008" y="25990"/>
                    <a:pt x="9042" y="25990"/>
                  </a:cubicBezTo>
                  <a:cubicBezTo>
                    <a:pt x="10090" y="25990"/>
                    <a:pt x="10856" y="25489"/>
                    <a:pt x="11308" y="24488"/>
                  </a:cubicBezTo>
                  <a:cubicBezTo>
                    <a:pt x="11642" y="23720"/>
                    <a:pt x="11775" y="22886"/>
                    <a:pt x="11909" y="22053"/>
                  </a:cubicBezTo>
                  <a:cubicBezTo>
                    <a:pt x="12342" y="19784"/>
                    <a:pt x="12709" y="17483"/>
                    <a:pt x="13210" y="15181"/>
                  </a:cubicBezTo>
                  <a:cubicBezTo>
                    <a:pt x="13977" y="11845"/>
                    <a:pt x="14844" y="8509"/>
                    <a:pt x="15645" y="5174"/>
                  </a:cubicBezTo>
                  <a:cubicBezTo>
                    <a:pt x="15711" y="4874"/>
                    <a:pt x="15845" y="4840"/>
                    <a:pt x="16145" y="4807"/>
                  </a:cubicBezTo>
                  <a:cubicBezTo>
                    <a:pt x="16578" y="4773"/>
                    <a:pt x="17014" y="4758"/>
                    <a:pt x="17451" y="4758"/>
                  </a:cubicBezTo>
                  <a:cubicBezTo>
                    <a:pt x="18730" y="4758"/>
                    <a:pt x="20023" y="4883"/>
                    <a:pt x="21315" y="5007"/>
                  </a:cubicBezTo>
                  <a:cubicBezTo>
                    <a:pt x="25352" y="5407"/>
                    <a:pt x="29321" y="6275"/>
                    <a:pt x="33224" y="7209"/>
                  </a:cubicBezTo>
                  <a:cubicBezTo>
                    <a:pt x="33755" y="7329"/>
                    <a:pt x="34273" y="7389"/>
                    <a:pt x="34781" y="7389"/>
                  </a:cubicBezTo>
                  <a:cubicBezTo>
                    <a:pt x="35677" y="7389"/>
                    <a:pt x="36542" y="7204"/>
                    <a:pt x="37394" y="6842"/>
                  </a:cubicBezTo>
                  <a:cubicBezTo>
                    <a:pt x="38328" y="6508"/>
                    <a:pt x="38694" y="5641"/>
                    <a:pt x="38461" y="4673"/>
                  </a:cubicBezTo>
                  <a:cubicBezTo>
                    <a:pt x="38161" y="3506"/>
                    <a:pt x="37460" y="2772"/>
                    <a:pt x="36393" y="2272"/>
                  </a:cubicBezTo>
                  <a:cubicBezTo>
                    <a:pt x="34525" y="1371"/>
                    <a:pt x="32557" y="971"/>
                    <a:pt x="30555" y="671"/>
                  </a:cubicBezTo>
                  <a:cubicBezTo>
                    <a:pt x="26653" y="137"/>
                    <a:pt x="22716" y="103"/>
                    <a:pt x="18780" y="3"/>
                  </a:cubicBezTo>
                  <a:cubicBezTo>
                    <a:pt x="18673" y="1"/>
                    <a:pt x="18565" y="0"/>
                    <a:pt x="184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757;p75"/>
            <p:cNvSpPr/>
            <p:nvPr/>
          </p:nvSpPr>
          <p:spPr>
            <a:xfrm>
              <a:off x="3197794" y="3150950"/>
              <a:ext cx="719455" cy="484390"/>
            </a:xfrm>
            <a:custGeom>
              <a:avLst/>
              <a:gdLst/>
              <a:ahLst/>
              <a:cxnLst/>
              <a:rect l="l" t="t" r="r" b="b"/>
              <a:pathLst>
                <a:path w="38696" h="26053" fill="none" extrusionOk="0">
                  <a:moveTo>
                    <a:pt x="10675" y="8806"/>
                  </a:moveTo>
                  <a:cubicBezTo>
                    <a:pt x="10909" y="6705"/>
                    <a:pt x="11209" y="4637"/>
                    <a:pt x="11876" y="2635"/>
                  </a:cubicBezTo>
                  <a:cubicBezTo>
                    <a:pt x="12210" y="1701"/>
                    <a:pt x="12743" y="1101"/>
                    <a:pt x="13677" y="801"/>
                  </a:cubicBezTo>
                  <a:cubicBezTo>
                    <a:pt x="15345" y="267"/>
                    <a:pt x="17046" y="0"/>
                    <a:pt x="18748" y="33"/>
                  </a:cubicBezTo>
                  <a:cubicBezTo>
                    <a:pt x="22717" y="133"/>
                    <a:pt x="26620" y="167"/>
                    <a:pt x="30556" y="701"/>
                  </a:cubicBezTo>
                  <a:cubicBezTo>
                    <a:pt x="32557" y="1001"/>
                    <a:pt x="34525" y="1434"/>
                    <a:pt x="36393" y="2302"/>
                  </a:cubicBezTo>
                  <a:cubicBezTo>
                    <a:pt x="37428" y="2802"/>
                    <a:pt x="38161" y="3536"/>
                    <a:pt x="38428" y="4703"/>
                  </a:cubicBezTo>
                  <a:cubicBezTo>
                    <a:pt x="38695" y="5671"/>
                    <a:pt x="38295" y="6538"/>
                    <a:pt x="37394" y="6872"/>
                  </a:cubicBezTo>
                  <a:cubicBezTo>
                    <a:pt x="36060" y="7439"/>
                    <a:pt x="34692" y="7605"/>
                    <a:pt x="33225" y="7272"/>
                  </a:cubicBezTo>
                  <a:cubicBezTo>
                    <a:pt x="29322" y="6305"/>
                    <a:pt x="25352" y="5437"/>
                    <a:pt x="21283" y="5037"/>
                  </a:cubicBezTo>
                  <a:cubicBezTo>
                    <a:pt x="19581" y="4870"/>
                    <a:pt x="17847" y="4703"/>
                    <a:pt x="16112" y="4837"/>
                  </a:cubicBezTo>
                  <a:cubicBezTo>
                    <a:pt x="15845" y="4870"/>
                    <a:pt x="15712" y="4937"/>
                    <a:pt x="15645" y="5204"/>
                  </a:cubicBezTo>
                  <a:cubicBezTo>
                    <a:pt x="14845" y="8539"/>
                    <a:pt x="13977" y="11875"/>
                    <a:pt x="13210" y="15211"/>
                  </a:cubicBezTo>
                  <a:cubicBezTo>
                    <a:pt x="12710" y="17513"/>
                    <a:pt x="12343" y="19814"/>
                    <a:pt x="11909" y="22116"/>
                  </a:cubicBezTo>
                  <a:cubicBezTo>
                    <a:pt x="11743" y="22950"/>
                    <a:pt x="11609" y="23784"/>
                    <a:pt x="11276" y="24518"/>
                  </a:cubicBezTo>
                  <a:cubicBezTo>
                    <a:pt x="10842" y="25552"/>
                    <a:pt x="10041" y="26052"/>
                    <a:pt x="8907" y="26019"/>
                  </a:cubicBezTo>
                  <a:cubicBezTo>
                    <a:pt x="8574" y="26019"/>
                    <a:pt x="8240" y="25885"/>
                    <a:pt x="8040" y="25652"/>
                  </a:cubicBezTo>
                  <a:cubicBezTo>
                    <a:pt x="7039" y="24284"/>
                    <a:pt x="5772" y="23017"/>
                    <a:pt x="5071" y="21382"/>
                  </a:cubicBezTo>
                  <a:cubicBezTo>
                    <a:pt x="4504" y="20014"/>
                    <a:pt x="3937" y="18547"/>
                    <a:pt x="3270" y="17212"/>
                  </a:cubicBezTo>
                  <a:cubicBezTo>
                    <a:pt x="2436" y="15444"/>
                    <a:pt x="1735" y="13543"/>
                    <a:pt x="901" y="11775"/>
                  </a:cubicBezTo>
                  <a:cubicBezTo>
                    <a:pt x="835" y="11642"/>
                    <a:pt x="768" y="11475"/>
                    <a:pt x="601" y="11341"/>
                  </a:cubicBezTo>
                  <a:cubicBezTo>
                    <a:pt x="34" y="10874"/>
                    <a:pt x="1" y="10274"/>
                    <a:pt x="234" y="9640"/>
                  </a:cubicBezTo>
                  <a:cubicBezTo>
                    <a:pt x="601" y="8773"/>
                    <a:pt x="1102" y="7972"/>
                    <a:pt x="1869" y="7339"/>
                  </a:cubicBezTo>
                  <a:cubicBezTo>
                    <a:pt x="2936" y="6438"/>
                    <a:pt x="4104" y="6638"/>
                    <a:pt x="4904" y="7839"/>
                  </a:cubicBezTo>
                  <a:cubicBezTo>
                    <a:pt x="6405" y="10274"/>
                    <a:pt x="7239" y="12943"/>
                    <a:pt x="7940" y="15678"/>
                  </a:cubicBezTo>
                  <a:cubicBezTo>
                    <a:pt x="8173" y="16612"/>
                    <a:pt x="8373" y="17146"/>
                    <a:pt x="8607" y="18046"/>
                  </a:cubicBezTo>
                  <a:cubicBezTo>
                    <a:pt x="8707" y="18113"/>
                    <a:pt x="10308" y="12042"/>
                    <a:pt x="10675" y="8806"/>
                  </a:cubicBezTo>
                  <a:close/>
                </a:path>
              </a:pathLst>
            </a:custGeom>
            <a:noFill/>
            <a:ln w="26675"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75"/>
            <p:cNvSpPr/>
            <p:nvPr/>
          </p:nvSpPr>
          <p:spPr>
            <a:xfrm>
              <a:off x="3507888" y="3346871"/>
              <a:ext cx="220191" cy="200557"/>
            </a:xfrm>
            <a:custGeom>
              <a:avLst/>
              <a:gdLst/>
              <a:ahLst/>
              <a:cxnLst/>
              <a:rect l="l" t="t" r="r" b="b"/>
              <a:pathLst>
                <a:path w="11843" h="10787" extrusionOk="0">
                  <a:moveTo>
                    <a:pt x="9505" y="0"/>
                  </a:moveTo>
                  <a:cubicBezTo>
                    <a:pt x="9484" y="0"/>
                    <a:pt x="9463" y="1"/>
                    <a:pt x="9440" y="3"/>
                  </a:cubicBezTo>
                  <a:cubicBezTo>
                    <a:pt x="9074" y="70"/>
                    <a:pt x="8573" y="737"/>
                    <a:pt x="8340" y="970"/>
                  </a:cubicBezTo>
                  <a:cubicBezTo>
                    <a:pt x="7572" y="1671"/>
                    <a:pt x="6772" y="2338"/>
                    <a:pt x="6005" y="3005"/>
                  </a:cubicBezTo>
                  <a:cubicBezTo>
                    <a:pt x="5955" y="3055"/>
                    <a:pt x="5921" y="3080"/>
                    <a:pt x="5888" y="3080"/>
                  </a:cubicBezTo>
                  <a:cubicBezTo>
                    <a:pt x="5855" y="3080"/>
                    <a:pt x="5821" y="3055"/>
                    <a:pt x="5771" y="3005"/>
                  </a:cubicBezTo>
                  <a:cubicBezTo>
                    <a:pt x="5571" y="2838"/>
                    <a:pt x="5371" y="2672"/>
                    <a:pt x="5204" y="2505"/>
                  </a:cubicBezTo>
                  <a:cubicBezTo>
                    <a:pt x="4837" y="2138"/>
                    <a:pt x="4437" y="1771"/>
                    <a:pt x="4070" y="1437"/>
                  </a:cubicBezTo>
                  <a:cubicBezTo>
                    <a:pt x="3519" y="912"/>
                    <a:pt x="2885" y="284"/>
                    <a:pt x="2250" y="284"/>
                  </a:cubicBezTo>
                  <a:cubicBezTo>
                    <a:pt x="2078" y="284"/>
                    <a:pt x="1906" y="330"/>
                    <a:pt x="1735" y="437"/>
                  </a:cubicBezTo>
                  <a:cubicBezTo>
                    <a:pt x="1168" y="803"/>
                    <a:pt x="734" y="1304"/>
                    <a:pt x="234" y="1771"/>
                  </a:cubicBezTo>
                  <a:cubicBezTo>
                    <a:pt x="0" y="2004"/>
                    <a:pt x="0" y="2438"/>
                    <a:pt x="267" y="2738"/>
                  </a:cubicBezTo>
                  <a:cubicBezTo>
                    <a:pt x="834" y="3305"/>
                    <a:pt x="1602" y="4273"/>
                    <a:pt x="2302" y="4806"/>
                  </a:cubicBezTo>
                  <a:cubicBezTo>
                    <a:pt x="2469" y="4973"/>
                    <a:pt x="2636" y="5140"/>
                    <a:pt x="2836" y="5307"/>
                  </a:cubicBezTo>
                  <a:cubicBezTo>
                    <a:pt x="2969" y="5440"/>
                    <a:pt x="3003" y="5507"/>
                    <a:pt x="2869" y="5640"/>
                  </a:cubicBezTo>
                  <a:cubicBezTo>
                    <a:pt x="2669" y="5907"/>
                    <a:pt x="2502" y="6107"/>
                    <a:pt x="2302" y="6341"/>
                  </a:cubicBezTo>
                  <a:cubicBezTo>
                    <a:pt x="1902" y="6774"/>
                    <a:pt x="1468" y="7175"/>
                    <a:pt x="1168" y="7642"/>
                  </a:cubicBezTo>
                  <a:cubicBezTo>
                    <a:pt x="968" y="7975"/>
                    <a:pt x="668" y="8342"/>
                    <a:pt x="634" y="8776"/>
                  </a:cubicBezTo>
                  <a:cubicBezTo>
                    <a:pt x="567" y="9109"/>
                    <a:pt x="701" y="9410"/>
                    <a:pt x="1001" y="9643"/>
                  </a:cubicBezTo>
                  <a:cubicBezTo>
                    <a:pt x="1301" y="10010"/>
                    <a:pt x="1802" y="10244"/>
                    <a:pt x="2202" y="10477"/>
                  </a:cubicBezTo>
                  <a:cubicBezTo>
                    <a:pt x="2475" y="10635"/>
                    <a:pt x="2710" y="10713"/>
                    <a:pt x="2927" y="10713"/>
                  </a:cubicBezTo>
                  <a:cubicBezTo>
                    <a:pt x="3215" y="10713"/>
                    <a:pt x="3470" y="10576"/>
                    <a:pt x="3736" y="10310"/>
                  </a:cubicBezTo>
                  <a:cubicBezTo>
                    <a:pt x="4037" y="10010"/>
                    <a:pt x="5338" y="8909"/>
                    <a:pt x="5638" y="8509"/>
                  </a:cubicBezTo>
                  <a:cubicBezTo>
                    <a:pt x="5688" y="8459"/>
                    <a:pt x="5721" y="8434"/>
                    <a:pt x="5759" y="8434"/>
                  </a:cubicBezTo>
                  <a:cubicBezTo>
                    <a:pt x="5796" y="8434"/>
                    <a:pt x="5838" y="8459"/>
                    <a:pt x="5905" y="8509"/>
                  </a:cubicBezTo>
                  <a:cubicBezTo>
                    <a:pt x="6572" y="9243"/>
                    <a:pt x="7239" y="9910"/>
                    <a:pt x="8039" y="10510"/>
                  </a:cubicBezTo>
                  <a:cubicBezTo>
                    <a:pt x="8266" y="10685"/>
                    <a:pt x="8484" y="10786"/>
                    <a:pt x="8692" y="10786"/>
                  </a:cubicBezTo>
                  <a:cubicBezTo>
                    <a:pt x="8882" y="10786"/>
                    <a:pt x="9065" y="10702"/>
                    <a:pt x="9240" y="10510"/>
                  </a:cubicBezTo>
                  <a:cubicBezTo>
                    <a:pt x="9974" y="9810"/>
                    <a:pt x="10408" y="9443"/>
                    <a:pt x="10741" y="8576"/>
                  </a:cubicBezTo>
                  <a:cubicBezTo>
                    <a:pt x="10975" y="8075"/>
                    <a:pt x="10641" y="7775"/>
                    <a:pt x="10141" y="7442"/>
                  </a:cubicBezTo>
                  <a:cubicBezTo>
                    <a:pt x="9674" y="7108"/>
                    <a:pt x="9040" y="6641"/>
                    <a:pt x="8673" y="6274"/>
                  </a:cubicBezTo>
                  <a:cubicBezTo>
                    <a:pt x="8506" y="6107"/>
                    <a:pt x="9074" y="5740"/>
                    <a:pt x="9240" y="5607"/>
                  </a:cubicBezTo>
                  <a:cubicBezTo>
                    <a:pt x="10008" y="5007"/>
                    <a:pt x="10708" y="4406"/>
                    <a:pt x="11409" y="3772"/>
                  </a:cubicBezTo>
                  <a:cubicBezTo>
                    <a:pt x="11775" y="3439"/>
                    <a:pt x="11842" y="3105"/>
                    <a:pt x="11609" y="2672"/>
                  </a:cubicBezTo>
                  <a:cubicBezTo>
                    <a:pt x="11275" y="1938"/>
                    <a:pt x="10708" y="1270"/>
                    <a:pt x="10241" y="570"/>
                  </a:cubicBezTo>
                  <a:cubicBezTo>
                    <a:pt x="10051" y="285"/>
                    <a:pt x="9891" y="0"/>
                    <a:pt x="95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75"/>
            <p:cNvSpPr/>
            <p:nvPr/>
          </p:nvSpPr>
          <p:spPr>
            <a:xfrm>
              <a:off x="3507888" y="3345681"/>
              <a:ext cx="220191" cy="204053"/>
            </a:xfrm>
            <a:custGeom>
              <a:avLst/>
              <a:gdLst/>
              <a:ahLst/>
              <a:cxnLst/>
              <a:rect l="l" t="t" r="r" b="b"/>
              <a:pathLst>
                <a:path w="11843" h="10975" fill="none" extrusionOk="0">
                  <a:moveTo>
                    <a:pt x="634" y="8840"/>
                  </a:moveTo>
                  <a:cubicBezTo>
                    <a:pt x="668" y="8406"/>
                    <a:pt x="968" y="8039"/>
                    <a:pt x="1168" y="7706"/>
                  </a:cubicBezTo>
                  <a:cubicBezTo>
                    <a:pt x="1468" y="7239"/>
                    <a:pt x="1902" y="6838"/>
                    <a:pt x="2302" y="6405"/>
                  </a:cubicBezTo>
                  <a:cubicBezTo>
                    <a:pt x="2502" y="6171"/>
                    <a:pt x="2669" y="5971"/>
                    <a:pt x="2869" y="5704"/>
                  </a:cubicBezTo>
                  <a:cubicBezTo>
                    <a:pt x="3003" y="5571"/>
                    <a:pt x="2969" y="5504"/>
                    <a:pt x="2836" y="5371"/>
                  </a:cubicBezTo>
                  <a:cubicBezTo>
                    <a:pt x="2636" y="5204"/>
                    <a:pt x="2469" y="5037"/>
                    <a:pt x="2302" y="4870"/>
                  </a:cubicBezTo>
                  <a:cubicBezTo>
                    <a:pt x="1602" y="4337"/>
                    <a:pt x="834" y="3369"/>
                    <a:pt x="267" y="2802"/>
                  </a:cubicBezTo>
                  <a:cubicBezTo>
                    <a:pt x="0" y="2502"/>
                    <a:pt x="0" y="2068"/>
                    <a:pt x="234" y="1835"/>
                  </a:cubicBezTo>
                  <a:cubicBezTo>
                    <a:pt x="734" y="1368"/>
                    <a:pt x="1168" y="867"/>
                    <a:pt x="1735" y="501"/>
                  </a:cubicBezTo>
                  <a:cubicBezTo>
                    <a:pt x="2536" y="0"/>
                    <a:pt x="3369" y="834"/>
                    <a:pt x="4070" y="1501"/>
                  </a:cubicBezTo>
                  <a:cubicBezTo>
                    <a:pt x="4437" y="1835"/>
                    <a:pt x="4837" y="2202"/>
                    <a:pt x="5204" y="2569"/>
                  </a:cubicBezTo>
                  <a:cubicBezTo>
                    <a:pt x="5371" y="2736"/>
                    <a:pt x="5571" y="2902"/>
                    <a:pt x="5771" y="3069"/>
                  </a:cubicBezTo>
                  <a:cubicBezTo>
                    <a:pt x="5871" y="3169"/>
                    <a:pt x="5905" y="3169"/>
                    <a:pt x="6005" y="3069"/>
                  </a:cubicBezTo>
                  <a:cubicBezTo>
                    <a:pt x="6772" y="2402"/>
                    <a:pt x="7572" y="1735"/>
                    <a:pt x="8340" y="1034"/>
                  </a:cubicBezTo>
                  <a:cubicBezTo>
                    <a:pt x="8573" y="801"/>
                    <a:pt x="9074" y="134"/>
                    <a:pt x="9440" y="67"/>
                  </a:cubicBezTo>
                  <a:cubicBezTo>
                    <a:pt x="9874" y="34"/>
                    <a:pt x="10041" y="334"/>
                    <a:pt x="10241" y="634"/>
                  </a:cubicBezTo>
                  <a:cubicBezTo>
                    <a:pt x="10708" y="1334"/>
                    <a:pt x="11275" y="2002"/>
                    <a:pt x="11609" y="2736"/>
                  </a:cubicBezTo>
                  <a:cubicBezTo>
                    <a:pt x="11842" y="3169"/>
                    <a:pt x="11775" y="3503"/>
                    <a:pt x="11409" y="3836"/>
                  </a:cubicBezTo>
                  <a:cubicBezTo>
                    <a:pt x="10708" y="4470"/>
                    <a:pt x="10008" y="5071"/>
                    <a:pt x="9240" y="5671"/>
                  </a:cubicBezTo>
                  <a:cubicBezTo>
                    <a:pt x="9074" y="5804"/>
                    <a:pt x="8506" y="6171"/>
                    <a:pt x="8673" y="6338"/>
                  </a:cubicBezTo>
                  <a:cubicBezTo>
                    <a:pt x="9040" y="6705"/>
                    <a:pt x="9674" y="7172"/>
                    <a:pt x="10141" y="7506"/>
                  </a:cubicBezTo>
                  <a:cubicBezTo>
                    <a:pt x="10641" y="7839"/>
                    <a:pt x="10975" y="8139"/>
                    <a:pt x="10741" y="8640"/>
                  </a:cubicBezTo>
                  <a:cubicBezTo>
                    <a:pt x="10408" y="9507"/>
                    <a:pt x="9974" y="9874"/>
                    <a:pt x="9240" y="10574"/>
                  </a:cubicBezTo>
                  <a:cubicBezTo>
                    <a:pt x="8873" y="10975"/>
                    <a:pt x="8473" y="10908"/>
                    <a:pt x="8039" y="10574"/>
                  </a:cubicBezTo>
                  <a:cubicBezTo>
                    <a:pt x="7239" y="9974"/>
                    <a:pt x="6572" y="9307"/>
                    <a:pt x="5905" y="8573"/>
                  </a:cubicBezTo>
                  <a:cubicBezTo>
                    <a:pt x="5771" y="8473"/>
                    <a:pt x="5738" y="8473"/>
                    <a:pt x="5638" y="8573"/>
                  </a:cubicBezTo>
                  <a:cubicBezTo>
                    <a:pt x="5338" y="8973"/>
                    <a:pt x="4037" y="10074"/>
                    <a:pt x="3736" y="10374"/>
                  </a:cubicBezTo>
                  <a:cubicBezTo>
                    <a:pt x="3269" y="10841"/>
                    <a:pt x="2836" y="10908"/>
                    <a:pt x="2202" y="10541"/>
                  </a:cubicBezTo>
                  <a:cubicBezTo>
                    <a:pt x="1802" y="10308"/>
                    <a:pt x="1301" y="10074"/>
                    <a:pt x="1001" y="9707"/>
                  </a:cubicBezTo>
                  <a:cubicBezTo>
                    <a:pt x="701" y="9474"/>
                    <a:pt x="567" y="9173"/>
                    <a:pt x="634" y="8840"/>
                  </a:cubicBezTo>
                  <a:close/>
                </a:path>
              </a:pathLst>
            </a:custGeom>
            <a:noFill/>
            <a:ln w="17525" cap="flat" cmpd="sng">
              <a:solidFill>
                <a:srgbClr val="2A3236"/>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75"/>
            <p:cNvSpPr/>
            <p:nvPr/>
          </p:nvSpPr>
          <p:spPr>
            <a:xfrm>
              <a:off x="3961232" y="3345830"/>
              <a:ext cx="201580" cy="196802"/>
            </a:xfrm>
            <a:custGeom>
              <a:avLst/>
              <a:gdLst/>
              <a:ahLst/>
              <a:cxnLst/>
              <a:rect l="l" t="t" r="r" b="b"/>
              <a:pathLst>
                <a:path w="10842" h="10585" extrusionOk="0">
                  <a:moveTo>
                    <a:pt x="2785" y="1"/>
                  </a:moveTo>
                  <a:cubicBezTo>
                    <a:pt x="2440" y="1"/>
                    <a:pt x="2090" y="19"/>
                    <a:pt x="1735" y="59"/>
                  </a:cubicBezTo>
                  <a:cubicBezTo>
                    <a:pt x="801" y="192"/>
                    <a:pt x="301" y="826"/>
                    <a:pt x="434" y="1827"/>
                  </a:cubicBezTo>
                  <a:cubicBezTo>
                    <a:pt x="434" y="1960"/>
                    <a:pt x="467" y="2094"/>
                    <a:pt x="467" y="2227"/>
                  </a:cubicBezTo>
                  <a:cubicBezTo>
                    <a:pt x="376" y="3191"/>
                    <a:pt x="1595" y="3429"/>
                    <a:pt x="2680" y="3429"/>
                  </a:cubicBezTo>
                  <a:cubicBezTo>
                    <a:pt x="3171" y="3429"/>
                    <a:pt x="3635" y="3380"/>
                    <a:pt x="3937" y="3328"/>
                  </a:cubicBezTo>
                  <a:cubicBezTo>
                    <a:pt x="4337" y="3253"/>
                    <a:pt x="4737" y="3215"/>
                    <a:pt x="5180" y="3215"/>
                  </a:cubicBezTo>
                  <a:cubicBezTo>
                    <a:pt x="5327" y="3215"/>
                    <a:pt x="5479" y="3220"/>
                    <a:pt x="5638" y="3228"/>
                  </a:cubicBezTo>
                  <a:cubicBezTo>
                    <a:pt x="4604" y="4329"/>
                    <a:pt x="2369" y="6330"/>
                    <a:pt x="1235" y="7331"/>
                  </a:cubicBezTo>
                  <a:cubicBezTo>
                    <a:pt x="1001" y="7531"/>
                    <a:pt x="734" y="7798"/>
                    <a:pt x="568" y="8065"/>
                  </a:cubicBezTo>
                  <a:cubicBezTo>
                    <a:pt x="0" y="8965"/>
                    <a:pt x="367" y="10033"/>
                    <a:pt x="1368" y="10366"/>
                  </a:cubicBezTo>
                  <a:cubicBezTo>
                    <a:pt x="1668" y="10466"/>
                    <a:pt x="1969" y="10533"/>
                    <a:pt x="2235" y="10533"/>
                  </a:cubicBezTo>
                  <a:cubicBezTo>
                    <a:pt x="2603" y="10570"/>
                    <a:pt x="2980" y="10584"/>
                    <a:pt x="3359" y="10584"/>
                  </a:cubicBezTo>
                  <a:cubicBezTo>
                    <a:pt x="4012" y="10584"/>
                    <a:pt x="4671" y="10542"/>
                    <a:pt x="5304" y="10500"/>
                  </a:cubicBezTo>
                  <a:cubicBezTo>
                    <a:pt x="6071" y="10400"/>
                    <a:pt x="6839" y="10333"/>
                    <a:pt x="7639" y="10300"/>
                  </a:cubicBezTo>
                  <a:cubicBezTo>
                    <a:pt x="8040" y="10300"/>
                    <a:pt x="8507" y="10400"/>
                    <a:pt x="8907" y="10400"/>
                  </a:cubicBezTo>
                  <a:cubicBezTo>
                    <a:pt x="8964" y="10404"/>
                    <a:pt x="9021" y="10407"/>
                    <a:pt x="9077" y="10407"/>
                  </a:cubicBezTo>
                  <a:cubicBezTo>
                    <a:pt x="9792" y="10407"/>
                    <a:pt x="10327" y="10011"/>
                    <a:pt x="10575" y="9299"/>
                  </a:cubicBezTo>
                  <a:cubicBezTo>
                    <a:pt x="10741" y="8799"/>
                    <a:pt x="10842" y="8231"/>
                    <a:pt x="10808" y="7698"/>
                  </a:cubicBezTo>
                  <a:cubicBezTo>
                    <a:pt x="10743" y="7131"/>
                    <a:pt x="9295" y="7006"/>
                    <a:pt x="8151" y="7006"/>
                  </a:cubicBezTo>
                  <a:cubicBezTo>
                    <a:pt x="7544" y="7006"/>
                    <a:pt x="7024" y="7041"/>
                    <a:pt x="6839" y="7064"/>
                  </a:cubicBezTo>
                  <a:cubicBezTo>
                    <a:pt x="6272" y="7164"/>
                    <a:pt x="5705" y="7297"/>
                    <a:pt x="5071" y="7398"/>
                  </a:cubicBezTo>
                  <a:cubicBezTo>
                    <a:pt x="5538" y="6964"/>
                    <a:pt x="6739" y="5730"/>
                    <a:pt x="7139" y="5329"/>
                  </a:cubicBezTo>
                  <a:cubicBezTo>
                    <a:pt x="7706" y="4696"/>
                    <a:pt x="8206" y="4062"/>
                    <a:pt x="8640" y="3361"/>
                  </a:cubicBezTo>
                  <a:cubicBezTo>
                    <a:pt x="8974" y="2794"/>
                    <a:pt x="8907" y="2194"/>
                    <a:pt x="8540" y="1627"/>
                  </a:cubicBezTo>
                  <a:cubicBezTo>
                    <a:pt x="8473" y="1460"/>
                    <a:pt x="8340" y="1293"/>
                    <a:pt x="8206" y="1126"/>
                  </a:cubicBezTo>
                  <a:cubicBezTo>
                    <a:pt x="7973" y="726"/>
                    <a:pt x="7639" y="493"/>
                    <a:pt x="7172" y="459"/>
                  </a:cubicBezTo>
                  <a:cubicBezTo>
                    <a:pt x="6205" y="326"/>
                    <a:pt x="5304" y="192"/>
                    <a:pt x="4337" y="126"/>
                  </a:cubicBezTo>
                  <a:cubicBezTo>
                    <a:pt x="3832" y="45"/>
                    <a:pt x="3315" y="1"/>
                    <a:pt x="27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75"/>
            <p:cNvSpPr/>
            <p:nvPr/>
          </p:nvSpPr>
          <p:spPr>
            <a:xfrm>
              <a:off x="3961232" y="3345049"/>
              <a:ext cx="201580" cy="198494"/>
            </a:xfrm>
            <a:custGeom>
              <a:avLst/>
              <a:gdLst/>
              <a:ahLst/>
              <a:cxnLst/>
              <a:rect l="l" t="t" r="r" b="b"/>
              <a:pathLst>
                <a:path w="10842" h="10676" fill="none" extrusionOk="0">
                  <a:moveTo>
                    <a:pt x="5638" y="3270"/>
                  </a:moveTo>
                  <a:cubicBezTo>
                    <a:pt x="5004" y="3237"/>
                    <a:pt x="4470" y="3270"/>
                    <a:pt x="3937" y="3370"/>
                  </a:cubicBezTo>
                  <a:cubicBezTo>
                    <a:pt x="2969" y="3537"/>
                    <a:pt x="334" y="3670"/>
                    <a:pt x="467" y="2269"/>
                  </a:cubicBezTo>
                  <a:cubicBezTo>
                    <a:pt x="467" y="2136"/>
                    <a:pt x="434" y="2002"/>
                    <a:pt x="434" y="1869"/>
                  </a:cubicBezTo>
                  <a:cubicBezTo>
                    <a:pt x="301" y="868"/>
                    <a:pt x="801" y="234"/>
                    <a:pt x="1735" y="101"/>
                  </a:cubicBezTo>
                  <a:cubicBezTo>
                    <a:pt x="2636" y="1"/>
                    <a:pt x="3503" y="34"/>
                    <a:pt x="4337" y="168"/>
                  </a:cubicBezTo>
                  <a:cubicBezTo>
                    <a:pt x="5304" y="234"/>
                    <a:pt x="6205" y="368"/>
                    <a:pt x="7172" y="501"/>
                  </a:cubicBezTo>
                  <a:cubicBezTo>
                    <a:pt x="7639" y="535"/>
                    <a:pt x="7973" y="768"/>
                    <a:pt x="8206" y="1168"/>
                  </a:cubicBezTo>
                  <a:cubicBezTo>
                    <a:pt x="8340" y="1335"/>
                    <a:pt x="8473" y="1502"/>
                    <a:pt x="8540" y="1669"/>
                  </a:cubicBezTo>
                  <a:cubicBezTo>
                    <a:pt x="8907" y="2236"/>
                    <a:pt x="8974" y="2836"/>
                    <a:pt x="8640" y="3403"/>
                  </a:cubicBezTo>
                  <a:cubicBezTo>
                    <a:pt x="8206" y="4104"/>
                    <a:pt x="7706" y="4738"/>
                    <a:pt x="7139" y="5371"/>
                  </a:cubicBezTo>
                  <a:cubicBezTo>
                    <a:pt x="6739" y="5772"/>
                    <a:pt x="5538" y="7006"/>
                    <a:pt x="5071" y="7440"/>
                  </a:cubicBezTo>
                  <a:cubicBezTo>
                    <a:pt x="5705" y="7339"/>
                    <a:pt x="6272" y="7206"/>
                    <a:pt x="6839" y="7106"/>
                  </a:cubicBezTo>
                  <a:cubicBezTo>
                    <a:pt x="7372" y="7039"/>
                    <a:pt x="10708" y="6872"/>
                    <a:pt x="10808" y="7740"/>
                  </a:cubicBezTo>
                  <a:cubicBezTo>
                    <a:pt x="10842" y="8273"/>
                    <a:pt x="10741" y="8841"/>
                    <a:pt x="10575" y="9341"/>
                  </a:cubicBezTo>
                  <a:cubicBezTo>
                    <a:pt x="10308" y="10108"/>
                    <a:pt x="9707" y="10508"/>
                    <a:pt x="8907" y="10442"/>
                  </a:cubicBezTo>
                  <a:cubicBezTo>
                    <a:pt x="8507" y="10442"/>
                    <a:pt x="8040" y="10342"/>
                    <a:pt x="7639" y="10342"/>
                  </a:cubicBezTo>
                  <a:cubicBezTo>
                    <a:pt x="6839" y="10375"/>
                    <a:pt x="6071" y="10442"/>
                    <a:pt x="5304" y="10542"/>
                  </a:cubicBezTo>
                  <a:cubicBezTo>
                    <a:pt x="4304" y="10608"/>
                    <a:pt x="3236" y="10675"/>
                    <a:pt x="2235" y="10575"/>
                  </a:cubicBezTo>
                  <a:cubicBezTo>
                    <a:pt x="1969" y="10575"/>
                    <a:pt x="1668" y="10508"/>
                    <a:pt x="1368" y="10408"/>
                  </a:cubicBezTo>
                  <a:cubicBezTo>
                    <a:pt x="367" y="10075"/>
                    <a:pt x="0" y="9007"/>
                    <a:pt x="568" y="8107"/>
                  </a:cubicBezTo>
                  <a:cubicBezTo>
                    <a:pt x="734" y="7840"/>
                    <a:pt x="1001" y="7573"/>
                    <a:pt x="1235" y="7373"/>
                  </a:cubicBezTo>
                  <a:cubicBezTo>
                    <a:pt x="2369" y="6372"/>
                    <a:pt x="4604" y="4371"/>
                    <a:pt x="5638" y="3270"/>
                  </a:cubicBezTo>
                  <a:close/>
                </a:path>
              </a:pathLst>
            </a:custGeom>
            <a:solidFill>
              <a:schemeClr val="accent6"/>
            </a:solidFill>
            <a:ln w="17525"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75"/>
            <p:cNvSpPr/>
            <p:nvPr/>
          </p:nvSpPr>
          <p:spPr>
            <a:xfrm>
              <a:off x="3774551" y="3346239"/>
              <a:ext cx="143292" cy="202268"/>
            </a:xfrm>
            <a:custGeom>
              <a:avLst/>
              <a:gdLst/>
              <a:ahLst/>
              <a:cxnLst/>
              <a:rect l="l" t="t" r="r" b="b"/>
              <a:pathLst>
                <a:path w="7707" h="10879" extrusionOk="0">
                  <a:moveTo>
                    <a:pt x="1789" y="0"/>
                  </a:moveTo>
                  <a:cubicBezTo>
                    <a:pt x="1609" y="0"/>
                    <a:pt x="1425" y="53"/>
                    <a:pt x="1235" y="170"/>
                  </a:cubicBezTo>
                  <a:cubicBezTo>
                    <a:pt x="902" y="370"/>
                    <a:pt x="635" y="637"/>
                    <a:pt x="368" y="904"/>
                  </a:cubicBezTo>
                  <a:cubicBezTo>
                    <a:pt x="1" y="1371"/>
                    <a:pt x="34" y="1905"/>
                    <a:pt x="501" y="2339"/>
                  </a:cubicBezTo>
                  <a:cubicBezTo>
                    <a:pt x="568" y="2372"/>
                    <a:pt x="601" y="2405"/>
                    <a:pt x="668" y="2505"/>
                  </a:cubicBezTo>
                  <a:cubicBezTo>
                    <a:pt x="1168" y="3439"/>
                    <a:pt x="1769" y="4273"/>
                    <a:pt x="2503" y="5041"/>
                  </a:cubicBezTo>
                  <a:cubicBezTo>
                    <a:pt x="2603" y="5174"/>
                    <a:pt x="2569" y="5241"/>
                    <a:pt x="2503" y="5374"/>
                  </a:cubicBezTo>
                  <a:cubicBezTo>
                    <a:pt x="1936" y="6141"/>
                    <a:pt x="1402" y="6875"/>
                    <a:pt x="735" y="7509"/>
                  </a:cubicBezTo>
                  <a:cubicBezTo>
                    <a:pt x="401" y="7809"/>
                    <a:pt x="168" y="8143"/>
                    <a:pt x="168" y="8610"/>
                  </a:cubicBezTo>
                  <a:cubicBezTo>
                    <a:pt x="101" y="9043"/>
                    <a:pt x="168" y="9477"/>
                    <a:pt x="234" y="9877"/>
                  </a:cubicBezTo>
                  <a:cubicBezTo>
                    <a:pt x="368" y="10511"/>
                    <a:pt x="835" y="10878"/>
                    <a:pt x="1369" y="10878"/>
                  </a:cubicBezTo>
                  <a:cubicBezTo>
                    <a:pt x="1836" y="10878"/>
                    <a:pt x="2169" y="10645"/>
                    <a:pt x="2403" y="10311"/>
                  </a:cubicBezTo>
                  <a:cubicBezTo>
                    <a:pt x="3403" y="9010"/>
                    <a:pt x="4437" y="7676"/>
                    <a:pt x="5338" y="6275"/>
                  </a:cubicBezTo>
                  <a:cubicBezTo>
                    <a:pt x="6005" y="5141"/>
                    <a:pt x="6572" y="3973"/>
                    <a:pt x="7340" y="2872"/>
                  </a:cubicBezTo>
                  <a:cubicBezTo>
                    <a:pt x="7640" y="2472"/>
                    <a:pt x="7706" y="2072"/>
                    <a:pt x="7573" y="1605"/>
                  </a:cubicBezTo>
                  <a:cubicBezTo>
                    <a:pt x="7406" y="1104"/>
                    <a:pt x="7206" y="704"/>
                    <a:pt x="6706" y="537"/>
                  </a:cubicBezTo>
                  <a:cubicBezTo>
                    <a:pt x="6577" y="503"/>
                    <a:pt x="6449" y="486"/>
                    <a:pt x="6326" y="486"/>
                  </a:cubicBezTo>
                  <a:cubicBezTo>
                    <a:pt x="5971" y="486"/>
                    <a:pt x="5644" y="623"/>
                    <a:pt x="5371" y="871"/>
                  </a:cubicBezTo>
                  <a:cubicBezTo>
                    <a:pt x="5105" y="1104"/>
                    <a:pt x="4904" y="1338"/>
                    <a:pt x="4738" y="1638"/>
                  </a:cubicBezTo>
                  <a:cubicBezTo>
                    <a:pt x="4571" y="1872"/>
                    <a:pt x="4404" y="2138"/>
                    <a:pt x="4237" y="2439"/>
                  </a:cubicBezTo>
                  <a:cubicBezTo>
                    <a:pt x="3870" y="2005"/>
                    <a:pt x="3537" y="1638"/>
                    <a:pt x="3237" y="1171"/>
                  </a:cubicBezTo>
                  <a:cubicBezTo>
                    <a:pt x="3036" y="804"/>
                    <a:pt x="2803" y="504"/>
                    <a:pt x="2469" y="237"/>
                  </a:cubicBezTo>
                  <a:cubicBezTo>
                    <a:pt x="2245" y="87"/>
                    <a:pt x="2020" y="0"/>
                    <a:pt x="17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75"/>
            <p:cNvSpPr/>
            <p:nvPr/>
          </p:nvSpPr>
          <p:spPr>
            <a:xfrm>
              <a:off x="3774551" y="3344436"/>
              <a:ext cx="143292" cy="204071"/>
            </a:xfrm>
            <a:custGeom>
              <a:avLst/>
              <a:gdLst/>
              <a:ahLst/>
              <a:cxnLst/>
              <a:rect l="l" t="t" r="r" b="b"/>
              <a:pathLst>
                <a:path w="7707" h="10976" fill="none" extrusionOk="0">
                  <a:moveTo>
                    <a:pt x="4237" y="2536"/>
                  </a:moveTo>
                  <a:cubicBezTo>
                    <a:pt x="4404" y="2235"/>
                    <a:pt x="4571" y="1969"/>
                    <a:pt x="4738" y="1735"/>
                  </a:cubicBezTo>
                  <a:cubicBezTo>
                    <a:pt x="4904" y="1435"/>
                    <a:pt x="5105" y="1201"/>
                    <a:pt x="5371" y="968"/>
                  </a:cubicBezTo>
                  <a:cubicBezTo>
                    <a:pt x="5738" y="634"/>
                    <a:pt x="6205" y="501"/>
                    <a:pt x="6706" y="634"/>
                  </a:cubicBezTo>
                  <a:cubicBezTo>
                    <a:pt x="7206" y="801"/>
                    <a:pt x="7406" y="1201"/>
                    <a:pt x="7573" y="1702"/>
                  </a:cubicBezTo>
                  <a:cubicBezTo>
                    <a:pt x="7706" y="2169"/>
                    <a:pt x="7640" y="2569"/>
                    <a:pt x="7340" y="2969"/>
                  </a:cubicBezTo>
                  <a:cubicBezTo>
                    <a:pt x="6572" y="4070"/>
                    <a:pt x="6005" y="5238"/>
                    <a:pt x="5338" y="6372"/>
                  </a:cubicBezTo>
                  <a:cubicBezTo>
                    <a:pt x="4437" y="7773"/>
                    <a:pt x="3403" y="9107"/>
                    <a:pt x="2403" y="10408"/>
                  </a:cubicBezTo>
                  <a:cubicBezTo>
                    <a:pt x="2169" y="10742"/>
                    <a:pt x="1836" y="10975"/>
                    <a:pt x="1369" y="10975"/>
                  </a:cubicBezTo>
                  <a:cubicBezTo>
                    <a:pt x="835" y="10975"/>
                    <a:pt x="368" y="10608"/>
                    <a:pt x="234" y="9974"/>
                  </a:cubicBezTo>
                  <a:cubicBezTo>
                    <a:pt x="168" y="9574"/>
                    <a:pt x="101" y="9140"/>
                    <a:pt x="168" y="8707"/>
                  </a:cubicBezTo>
                  <a:cubicBezTo>
                    <a:pt x="168" y="8240"/>
                    <a:pt x="401" y="7906"/>
                    <a:pt x="735" y="7606"/>
                  </a:cubicBezTo>
                  <a:cubicBezTo>
                    <a:pt x="1402" y="6972"/>
                    <a:pt x="1936" y="6238"/>
                    <a:pt x="2503" y="5471"/>
                  </a:cubicBezTo>
                  <a:cubicBezTo>
                    <a:pt x="2569" y="5338"/>
                    <a:pt x="2603" y="5271"/>
                    <a:pt x="2503" y="5138"/>
                  </a:cubicBezTo>
                  <a:cubicBezTo>
                    <a:pt x="1769" y="4370"/>
                    <a:pt x="1168" y="3536"/>
                    <a:pt x="668" y="2602"/>
                  </a:cubicBezTo>
                  <a:cubicBezTo>
                    <a:pt x="601" y="2502"/>
                    <a:pt x="568" y="2469"/>
                    <a:pt x="501" y="2436"/>
                  </a:cubicBezTo>
                  <a:cubicBezTo>
                    <a:pt x="34" y="2002"/>
                    <a:pt x="1" y="1468"/>
                    <a:pt x="368" y="1001"/>
                  </a:cubicBezTo>
                  <a:cubicBezTo>
                    <a:pt x="635" y="734"/>
                    <a:pt x="902" y="467"/>
                    <a:pt x="1235" y="267"/>
                  </a:cubicBezTo>
                  <a:cubicBezTo>
                    <a:pt x="1669" y="0"/>
                    <a:pt x="2069" y="67"/>
                    <a:pt x="2469" y="334"/>
                  </a:cubicBezTo>
                  <a:cubicBezTo>
                    <a:pt x="2803" y="601"/>
                    <a:pt x="3036" y="901"/>
                    <a:pt x="3237" y="1268"/>
                  </a:cubicBezTo>
                  <a:cubicBezTo>
                    <a:pt x="3537" y="1735"/>
                    <a:pt x="3870" y="2102"/>
                    <a:pt x="4237" y="2536"/>
                  </a:cubicBezTo>
                  <a:close/>
                </a:path>
              </a:pathLst>
            </a:custGeom>
            <a:noFill/>
            <a:ln w="17525"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64" name="Google Shape;3764;p75"/>
          <p:cNvGrpSpPr/>
          <p:nvPr/>
        </p:nvGrpSpPr>
        <p:grpSpPr>
          <a:xfrm>
            <a:off x="1473500" y="3335102"/>
            <a:ext cx="455861" cy="495564"/>
            <a:chOff x="1337900" y="3219777"/>
            <a:chExt cx="455861" cy="495564"/>
          </a:xfrm>
        </p:grpSpPr>
        <p:sp>
          <p:nvSpPr>
            <p:cNvPr id="3765" name="Google Shape;3765;p75"/>
            <p:cNvSpPr/>
            <p:nvPr/>
          </p:nvSpPr>
          <p:spPr>
            <a:xfrm>
              <a:off x="1349687" y="3227939"/>
              <a:ext cx="427944" cy="485097"/>
            </a:xfrm>
            <a:custGeom>
              <a:avLst/>
              <a:gdLst/>
              <a:ahLst/>
              <a:cxnLst/>
              <a:rect l="l" t="t" r="r" b="b"/>
              <a:pathLst>
                <a:path w="23017" h="26091" extrusionOk="0">
                  <a:moveTo>
                    <a:pt x="20282" y="1"/>
                  </a:moveTo>
                  <a:cubicBezTo>
                    <a:pt x="19752" y="1"/>
                    <a:pt x="19186" y="297"/>
                    <a:pt x="18647" y="896"/>
                  </a:cubicBezTo>
                  <a:cubicBezTo>
                    <a:pt x="17046" y="2664"/>
                    <a:pt x="15512" y="4465"/>
                    <a:pt x="13910" y="6166"/>
                  </a:cubicBezTo>
                  <a:cubicBezTo>
                    <a:pt x="10842" y="9469"/>
                    <a:pt x="7639" y="12671"/>
                    <a:pt x="4737" y="16140"/>
                  </a:cubicBezTo>
                  <a:cubicBezTo>
                    <a:pt x="3303" y="17875"/>
                    <a:pt x="1869" y="19643"/>
                    <a:pt x="701" y="21544"/>
                  </a:cubicBezTo>
                  <a:cubicBezTo>
                    <a:pt x="267" y="22211"/>
                    <a:pt x="1" y="22978"/>
                    <a:pt x="34" y="23912"/>
                  </a:cubicBezTo>
                  <a:cubicBezTo>
                    <a:pt x="67" y="25213"/>
                    <a:pt x="634" y="25881"/>
                    <a:pt x="2002" y="26047"/>
                  </a:cubicBezTo>
                  <a:cubicBezTo>
                    <a:pt x="2149" y="26077"/>
                    <a:pt x="2290" y="26091"/>
                    <a:pt x="2427" y="26091"/>
                  </a:cubicBezTo>
                  <a:cubicBezTo>
                    <a:pt x="3067" y="26091"/>
                    <a:pt x="3597" y="25787"/>
                    <a:pt x="4037" y="25347"/>
                  </a:cubicBezTo>
                  <a:cubicBezTo>
                    <a:pt x="5171" y="24213"/>
                    <a:pt x="6372" y="23179"/>
                    <a:pt x="7439" y="21978"/>
                  </a:cubicBezTo>
                  <a:cubicBezTo>
                    <a:pt x="11575" y="17241"/>
                    <a:pt x="15778" y="12571"/>
                    <a:pt x="20048" y="8001"/>
                  </a:cubicBezTo>
                  <a:cubicBezTo>
                    <a:pt x="20949" y="7000"/>
                    <a:pt x="21883" y="5933"/>
                    <a:pt x="22517" y="4732"/>
                  </a:cubicBezTo>
                  <a:cubicBezTo>
                    <a:pt x="23017" y="3798"/>
                    <a:pt x="22917" y="2897"/>
                    <a:pt x="22383" y="2030"/>
                  </a:cubicBezTo>
                  <a:cubicBezTo>
                    <a:pt x="22250" y="1830"/>
                    <a:pt x="22083" y="1563"/>
                    <a:pt x="21950" y="1330"/>
                  </a:cubicBezTo>
                  <a:cubicBezTo>
                    <a:pt x="21527" y="447"/>
                    <a:pt x="20932" y="1"/>
                    <a:pt x="202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75"/>
            <p:cNvSpPr/>
            <p:nvPr/>
          </p:nvSpPr>
          <p:spPr>
            <a:xfrm>
              <a:off x="1337993" y="3260177"/>
              <a:ext cx="212661" cy="203997"/>
            </a:xfrm>
            <a:custGeom>
              <a:avLst/>
              <a:gdLst/>
              <a:ahLst/>
              <a:cxnLst/>
              <a:rect l="l" t="t" r="r" b="b"/>
              <a:pathLst>
                <a:path w="11438" h="10972" extrusionOk="0">
                  <a:moveTo>
                    <a:pt x="5098" y="3435"/>
                  </a:moveTo>
                  <a:cubicBezTo>
                    <a:pt x="5354" y="3435"/>
                    <a:pt x="5646" y="3506"/>
                    <a:pt x="6000" y="3632"/>
                  </a:cubicBezTo>
                  <a:cubicBezTo>
                    <a:pt x="6334" y="3765"/>
                    <a:pt x="6667" y="3965"/>
                    <a:pt x="6967" y="4166"/>
                  </a:cubicBezTo>
                  <a:cubicBezTo>
                    <a:pt x="7668" y="4633"/>
                    <a:pt x="7768" y="4999"/>
                    <a:pt x="7334" y="5733"/>
                  </a:cubicBezTo>
                  <a:cubicBezTo>
                    <a:pt x="6767" y="6767"/>
                    <a:pt x="5833" y="7335"/>
                    <a:pt x="4833" y="7501"/>
                  </a:cubicBezTo>
                  <a:cubicBezTo>
                    <a:pt x="3532" y="7501"/>
                    <a:pt x="2798" y="6134"/>
                    <a:pt x="3365" y="5033"/>
                  </a:cubicBezTo>
                  <a:cubicBezTo>
                    <a:pt x="3532" y="4799"/>
                    <a:pt x="3665" y="4599"/>
                    <a:pt x="3832" y="4332"/>
                  </a:cubicBezTo>
                  <a:cubicBezTo>
                    <a:pt x="4248" y="3696"/>
                    <a:pt x="4607" y="3435"/>
                    <a:pt x="5098" y="3435"/>
                  </a:cubicBezTo>
                  <a:close/>
                  <a:moveTo>
                    <a:pt x="5073" y="0"/>
                  </a:moveTo>
                  <a:cubicBezTo>
                    <a:pt x="3589" y="0"/>
                    <a:pt x="2341" y="693"/>
                    <a:pt x="1297" y="1997"/>
                  </a:cubicBezTo>
                  <a:cubicBezTo>
                    <a:pt x="329" y="3165"/>
                    <a:pt x="196" y="4599"/>
                    <a:pt x="29" y="5833"/>
                  </a:cubicBezTo>
                  <a:cubicBezTo>
                    <a:pt x="0" y="8801"/>
                    <a:pt x="2186" y="10972"/>
                    <a:pt x="4759" y="10972"/>
                  </a:cubicBezTo>
                  <a:cubicBezTo>
                    <a:pt x="5165" y="10972"/>
                    <a:pt x="5581" y="10917"/>
                    <a:pt x="6000" y="10804"/>
                  </a:cubicBezTo>
                  <a:cubicBezTo>
                    <a:pt x="8268" y="10237"/>
                    <a:pt x="9936" y="8802"/>
                    <a:pt x="10803" y="6601"/>
                  </a:cubicBezTo>
                  <a:cubicBezTo>
                    <a:pt x="11437" y="4999"/>
                    <a:pt x="11170" y="3565"/>
                    <a:pt x="10003" y="2264"/>
                  </a:cubicBezTo>
                  <a:cubicBezTo>
                    <a:pt x="9002" y="1163"/>
                    <a:pt x="7801" y="496"/>
                    <a:pt x="6367" y="163"/>
                  </a:cubicBezTo>
                  <a:cubicBezTo>
                    <a:pt x="5917" y="54"/>
                    <a:pt x="5486" y="0"/>
                    <a:pt x="50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75"/>
            <p:cNvSpPr/>
            <p:nvPr/>
          </p:nvSpPr>
          <p:spPr>
            <a:xfrm>
              <a:off x="1589076" y="3482555"/>
              <a:ext cx="204685" cy="183229"/>
            </a:xfrm>
            <a:custGeom>
              <a:avLst/>
              <a:gdLst/>
              <a:ahLst/>
              <a:cxnLst/>
              <a:rect l="l" t="t" r="r" b="b"/>
              <a:pathLst>
                <a:path w="11009" h="9855" extrusionOk="0">
                  <a:moveTo>
                    <a:pt x="5676" y="3505"/>
                  </a:moveTo>
                  <a:cubicBezTo>
                    <a:pt x="5954" y="3505"/>
                    <a:pt x="6227" y="3545"/>
                    <a:pt x="6472" y="3613"/>
                  </a:cubicBezTo>
                  <a:cubicBezTo>
                    <a:pt x="7172" y="3813"/>
                    <a:pt x="7439" y="5014"/>
                    <a:pt x="6939" y="5648"/>
                  </a:cubicBezTo>
                  <a:cubicBezTo>
                    <a:pt x="6338" y="6281"/>
                    <a:pt x="5604" y="6481"/>
                    <a:pt x="4770" y="6481"/>
                  </a:cubicBezTo>
                  <a:cubicBezTo>
                    <a:pt x="3470" y="6481"/>
                    <a:pt x="3269" y="6115"/>
                    <a:pt x="3670" y="4847"/>
                  </a:cubicBezTo>
                  <a:cubicBezTo>
                    <a:pt x="3993" y="3851"/>
                    <a:pt x="4856" y="3505"/>
                    <a:pt x="5676" y="3505"/>
                  </a:cubicBezTo>
                  <a:close/>
                  <a:moveTo>
                    <a:pt x="5788" y="1"/>
                  </a:moveTo>
                  <a:cubicBezTo>
                    <a:pt x="3491" y="1"/>
                    <a:pt x="1422" y="1244"/>
                    <a:pt x="501" y="3212"/>
                  </a:cubicBezTo>
                  <a:cubicBezTo>
                    <a:pt x="0" y="4380"/>
                    <a:pt x="201" y="5514"/>
                    <a:pt x="367" y="6682"/>
                  </a:cubicBezTo>
                  <a:cubicBezTo>
                    <a:pt x="634" y="8316"/>
                    <a:pt x="1668" y="9283"/>
                    <a:pt x="3203" y="9650"/>
                  </a:cubicBezTo>
                  <a:cubicBezTo>
                    <a:pt x="3836" y="9784"/>
                    <a:pt x="4437" y="9851"/>
                    <a:pt x="5037" y="9851"/>
                  </a:cubicBezTo>
                  <a:cubicBezTo>
                    <a:pt x="5104" y="9853"/>
                    <a:pt x="5169" y="9855"/>
                    <a:pt x="5235" y="9855"/>
                  </a:cubicBezTo>
                  <a:cubicBezTo>
                    <a:pt x="5925" y="9855"/>
                    <a:pt x="6563" y="9700"/>
                    <a:pt x="7172" y="9517"/>
                  </a:cubicBezTo>
                  <a:cubicBezTo>
                    <a:pt x="9374" y="8783"/>
                    <a:pt x="11008" y="6481"/>
                    <a:pt x="10675" y="4480"/>
                  </a:cubicBezTo>
                  <a:cubicBezTo>
                    <a:pt x="10308" y="2278"/>
                    <a:pt x="8940" y="177"/>
                    <a:pt x="6138" y="10"/>
                  </a:cubicBezTo>
                  <a:cubicBezTo>
                    <a:pt x="6021" y="4"/>
                    <a:pt x="5904" y="1"/>
                    <a:pt x="5788" y="1"/>
                  </a:cubicBezTo>
                  <a:close/>
                </a:path>
              </a:pathLst>
            </a:custGeom>
            <a:solidFill>
              <a:srgbClr val="9097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75"/>
            <p:cNvSpPr/>
            <p:nvPr/>
          </p:nvSpPr>
          <p:spPr>
            <a:xfrm>
              <a:off x="1589076" y="3482555"/>
              <a:ext cx="204685" cy="183229"/>
            </a:xfrm>
            <a:custGeom>
              <a:avLst/>
              <a:gdLst/>
              <a:ahLst/>
              <a:cxnLst/>
              <a:rect l="l" t="t" r="r" b="b"/>
              <a:pathLst>
                <a:path w="11009" h="9855" extrusionOk="0">
                  <a:moveTo>
                    <a:pt x="5676" y="3505"/>
                  </a:moveTo>
                  <a:cubicBezTo>
                    <a:pt x="5954" y="3505"/>
                    <a:pt x="6227" y="3545"/>
                    <a:pt x="6472" y="3613"/>
                  </a:cubicBezTo>
                  <a:cubicBezTo>
                    <a:pt x="7172" y="3813"/>
                    <a:pt x="7439" y="5014"/>
                    <a:pt x="6939" y="5648"/>
                  </a:cubicBezTo>
                  <a:cubicBezTo>
                    <a:pt x="6338" y="6281"/>
                    <a:pt x="5604" y="6481"/>
                    <a:pt x="4770" y="6481"/>
                  </a:cubicBezTo>
                  <a:cubicBezTo>
                    <a:pt x="3470" y="6481"/>
                    <a:pt x="3269" y="6115"/>
                    <a:pt x="3670" y="4847"/>
                  </a:cubicBezTo>
                  <a:cubicBezTo>
                    <a:pt x="3993" y="3851"/>
                    <a:pt x="4856" y="3505"/>
                    <a:pt x="5676" y="3505"/>
                  </a:cubicBezTo>
                  <a:close/>
                  <a:moveTo>
                    <a:pt x="5788" y="1"/>
                  </a:moveTo>
                  <a:cubicBezTo>
                    <a:pt x="3491" y="1"/>
                    <a:pt x="1422" y="1244"/>
                    <a:pt x="501" y="3212"/>
                  </a:cubicBezTo>
                  <a:cubicBezTo>
                    <a:pt x="0" y="4380"/>
                    <a:pt x="201" y="5514"/>
                    <a:pt x="367" y="6682"/>
                  </a:cubicBezTo>
                  <a:cubicBezTo>
                    <a:pt x="634" y="8316"/>
                    <a:pt x="1668" y="9283"/>
                    <a:pt x="3203" y="9650"/>
                  </a:cubicBezTo>
                  <a:cubicBezTo>
                    <a:pt x="3836" y="9784"/>
                    <a:pt x="4437" y="9851"/>
                    <a:pt x="5037" y="9851"/>
                  </a:cubicBezTo>
                  <a:cubicBezTo>
                    <a:pt x="5104" y="9853"/>
                    <a:pt x="5169" y="9855"/>
                    <a:pt x="5235" y="9855"/>
                  </a:cubicBezTo>
                  <a:cubicBezTo>
                    <a:pt x="5925" y="9855"/>
                    <a:pt x="6563" y="9700"/>
                    <a:pt x="7172" y="9517"/>
                  </a:cubicBezTo>
                  <a:cubicBezTo>
                    <a:pt x="9374" y="8783"/>
                    <a:pt x="11008" y="6481"/>
                    <a:pt x="10675" y="4480"/>
                  </a:cubicBezTo>
                  <a:cubicBezTo>
                    <a:pt x="10308" y="2278"/>
                    <a:pt x="8940" y="177"/>
                    <a:pt x="6138" y="10"/>
                  </a:cubicBezTo>
                  <a:cubicBezTo>
                    <a:pt x="6021" y="4"/>
                    <a:pt x="5904" y="1"/>
                    <a:pt x="57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75"/>
            <p:cNvSpPr/>
            <p:nvPr/>
          </p:nvSpPr>
          <p:spPr>
            <a:xfrm>
              <a:off x="1349687" y="3219777"/>
              <a:ext cx="427944" cy="495564"/>
            </a:xfrm>
            <a:custGeom>
              <a:avLst/>
              <a:gdLst/>
              <a:ahLst/>
              <a:cxnLst/>
              <a:rect l="l" t="t" r="r" b="b"/>
              <a:pathLst>
                <a:path w="23017" h="26654" fill="none" extrusionOk="0">
                  <a:moveTo>
                    <a:pt x="34" y="24351"/>
                  </a:moveTo>
                  <a:cubicBezTo>
                    <a:pt x="1" y="23417"/>
                    <a:pt x="267" y="22650"/>
                    <a:pt x="701" y="21983"/>
                  </a:cubicBezTo>
                  <a:cubicBezTo>
                    <a:pt x="1869" y="20082"/>
                    <a:pt x="3303" y="18314"/>
                    <a:pt x="4737" y="16579"/>
                  </a:cubicBezTo>
                  <a:cubicBezTo>
                    <a:pt x="7639" y="13110"/>
                    <a:pt x="10842" y="9908"/>
                    <a:pt x="13910" y="6605"/>
                  </a:cubicBezTo>
                  <a:cubicBezTo>
                    <a:pt x="15512" y="4904"/>
                    <a:pt x="17046" y="3103"/>
                    <a:pt x="18647" y="1335"/>
                  </a:cubicBezTo>
                  <a:cubicBezTo>
                    <a:pt x="19848" y="1"/>
                    <a:pt x="21182" y="167"/>
                    <a:pt x="21950" y="1769"/>
                  </a:cubicBezTo>
                  <a:cubicBezTo>
                    <a:pt x="22083" y="2002"/>
                    <a:pt x="22250" y="2269"/>
                    <a:pt x="22383" y="2469"/>
                  </a:cubicBezTo>
                  <a:cubicBezTo>
                    <a:pt x="22917" y="3336"/>
                    <a:pt x="23017" y="4237"/>
                    <a:pt x="22517" y="5171"/>
                  </a:cubicBezTo>
                  <a:cubicBezTo>
                    <a:pt x="21883" y="6372"/>
                    <a:pt x="20949" y="7439"/>
                    <a:pt x="20048" y="8440"/>
                  </a:cubicBezTo>
                  <a:cubicBezTo>
                    <a:pt x="15778" y="13010"/>
                    <a:pt x="11575" y="17680"/>
                    <a:pt x="7439" y="22417"/>
                  </a:cubicBezTo>
                  <a:cubicBezTo>
                    <a:pt x="6372" y="23618"/>
                    <a:pt x="5171" y="24652"/>
                    <a:pt x="4037" y="25786"/>
                  </a:cubicBezTo>
                  <a:cubicBezTo>
                    <a:pt x="3503" y="26320"/>
                    <a:pt x="2836" y="26653"/>
                    <a:pt x="2002" y="26486"/>
                  </a:cubicBezTo>
                  <a:cubicBezTo>
                    <a:pt x="634" y="26320"/>
                    <a:pt x="67" y="25652"/>
                    <a:pt x="34" y="24351"/>
                  </a:cubicBezTo>
                  <a:close/>
                </a:path>
              </a:pathLst>
            </a:custGeom>
            <a:noFill/>
            <a:ln w="26675"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75"/>
            <p:cNvSpPr/>
            <p:nvPr/>
          </p:nvSpPr>
          <p:spPr>
            <a:xfrm>
              <a:off x="1337900" y="3253893"/>
              <a:ext cx="212754" cy="222664"/>
            </a:xfrm>
            <a:custGeom>
              <a:avLst/>
              <a:gdLst/>
              <a:ahLst/>
              <a:cxnLst/>
              <a:rect l="l" t="t" r="r" b="b"/>
              <a:pathLst>
                <a:path w="11443" h="11976" fill="none" extrusionOk="0">
                  <a:moveTo>
                    <a:pt x="34" y="6171"/>
                  </a:moveTo>
                  <a:cubicBezTo>
                    <a:pt x="201" y="4937"/>
                    <a:pt x="334" y="3503"/>
                    <a:pt x="1302" y="2335"/>
                  </a:cubicBezTo>
                  <a:cubicBezTo>
                    <a:pt x="2636" y="667"/>
                    <a:pt x="4304" y="0"/>
                    <a:pt x="6372" y="501"/>
                  </a:cubicBezTo>
                  <a:cubicBezTo>
                    <a:pt x="7806" y="834"/>
                    <a:pt x="9007" y="1501"/>
                    <a:pt x="10008" y="2602"/>
                  </a:cubicBezTo>
                  <a:cubicBezTo>
                    <a:pt x="11175" y="3903"/>
                    <a:pt x="11442" y="5337"/>
                    <a:pt x="10808" y="6939"/>
                  </a:cubicBezTo>
                  <a:cubicBezTo>
                    <a:pt x="9941" y="9140"/>
                    <a:pt x="8273" y="10575"/>
                    <a:pt x="6005" y="11142"/>
                  </a:cubicBezTo>
                  <a:cubicBezTo>
                    <a:pt x="2936" y="11976"/>
                    <a:pt x="1" y="9607"/>
                    <a:pt x="34" y="6171"/>
                  </a:cubicBezTo>
                  <a:close/>
                  <a:moveTo>
                    <a:pt x="4838" y="7839"/>
                  </a:moveTo>
                  <a:cubicBezTo>
                    <a:pt x="5838" y="7673"/>
                    <a:pt x="6772" y="7105"/>
                    <a:pt x="7339" y="6071"/>
                  </a:cubicBezTo>
                  <a:cubicBezTo>
                    <a:pt x="7773" y="5337"/>
                    <a:pt x="7673" y="4971"/>
                    <a:pt x="6972" y="4504"/>
                  </a:cubicBezTo>
                  <a:cubicBezTo>
                    <a:pt x="6672" y="4303"/>
                    <a:pt x="6339" y="4103"/>
                    <a:pt x="6005" y="3970"/>
                  </a:cubicBezTo>
                  <a:cubicBezTo>
                    <a:pt x="4971" y="3603"/>
                    <a:pt x="4471" y="3703"/>
                    <a:pt x="3837" y="4670"/>
                  </a:cubicBezTo>
                  <a:cubicBezTo>
                    <a:pt x="3670" y="4937"/>
                    <a:pt x="3537" y="5137"/>
                    <a:pt x="3370" y="5371"/>
                  </a:cubicBezTo>
                  <a:cubicBezTo>
                    <a:pt x="2803" y="6472"/>
                    <a:pt x="3537" y="7839"/>
                    <a:pt x="4838" y="7839"/>
                  </a:cubicBezTo>
                  <a:close/>
                </a:path>
              </a:pathLst>
            </a:custGeom>
            <a:noFill/>
            <a:ln w="26675"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75"/>
            <p:cNvSpPr/>
            <p:nvPr/>
          </p:nvSpPr>
          <p:spPr>
            <a:xfrm>
              <a:off x="1589076" y="3480249"/>
              <a:ext cx="204685" cy="186074"/>
            </a:xfrm>
            <a:custGeom>
              <a:avLst/>
              <a:gdLst/>
              <a:ahLst/>
              <a:cxnLst/>
              <a:rect l="l" t="t" r="r" b="b"/>
              <a:pathLst>
                <a:path w="11009" h="10008" fill="none" extrusionOk="0">
                  <a:moveTo>
                    <a:pt x="5037" y="9975"/>
                  </a:moveTo>
                  <a:cubicBezTo>
                    <a:pt x="4437" y="9975"/>
                    <a:pt x="3836" y="9908"/>
                    <a:pt x="3203" y="9774"/>
                  </a:cubicBezTo>
                  <a:cubicBezTo>
                    <a:pt x="1668" y="9407"/>
                    <a:pt x="634" y="8440"/>
                    <a:pt x="367" y="6806"/>
                  </a:cubicBezTo>
                  <a:cubicBezTo>
                    <a:pt x="201" y="5638"/>
                    <a:pt x="0" y="4504"/>
                    <a:pt x="501" y="3336"/>
                  </a:cubicBezTo>
                  <a:cubicBezTo>
                    <a:pt x="1468" y="1268"/>
                    <a:pt x="3703" y="1"/>
                    <a:pt x="6138" y="134"/>
                  </a:cubicBezTo>
                  <a:cubicBezTo>
                    <a:pt x="8940" y="301"/>
                    <a:pt x="10308" y="2402"/>
                    <a:pt x="10675" y="4604"/>
                  </a:cubicBezTo>
                  <a:cubicBezTo>
                    <a:pt x="11008" y="6605"/>
                    <a:pt x="9374" y="8907"/>
                    <a:pt x="7172" y="9641"/>
                  </a:cubicBezTo>
                  <a:cubicBezTo>
                    <a:pt x="6505" y="9841"/>
                    <a:pt x="5805" y="10008"/>
                    <a:pt x="5037" y="9975"/>
                  </a:cubicBezTo>
                  <a:close/>
                  <a:moveTo>
                    <a:pt x="4770" y="6605"/>
                  </a:moveTo>
                  <a:cubicBezTo>
                    <a:pt x="5604" y="6605"/>
                    <a:pt x="6338" y="6405"/>
                    <a:pt x="6939" y="5772"/>
                  </a:cubicBezTo>
                  <a:cubicBezTo>
                    <a:pt x="7439" y="5138"/>
                    <a:pt x="7172" y="3937"/>
                    <a:pt x="6472" y="3737"/>
                  </a:cubicBezTo>
                  <a:cubicBezTo>
                    <a:pt x="5504" y="3470"/>
                    <a:pt x="4103" y="3637"/>
                    <a:pt x="3670" y="4971"/>
                  </a:cubicBezTo>
                  <a:cubicBezTo>
                    <a:pt x="3269" y="6239"/>
                    <a:pt x="3470" y="6605"/>
                    <a:pt x="4770" y="6605"/>
                  </a:cubicBezTo>
                  <a:close/>
                </a:path>
              </a:pathLst>
            </a:custGeom>
            <a:noFill/>
            <a:ln w="26675"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72" name="Google Shape;3772;p75"/>
          <p:cNvGrpSpPr/>
          <p:nvPr/>
        </p:nvGrpSpPr>
        <p:grpSpPr>
          <a:xfrm>
            <a:off x="7198135" y="3260742"/>
            <a:ext cx="270343" cy="531133"/>
            <a:chOff x="7439423" y="3145417"/>
            <a:chExt cx="270343" cy="531133"/>
          </a:xfrm>
        </p:grpSpPr>
        <p:sp>
          <p:nvSpPr>
            <p:cNvPr id="3773" name="Google Shape;3773;p75"/>
            <p:cNvSpPr/>
            <p:nvPr/>
          </p:nvSpPr>
          <p:spPr>
            <a:xfrm>
              <a:off x="7439423" y="3148009"/>
              <a:ext cx="270343" cy="519845"/>
            </a:xfrm>
            <a:custGeom>
              <a:avLst/>
              <a:gdLst/>
              <a:ahLst/>
              <a:cxnLst/>
              <a:rect l="l" t="t" r="r" b="b"/>
              <a:pathLst>
                <a:path w="13244" h="25467" extrusionOk="0">
                  <a:moveTo>
                    <a:pt x="6605" y="14091"/>
                  </a:moveTo>
                  <a:cubicBezTo>
                    <a:pt x="6658" y="14091"/>
                    <a:pt x="6712" y="14127"/>
                    <a:pt x="6772" y="14217"/>
                  </a:cubicBezTo>
                  <a:cubicBezTo>
                    <a:pt x="7839" y="15685"/>
                    <a:pt x="8673" y="17253"/>
                    <a:pt x="8907" y="19087"/>
                  </a:cubicBezTo>
                  <a:cubicBezTo>
                    <a:pt x="9040" y="20021"/>
                    <a:pt x="8840" y="20522"/>
                    <a:pt x="8006" y="20922"/>
                  </a:cubicBezTo>
                  <a:cubicBezTo>
                    <a:pt x="7336" y="21257"/>
                    <a:pt x="6798" y="21418"/>
                    <a:pt x="6319" y="21418"/>
                  </a:cubicBezTo>
                  <a:cubicBezTo>
                    <a:pt x="5749" y="21418"/>
                    <a:pt x="5263" y="21190"/>
                    <a:pt x="4737" y="20755"/>
                  </a:cubicBezTo>
                  <a:cubicBezTo>
                    <a:pt x="4203" y="20355"/>
                    <a:pt x="4037" y="19821"/>
                    <a:pt x="4037" y="19154"/>
                  </a:cubicBezTo>
                  <a:cubicBezTo>
                    <a:pt x="4237" y="17219"/>
                    <a:pt x="5004" y="15551"/>
                    <a:pt x="6405" y="14217"/>
                  </a:cubicBezTo>
                  <a:cubicBezTo>
                    <a:pt x="6478" y="14144"/>
                    <a:pt x="6541" y="14091"/>
                    <a:pt x="6605" y="14091"/>
                  </a:cubicBezTo>
                  <a:close/>
                  <a:moveTo>
                    <a:pt x="6588" y="1"/>
                  </a:moveTo>
                  <a:cubicBezTo>
                    <a:pt x="5313" y="1"/>
                    <a:pt x="4186" y="409"/>
                    <a:pt x="3369" y="1508"/>
                  </a:cubicBezTo>
                  <a:cubicBezTo>
                    <a:pt x="2402" y="2842"/>
                    <a:pt x="1968" y="4343"/>
                    <a:pt x="2068" y="6011"/>
                  </a:cubicBezTo>
                  <a:cubicBezTo>
                    <a:pt x="2202" y="7679"/>
                    <a:pt x="2736" y="9180"/>
                    <a:pt x="3803" y="10448"/>
                  </a:cubicBezTo>
                  <a:cubicBezTo>
                    <a:pt x="4037" y="10781"/>
                    <a:pt x="4003" y="10948"/>
                    <a:pt x="3703" y="11215"/>
                  </a:cubicBezTo>
                  <a:cubicBezTo>
                    <a:pt x="1401" y="13350"/>
                    <a:pt x="234" y="16018"/>
                    <a:pt x="34" y="18554"/>
                  </a:cubicBezTo>
                  <a:cubicBezTo>
                    <a:pt x="0" y="21022"/>
                    <a:pt x="667" y="22590"/>
                    <a:pt x="2135" y="23857"/>
                  </a:cubicBezTo>
                  <a:cubicBezTo>
                    <a:pt x="3431" y="24954"/>
                    <a:pt x="4810" y="25466"/>
                    <a:pt x="6252" y="25466"/>
                  </a:cubicBezTo>
                  <a:cubicBezTo>
                    <a:pt x="7222" y="25466"/>
                    <a:pt x="8220" y="25234"/>
                    <a:pt x="9240" y="24791"/>
                  </a:cubicBezTo>
                  <a:cubicBezTo>
                    <a:pt x="10841" y="24124"/>
                    <a:pt x="12076" y="23057"/>
                    <a:pt x="12709" y="21389"/>
                  </a:cubicBezTo>
                  <a:cubicBezTo>
                    <a:pt x="13243" y="20021"/>
                    <a:pt x="13043" y="18587"/>
                    <a:pt x="12709" y="17219"/>
                  </a:cubicBezTo>
                  <a:cubicBezTo>
                    <a:pt x="12076" y="14584"/>
                    <a:pt x="10675" y="12416"/>
                    <a:pt x="9007" y="10381"/>
                  </a:cubicBezTo>
                  <a:cubicBezTo>
                    <a:pt x="8306" y="9514"/>
                    <a:pt x="7506" y="8713"/>
                    <a:pt x="6872" y="7779"/>
                  </a:cubicBezTo>
                  <a:cubicBezTo>
                    <a:pt x="6171" y="6712"/>
                    <a:pt x="5838" y="5544"/>
                    <a:pt x="6405" y="4277"/>
                  </a:cubicBezTo>
                  <a:cubicBezTo>
                    <a:pt x="6538" y="4043"/>
                    <a:pt x="6672" y="3943"/>
                    <a:pt x="6972" y="3943"/>
                  </a:cubicBezTo>
                  <a:cubicBezTo>
                    <a:pt x="7539" y="3943"/>
                    <a:pt x="8039" y="4177"/>
                    <a:pt x="8540" y="4377"/>
                  </a:cubicBezTo>
                  <a:cubicBezTo>
                    <a:pt x="8807" y="4443"/>
                    <a:pt x="8907" y="4610"/>
                    <a:pt x="9007" y="4877"/>
                  </a:cubicBezTo>
                  <a:cubicBezTo>
                    <a:pt x="9207" y="5678"/>
                    <a:pt x="9841" y="6211"/>
                    <a:pt x="10641" y="6245"/>
                  </a:cubicBezTo>
                  <a:cubicBezTo>
                    <a:pt x="11408" y="6245"/>
                    <a:pt x="12076" y="5778"/>
                    <a:pt x="12376" y="5044"/>
                  </a:cubicBezTo>
                  <a:cubicBezTo>
                    <a:pt x="12843" y="3876"/>
                    <a:pt x="12409" y="2575"/>
                    <a:pt x="11342" y="1708"/>
                  </a:cubicBezTo>
                  <a:cubicBezTo>
                    <a:pt x="10141" y="774"/>
                    <a:pt x="8807" y="207"/>
                    <a:pt x="7306" y="40"/>
                  </a:cubicBezTo>
                  <a:cubicBezTo>
                    <a:pt x="7062" y="14"/>
                    <a:pt x="6822" y="1"/>
                    <a:pt x="65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774;p75"/>
            <p:cNvSpPr/>
            <p:nvPr/>
          </p:nvSpPr>
          <p:spPr>
            <a:xfrm>
              <a:off x="7439423" y="3145417"/>
              <a:ext cx="270343" cy="531133"/>
            </a:xfrm>
            <a:custGeom>
              <a:avLst/>
              <a:gdLst/>
              <a:ahLst/>
              <a:cxnLst/>
              <a:rect l="l" t="t" r="r" b="b"/>
              <a:pathLst>
                <a:path w="13244" h="26020" fill="none" extrusionOk="0">
                  <a:moveTo>
                    <a:pt x="34" y="18681"/>
                  </a:moveTo>
                  <a:cubicBezTo>
                    <a:pt x="234" y="16145"/>
                    <a:pt x="1401" y="13477"/>
                    <a:pt x="3703" y="11342"/>
                  </a:cubicBezTo>
                  <a:cubicBezTo>
                    <a:pt x="4003" y="11075"/>
                    <a:pt x="4037" y="10908"/>
                    <a:pt x="3803" y="10575"/>
                  </a:cubicBezTo>
                  <a:cubicBezTo>
                    <a:pt x="2736" y="9307"/>
                    <a:pt x="2202" y="7806"/>
                    <a:pt x="2068" y="6138"/>
                  </a:cubicBezTo>
                  <a:cubicBezTo>
                    <a:pt x="1968" y="4470"/>
                    <a:pt x="2402" y="2969"/>
                    <a:pt x="3369" y="1635"/>
                  </a:cubicBezTo>
                  <a:cubicBezTo>
                    <a:pt x="4337" y="334"/>
                    <a:pt x="5738" y="0"/>
                    <a:pt x="7306" y="167"/>
                  </a:cubicBezTo>
                  <a:cubicBezTo>
                    <a:pt x="8807" y="334"/>
                    <a:pt x="10141" y="901"/>
                    <a:pt x="11342" y="1835"/>
                  </a:cubicBezTo>
                  <a:cubicBezTo>
                    <a:pt x="12409" y="2702"/>
                    <a:pt x="12843" y="4003"/>
                    <a:pt x="12376" y="5171"/>
                  </a:cubicBezTo>
                  <a:cubicBezTo>
                    <a:pt x="12076" y="5905"/>
                    <a:pt x="11408" y="6372"/>
                    <a:pt x="10641" y="6372"/>
                  </a:cubicBezTo>
                  <a:cubicBezTo>
                    <a:pt x="9841" y="6338"/>
                    <a:pt x="9207" y="5805"/>
                    <a:pt x="9007" y="5004"/>
                  </a:cubicBezTo>
                  <a:cubicBezTo>
                    <a:pt x="8907" y="4737"/>
                    <a:pt x="8807" y="4570"/>
                    <a:pt x="8540" y="4504"/>
                  </a:cubicBezTo>
                  <a:cubicBezTo>
                    <a:pt x="8039" y="4304"/>
                    <a:pt x="7539" y="4070"/>
                    <a:pt x="6972" y="4070"/>
                  </a:cubicBezTo>
                  <a:cubicBezTo>
                    <a:pt x="6672" y="4070"/>
                    <a:pt x="6538" y="4170"/>
                    <a:pt x="6405" y="4404"/>
                  </a:cubicBezTo>
                  <a:cubicBezTo>
                    <a:pt x="5838" y="5671"/>
                    <a:pt x="6171" y="6839"/>
                    <a:pt x="6872" y="7906"/>
                  </a:cubicBezTo>
                  <a:cubicBezTo>
                    <a:pt x="7506" y="8840"/>
                    <a:pt x="8306" y="9641"/>
                    <a:pt x="9007" y="10508"/>
                  </a:cubicBezTo>
                  <a:cubicBezTo>
                    <a:pt x="10675" y="12543"/>
                    <a:pt x="12076" y="14711"/>
                    <a:pt x="12709" y="17346"/>
                  </a:cubicBezTo>
                  <a:cubicBezTo>
                    <a:pt x="13043" y="18714"/>
                    <a:pt x="13243" y="20148"/>
                    <a:pt x="12709" y="21516"/>
                  </a:cubicBezTo>
                  <a:cubicBezTo>
                    <a:pt x="12076" y="23184"/>
                    <a:pt x="10841" y="24251"/>
                    <a:pt x="9240" y="24918"/>
                  </a:cubicBezTo>
                  <a:cubicBezTo>
                    <a:pt x="6705" y="26019"/>
                    <a:pt x="4303" y="25819"/>
                    <a:pt x="2135" y="23984"/>
                  </a:cubicBezTo>
                  <a:cubicBezTo>
                    <a:pt x="667" y="22717"/>
                    <a:pt x="0" y="21149"/>
                    <a:pt x="34" y="18681"/>
                  </a:cubicBezTo>
                  <a:close/>
                  <a:moveTo>
                    <a:pt x="4037" y="19281"/>
                  </a:moveTo>
                  <a:cubicBezTo>
                    <a:pt x="4037" y="19948"/>
                    <a:pt x="4203" y="20482"/>
                    <a:pt x="4737" y="20882"/>
                  </a:cubicBezTo>
                  <a:cubicBezTo>
                    <a:pt x="5704" y="21683"/>
                    <a:pt x="6538" y="21783"/>
                    <a:pt x="8006" y="21049"/>
                  </a:cubicBezTo>
                  <a:cubicBezTo>
                    <a:pt x="8840" y="20649"/>
                    <a:pt x="9040" y="20148"/>
                    <a:pt x="8907" y="19214"/>
                  </a:cubicBezTo>
                  <a:cubicBezTo>
                    <a:pt x="8673" y="17380"/>
                    <a:pt x="7839" y="15812"/>
                    <a:pt x="6772" y="14344"/>
                  </a:cubicBezTo>
                  <a:cubicBezTo>
                    <a:pt x="6638" y="14144"/>
                    <a:pt x="6538" y="14211"/>
                    <a:pt x="6405" y="14344"/>
                  </a:cubicBezTo>
                  <a:cubicBezTo>
                    <a:pt x="5004" y="15678"/>
                    <a:pt x="4237" y="17346"/>
                    <a:pt x="4037" y="19281"/>
                  </a:cubicBezTo>
                  <a:close/>
                </a:path>
              </a:pathLst>
            </a:custGeom>
            <a:noFill/>
            <a:ln w="26675"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75" name="Google Shape;3775;p75"/>
          <p:cNvGrpSpPr/>
          <p:nvPr/>
        </p:nvGrpSpPr>
        <p:grpSpPr>
          <a:xfrm>
            <a:off x="4552204" y="3240308"/>
            <a:ext cx="473243" cy="470529"/>
            <a:chOff x="4422875" y="3124983"/>
            <a:chExt cx="473243" cy="470529"/>
          </a:xfrm>
        </p:grpSpPr>
        <p:sp>
          <p:nvSpPr>
            <p:cNvPr id="3776" name="Google Shape;3776;p75"/>
            <p:cNvSpPr/>
            <p:nvPr/>
          </p:nvSpPr>
          <p:spPr>
            <a:xfrm>
              <a:off x="4422875" y="3131719"/>
              <a:ext cx="473243" cy="460812"/>
            </a:xfrm>
            <a:custGeom>
              <a:avLst/>
              <a:gdLst/>
              <a:ahLst/>
              <a:cxnLst/>
              <a:rect l="l" t="t" r="r" b="b"/>
              <a:pathLst>
                <a:path w="23184" h="22575" extrusionOk="0">
                  <a:moveTo>
                    <a:pt x="7621" y="1"/>
                  </a:moveTo>
                  <a:cubicBezTo>
                    <a:pt x="6770" y="1"/>
                    <a:pt x="5910" y="84"/>
                    <a:pt x="5037" y="271"/>
                  </a:cubicBezTo>
                  <a:cubicBezTo>
                    <a:pt x="3002" y="671"/>
                    <a:pt x="1401" y="1505"/>
                    <a:pt x="634" y="3507"/>
                  </a:cubicBezTo>
                  <a:cubicBezTo>
                    <a:pt x="0" y="5008"/>
                    <a:pt x="367" y="6609"/>
                    <a:pt x="1568" y="7476"/>
                  </a:cubicBezTo>
                  <a:cubicBezTo>
                    <a:pt x="1992" y="7770"/>
                    <a:pt x="2477" y="7908"/>
                    <a:pt x="2955" y="7908"/>
                  </a:cubicBezTo>
                  <a:cubicBezTo>
                    <a:pt x="3942" y="7908"/>
                    <a:pt x="4900" y="7320"/>
                    <a:pt x="5237" y="6309"/>
                  </a:cubicBezTo>
                  <a:cubicBezTo>
                    <a:pt x="5337" y="6009"/>
                    <a:pt x="5171" y="5608"/>
                    <a:pt x="5537" y="5475"/>
                  </a:cubicBezTo>
                  <a:cubicBezTo>
                    <a:pt x="5838" y="5341"/>
                    <a:pt x="6171" y="5375"/>
                    <a:pt x="6505" y="5341"/>
                  </a:cubicBezTo>
                  <a:cubicBezTo>
                    <a:pt x="6738" y="5308"/>
                    <a:pt x="7005" y="5308"/>
                    <a:pt x="7239" y="5308"/>
                  </a:cubicBezTo>
                  <a:cubicBezTo>
                    <a:pt x="7572" y="5308"/>
                    <a:pt x="7672" y="5442"/>
                    <a:pt x="7539" y="5708"/>
                  </a:cubicBezTo>
                  <a:cubicBezTo>
                    <a:pt x="7372" y="6175"/>
                    <a:pt x="7239" y="6642"/>
                    <a:pt x="7039" y="7109"/>
                  </a:cubicBezTo>
                  <a:cubicBezTo>
                    <a:pt x="5604" y="10512"/>
                    <a:pt x="4537" y="14014"/>
                    <a:pt x="3536" y="17517"/>
                  </a:cubicBezTo>
                  <a:cubicBezTo>
                    <a:pt x="3069" y="19151"/>
                    <a:pt x="3936" y="20686"/>
                    <a:pt x="5537" y="21019"/>
                  </a:cubicBezTo>
                  <a:cubicBezTo>
                    <a:pt x="5756" y="21068"/>
                    <a:pt x="5970" y="21092"/>
                    <a:pt x="6178" y="21092"/>
                  </a:cubicBezTo>
                  <a:cubicBezTo>
                    <a:pt x="7400" y="21092"/>
                    <a:pt x="8412" y="20271"/>
                    <a:pt x="8840" y="18818"/>
                  </a:cubicBezTo>
                  <a:cubicBezTo>
                    <a:pt x="10007" y="14848"/>
                    <a:pt x="11208" y="10845"/>
                    <a:pt x="12376" y="6876"/>
                  </a:cubicBezTo>
                  <a:cubicBezTo>
                    <a:pt x="12431" y="6683"/>
                    <a:pt x="12486" y="6559"/>
                    <a:pt x="12691" y="6559"/>
                  </a:cubicBezTo>
                  <a:cubicBezTo>
                    <a:pt x="12735" y="6559"/>
                    <a:pt x="12785" y="6564"/>
                    <a:pt x="12843" y="6576"/>
                  </a:cubicBezTo>
                  <a:cubicBezTo>
                    <a:pt x="13276" y="6709"/>
                    <a:pt x="13777" y="6776"/>
                    <a:pt x="14310" y="6843"/>
                  </a:cubicBezTo>
                  <a:cubicBezTo>
                    <a:pt x="14577" y="6876"/>
                    <a:pt x="14711" y="6976"/>
                    <a:pt x="14677" y="7310"/>
                  </a:cubicBezTo>
                  <a:cubicBezTo>
                    <a:pt x="14410" y="10312"/>
                    <a:pt x="14210" y="13347"/>
                    <a:pt x="14010" y="16449"/>
                  </a:cubicBezTo>
                  <a:cubicBezTo>
                    <a:pt x="14010" y="17717"/>
                    <a:pt x="13843" y="19151"/>
                    <a:pt x="14110" y="20486"/>
                  </a:cubicBezTo>
                  <a:cubicBezTo>
                    <a:pt x="14416" y="21741"/>
                    <a:pt x="15481" y="22574"/>
                    <a:pt x="16711" y="22574"/>
                  </a:cubicBezTo>
                  <a:cubicBezTo>
                    <a:pt x="16821" y="22574"/>
                    <a:pt x="16933" y="22568"/>
                    <a:pt x="17046" y="22554"/>
                  </a:cubicBezTo>
                  <a:cubicBezTo>
                    <a:pt x="18380" y="22454"/>
                    <a:pt x="19447" y="21320"/>
                    <a:pt x="19414" y="19885"/>
                  </a:cubicBezTo>
                  <a:cubicBezTo>
                    <a:pt x="19414" y="18217"/>
                    <a:pt x="19447" y="16616"/>
                    <a:pt x="19547" y="14948"/>
                  </a:cubicBezTo>
                  <a:cubicBezTo>
                    <a:pt x="19714" y="12480"/>
                    <a:pt x="19681" y="9978"/>
                    <a:pt x="19681" y="7510"/>
                  </a:cubicBezTo>
                  <a:cubicBezTo>
                    <a:pt x="19681" y="7143"/>
                    <a:pt x="19748" y="6943"/>
                    <a:pt x="20181" y="6876"/>
                  </a:cubicBezTo>
                  <a:cubicBezTo>
                    <a:pt x="21015" y="6809"/>
                    <a:pt x="21682" y="6376"/>
                    <a:pt x="22216" y="5775"/>
                  </a:cubicBezTo>
                  <a:cubicBezTo>
                    <a:pt x="23050" y="4808"/>
                    <a:pt x="23183" y="3473"/>
                    <a:pt x="22516" y="2439"/>
                  </a:cubicBezTo>
                  <a:cubicBezTo>
                    <a:pt x="21986" y="1631"/>
                    <a:pt x="21131" y="1206"/>
                    <a:pt x="20225" y="1206"/>
                  </a:cubicBezTo>
                  <a:cubicBezTo>
                    <a:pt x="19935" y="1206"/>
                    <a:pt x="19639" y="1249"/>
                    <a:pt x="19347" y="1339"/>
                  </a:cubicBezTo>
                  <a:cubicBezTo>
                    <a:pt x="19080" y="1439"/>
                    <a:pt x="18880" y="1539"/>
                    <a:pt x="18647" y="1539"/>
                  </a:cubicBezTo>
                  <a:cubicBezTo>
                    <a:pt x="16812" y="1505"/>
                    <a:pt x="14978" y="1605"/>
                    <a:pt x="13176" y="1005"/>
                  </a:cubicBezTo>
                  <a:cubicBezTo>
                    <a:pt x="11339" y="408"/>
                    <a:pt x="9502" y="1"/>
                    <a:pt x="76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75"/>
            <p:cNvSpPr/>
            <p:nvPr/>
          </p:nvSpPr>
          <p:spPr>
            <a:xfrm>
              <a:off x="4422875" y="3124983"/>
              <a:ext cx="473243" cy="470529"/>
            </a:xfrm>
            <a:custGeom>
              <a:avLst/>
              <a:gdLst/>
              <a:ahLst/>
              <a:cxnLst/>
              <a:rect l="l" t="t" r="r" b="b"/>
              <a:pathLst>
                <a:path w="23184" h="23051" fill="none" extrusionOk="0">
                  <a:moveTo>
                    <a:pt x="14010" y="16779"/>
                  </a:moveTo>
                  <a:cubicBezTo>
                    <a:pt x="14210" y="13677"/>
                    <a:pt x="14410" y="10642"/>
                    <a:pt x="14677" y="7640"/>
                  </a:cubicBezTo>
                  <a:cubicBezTo>
                    <a:pt x="14711" y="7306"/>
                    <a:pt x="14577" y="7206"/>
                    <a:pt x="14310" y="7173"/>
                  </a:cubicBezTo>
                  <a:cubicBezTo>
                    <a:pt x="13777" y="7106"/>
                    <a:pt x="13276" y="7039"/>
                    <a:pt x="12843" y="6906"/>
                  </a:cubicBezTo>
                  <a:cubicBezTo>
                    <a:pt x="12509" y="6839"/>
                    <a:pt x="12442" y="6972"/>
                    <a:pt x="12376" y="7206"/>
                  </a:cubicBezTo>
                  <a:cubicBezTo>
                    <a:pt x="11208" y="11175"/>
                    <a:pt x="10007" y="15178"/>
                    <a:pt x="8840" y="19148"/>
                  </a:cubicBezTo>
                  <a:cubicBezTo>
                    <a:pt x="8339" y="20849"/>
                    <a:pt x="7039" y="21683"/>
                    <a:pt x="5537" y="21349"/>
                  </a:cubicBezTo>
                  <a:cubicBezTo>
                    <a:pt x="3936" y="21016"/>
                    <a:pt x="3069" y="19481"/>
                    <a:pt x="3536" y="17847"/>
                  </a:cubicBezTo>
                  <a:cubicBezTo>
                    <a:pt x="4537" y="14344"/>
                    <a:pt x="5604" y="10842"/>
                    <a:pt x="7039" y="7439"/>
                  </a:cubicBezTo>
                  <a:cubicBezTo>
                    <a:pt x="7239" y="6972"/>
                    <a:pt x="7372" y="6505"/>
                    <a:pt x="7539" y="6038"/>
                  </a:cubicBezTo>
                  <a:cubicBezTo>
                    <a:pt x="7672" y="5772"/>
                    <a:pt x="7572" y="5638"/>
                    <a:pt x="7239" y="5638"/>
                  </a:cubicBezTo>
                  <a:cubicBezTo>
                    <a:pt x="7005" y="5638"/>
                    <a:pt x="6738" y="5638"/>
                    <a:pt x="6505" y="5671"/>
                  </a:cubicBezTo>
                  <a:cubicBezTo>
                    <a:pt x="6171" y="5705"/>
                    <a:pt x="5838" y="5671"/>
                    <a:pt x="5537" y="5805"/>
                  </a:cubicBezTo>
                  <a:cubicBezTo>
                    <a:pt x="5171" y="5938"/>
                    <a:pt x="5337" y="6339"/>
                    <a:pt x="5237" y="6639"/>
                  </a:cubicBezTo>
                  <a:cubicBezTo>
                    <a:pt x="4737" y="8140"/>
                    <a:pt x="2869" y="8707"/>
                    <a:pt x="1568" y="7806"/>
                  </a:cubicBezTo>
                  <a:cubicBezTo>
                    <a:pt x="367" y="6939"/>
                    <a:pt x="0" y="5338"/>
                    <a:pt x="634" y="3837"/>
                  </a:cubicBezTo>
                  <a:cubicBezTo>
                    <a:pt x="1401" y="1835"/>
                    <a:pt x="3002" y="1001"/>
                    <a:pt x="5037" y="601"/>
                  </a:cubicBezTo>
                  <a:cubicBezTo>
                    <a:pt x="7839" y="1"/>
                    <a:pt x="10508" y="468"/>
                    <a:pt x="13176" y="1335"/>
                  </a:cubicBezTo>
                  <a:cubicBezTo>
                    <a:pt x="14978" y="1935"/>
                    <a:pt x="16812" y="1835"/>
                    <a:pt x="18647" y="1869"/>
                  </a:cubicBezTo>
                  <a:cubicBezTo>
                    <a:pt x="18880" y="1869"/>
                    <a:pt x="19080" y="1769"/>
                    <a:pt x="19347" y="1669"/>
                  </a:cubicBezTo>
                  <a:cubicBezTo>
                    <a:pt x="20548" y="1302"/>
                    <a:pt x="21816" y="1702"/>
                    <a:pt x="22516" y="2769"/>
                  </a:cubicBezTo>
                  <a:cubicBezTo>
                    <a:pt x="23183" y="3803"/>
                    <a:pt x="23050" y="5138"/>
                    <a:pt x="22216" y="6105"/>
                  </a:cubicBezTo>
                  <a:cubicBezTo>
                    <a:pt x="21682" y="6706"/>
                    <a:pt x="21015" y="7139"/>
                    <a:pt x="20181" y="7206"/>
                  </a:cubicBezTo>
                  <a:cubicBezTo>
                    <a:pt x="19748" y="7273"/>
                    <a:pt x="19681" y="7473"/>
                    <a:pt x="19681" y="7840"/>
                  </a:cubicBezTo>
                  <a:cubicBezTo>
                    <a:pt x="19681" y="10308"/>
                    <a:pt x="19714" y="12810"/>
                    <a:pt x="19547" y="15278"/>
                  </a:cubicBezTo>
                  <a:cubicBezTo>
                    <a:pt x="19447" y="16946"/>
                    <a:pt x="19414" y="18547"/>
                    <a:pt x="19414" y="20215"/>
                  </a:cubicBezTo>
                  <a:cubicBezTo>
                    <a:pt x="19447" y="21650"/>
                    <a:pt x="18380" y="22784"/>
                    <a:pt x="17046" y="22884"/>
                  </a:cubicBezTo>
                  <a:cubicBezTo>
                    <a:pt x="15678" y="23051"/>
                    <a:pt x="14444" y="22183"/>
                    <a:pt x="14110" y="20816"/>
                  </a:cubicBezTo>
                  <a:cubicBezTo>
                    <a:pt x="13843" y="19481"/>
                    <a:pt x="14010" y="18047"/>
                    <a:pt x="14010" y="16779"/>
                  </a:cubicBezTo>
                  <a:close/>
                </a:path>
              </a:pathLst>
            </a:custGeom>
            <a:noFill/>
            <a:ln w="26675"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78" name="Google Shape;3778;p75"/>
          <p:cNvGrpSpPr/>
          <p:nvPr/>
        </p:nvGrpSpPr>
        <p:grpSpPr>
          <a:xfrm>
            <a:off x="6020885" y="3219200"/>
            <a:ext cx="370426" cy="550872"/>
            <a:chOff x="5958381" y="3103875"/>
            <a:chExt cx="370426" cy="550872"/>
          </a:xfrm>
        </p:grpSpPr>
        <p:sp>
          <p:nvSpPr>
            <p:cNvPr id="3779" name="Google Shape;3779;p75"/>
            <p:cNvSpPr/>
            <p:nvPr/>
          </p:nvSpPr>
          <p:spPr>
            <a:xfrm>
              <a:off x="5958381" y="3120920"/>
              <a:ext cx="370426" cy="530562"/>
            </a:xfrm>
            <a:custGeom>
              <a:avLst/>
              <a:gdLst/>
              <a:ahLst/>
              <a:cxnLst/>
              <a:rect l="l" t="t" r="r" b="b"/>
              <a:pathLst>
                <a:path w="18147" h="25992" extrusionOk="0">
                  <a:moveTo>
                    <a:pt x="5996" y="1"/>
                  </a:moveTo>
                  <a:cubicBezTo>
                    <a:pt x="3474" y="1"/>
                    <a:pt x="912" y="1424"/>
                    <a:pt x="301" y="5137"/>
                  </a:cubicBezTo>
                  <a:cubicBezTo>
                    <a:pt x="67" y="6337"/>
                    <a:pt x="67" y="7538"/>
                    <a:pt x="34" y="8739"/>
                  </a:cubicBezTo>
                  <a:cubicBezTo>
                    <a:pt x="1" y="11475"/>
                    <a:pt x="334" y="14076"/>
                    <a:pt x="734" y="16645"/>
                  </a:cubicBezTo>
                  <a:cubicBezTo>
                    <a:pt x="1068" y="18213"/>
                    <a:pt x="1635" y="19747"/>
                    <a:pt x="1869" y="21382"/>
                  </a:cubicBezTo>
                  <a:cubicBezTo>
                    <a:pt x="2002" y="22249"/>
                    <a:pt x="2169" y="23183"/>
                    <a:pt x="2369" y="24050"/>
                  </a:cubicBezTo>
                  <a:cubicBezTo>
                    <a:pt x="2569" y="25051"/>
                    <a:pt x="3169" y="25718"/>
                    <a:pt x="4170" y="25918"/>
                  </a:cubicBezTo>
                  <a:cubicBezTo>
                    <a:pt x="4360" y="25967"/>
                    <a:pt x="4545" y="25991"/>
                    <a:pt x="4722" y="25991"/>
                  </a:cubicBezTo>
                  <a:cubicBezTo>
                    <a:pt x="5386" y="25991"/>
                    <a:pt x="5958" y="25656"/>
                    <a:pt x="6405" y="25051"/>
                  </a:cubicBezTo>
                  <a:cubicBezTo>
                    <a:pt x="6839" y="24484"/>
                    <a:pt x="6872" y="23817"/>
                    <a:pt x="6805" y="23083"/>
                  </a:cubicBezTo>
                  <a:cubicBezTo>
                    <a:pt x="6505" y="20514"/>
                    <a:pt x="6038" y="17979"/>
                    <a:pt x="5638" y="15411"/>
                  </a:cubicBezTo>
                  <a:cubicBezTo>
                    <a:pt x="5138" y="12308"/>
                    <a:pt x="4837" y="9173"/>
                    <a:pt x="5204" y="6004"/>
                  </a:cubicBezTo>
                  <a:cubicBezTo>
                    <a:pt x="5311" y="5232"/>
                    <a:pt x="5625" y="4970"/>
                    <a:pt x="6040" y="4970"/>
                  </a:cubicBezTo>
                  <a:cubicBezTo>
                    <a:pt x="6270" y="4970"/>
                    <a:pt x="6531" y="5051"/>
                    <a:pt x="6805" y="5170"/>
                  </a:cubicBezTo>
                  <a:cubicBezTo>
                    <a:pt x="7406" y="5470"/>
                    <a:pt x="7539" y="5737"/>
                    <a:pt x="7239" y="6371"/>
                  </a:cubicBezTo>
                  <a:cubicBezTo>
                    <a:pt x="6972" y="7071"/>
                    <a:pt x="6639" y="7738"/>
                    <a:pt x="6672" y="8539"/>
                  </a:cubicBezTo>
                  <a:cubicBezTo>
                    <a:pt x="6739" y="9873"/>
                    <a:pt x="7906" y="10941"/>
                    <a:pt x="9341" y="11208"/>
                  </a:cubicBezTo>
                  <a:cubicBezTo>
                    <a:pt x="10375" y="11374"/>
                    <a:pt x="11409" y="11341"/>
                    <a:pt x="12409" y="11708"/>
                  </a:cubicBezTo>
                  <a:cubicBezTo>
                    <a:pt x="12910" y="11908"/>
                    <a:pt x="13077" y="12208"/>
                    <a:pt x="13010" y="12709"/>
                  </a:cubicBezTo>
                  <a:cubicBezTo>
                    <a:pt x="12876" y="13209"/>
                    <a:pt x="12876" y="13743"/>
                    <a:pt x="12176" y="13843"/>
                  </a:cubicBezTo>
                  <a:cubicBezTo>
                    <a:pt x="11442" y="13910"/>
                    <a:pt x="10742" y="14043"/>
                    <a:pt x="10041" y="14176"/>
                  </a:cubicBezTo>
                  <a:cubicBezTo>
                    <a:pt x="9240" y="14343"/>
                    <a:pt x="8573" y="14677"/>
                    <a:pt x="8040" y="15211"/>
                  </a:cubicBezTo>
                  <a:cubicBezTo>
                    <a:pt x="7172" y="16078"/>
                    <a:pt x="7006" y="17679"/>
                    <a:pt x="7673" y="18613"/>
                  </a:cubicBezTo>
                  <a:cubicBezTo>
                    <a:pt x="8128" y="19242"/>
                    <a:pt x="8781" y="19575"/>
                    <a:pt x="9521" y="19575"/>
                  </a:cubicBezTo>
                  <a:cubicBezTo>
                    <a:pt x="9920" y="19575"/>
                    <a:pt x="10343" y="19478"/>
                    <a:pt x="10775" y="19280"/>
                  </a:cubicBezTo>
                  <a:cubicBezTo>
                    <a:pt x="11209" y="19147"/>
                    <a:pt x="11609" y="19047"/>
                    <a:pt x="12042" y="19013"/>
                  </a:cubicBezTo>
                  <a:cubicBezTo>
                    <a:pt x="12943" y="18913"/>
                    <a:pt x="13877" y="18846"/>
                    <a:pt x="14711" y="18413"/>
                  </a:cubicBezTo>
                  <a:cubicBezTo>
                    <a:pt x="17246" y="17112"/>
                    <a:pt x="18147" y="14910"/>
                    <a:pt x="18080" y="12242"/>
                  </a:cubicBezTo>
                  <a:cubicBezTo>
                    <a:pt x="18047" y="10140"/>
                    <a:pt x="17046" y="8539"/>
                    <a:pt x="15178" y="7505"/>
                  </a:cubicBezTo>
                  <a:cubicBezTo>
                    <a:pt x="14478" y="7138"/>
                    <a:pt x="13710" y="6871"/>
                    <a:pt x="12910" y="6704"/>
                  </a:cubicBezTo>
                  <a:cubicBezTo>
                    <a:pt x="12643" y="6671"/>
                    <a:pt x="12509" y="6571"/>
                    <a:pt x="12509" y="6237"/>
                  </a:cubicBezTo>
                  <a:cubicBezTo>
                    <a:pt x="12543" y="3836"/>
                    <a:pt x="11409" y="2068"/>
                    <a:pt x="9341" y="867"/>
                  </a:cubicBezTo>
                  <a:cubicBezTo>
                    <a:pt x="8376" y="320"/>
                    <a:pt x="7190" y="1"/>
                    <a:pt x="59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75"/>
            <p:cNvSpPr/>
            <p:nvPr/>
          </p:nvSpPr>
          <p:spPr>
            <a:xfrm>
              <a:off x="5958381" y="3103875"/>
              <a:ext cx="370426" cy="550872"/>
            </a:xfrm>
            <a:custGeom>
              <a:avLst/>
              <a:gdLst/>
              <a:ahLst/>
              <a:cxnLst/>
              <a:rect l="l" t="t" r="r" b="b"/>
              <a:pathLst>
                <a:path w="18147" h="26987" fill="none" extrusionOk="0">
                  <a:moveTo>
                    <a:pt x="34" y="9574"/>
                  </a:moveTo>
                  <a:cubicBezTo>
                    <a:pt x="67" y="8373"/>
                    <a:pt x="67" y="7172"/>
                    <a:pt x="301" y="5972"/>
                  </a:cubicBezTo>
                  <a:cubicBezTo>
                    <a:pt x="1201" y="501"/>
                    <a:pt x="6338" y="1"/>
                    <a:pt x="9341" y="1702"/>
                  </a:cubicBezTo>
                  <a:cubicBezTo>
                    <a:pt x="11409" y="2903"/>
                    <a:pt x="12543" y="4671"/>
                    <a:pt x="12509" y="7072"/>
                  </a:cubicBezTo>
                  <a:cubicBezTo>
                    <a:pt x="12509" y="7406"/>
                    <a:pt x="12643" y="7506"/>
                    <a:pt x="12910" y="7539"/>
                  </a:cubicBezTo>
                  <a:cubicBezTo>
                    <a:pt x="13710" y="7706"/>
                    <a:pt x="14478" y="7973"/>
                    <a:pt x="15178" y="8340"/>
                  </a:cubicBezTo>
                  <a:cubicBezTo>
                    <a:pt x="17046" y="9374"/>
                    <a:pt x="18047" y="10975"/>
                    <a:pt x="18080" y="13077"/>
                  </a:cubicBezTo>
                  <a:cubicBezTo>
                    <a:pt x="18147" y="15745"/>
                    <a:pt x="17246" y="17947"/>
                    <a:pt x="14711" y="19248"/>
                  </a:cubicBezTo>
                  <a:cubicBezTo>
                    <a:pt x="13877" y="19681"/>
                    <a:pt x="12943" y="19748"/>
                    <a:pt x="12042" y="19848"/>
                  </a:cubicBezTo>
                  <a:cubicBezTo>
                    <a:pt x="11609" y="19882"/>
                    <a:pt x="11209" y="19982"/>
                    <a:pt x="10775" y="20115"/>
                  </a:cubicBezTo>
                  <a:cubicBezTo>
                    <a:pt x="9541" y="20682"/>
                    <a:pt x="8373" y="20415"/>
                    <a:pt x="7673" y="19448"/>
                  </a:cubicBezTo>
                  <a:cubicBezTo>
                    <a:pt x="7006" y="18514"/>
                    <a:pt x="7172" y="16913"/>
                    <a:pt x="8040" y="16046"/>
                  </a:cubicBezTo>
                  <a:cubicBezTo>
                    <a:pt x="8573" y="15512"/>
                    <a:pt x="9240" y="15178"/>
                    <a:pt x="10041" y="15011"/>
                  </a:cubicBezTo>
                  <a:cubicBezTo>
                    <a:pt x="10742" y="14878"/>
                    <a:pt x="11442" y="14745"/>
                    <a:pt x="12176" y="14678"/>
                  </a:cubicBezTo>
                  <a:cubicBezTo>
                    <a:pt x="12876" y="14578"/>
                    <a:pt x="12876" y="14044"/>
                    <a:pt x="13010" y="13544"/>
                  </a:cubicBezTo>
                  <a:cubicBezTo>
                    <a:pt x="13077" y="13043"/>
                    <a:pt x="12910" y="12743"/>
                    <a:pt x="12409" y="12543"/>
                  </a:cubicBezTo>
                  <a:cubicBezTo>
                    <a:pt x="11409" y="12176"/>
                    <a:pt x="10375" y="12209"/>
                    <a:pt x="9341" y="12043"/>
                  </a:cubicBezTo>
                  <a:cubicBezTo>
                    <a:pt x="7906" y="11776"/>
                    <a:pt x="6739" y="10708"/>
                    <a:pt x="6672" y="9374"/>
                  </a:cubicBezTo>
                  <a:cubicBezTo>
                    <a:pt x="6639" y="8573"/>
                    <a:pt x="6972" y="7906"/>
                    <a:pt x="7239" y="7206"/>
                  </a:cubicBezTo>
                  <a:cubicBezTo>
                    <a:pt x="7539" y="6572"/>
                    <a:pt x="7406" y="6305"/>
                    <a:pt x="6805" y="6005"/>
                  </a:cubicBezTo>
                  <a:cubicBezTo>
                    <a:pt x="6038" y="5671"/>
                    <a:pt x="5371" y="5638"/>
                    <a:pt x="5204" y="6839"/>
                  </a:cubicBezTo>
                  <a:cubicBezTo>
                    <a:pt x="4837" y="10008"/>
                    <a:pt x="5138" y="13143"/>
                    <a:pt x="5638" y="16246"/>
                  </a:cubicBezTo>
                  <a:cubicBezTo>
                    <a:pt x="6038" y="18814"/>
                    <a:pt x="6505" y="21349"/>
                    <a:pt x="6805" y="23918"/>
                  </a:cubicBezTo>
                  <a:cubicBezTo>
                    <a:pt x="6872" y="24652"/>
                    <a:pt x="6839" y="25319"/>
                    <a:pt x="6405" y="25886"/>
                  </a:cubicBezTo>
                  <a:cubicBezTo>
                    <a:pt x="5838" y="26653"/>
                    <a:pt x="5071" y="26987"/>
                    <a:pt x="4170" y="26753"/>
                  </a:cubicBezTo>
                  <a:cubicBezTo>
                    <a:pt x="3169" y="26553"/>
                    <a:pt x="2569" y="25886"/>
                    <a:pt x="2369" y="24885"/>
                  </a:cubicBezTo>
                  <a:cubicBezTo>
                    <a:pt x="2169" y="24018"/>
                    <a:pt x="2002" y="23084"/>
                    <a:pt x="1869" y="22217"/>
                  </a:cubicBezTo>
                  <a:cubicBezTo>
                    <a:pt x="1635" y="20582"/>
                    <a:pt x="1068" y="19048"/>
                    <a:pt x="734" y="17480"/>
                  </a:cubicBezTo>
                  <a:cubicBezTo>
                    <a:pt x="334" y="14911"/>
                    <a:pt x="1" y="12310"/>
                    <a:pt x="34" y="9574"/>
                  </a:cubicBezTo>
                  <a:close/>
                </a:path>
              </a:pathLst>
            </a:custGeom>
            <a:noFill/>
            <a:ln w="26675"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81" name="Google Shape;3781;p75"/>
          <p:cNvGrpSpPr/>
          <p:nvPr/>
        </p:nvGrpSpPr>
        <p:grpSpPr>
          <a:xfrm>
            <a:off x="6593507" y="3263457"/>
            <a:ext cx="402432" cy="521601"/>
            <a:chOff x="6704005" y="3148132"/>
            <a:chExt cx="402432" cy="521601"/>
          </a:xfrm>
        </p:grpSpPr>
        <p:sp>
          <p:nvSpPr>
            <p:cNvPr id="3782" name="Google Shape;3782;p75"/>
            <p:cNvSpPr/>
            <p:nvPr/>
          </p:nvSpPr>
          <p:spPr>
            <a:xfrm>
              <a:off x="6704005" y="3170117"/>
              <a:ext cx="402432" cy="478081"/>
            </a:xfrm>
            <a:custGeom>
              <a:avLst/>
              <a:gdLst/>
              <a:ahLst/>
              <a:cxnLst/>
              <a:rect l="l" t="t" r="r" b="b"/>
              <a:pathLst>
                <a:path w="19715" h="23421" extrusionOk="0">
                  <a:moveTo>
                    <a:pt x="10675" y="13134"/>
                  </a:moveTo>
                  <a:cubicBezTo>
                    <a:pt x="11175" y="14635"/>
                    <a:pt x="11342" y="16070"/>
                    <a:pt x="11175" y="17504"/>
                  </a:cubicBezTo>
                  <a:cubicBezTo>
                    <a:pt x="11142" y="17971"/>
                    <a:pt x="10642" y="18338"/>
                    <a:pt x="10141" y="18338"/>
                  </a:cubicBezTo>
                  <a:cubicBezTo>
                    <a:pt x="9541" y="18338"/>
                    <a:pt x="9541" y="17904"/>
                    <a:pt x="9507" y="17504"/>
                  </a:cubicBezTo>
                  <a:cubicBezTo>
                    <a:pt x="9407" y="16503"/>
                    <a:pt x="9841" y="15603"/>
                    <a:pt x="10074" y="14669"/>
                  </a:cubicBezTo>
                  <a:cubicBezTo>
                    <a:pt x="10241" y="14168"/>
                    <a:pt x="10475" y="13735"/>
                    <a:pt x="10675" y="13134"/>
                  </a:cubicBezTo>
                  <a:close/>
                  <a:moveTo>
                    <a:pt x="16890" y="0"/>
                  </a:moveTo>
                  <a:cubicBezTo>
                    <a:pt x="16219" y="0"/>
                    <a:pt x="15560" y="248"/>
                    <a:pt x="14911" y="725"/>
                  </a:cubicBezTo>
                  <a:cubicBezTo>
                    <a:pt x="13644" y="1626"/>
                    <a:pt x="12409" y="2593"/>
                    <a:pt x="11375" y="3761"/>
                  </a:cubicBezTo>
                  <a:cubicBezTo>
                    <a:pt x="11256" y="3915"/>
                    <a:pt x="11153" y="3999"/>
                    <a:pt x="11046" y="3999"/>
                  </a:cubicBezTo>
                  <a:cubicBezTo>
                    <a:pt x="10944" y="3999"/>
                    <a:pt x="10838" y="3923"/>
                    <a:pt x="10708" y="3761"/>
                  </a:cubicBezTo>
                  <a:cubicBezTo>
                    <a:pt x="10008" y="2793"/>
                    <a:pt x="9241" y="1893"/>
                    <a:pt x="8307" y="1125"/>
                  </a:cubicBezTo>
                  <a:cubicBezTo>
                    <a:pt x="7418" y="452"/>
                    <a:pt x="6374" y="143"/>
                    <a:pt x="5333" y="143"/>
                  </a:cubicBezTo>
                  <a:cubicBezTo>
                    <a:pt x="2973" y="143"/>
                    <a:pt x="630" y="1728"/>
                    <a:pt x="167" y="4228"/>
                  </a:cubicBezTo>
                  <a:cubicBezTo>
                    <a:pt x="1" y="5128"/>
                    <a:pt x="201" y="5929"/>
                    <a:pt x="935" y="6496"/>
                  </a:cubicBezTo>
                  <a:cubicBezTo>
                    <a:pt x="1360" y="6827"/>
                    <a:pt x="1831" y="6982"/>
                    <a:pt x="2294" y="6982"/>
                  </a:cubicBezTo>
                  <a:cubicBezTo>
                    <a:pt x="3137" y="6982"/>
                    <a:pt x="3951" y="6467"/>
                    <a:pt x="4404" y="5562"/>
                  </a:cubicBezTo>
                  <a:cubicBezTo>
                    <a:pt x="4621" y="5127"/>
                    <a:pt x="4819" y="4899"/>
                    <a:pt x="5040" y="4899"/>
                  </a:cubicBezTo>
                  <a:cubicBezTo>
                    <a:pt x="5226" y="4899"/>
                    <a:pt x="5428" y="5060"/>
                    <a:pt x="5671" y="5395"/>
                  </a:cubicBezTo>
                  <a:cubicBezTo>
                    <a:pt x="6238" y="6162"/>
                    <a:pt x="6805" y="6963"/>
                    <a:pt x="7406" y="7764"/>
                  </a:cubicBezTo>
                  <a:cubicBezTo>
                    <a:pt x="7673" y="8064"/>
                    <a:pt x="7673" y="8264"/>
                    <a:pt x="7473" y="8598"/>
                  </a:cubicBezTo>
                  <a:cubicBezTo>
                    <a:pt x="5738" y="11166"/>
                    <a:pt x="4837" y="14068"/>
                    <a:pt x="4404" y="17104"/>
                  </a:cubicBezTo>
                  <a:cubicBezTo>
                    <a:pt x="4404" y="17671"/>
                    <a:pt x="4504" y="18238"/>
                    <a:pt x="4637" y="18805"/>
                  </a:cubicBezTo>
                  <a:cubicBezTo>
                    <a:pt x="5071" y="20740"/>
                    <a:pt x="6005" y="22241"/>
                    <a:pt x="7973" y="23008"/>
                  </a:cubicBezTo>
                  <a:cubicBezTo>
                    <a:pt x="8681" y="23291"/>
                    <a:pt x="9407" y="23420"/>
                    <a:pt x="10121" y="23420"/>
                  </a:cubicBezTo>
                  <a:cubicBezTo>
                    <a:pt x="13110" y="23420"/>
                    <a:pt x="15889" y="21157"/>
                    <a:pt x="16212" y="18438"/>
                  </a:cubicBezTo>
                  <a:cubicBezTo>
                    <a:pt x="16579" y="15402"/>
                    <a:pt x="16079" y="12500"/>
                    <a:pt x="14845" y="9732"/>
                  </a:cubicBezTo>
                  <a:cubicBezTo>
                    <a:pt x="14644" y="9231"/>
                    <a:pt x="14011" y="8798"/>
                    <a:pt x="14177" y="8297"/>
                  </a:cubicBezTo>
                  <a:cubicBezTo>
                    <a:pt x="14344" y="7797"/>
                    <a:pt x="14878" y="7430"/>
                    <a:pt x="15312" y="6996"/>
                  </a:cubicBezTo>
                  <a:cubicBezTo>
                    <a:pt x="16212" y="6096"/>
                    <a:pt x="17146" y="5228"/>
                    <a:pt x="18380" y="4728"/>
                  </a:cubicBezTo>
                  <a:cubicBezTo>
                    <a:pt x="19248" y="4394"/>
                    <a:pt x="19681" y="3594"/>
                    <a:pt x="19715" y="2627"/>
                  </a:cubicBezTo>
                  <a:cubicBezTo>
                    <a:pt x="19715" y="1626"/>
                    <a:pt x="19248" y="925"/>
                    <a:pt x="18414" y="425"/>
                  </a:cubicBezTo>
                  <a:cubicBezTo>
                    <a:pt x="17900" y="139"/>
                    <a:pt x="17392" y="0"/>
                    <a:pt x="168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75"/>
            <p:cNvSpPr/>
            <p:nvPr/>
          </p:nvSpPr>
          <p:spPr>
            <a:xfrm>
              <a:off x="6704005" y="3148132"/>
              <a:ext cx="402432" cy="521601"/>
            </a:xfrm>
            <a:custGeom>
              <a:avLst/>
              <a:gdLst/>
              <a:ahLst/>
              <a:cxnLst/>
              <a:rect l="l" t="t" r="r" b="b"/>
              <a:pathLst>
                <a:path w="19715" h="25553" fill="none" extrusionOk="0">
                  <a:moveTo>
                    <a:pt x="4404" y="18181"/>
                  </a:moveTo>
                  <a:cubicBezTo>
                    <a:pt x="4837" y="15145"/>
                    <a:pt x="5738" y="12243"/>
                    <a:pt x="7473" y="9675"/>
                  </a:cubicBezTo>
                  <a:cubicBezTo>
                    <a:pt x="7673" y="9341"/>
                    <a:pt x="7673" y="9141"/>
                    <a:pt x="7406" y="8841"/>
                  </a:cubicBezTo>
                  <a:cubicBezTo>
                    <a:pt x="6805" y="8040"/>
                    <a:pt x="6238" y="7239"/>
                    <a:pt x="5671" y="6472"/>
                  </a:cubicBezTo>
                  <a:cubicBezTo>
                    <a:pt x="5138" y="5738"/>
                    <a:pt x="4804" y="5838"/>
                    <a:pt x="4404" y="6639"/>
                  </a:cubicBezTo>
                  <a:cubicBezTo>
                    <a:pt x="3703" y="8040"/>
                    <a:pt x="2135" y="8507"/>
                    <a:pt x="935" y="7573"/>
                  </a:cubicBezTo>
                  <a:cubicBezTo>
                    <a:pt x="201" y="7006"/>
                    <a:pt x="1" y="6205"/>
                    <a:pt x="167" y="5305"/>
                  </a:cubicBezTo>
                  <a:cubicBezTo>
                    <a:pt x="835" y="1702"/>
                    <a:pt x="5404" y="1"/>
                    <a:pt x="8307" y="2202"/>
                  </a:cubicBezTo>
                  <a:cubicBezTo>
                    <a:pt x="9241" y="2970"/>
                    <a:pt x="10008" y="3870"/>
                    <a:pt x="10708" y="4838"/>
                  </a:cubicBezTo>
                  <a:cubicBezTo>
                    <a:pt x="10975" y="5171"/>
                    <a:pt x="11142" y="5138"/>
                    <a:pt x="11375" y="4838"/>
                  </a:cubicBezTo>
                  <a:cubicBezTo>
                    <a:pt x="12409" y="3670"/>
                    <a:pt x="13644" y="2703"/>
                    <a:pt x="14911" y="1802"/>
                  </a:cubicBezTo>
                  <a:cubicBezTo>
                    <a:pt x="16045" y="968"/>
                    <a:pt x="17213" y="835"/>
                    <a:pt x="18414" y="1502"/>
                  </a:cubicBezTo>
                  <a:cubicBezTo>
                    <a:pt x="19248" y="2002"/>
                    <a:pt x="19715" y="2703"/>
                    <a:pt x="19715" y="3704"/>
                  </a:cubicBezTo>
                  <a:cubicBezTo>
                    <a:pt x="19681" y="4671"/>
                    <a:pt x="19248" y="5471"/>
                    <a:pt x="18380" y="5805"/>
                  </a:cubicBezTo>
                  <a:cubicBezTo>
                    <a:pt x="17146" y="6305"/>
                    <a:pt x="16212" y="7173"/>
                    <a:pt x="15312" y="8073"/>
                  </a:cubicBezTo>
                  <a:cubicBezTo>
                    <a:pt x="14878" y="8507"/>
                    <a:pt x="14344" y="8874"/>
                    <a:pt x="14177" y="9374"/>
                  </a:cubicBezTo>
                  <a:cubicBezTo>
                    <a:pt x="14011" y="9875"/>
                    <a:pt x="14644" y="10308"/>
                    <a:pt x="14845" y="10809"/>
                  </a:cubicBezTo>
                  <a:cubicBezTo>
                    <a:pt x="16079" y="13577"/>
                    <a:pt x="16579" y="16479"/>
                    <a:pt x="16212" y="19515"/>
                  </a:cubicBezTo>
                  <a:cubicBezTo>
                    <a:pt x="15812" y="22884"/>
                    <a:pt x="11642" y="25553"/>
                    <a:pt x="7973" y="24085"/>
                  </a:cubicBezTo>
                  <a:cubicBezTo>
                    <a:pt x="6005" y="23318"/>
                    <a:pt x="5071" y="21817"/>
                    <a:pt x="4637" y="19882"/>
                  </a:cubicBezTo>
                  <a:cubicBezTo>
                    <a:pt x="4504" y="19315"/>
                    <a:pt x="4404" y="18748"/>
                    <a:pt x="4404" y="18181"/>
                  </a:cubicBezTo>
                  <a:close/>
                  <a:moveTo>
                    <a:pt x="10675" y="14211"/>
                  </a:moveTo>
                  <a:cubicBezTo>
                    <a:pt x="10475" y="14812"/>
                    <a:pt x="10241" y="15245"/>
                    <a:pt x="10074" y="15746"/>
                  </a:cubicBezTo>
                  <a:cubicBezTo>
                    <a:pt x="9841" y="16680"/>
                    <a:pt x="9407" y="17580"/>
                    <a:pt x="9507" y="18581"/>
                  </a:cubicBezTo>
                  <a:cubicBezTo>
                    <a:pt x="9541" y="18981"/>
                    <a:pt x="9541" y="19415"/>
                    <a:pt x="10141" y="19415"/>
                  </a:cubicBezTo>
                  <a:cubicBezTo>
                    <a:pt x="10642" y="19415"/>
                    <a:pt x="11142" y="19048"/>
                    <a:pt x="11175" y="18581"/>
                  </a:cubicBezTo>
                  <a:cubicBezTo>
                    <a:pt x="11342" y="17147"/>
                    <a:pt x="11175" y="15712"/>
                    <a:pt x="10675" y="14211"/>
                  </a:cubicBezTo>
                  <a:close/>
                </a:path>
              </a:pathLst>
            </a:custGeom>
            <a:noFill/>
            <a:ln w="26675"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84" name="Google Shape;3784;p75"/>
          <p:cNvGrpSpPr/>
          <p:nvPr/>
        </p:nvGrpSpPr>
        <p:grpSpPr>
          <a:xfrm>
            <a:off x="5227644" y="3223283"/>
            <a:ext cx="591044" cy="510700"/>
            <a:chOff x="5062268" y="3107958"/>
            <a:chExt cx="591044" cy="510700"/>
          </a:xfrm>
        </p:grpSpPr>
        <p:sp>
          <p:nvSpPr>
            <p:cNvPr id="3785" name="Google Shape;3785;p75"/>
            <p:cNvSpPr/>
            <p:nvPr/>
          </p:nvSpPr>
          <p:spPr>
            <a:xfrm>
              <a:off x="5062268" y="3141232"/>
              <a:ext cx="587329" cy="440441"/>
            </a:xfrm>
            <a:custGeom>
              <a:avLst/>
              <a:gdLst/>
              <a:ahLst/>
              <a:cxnLst/>
              <a:rect l="l" t="t" r="r" b="b"/>
              <a:pathLst>
                <a:path w="28773" h="21577" extrusionOk="0">
                  <a:moveTo>
                    <a:pt x="11424" y="6023"/>
                  </a:moveTo>
                  <a:cubicBezTo>
                    <a:pt x="13093" y="6023"/>
                    <a:pt x="14827" y="6747"/>
                    <a:pt x="15178" y="7911"/>
                  </a:cubicBezTo>
                  <a:cubicBezTo>
                    <a:pt x="15178" y="7911"/>
                    <a:pt x="14444" y="11647"/>
                    <a:pt x="15178" y="14316"/>
                  </a:cubicBezTo>
                  <a:cubicBezTo>
                    <a:pt x="15178" y="14338"/>
                    <a:pt x="13025" y="15625"/>
                    <a:pt x="11109" y="15625"/>
                  </a:cubicBezTo>
                  <a:cubicBezTo>
                    <a:pt x="10223" y="15625"/>
                    <a:pt x="9388" y="15350"/>
                    <a:pt x="8840" y="14549"/>
                  </a:cubicBezTo>
                  <a:cubicBezTo>
                    <a:pt x="7206" y="12147"/>
                    <a:pt x="7573" y="9179"/>
                    <a:pt x="8273" y="7577"/>
                  </a:cubicBezTo>
                  <a:cubicBezTo>
                    <a:pt x="8779" y="6492"/>
                    <a:pt x="10081" y="6023"/>
                    <a:pt x="11424" y="6023"/>
                  </a:cubicBezTo>
                  <a:close/>
                  <a:moveTo>
                    <a:pt x="18897" y="0"/>
                  </a:moveTo>
                  <a:cubicBezTo>
                    <a:pt x="17854" y="0"/>
                    <a:pt x="16796" y="719"/>
                    <a:pt x="16346" y="2641"/>
                  </a:cubicBezTo>
                  <a:cubicBezTo>
                    <a:pt x="16346" y="2641"/>
                    <a:pt x="14777" y="402"/>
                    <a:pt x="11364" y="402"/>
                  </a:cubicBezTo>
                  <a:cubicBezTo>
                    <a:pt x="10271" y="402"/>
                    <a:pt x="8988" y="632"/>
                    <a:pt x="7506" y="1240"/>
                  </a:cubicBezTo>
                  <a:cubicBezTo>
                    <a:pt x="1368" y="3741"/>
                    <a:pt x="1" y="17851"/>
                    <a:pt x="7573" y="19820"/>
                  </a:cubicBezTo>
                  <a:cubicBezTo>
                    <a:pt x="9381" y="20288"/>
                    <a:pt x="10900" y="20456"/>
                    <a:pt x="12149" y="20456"/>
                  </a:cubicBezTo>
                  <a:cubicBezTo>
                    <a:pt x="15347" y="20456"/>
                    <a:pt x="16779" y="19353"/>
                    <a:pt x="16779" y="19353"/>
                  </a:cubicBezTo>
                  <a:cubicBezTo>
                    <a:pt x="16779" y="19353"/>
                    <a:pt x="19206" y="21577"/>
                    <a:pt x="22871" y="21577"/>
                  </a:cubicBezTo>
                  <a:cubicBezTo>
                    <a:pt x="24144" y="21577"/>
                    <a:pt x="25565" y="21309"/>
                    <a:pt x="27087" y="20587"/>
                  </a:cubicBezTo>
                  <a:cubicBezTo>
                    <a:pt x="28773" y="19774"/>
                    <a:pt x="28448" y="16080"/>
                    <a:pt x="26553" y="16080"/>
                  </a:cubicBezTo>
                  <a:cubicBezTo>
                    <a:pt x="26349" y="16080"/>
                    <a:pt x="26126" y="16123"/>
                    <a:pt x="25886" y="16217"/>
                  </a:cubicBezTo>
                  <a:cubicBezTo>
                    <a:pt x="25313" y="16443"/>
                    <a:pt x="24763" y="16542"/>
                    <a:pt x="24252" y="16542"/>
                  </a:cubicBezTo>
                  <a:cubicBezTo>
                    <a:pt x="22649" y="16542"/>
                    <a:pt x="21420" y="15570"/>
                    <a:pt x="21016" y="14482"/>
                  </a:cubicBezTo>
                  <a:cubicBezTo>
                    <a:pt x="19414" y="10079"/>
                    <a:pt x="21683" y="4308"/>
                    <a:pt x="21516" y="2340"/>
                  </a:cubicBezTo>
                  <a:cubicBezTo>
                    <a:pt x="21424" y="1074"/>
                    <a:pt x="20172" y="0"/>
                    <a:pt x="188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75"/>
            <p:cNvSpPr/>
            <p:nvPr/>
          </p:nvSpPr>
          <p:spPr>
            <a:xfrm>
              <a:off x="5062268" y="3107958"/>
              <a:ext cx="591044" cy="510700"/>
            </a:xfrm>
            <a:custGeom>
              <a:avLst/>
              <a:gdLst/>
              <a:ahLst/>
              <a:cxnLst/>
              <a:rect l="l" t="t" r="r" b="b"/>
              <a:pathLst>
                <a:path w="28955" h="25019" fill="none" extrusionOk="0">
                  <a:moveTo>
                    <a:pt x="25886" y="17847"/>
                  </a:moveTo>
                  <a:cubicBezTo>
                    <a:pt x="23517" y="18781"/>
                    <a:pt x="21549" y="17547"/>
                    <a:pt x="21016" y="16112"/>
                  </a:cubicBezTo>
                  <a:cubicBezTo>
                    <a:pt x="19414" y="11709"/>
                    <a:pt x="21683" y="5938"/>
                    <a:pt x="21516" y="3970"/>
                  </a:cubicBezTo>
                  <a:cubicBezTo>
                    <a:pt x="21349" y="1669"/>
                    <a:pt x="17346" y="1"/>
                    <a:pt x="16346" y="4271"/>
                  </a:cubicBezTo>
                  <a:cubicBezTo>
                    <a:pt x="16346" y="4271"/>
                    <a:pt x="13610" y="368"/>
                    <a:pt x="7506" y="2870"/>
                  </a:cubicBezTo>
                  <a:cubicBezTo>
                    <a:pt x="1368" y="5371"/>
                    <a:pt x="1" y="19481"/>
                    <a:pt x="7573" y="21450"/>
                  </a:cubicBezTo>
                  <a:cubicBezTo>
                    <a:pt x="14011" y="23117"/>
                    <a:pt x="16779" y="20983"/>
                    <a:pt x="16779" y="20983"/>
                  </a:cubicBezTo>
                  <a:cubicBezTo>
                    <a:pt x="16779" y="20983"/>
                    <a:pt x="21182" y="25019"/>
                    <a:pt x="27087" y="22217"/>
                  </a:cubicBezTo>
                  <a:cubicBezTo>
                    <a:pt x="28955" y="21316"/>
                    <a:pt x="28354" y="16880"/>
                    <a:pt x="25886" y="17847"/>
                  </a:cubicBezTo>
                  <a:close/>
                  <a:moveTo>
                    <a:pt x="8840" y="16179"/>
                  </a:moveTo>
                  <a:cubicBezTo>
                    <a:pt x="7206" y="13777"/>
                    <a:pt x="7573" y="10809"/>
                    <a:pt x="8273" y="9207"/>
                  </a:cubicBezTo>
                  <a:cubicBezTo>
                    <a:pt x="9407" y="6772"/>
                    <a:pt x="14544" y="7439"/>
                    <a:pt x="15178" y="9541"/>
                  </a:cubicBezTo>
                  <a:cubicBezTo>
                    <a:pt x="15178" y="9541"/>
                    <a:pt x="14444" y="13277"/>
                    <a:pt x="15178" y="15946"/>
                  </a:cubicBezTo>
                  <a:cubicBezTo>
                    <a:pt x="15178" y="15979"/>
                    <a:pt x="10575" y="18714"/>
                    <a:pt x="8840" y="16179"/>
                  </a:cubicBezTo>
                  <a:close/>
                </a:path>
              </a:pathLst>
            </a:custGeom>
            <a:noFill/>
            <a:ln w="26675"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48"/>
        <p:cNvGrpSpPr/>
        <p:nvPr/>
      </p:nvGrpSpPr>
      <p:grpSpPr>
        <a:xfrm>
          <a:off x="0" y="0"/>
          <a:ext cx="0" cy="0"/>
          <a:chOff x="0" y="0"/>
          <a:chExt cx="0" cy="0"/>
        </a:xfrm>
      </p:grpSpPr>
      <p:grpSp>
        <p:nvGrpSpPr>
          <p:cNvPr id="1651" name="Google Shape;1651;p40"/>
          <p:cNvGrpSpPr/>
          <p:nvPr/>
        </p:nvGrpSpPr>
        <p:grpSpPr>
          <a:xfrm>
            <a:off x="8546757" y="-69498"/>
            <a:ext cx="513964" cy="446420"/>
            <a:chOff x="7305617" y="2737847"/>
            <a:chExt cx="513964" cy="446420"/>
          </a:xfrm>
        </p:grpSpPr>
        <p:sp>
          <p:nvSpPr>
            <p:cNvPr id="1652" name="Google Shape;1652;p40"/>
            <p:cNvSpPr/>
            <p:nvPr/>
          </p:nvSpPr>
          <p:spPr>
            <a:xfrm rot="1059603">
              <a:off x="7408939" y="2815926"/>
              <a:ext cx="403615" cy="109032"/>
            </a:xfrm>
            <a:custGeom>
              <a:avLst/>
              <a:gdLst/>
              <a:ahLst/>
              <a:cxnLst/>
              <a:rect l="l" t="t" r="r" b="b"/>
              <a:pathLst>
                <a:path w="3454" h="933" extrusionOk="0">
                  <a:moveTo>
                    <a:pt x="2601" y="0"/>
                  </a:moveTo>
                  <a:cubicBezTo>
                    <a:pt x="2183" y="0"/>
                    <a:pt x="1756" y="52"/>
                    <a:pt x="1334" y="99"/>
                  </a:cubicBezTo>
                  <a:cubicBezTo>
                    <a:pt x="989" y="147"/>
                    <a:pt x="501" y="99"/>
                    <a:pt x="191" y="230"/>
                  </a:cubicBezTo>
                  <a:cubicBezTo>
                    <a:pt x="60" y="289"/>
                    <a:pt x="60" y="301"/>
                    <a:pt x="25" y="444"/>
                  </a:cubicBezTo>
                  <a:cubicBezTo>
                    <a:pt x="37" y="492"/>
                    <a:pt x="13" y="932"/>
                    <a:pt x="1" y="932"/>
                  </a:cubicBezTo>
                  <a:lnTo>
                    <a:pt x="1" y="932"/>
                  </a:lnTo>
                  <a:cubicBezTo>
                    <a:pt x="1156" y="885"/>
                    <a:pt x="2299" y="825"/>
                    <a:pt x="3454" y="754"/>
                  </a:cubicBezTo>
                  <a:cubicBezTo>
                    <a:pt x="3454" y="563"/>
                    <a:pt x="3430" y="373"/>
                    <a:pt x="3394" y="170"/>
                  </a:cubicBezTo>
                  <a:cubicBezTo>
                    <a:pt x="3394" y="147"/>
                    <a:pt x="3370" y="99"/>
                    <a:pt x="3347" y="87"/>
                  </a:cubicBezTo>
                  <a:cubicBezTo>
                    <a:pt x="3311" y="75"/>
                    <a:pt x="3287" y="51"/>
                    <a:pt x="3251" y="51"/>
                  </a:cubicBezTo>
                  <a:cubicBezTo>
                    <a:pt x="3038" y="14"/>
                    <a:pt x="2821" y="0"/>
                    <a:pt x="2601" y="0"/>
                  </a:cubicBezTo>
                  <a:close/>
                  <a:moveTo>
                    <a:pt x="1" y="932"/>
                  </a:moveTo>
                  <a:cubicBezTo>
                    <a:pt x="1" y="932"/>
                    <a:pt x="1" y="932"/>
                    <a:pt x="1" y="932"/>
                  </a:cubicBezTo>
                  <a:cubicBezTo>
                    <a:pt x="1" y="932"/>
                    <a:pt x="1" y="932"/>
                    <a:pt x="1" y="93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0"/>
            <p:cNvSpPr/>
            <p:nvPr/>
          </p:nvSpPr>
          <p:spPr>
            <a:xfrm rot="1059603">
              <a:off x="7374386" y="2800423"/>
              <a:ext cx="434231" cy="139650"/>
            </a:xfrm>
            <a:custGeom>
              <a:avLst/>
              <a:gdLst/>
              <a:ahLst/>
              <a:cxnLst/>
              <a:rect l="l" t="t" r="r" b="b"/>
              <a:pathLst>
                <a:path w="3716" h="1195" extrusionOk="0">
                  <a:moveTo>
                    <a:pt x="2704" y="266"/>
                  </a:moveTo>
                  <a:cubicBezTo>
                    <a:pt x="2930" y="266"/>
                    <a:pt x="3156" y="278"/>
                    <a:pt x="3370" y="337"/>
                  </a:cubicBezTo>
                  <a:lnTo>
                    <a:pt x="3394" y="337"/>
                  </a:lnTo>
                  <a:lnTo>
                    <a:pt x="3394" y="349"/>
                  </a:lnTo>
                  <a:cubicBezTo>
                    <a:pt x="3418" y="480"/>
                    <a:pt x="3454" y="623"/>
                    <a:pt x="3454" y="766"/>
                  </a:cubicBezTo>
                  <a:cubicBezTo>
                    <a:pt x="2394" y="837"/>
                    <a:pt x="1334" y="897"/>
                    <a:pt x="275" y="932"/>
                  </a:cubicBezTo>
                  <a:cubicBezTo>
                    <a:pt x="275" y="873"/>
                    <a:pt x="299" y="813"/>
                    <a:pt x="299" y="754"/>
                  </a:cubicBezTo>
                  <a:cubicBezTo>
                    <a:pt x="310" y="682"/>
                    <a:pt x="310" y="623"/>
                    <a:pt x="310" y="599"/>
                  </a:cubicBezTo>
                  <a:lnTo>
                    <a:pt x="310" y="575"/>
                  </a:lnTo>
                  <a:cubicBezTo>
                    <a:pt x="322" y="540"/>
                    <a:pt x="322" y="516"/>
                    <a:pt x="322" y="516"/>
                  </a:cubicBezTo>
                  <a:cubicBezTo>
                    <a:pt x="322" y="516"/>
                    <a:pt x="334" y="504"/>
                    <a:pt x="382" y="480"/>
                  </a:cubicBezTo>
                  <a:cubicBezTo>
                    <a:pt x="572" y="409"/>
                    <a:pt x="870" y="397"/>
                    <a:pt x="1132" y="385"/>
                  </a:cubicBezTo>
                  <a:cubicBezTo>
                    <a:pt x="1263" y="361"/>
                    <a:pt x="1382" y="361"/>
                    <a:pt x="1501" y="349"/>
                  </a:cubicBezTo>
                  <a:cubicBezTo>
                    <a:pt x="1906" y="301"/>
                    <a:pt x="2299" y="266"/>
                    <a:pt x="2704" y="266"/>
                  </a:cubicBezTo>
                  <a:close/>
                  <a:moveTo>
                    <a:pt x="2742" y="0"/>
                  </a:moveTo>
                  <a:cubicBezTo>
                    <a:pt x="2314" y="0"/>
                    <a:pt x="1887" y="52"/>
                    <a:pt x="1465" y="99"/>
                  </a:cubicBezTo>
                  <a:cubicBezTo>
                    <a:pt x="1370" y="111"/>
                    <a:pt x="1251" y="123"/>
                    <a:pt x="1108" y="123"/>
                  </a:cubicBezTo>
                  <a:cubicBezTo>
                    <a:pt x="834" y="123"/>
                    <a:pt x="513" y="147"/>
                    <a:pt x="275" y="242"/>
                  </a:cubicBezTo>
                  <a:cubicBezTo>
                    <a:pt x="120" y="301"/>
                    <a:pt x="84" y="349"/>
                    <a:pt x="37" y="516"/>
                  </a:cubicBezTo>
                  <a:lnTo>
                    <a:pt x="37" y="540"/>
                  </a:lnTo>
                  <a:cubicBezTo>
                    <a:pt x="37" y="575"/>
                    <a:pt x="37" y="599"/>
                    <a:pt x="25" y="742"/>
                  </a:cubicBezTo>
                  <a:cubicBezTo>
                    <a:pt x="13" y="825"/>
                    <a:pt x="13" y="992"/>
                    <a:pt x="1" y="1016"/>
                  </a:cubicBezTo>
                  <a:cubicBezTo>
                    <a:pt x="13" y="992"/>
                    <a:pt x="60" y="932"/>
                    <a:pt x="120" y="932"/>
                  </a:cubicBezTo>
                  <a:lnTo>
                    <a:pt x="120" y="1194"/>
                  </a:lnTo>
                  <a:lnTo>
                    <a:pt x="144" y="1194"/>
                  </a:lnTo>
                  <a:cubicBezTo>
                    <a:pt x="1287" y="1171"/>
                    <a:pt x="2454" y="1111"/>
                    <a:pt x="3597" y="1016"/>
                  </a:cubicBezTo>
                  <a:lnTo>
                    <a:pt x="3716" y="1004"/>
                  </a:lnTo>
                  <a:lnTo>
                    <a:pt x="3716" y="885"/>
                  </a:lnTo>
                  <a:cubicBezTo>
                    <a:pt x="3716" y="682"/>
                    <a:pt x="3704" y="468"/>
                    <a:pt x="3656" y="278"/>
                  </a:cubicBezTo>
                  <a:cubicBezTo>
                    <a:pt x="3644" y="230"/>
                    <a:pt x="3632" y="170"/>
                    <a:pt x="3573" y="111"/>
                  </a:cubicBezTo>
                  <a:cubicBezTo>
                    <a:pt x="3525" y="63"/>
                    <a:pt x="3454" y="51"/>
                    <a:pt x="3418" y="51"/>
                  </a:cubicBezTo>
                  <a:cubicBezTo>
                    <a:pt x="3193" y="15"/>
                    <a:pt x="2967" y="0"/>
                    <a:pt x="2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0"/>
            <p:cNvSpPr/>
            <p:nvPr/>
          </p:nvSpPr>
          <p:spPr>
            <a:xfrm rot="1059603">
              <a:off x="7351456" y="2996779"/>
              <a:ext cx="403615" cy="108448"/>
            </a:xfrm>
            <a:custGeom>
              <a:avLst/>
              <a:gdLst/>
              <a:ahLst/>
              <a:cxnLst/>
              <a:rect l="l" t="t" r="r" b="b"/>
              <a:pathLst>
                <a:path w="3454" h="928" extrusionOk="0">
                  <a:moveTo>
                    <a:pt x="2599" y="1"/>
                  </a:moveTo>
                  <a:cubicBezTo>
                    <a:pt x="2181" y="1"/>
                    <a:pt x="1755" y="47"/>
                    <a:pt x="1334" y="94"/>
                  </a:cubicBezTo>
                  <a:cubicBezTo>
                    <a:pt x="989" y="142"/>
                    <a:pt x="501" y="94"/>
                    <a:pt x="191" y="225"/>
                  </a:cubicBezTo>
                  <a:cubicBezTo>
                    <a:pt x="60" y="285"/>
                    <a:pt x="60" y="309"/>
                    <a:pt x="25" y="440"/>
                  </a:cubicBezTo>
                  <a:cubicBezTo>
                    <a:pt x="37" y="487"/>
                    <a:pt x="13" y="928"/>
                    <a:pt x="1" y="928"/>
                  </a:cubicBezTo>
                  <a:cubicBezTo>
                    <a:pt x="1156" y="892"/>
                    <a:pt x="2299" y="832"/>
                    <a:pt x="3454" y="749"/>
                  </a:cubicBezTo>
                  <a:cubicBezTo>
                    <a:pt x="3454" y="559"/>
                    <a:pt x="3430" y="368"/>
                    <a:pt x="3394" y="178"/>
                  </a:cubicBezTo>
                  <a:cubicBezTo>
                    <a:pt x="3394" y="142"/>
                    <a:pt x="3370" y="94"/>
                    <a:pt x="3347" y="82"/>
                  </a:cubicBezTo>
                  <a:cubicBezTo>
                    <a:pt x="3311" y="70"/>
                    <a:pt x="3287" y="47"/>
                    <a:pt x="3251" y="47"/>
                  </a:cubicBezTo>
                  <a:cubicBezTo>
                    <a:pt x="3038" y="14"/>
                    <a:pt x="2819" y="1"/>
                    <a:pt x="25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0"/>
            <p:cNvSpPr/>
            <p:nvPr/>
          </p:nvSpPr>
          <p:spPr>
            <a:xfrm rot="1059603">
              <a:off x="7316690" y="2981243"/>
              <a:ext cx="434231" cy="140468"/>
            </a:xfrm>
            <a:custGeom>
              <a:avLst/>
              <a:gdLst/>
              <a:ahLst/>
              <a:cxnLst/>
              <a:rect l="l" t="t" r="r" b="b"/>
              <a:pathLst>
                <a:path w="3716" h="1202" extrusionOk="0">
                  <a:moveTo>
                    <a:pt x="2704" y="261"/>
                  </a:moveTo>
                  <a:cubicBezTo>
                    <a:pt x="2930" y="261"/>
                    <a:pt x="3156" y="273"/>
                    <a:pt x="3370" y="332"/>
                  </a:cubicBezTo>
                  <a:lnTo>
                    <a:pt x="3394" y="332"/>
                  </a:lnTo>
                  <a:lnTo>
                    <a:pt x="3394" y="344"/>
                  </a:lnTo>
                  <a:cubicBezTo>
                    <a:pt x="3418" y="487"/>
                    <a:pt x="3454" y="618"/>
                    <a:pt x="3454" y="761"/>
                  </a:cubicBezTo>
                  <a:cubicBezTo>
                    <a:pt x="2394" y="844"/>
                    <a:pt x="1334" y="904"/>
                    <a:pt x="275" y="928"/>
                  </a:cubicBezTo>
                  <a:cubicBezTo>
                    <a:pt x="275" y="868"/>
                    <a:pt x="299" y="809"/>
                    <a:pt x="299" y="749"/>
                  </a:cubicBezTo>
                  <a:cubicBezTo>
                    <a:pt x="310" y="678"/>
                    <a:pt x="310" y="618"/>
                    <a:pt x="310" y="606"/>
                  </a:cubicBezTo>
                  <a:lnTo>
                    <a:pt x="310" y="571"/>
                  </a:lnTo>
                  <a:cubicBezTo>
                    <a:pt x="322" y="547"/>
                    <a:pt x="322" y="511"/>
                    <a:pt x="322" y="511"/>
                  </a:cubicBezTo>
                  <a:cubicBezTo>
                    <a:pt x="322" y="511"/>
                    <a:pt x="334" y="499"/>
                    <a:pt x="382" y="487"/>
                  </a:cubicBezTo>
                  <a:cubicBezTo>
                    <a:pt x="572" y="404"/>
                    <a:pt x="870" y="392"/>
                    <a:pt x="1132" y="380"/>
                  </a:cubicBezTo>
                  <a:cubicBezTo>
                    <a:pt x="1263" y="368"/>
                    <a:pt x="1382" y="368"/>
                    <a:pt x="1501" y="344"/>
                  </a:cubicBezTo>
                  <a:cubicBezTo>
                    <a:pt x="1906" y="309"/>
                    <a:pt x="2299" y="261"/>
                    <a:pt x="2704" y="261"/>
                  </a:cubicBezTo>
                  <a:close/>
                  <a:moveTo>
                    <a:pt x="2740" y="1"/>
                  </a:moveTo>
                  <a:cubicBezTo>
                    <a:pt x="2312" y="1"/>
                    <a:pt x="1886" y="48"/>
                    <a:pt x="1465" y="94"/>
                  </a:cubicBezTo>
                  <a:cubicBezTo>
                    <a:pt x="1370" y="106"/>
                    <a:pt x="1251" y="130"/>
                    <a:pt x="1108" y="130"/>
                  </a:cubicBezTo>
                  <a:cubicBezTo>
                    <a:pt x="834" y="130"/>
                    <a:pt x="513" y="142"/>
                    <a:pt x="275" y="249"/>
                  </a:cubicBezTo>
                  <a:cubicBezTo>
                    <a:pt x="120" y="309"/>
                    <a:pt x="84" y="344"/>
                    <a:pt x="37" y="511"/>
                  </a:cubicBezTo>
                  <a:lnTo>
                    <a:pt x="37" y="547"/>
                  </a:lnTo>
                  <a:cubicBezTo>
                    <a:pt x="37" y="571"/>
                    <a:pt x="37" y="606"/>
                    <a:pt x="25" y="737"/>
                  </a:cubicBezTo>
                  <a:cubicBezTo>
                    <a:pt x="13" y="821"/>
                    <a:pt x="13" y="987"/>
                    <a:pt x="1" y="1023"/>
                  </a:cubicBezTo>
                  <a:cubicBezTo>
                    <a:pt x="13" y="987"/>
                    <a:pt x="60" y="928"/>
                    <a:pt x="120" y="928"/>
                  </a:cubicBezTo>
                  <a:lnTo>
                    <a:pt x="120" y="1202"/>
                  </a:lnTo>
                  <a:lnTo>
                    <a:pt x="144" y="1202"/>
                  </a:lnTo>
                  <a:cubicBezTo>
                    <a:pt x="1287" y="1166"/>
                    <a:pt x="2454" y="1106"/>
                    <a:pt x="3597" y="1023"/>
                  </a:cubicBezTo>
                  <a:lnTo>
                    <a:pt x="3716" y="999"/>
                  </a:lnTo>
                  <a:lnTo>
                    <a:pt x="3716" y="880"/>
                  </a:lnTo>
                  <a:cubicBezTo>
                    <a:pt x="3716" y="678"/>
                    <a:pt x="3704" y="463"/>
                    <a:pt x="3656" y="273"/>
                  </a:cubicBezTo>
                  <a:cubicBezTo>
                    <a:pt x="3644" y="225"/>
                    <a:pt x="3632" y="166"/>
                    <a:pt x="3573" y="106"/>
                  </a:cubicBezTo>
                  <a:cubicBezTo>
                    <a:pt x="3525" y="70"/>
                    <a:pt x="3454" y="47"/>
                    <a:pt x="3418" y="47"/>
                  </a:cubicBezTo>
                  <a:cubicBezTo>
                    <a:pt x="3192" y="14"/>
                    <a:pt x="2966" y="1"/>
                    <a:pt x="2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s 1"/>
          <p:cNvSpPr/>
          <p:nvPr/>
        </p:nvSpPr>
        <p:spPr>
          <a:xfrm>
            <a:off x="107315" y="195580"/>
            <a:ext cx="8953500" cy="39179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vi-VN" altLang="en-US" sz="2100" i="1">
                <a:latin typeface="Times New Roman" panose="02020603050405020304" charset="0"/>
                <a:cs typeface="Times New Roman" panose="02020603050405020304" charset="0"/>
              </a:rPr>
              <a:t>Hãy dùng mệnh giá của “ngân phiếu” để chi tiêu sao cho hợp lí các khoản sau: </a:t>
            </a:r>
            <a:r>
              <a:rPr lang="vi-VN" altLang="en-US" sz="2100" i="1" u="heavy">
                <a:latin typeface="Times New Roman" panose="02020603050405020304" charset="0"/>
                <a:cs typeface="Times New Roman" panose="02020603050405020304" charset="0"/>
              </a:rPr>
              <a:t> </a:t>
            </a:r>
            <a:r>
              <a:rPr lang="vi-VN" altLang="en-US" sz="2100" i="1">
                <a:latin typeface="Times New Roman" panose="02020603050405020304" charset="0"/>
                <a:cs typeface="Times New Roman" panose="02020603050405020304" charset="0"/>
              </a:rPr>
              <a:t> </a:t>
            </a:r>
          </a:p>
        </p:txBody>
      </p:sp>
      <p:pic>
        <p:nvPicPr>
          <p:cNvPr id="105" name="Picture 104"/>
          <p:cNvPicPr/>
          <p:nvPr/>
        </p:nvPicPr>
        <p:blipFill>
          <a:blip r:embed="rId3"/>
          <a:stretch>
            <a:fillRect/>
          </a:stretch>
        </p:blipFill>
        <p:spPr>
          <a:xfrm>
            <a:off x="107315" y="1203960"/>
            <a:ext cx="2103755" cy="1744980"/>
          </a:xfrm>
          <a:prstGeom prst="rect">
            <a:avLst/>
          </a:prstGeom>
          <a:noFill/>
          <a:ln w="9525">
            <a:noFill/>
          </a:ln>
        </p:spPr>
      </p:pic>
      <p:pic>
        <p:nvPicPr>
          <p:cNvPr id="106" name="Picture 105"/>
          <p:cNvPicPr/>
          <p:nvPr/>
        </p:nvPicPr>
        <p:blipFill>
          <a:blip r:embed="rId4"/>
          <a:stretch>
            <a:fillRect/>
          </a:stretch>
        </p:blipFill>
        <p:spPr>
          <a:xfrm>
            <a:off x="2267585" y="1207135"/>
            <a:ext cx="2149475" cy="1741805"/>
          </a:xfrm>
          <a:prstGeom prst="rect">
            <a:avLst/>
          </a:prstGeom>
          <a:noFill/>
          <a:ln w="9525">
            <a:noFill/>
          </a:ln>
        </p:spPr>
      </p:pic>
      <p:pic>
        <p:nvPicPr>
          <p:cNvPr id="100" name="Picture 99"/>
          <p:cNvPicPr/>
          <p:nvPr/>
        </p:nvPicPr>
        <p:blipFill>
          <a:blip r:embed="rId5"/>
          <a:srcRect l="17007" r="8126"/>
          <a:stretch>
            <a:fillRect/>
          </a:stretch>
        </p:blipFill>
        <p:spPr>
          <a:xfrm>
            <a:off x="4473575" y="1207135"/>
            <a:ext cx="2245360" cy="1741805"/>
          </a:xfrm>
          <a:prstGeom prst="rect">
            <a:avLst/>
          </a:prstGeom>
          <a:noFill/>
          <a:ln w="9525">
            <a:noFill/>
          </a:ln>
        </p:spPr>
      </p:pic>
      <p:pic>
        <p:nvPicPr>
          <p:cNvPr id="101" name="Picture 100"/>
          <p:cNvPicPr/>
          <p:nvPr/>
        </p:nvPicPr>
        <p:blipFill>
          <a:blip r:embed="rId6"/>
          <a:stretch>
            <a:fillRect/>
          </a:stretch>
        </p:blipFill>
        <p:spPr>
          <a:xfrm>
            <a:off x="6775450" y="1207135"/>
            <a:ext cx="2280920" cy="1741170"/>
          </a:xfrm>
          <a:prstGeom prst="rect">
            <a:avLst/>
          </a:prstGeom>
          <a:noFill/>
          <a:ln w="9525">
            <a:noFill/>
          </a:ln>
        </p:spPr>
      </p:pic>
      <p:pic>
        <p:nvPicPr>
          <p:cNvPr id="102" name="Picture 101"/>
          <p:cNvPicPr/>
          <p:nvPr/>
        </p:nvPicPr>
        <p:blipFill>
          <a:blip r:embed="rId7"/>
          <a:stretch>
            <a:fillRect/>
          </a:stretch>
        </p:blipFill>
        <p:spPr>
          <a:xfrm>
            <a:off x="107315" y="3190240"/>
            <a:ext cx="2103755" cy="1850390"/>
          </a:xfrm>
          <a:prstGeom prst="rect">
            <a:avLst/>
          </a:prstGeom>
          <a:noFill/>
          <a:ln w="9525">
            <a:noFill/>
          </a:ln>
        </p:spPr>
      </p:pic>
      <p:pic>
        <p:nvPicPr>
          <p:cNvPr id="103" name="Picture 102"/>
          <p:cNvPicPr/>
          <p:nvPr/>
        </p:nvPicPr>
        <p:blipFill>
          <a:blip r:embed="rId8"/>
          <a:stretch>
            <a:fillRect/>
          </a:stretch>
        </p:blipFill>
        <p:spPr>
          <a:xfrm>
            <a:off x="2267585" y="3190240"/>
            <a:ext cx="2148840" cy="1851025"/>
          </a:xfrm>
          <a:prstGeom prst="rect">
            <a:avLst/>
          </a:prstGeom>
          <a:noFill/>
          <a:ln w="9525">
            <a:noFill/>
          </a:ln>
        </p:spPr>
      </p:pic>
      <p:pic>
        <p:nvPicPr>
          <p:cNvPr id="104" name="Picture 103"/>
          <p:cNvPicPr/>
          <p:nvPr/>
        </p:nvPicPr>
        <p:blipFill>
          <a:blip r:embed="rId9"/>
          <a:stretch>
            <a:fillRect/>
          </a:stretch>
        </p:blipFill>
        <p:spPr>
          <a:xfrm>
            <a:off x="4472940" y="3189605"/>
            <a:ext cx="2242820" cy="1851660"/>
          </a:xfrm>
          <a:prstGeom prst="rect">
            <a:avLst/>
          </a:prstGeom>
          <a:noFill/>
          <a:ln w="9525">
            <a:noFill/>
          </a:ln>
        </p:spPr>
      </p:pic>
      <p:sp>
        <p:nvSpPr>
          <p:cNvPr id="3" name="Rectangles 2"/>
          <p:cNvSpPr/>
          <p:nvPr/>
        </p:nvSpPr>
        <p:spPr>
          <a:xfrm>
            <a:off x="6795135" y="3190875"/>
            <a:ext cx="2232025" cy="185039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vi-VN" altLang="en-US" sz="3200">
                <a:latin typeface="Times New Roman" panose="02020603050405020304" charset="0"/>
                <a:cs typeface="Times New Roman" panose="02020603050405020304" charset="0"/>
              </a:rPr>
              <a:t>Khác...</a:t>
            </a:r>
          </a:p>
        </p:txBody>
      </p:sp>
      <p:sp>
        <p:nvSpPr>
          <p:cNvPr id="4" name="Text Box 3"/>
          <p:cNvSpPr txBox="1"/>
          <p:nvPr/>
        </p:nvSpPr>
        <p:spPr>
          <a:xfrm>
            <a:off x="151765" y="832485"/>
            <a:ext cx="1971675" cy="398780"/>
          </a:xfrm>
          <a:prstGeom prst="rect">
            <a:avLst/>
          </a:prstGeom>
          <a:noFill/>
        </p:spPr>
        <p:txBody>
          <a:bodyPr wrap="square" rtlCol="0">
            <a:spAutoFit/>
          </a:bodyPr>
          <a:lstStyle/>
          <a:p>
            <a:pPr algn="ctr"/>
            <a:r>
              <a:rPr lang="vi-VN" altLang="en-US" sz="2000">
                <a:latin typeface="Times New Roman" panose="02020603050405020304" charset="0"/>
                <a:cs typeface="Times New Roman" panose="02020603050405020304" charset="0"/>
              </a:rPr>
              <a:t>Ăn uống </a:t>
            </a:r>
          </a:p>
        </p:txBody>
      </p:sp>
      <p:sp>
        <p:nvSpPr>
          <p:cNvPr id="5" name="Text Box 4"/>
          <p:cNvSpPr txBox="1"/>
          <p:nvPr/>
        </p:nvSpPr>
        <p:spPr>
          <a:xfrm>
            <a:off x="2267585" y="832485"/>
            <a:ext cx="1971675" cy="398780"/>
          </a:xfrm>
          <a:prstGeom prst="rect">
            <a:avLst/>
          </a:prstGeom>
          <a:noFill/>
        </p:spPr>
        <p:txBody>
          <a:bodyPr wrap="square" rtlCol="0">
            <a:spAutoFit/>
          </a:bodyPr>
          <a:lstStyle/>
          <a:p>
            <a:pPr algn="ctr"/>
            <a:r>
              <a:rPr lang="vi-VN" altLang="en-US" sz="2000">
                <a:latin typeface="Times New Roman" panose="02020603050405020304" charset="0"/>
                <a:cs typeface="Times New Roman" panose="02020603050405020304" charset="0"/>
              </a:rPr>
              <a:t>Mua sắm </a:t>
            </a:r>
          </a:p>
        </p:txBody>
      </p:sp>
      <p:sp>
        <p:nvSpPr>
          <p:cNvPr id="7" name="Text Box 6"/>
          <p:cNvSpPr txBox="1"/>
          <p:nvPr/>
        </p:nvSpPr>
        <p:spPr>
          <a:xfrm>
            <a:off x="4561205" y="843280"/>
            <a:ext cx="1971675" cy="398780"/>
          </a:xfrm>
          <a:prstGeom prst="rect">
            <a:avLst/>
          </a:prstGeom>
          <a:noFill/>
        </p:spPr>
        <p:txBody>
          <a:bodyPr wrap="square" rtlCol="0">
            <a:spAutoFit/>
          </a:bodyPr>
          <a:lstStyle/>
          <a:p>
            <a:pPr algn="ctr"/>
            <a:r>
              <a:rPr lang="vi-VN" altLang="en-US" sz="2000">
                <a:latin typeface="Times New Roman" panose="02020603050405020304" charset="0"/>
                <a:cs typeface="Times New Roman" panose="02020603050405020304" charset="0"/>
              </a:rPr>
              <a:t>Điện nước </a:t>
            </a:r>
          </a:p>
        </p:txBody>
      </p:sp>
      <p:sp>
        <p:nvSpPr>
          <p:cNvPr id="8" name="Text Box 7"/>
          <p:cNvSpPr txBox="1"/>
          <p:nvPr/>
        </p:nvSpPr>
        <p:spPr>
          <a:xfrm>
            <a:off x="6911975" y="843280"/>
            <a:ext cx="1971675" cy="398780"/>
          </a:xfrm>
          <a:prstGeom prst="rect">
            <a:avLst/>
          </a:prstGeom>
          <a:noFill/>
        </p:spPr>
        <p:txBody>
          <a:bodyPr wrap="square" rtlCol="0">
            <a:spAutoFit/>
          </a:bodyPr>
          <a:lstStyle/>
          <a:p>
            <a:pPr algn="ctr"/>
            <a:r>
              <a:rPr lang="vi-VN" altLang="en-US" sz="2000">
                <a:latin typeface="Times New Roman" panose="02020603050405020304" charset="0"/>
                <a:cs typeface="Times New Roman" panose="02020603050405020304" charset="0"/>
              </a:rPr>
              <a:t>Học tập </a:t>
            </a:r>
          </a:p>
        </p:txBody>
      </p:sp>
      <p:sp>
        <p:nvSpPr>
          <p:cNvPr id="9" name="Text Box 8"/>
          <p:cNvSpPr txBox="1"/>
          <p:nvPr/>
        </p:nvSpPr>
        <p:spPr>
          <a:xfrm>
            <a:off x="173355" y="4587875"/>
            <a:ext cx="1971675" cy="39878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vi-VN" altLang="en-US" sz="2000">
                <a:latin typeface="Times New Roman" panose="02020603050405020304" charset="0"/>
                <a:cs typeface="Times New Roman" panose="02020603050405020304" charset="0"/>
              </a:rPr>
              <a:t>Đi lại </a:t>
            </a:r>
          </a:p>
        </p:txBody>
      </p:sp>
      <p:sp>
        <p:nvSpPr>
          <p:cNvPr id="10" name="Text Box 9"/>
          <p:cNvSpPr txBox="1"/>
          <p:nvPr/>
        </p:nvSpPr>
        <p:spPr>
          <a:xfrm>
            <a:off x="2322830" y="4587875"/>
            <a:ext cx="1971675" cy="39878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vi-VN" altLang="en-US" sz="2000">
                <a:latin typeface="Times New Roman" panose="02020603050405020304" charset="0"/>
                <a:cs typeface="Times New Roman" panose="02020603050405020304" charset="0"/>
              </a:rPr>
              <a:t>Chăm sóc SK </a:t>
            </a:r>
          </a:p>
        </p:txBody>
      </p:sp>
      <p:sp>
        <p:nvSpPr>
          <p:cNvPr id="11" name="Text Box 10"/>
          <p:cNvSpPr txBox="1"/>
          <p:nvPr/>
        </p:nvSpPr>
        <p:spPr>
          <a:xfrm>
            <a:off x="4608195" y="4587875"/>
            <a:ext cx="1971675" cy="39878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vi-VN" altLang="en-US" sz="2000">
                <a:latin typeface="Times New Roman" panose="02020603050405020304" charset="0"/>
                <a:cs typeface="Times New Roman" panose="02020603050405020304" charset="0"/>
              </a:rPr>
              <a:t>Vui chơi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 name="Picture 104"/>
          <p:cNvPicPr/>
          <p:nvPr/>
        </p:nvPicPr>
        <p:blipFill>
          <a:blip r:embed="rId2"/>
          <a:stretch>
            <a:fillRect/>
          </a:stretch>
        </p:blipFill>
        <p:spPr>
          <a:xfrm>
            <a:off x="706755" y="483870"/>
            <a:ext cx="7731125" cy="4659630"/>
          </a:xfrm>
          <a:prstGeom prst="rect">
            <a:avLst/>
          </a:prstGeom>
          <a:noFill/>
          <a:ln w="9525">
            <a:noFill/>
          </a:ln>
        </p:spPr>
      </p:pic>
      <p:sp>
        <p:nvSpPr>
          <p:cNvPr id="2" name="Rectangles 1"/>
          <p:cNvSpPr/>
          <p:nvPr/>
        </p:nvSpPr>
        <p:spPr>
          <a:xfrm>
            <a:off x="2090420" y="92075"/>
            <a:ext cx="4962525" cy="391795"/>
          </a:xfrm>
          <a:prstGeom prst="rect">
            <a:avLst/>
          </a:prstGeom>
          <a:solidFill>
            <a:srgbClr val="FF0000"/>
          </a:solidFill>
        </p:spPr>
        <p:style>
          <a:lnRef idx="2">
            <a:schemeClr val="dk1"/>
          </a:lnRef>
          <a:fillRef idx="1">
            <a:schemeClr val="lt1"/>
          </a:fillRef>
          <a:effectRef idx="0">
            <a:schemeClr val="dk1"/>
          </a:effectRef>
          <a:fontRef idx="minor">
            <a:schemeClr val="dk1"/>
          </a:fontRef>
        </p:style>
        <p:txBody>
          <a:bodyPr rtlCol="0" anchor="ctr"/>
          <a:lstStyle/>
          <a:p>
            <a:pPr algn="ctr"/>
            <a:r>
              <a:rPr lang="vi-VN" altLang="en-US" sz="2100" b="1">
                <a:solidFill>
                  <a:schemeClr val="bg1"/>
                </a:solidFill>
                <a:latin typeface="Times New Roman" panose="02020603050405020304" charset="0"/>
                <a:cs typeface="Times New Roman" panose="02020603050405020304" charset="0"/>
              </a:rPr>
              <a:t>Thống kê khoản chi tiêu của cá nhân</a:t>
            </a:r>
          </a:p>
        </p:txBody>
      </p:sp>
      <p:sp>
        <p:nvSpPr>
          <p:cNvPr id="4" name="Rectangles 3"/>
          <p:cNvSpPr/>
          <p:nvPr/>
        </p:nvSpPr>
        <p:spPr>
          <a:xfrm>
            <a:off x="2091055" y="92075"/>
            <a:ext cx="4962525" cy="391795"/>
          </a:xfrm>
          <a:prstGeom prst="rect">
            <a:avLst/>
          </a:prstGeom>
          <a:solidFill>
            <a:srgbClr val="FF0000"/>
          </a:solidFill>
        </p:spPr>
        <p:style>
          <a:lnRef idx="2">
            <a:schemeClr val="dk1"/>
          </a:lnRef>
          <a:fillRef idx="1">
            <a:schemeClr val="lt1"/>
          </a:fillRef>
          <a:effectRef idx="0">
            <a:schemeClr val="dk1"/>
          </a:effectRef>
          <a:fontRef idx="minor">
            <a:schemeClr val="dk1"/>
          </a:fontRef>
        </p:style>
        <p:txBody>
          <a:bodyPr rtlCol="0" anchor="ctr"/>
          <a:lstStyle/>
          <a:p>
            <a:pPr algn="ctr"/>
            <a:r>
              <a:rPr lang="vi-VN" altLang="en-US" sz="2100" b="1">
                <a:solidFill>
                  <a:schemeClr val="bg1"/>
                </a:solidFill>
                <a:latin typeface="Times New Roman" panose="02020603050405020304" charset="0"/>
                <a:cs typeface="Times New Roman" panose="02020603050405020304" charset="0"/>
              </a:rPr>
              <a:t>Thống kê khoản chi tiêu của hộ gia đình</a:t>
            </a:r>
          </a:p>
        </p:txBody>
      </p:sp>
      <p:pic>
        <p:nvPicPr>
          <p:cNvPr id="108" name="Picture 107"/>
          <p:cNvPicPr/>
          <p:nvPr/>
        </p:nvPicPr>
        <p:blipFill>
          <a:blip r:embed="rId3">
            <a:lum bright="12000"/>
          </a:blip>
          <a:stretch>
            <a:fillRect/>
          </a:stretch>
        </p:blipFill>
        <p:spPr>
          <a:xfrm>
            <a:off x="755015" y="555625"/>
            <a:ext cx="7644130" cy="455612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nodeType="clickEffect">
                                  <p:stCondLst>
                                    <p:cond delay="0"/>
                                  </p:stCondLst>
                                  <p:childTnLst>
                                    <p:set>
                                      <p:cBhvr>
                                        <p:cTn id="12" dur="1" fill="hold">
                                          <p:stCondLst>
                                            <p:cond delay="0"/>
                                          </p:stCondLst>
                                        </p:cTn>
                                        <p:tgtEl>
                                          <p:spTgt spid="108"/>
                                        </p:tgtEl>
                                        <p:attrNameLst>
                                          <p:attrName>style.visibility</p:attrName>
                                        </p:attrNameLst>
                                      </p:cBhvr>
                                      <p:to>
                                        <p:strVal val="visible"/>
                                      </p:to>
                                    </p:set>
                                    <p:animEffect transition="in" filter="strips(downLeft)">
                                      <p:cBhvr>
                                        <p:cTn id="13"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62"/>
        <p:cNvGrpSpPr/>
        <p:nvPr/>
      </p:nvGrpSpPr>
      <p:grpSpPr>
        <a:xfrm>
          <a:off x="0" y="0"/>
          <a:ext cx="0" cy="0"/>
          <a:chOff x="0" y="0"/>
          <a:chExt cx="0" cy="0"/>
        </a:xfrm>
      </p:grpSpPr>
      <p:sp>
        <p:nvSpPr>
          <p:cNvPr id="1663" name="Google Shape;1663;p41"/>
          <p:cNvSpPr/>
          <p:nvPr/>
        </p:nvSpPr>
        <p:spPr>
          <a:xfrm>
            <a:off x="827405" y="1924050"/>
            <a:ext cx="7781290" cy="842010"/>
          </a:xfrm>
          <a:prstGeom prst="roundRect">
            <a:avLst>
              <a:gd name="adj" fmla="val 50000"/>
            </a:avLst>
          </a:prstGeom>
          <a:solidFill>
            <a:srgbClr val="4D3B6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1"/>
          <p:cNvSpPr/>
          <p:nvPr/>
        </p:nvSpPr>
        <p:spPr>
          <a:xfrm>
            <a:off x="827405" y="3196590"/>
            <a:ext cx="7719695" cy="951230"/>
          </a:xfrm>
          <a:prstGeom prst="roundRect">
            <a:avLst>
              <a:gd name="adj" fmla="val 50000"/>
            </a:avLst>
          </a:prstGeom>
          <a:solidFill>
            <a:srgbClr val="4D3B6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1"/>
          <p:cNvSpPr/>
          <p:nvPr/>
        </p:nvSpPr>
        <p:spPr>
          <a:xfrm>
            <a:off x="971471" y="2030145"/>
            <a:ext cx="630000" cy="630000"/>
          </a:xfrm>
          <a:prstGeom prst="ellipse">
            <a:avLst/>
          </a:prstGeom>
          <a:solidFill>
            <a:schemeClr val="accent3"/>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1"/>
          <p:cNvSpPr/>
          <p:nvPr/>
        </p:nvSpPr>
        <p:spPr>
          <a:xfrm>
            <a:off x="971408" y="3363645"/>
            <a:ext cx="630000" cy="630000"/>
          </a:xfrm>
          <a:prstGeom prst="ellipse">
            <a:avLst/>
          </a:prstGeom>
          <a:solidFill>
            <a:schemeClr val="accent4"/>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1"/>
          <p:cNvSpPr txBox="1">
            <a:spLocks noGrp="1"/>
          </p:cNvSpPr>
          <p:nvPr>
            <p:ph type="title"/>
          </p:nvPr>
        </p:nvSpPr>
        <p:spPr>
          <a:xfrm>
            <a:off x="713225" y="954370"/>
            <a:ext cx="7717500" cy="5727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vi-VN" altLang="en-GB" sz="3600">
                <a:solidFill>
                  <a:srgbClr val="FF0000"/>
                </a:solidFill>
                <a:latin typeface="Times New Roman" panose="02020603050405020304" charset="0"/>
                <a:cs typeface="Times New Roman" panose="02020603050405020304" charset="0"/>
              </a:rPr>
              <a:t>NỘI DUNG BÀI HỌC</a:t>
            </a:r>
          </a:p>
        </p:txBody>
      </p:sp>
      <p:sp>
        <p:nvSpPr>
          <p:cNvPr id="1672" name="Google Shape;1672;p41"/>
          <p:cNvSpPr txBox="1">
            <a:spLocks noGrp="1"/>
          </p:cNvSpPr>
          <p:nvPr>
            <p:ph type="subTitle" idx="2"/>
          </p:nvPr>
        </p:nvSpPr>
        <p:spPr>
          <a:xfrm>
            <a:off x="1763395" y="2209800"/>
            <a:ext cx="6601460" cy="355600"/>
          </a:xfrm>
          <a:prstGeom prst="rect">
            <a:avLst/>
          </a:prstGeom>
        </p:spPr>
        <p:txBody>
          <a:bodyPr spcFirstLastPara="1" wrap="square" lIns="0" tIns="0" rIns="0" bIns="0" anchor="b" anchorCtr="0">
            <a:noAutofit/>
          </a:bodyPr>
          <a:lstStyle/>
          <a:p>
            <a:pPr marL="0" lvl="0" indent="0" algn="just" rtl="0">
              <a:spcBef>
                <a:spcPts val="0"/>
              </a:spcBef>
              <a:spcAft>
                <a:spcPts val="0"/>
              </a:spcAft>
              <a:buNone/>
            </a:pPr>
            <a:r>
              <a:rPr lang="vi-VN" altLang="en-GB" sz="3200">
                <a:latin typeface="Times New Roman" panose="02020603050405020304" charset="0"/>
                <a:cs typeface="Times New Roman" panose="02020603050405020304" charset="0"/>
              </a:rPr>
              <a:t>Ý nghĩa của việc quản lí tiền hiệu quả</a:t>
            </a:r>
          </a:p>
        </p:txBody>
      </p:sp>
      <p:sp>
        <p:nvSpPr>
          <p:cNvPr id="1674" name="Google Shape;1674;p41"/>
          <p:cNvSpPr txBox="1">
            <a:spLocks noGrp="1"/>
          </p:cNvSpPr>
          <p:nvPr>
            <p:ph type="title" idx="3"/>
          </p:nvPr>
        </p:nvSpPr>
        <p:spPr>
          <a:xfrm>
            <a:off x="971466" y="2030210"/>
            <a:ext cx="630000" cy="473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GB"/>
              <a:t>01</a:t>
            </a:r>
          </a:p>
        </p:txBody>
      </p:sp>
      <p:sp>
        <p:nvSpPr>
          <p:cNvPr id="1677" name="Google Shape;1677;p41"/>
          <p:cNvSpPr txBox="1">
            <a:spLocks noGrp="1"/>
          </p:cNvSpPr>
          <p:nvPr>
            <p:ph type="title" idx="6"/>
          </p:nvPr>
        </p:nvSpPr>
        <p:spPr>
          <a:xfrm>
            <a:off x="970478" y="3333865"/>
            <a:ext cx="630900" cy="473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GB"/>
              <a:t>02</a:t>
            </a:r>
          </a:p>
        </p:txBody>
      </p:sp>
      <p:grpSp>
        <p:nvGrpSpPr>
          <p:cNvPr id="1684" name="Google Shape;1684;p41"/>
          <p:cNvGrpSpPr/>
          <p:nvPr/>
        </p:nvGrpSpPr>
        <p:grpSpPr>
          <a:xfrm rot="-2245773">
            <a:off x="1129452" y="1066005"/>
            <a:ext cx="425150" cy="323325"/>
            <a:chOff x="2447054" y="1465580"/>
            <a:chExt cx="278328" cy="211668"/>
          </a:xfrm>
        </p:grpSpPr>
        <p:sp>
          <p:nvSpPr>
            <p:cNvPr id="1685" name="Google Shape;1685;p41"/>
            <p:cNvSpPr/>
            <p:nvPr/>
          </p:nvSpPr>
          <p:spPr>
            <a:xfrm>
              <a:off x="2456892" y="1475392"/>
              <a:ext cx="258705" cy="69882"/>
            </a:xfrm>
            <a:custGeom>
              <a:avLst/>
              <a:gdLst/>
              <a:ahLst/>
              <a:cxnLst/>
              <a:rect l="l" t="t" r="r" b="b"/>
              <a:pathLst>
                <a:path w="3454" h="933" extrusionOk="0">
                  <a:moveTo>
                    <a:pt x="2601" y="0"/>
                  </a:moveTo>
                  <a:cubicBezTo>
                    <a:pt x="2183" y="0"/>
                    <a:pt x="1756" y="52"/>
                    <a:pt x="1334" y="99"/>
                  </a:cubicBezTo>
                  <a:cubicBezTo>
                    <a:pt x="989" y="147"/>
                    <a:pt x="501" y="99"/>
                    <a:pt x="191" y="230"/>
                  </a:cubicBezTo>
                  <a:cubicBezTo>
                    <a:pt x="60" y="289"/>
                    <a:pt x="60" y="301"/>
                    <a:pt x="25" y="444"/>
                  </a:cubicBezTo>
                  <a:cubicBezTo>
                    <a:pt x="37" y="492"/>
                    <a:pt x="13" y="932"/>
                    <a:pt x="1" y="932"/>
                  </a:cubicBezTo>
                  <a:lnTo>
                    <a:pt x="1" y="932"/>
                  </a:lnTo>
                  <a:cubicBezTo>
                    <a:pt x="1156" y="885"/>
                    <a:pt x="2299" y="825"/>
                    <a:pt x="3454" y="754"/>
                  </a:cubicBezTo>
                  <a:cubicBezTo>
                    <a:pt x="3454" y="563"/>
                    <a:pt x="3430" y="373"/>
                    <a:pt x="3394" y="170"/>
                  </a:cubicBezTo>
                  <a:cubicBezTo>
                    <a:pt x="3394" y="147"/>
                    <a:pt x="3370" y="99"/>
                    <a:pt x="3347" y="87"/>
                  </a:cubicBezTo>
                  <a:cubicBezTo>
                    <a:pt x="3311" y="75"/>
                    <a:pt x="3287" y="51"/>
                    <a:pt x="3251" y="51"/>
                  </a:cubicBezTo>
                  <a:cubicBezTo>
                    <a:pt x="3038" y="14"/>
                    <a:pt x="2821" y="0"/>
                    <a:pt x="2601" y="0"/>
                  </a:cubicBezTo>
                  <a:close/>
                  <a:moveTo>
                    <a:pt x="1" y="932"/>
                  </a:moveTo>
                  <a:cubicBezTo>
                    <a:pt x="1" y="932"/>
                    <a:pt x="1" y="932"/>
                    <a:pt x="1" y="932"/>
                  </a:cubicBezTo>
                  <a:cubicBezTo>
                    <a:pt x="1" y="932"/>
                    <a:pt x="1" y="932"/>
                    <a:pt x="1" y="93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41"/>
            <p:cNvSpPr/>
            <p:nvPr/>
          </p:nvSpPr>
          <p:spPr>
            <a:xfrm>
              <a:off x="2447054" y="1465580"/>
              <a:ext cx="278328" cy="89506"/>
            </a:xfrm>
            <a:custGeom>
              <a:avLst/>
              <a:gdLst/>
              <a:ahLst/>
              <a:cxnLst/>
              <a:rect l="l" t="t" r="r" b="b"/>
              <a:pathLst>
                <a:path w="3716" h="1195" extrusionOk="0">
                  <a:moveTo>
                    <a:pt x="2704" y="266"/>
                  </a:moveTo>
                  <a:cubicBezTo>
                    <a:pt x="2930" y="266"/>
                    <a:pt x="3156" y="278"/>
                    <a:pt x="3370" y="337"/>
                  </a:cubicBezTo>
                  <a:lnTo>
                    <a:pt x="3394" y="337"/>
                  </a:lnTo>
                  <a:lnTo>
                    <a:pt x="3394" y="349"/>
                  </a:lnTo>
                  <a:cubicBezTo>
                    <a:pt x="3418" y="480"/>
                    <a:pt x="3454" y="623"/>
                    <a:pt x="3454" y="766"/>
                  </a:cubicBezTo>
                  <a:cubicBezTo>
                    <a:pt x="2394" y="837"/>
                    <a:pt x="1334" y="897"/>
                    <a:pt x="275" y="932"/>
                  </a:cubicBezTo>
                  <a:cubicBezTo>
                    <a:pt x="275" y="873"/>
                    <a:pt x="299" y="813"/>
                    <a:pt x="299" y="754"/>
                  </a:cubicBezTo>
                  <a:cubicBezTo>
                    <a:pt x="310" y="682"/>
                    <a:pt x="310" y="623"/>
                    <a:pt x="310" y="599"/>
                  </a:cubicBezTo>
                  <a:lnTo>
                    <a:pt x="310" y="575"/>
                  </a:lnTo>
                  <a:cubicBezTo>
                    <a:pt x="322" y="540"/>
                    <a:pt x="322" y="516"/>
                    <a:pt x="322" y="516"/>
                  </a:cubicBezTo>
                  <a:cubicBezTo>
                    <a:pt x="322" y="516"/>
                    <a:pt x="334" y="504"/>
                    <a:pt x="382" y="480"/>
                  </a:cubicBezTo>
                  <a:cubicBezTo>
                    <a:pt x="572" y="409"/>
                    <a:pt x="870" y="397"/>
                    <a:pt x="1132" y="385"/>
                  </a:cubicBezTo>
                  <a:cubicBezTo>
                    <a:pt x="1263" y="361"/>
                    <a:pt x="1382" y="361"/>
                    <a:pt x="1501" y="349"/>
                  </a:cubicBezTo>
                  <a:cubicBezTo>
                    <a:pt x="1906" y="301"/>
                    <a:pt x="2299" y="266"/>
                    <a:pt x="2704" y="266"/>
                  </a:cubicBezTo>
                  <a:close/>
                  <a:moveTo>
                    <a:pt x="2742" y="0"/>
                  </a:moveTo>
                  <a:cubicBezTo>
                    <a:pt x="2314" y="0"/>
                    <a:pt x="1887" y="52"/>
                    <a:pt x="1465" y="99"/>
                  </a:cubicBezTo>
                  <a:cubicBezTo>
                    <a:pt x="1370" y="111"/>
                    <a:pt x="1251" y="123"/>
                    <a:pt x="1108" y="123"/>
                  </a:cubicBezTo>
                  <a:cubicBezTo>
                    <a:pt x="834" y="123"/>
                    <a:pt x="513" y="147"/>
                    <a:pt x="275" y="242"/>
                  </a:cubicBezTo>
                  <a:cubicBezTo>
                    <a:pt x="120" y="301"/>
                    <a:pt x="84" y="349"/>
                    <a:pt x="37" y="516"/>
                  </a:cubicBezTo>
                  <a:lnTo>
                    <a:pt x="37" y="540"/>
                  </a:lnTo>
                  <a:cubicBezTo>
                    <a:pt x="37" y="575"/>
                    <a:pt x="37" y="599"/>
                    <a:pt x="25" y="742"/>
                  </a:cubicBezTo>
                  <a:cubicBezTo>
                    <a:pt x="13" y="825"/>
                    <a:pt x="13" y="992"/>
                    <a:pt x="1" y="1016"/>
                  </a:cubicBezTo>
                  <a:cubicBezTo>
                    <a:pt x="13" y="992"/>
                    <a:pt x="60" y="932"/>
                    <a:pt x="120" y="932"/>
                  </a:cubicBezTo>
                  <a:lnTo>
                    <a:pt x="120" y="1194"/>
                  </a:lnTo>
                  <a:lnTo>
                    <a:pt x="144" y="1194"/>
                  </a:lnTo>
                  <a:cubicBezTo>
                    <a:pt x="1287" y="1171"/>
                    <a:pt x="2454" y="1111"/>
                    <a:pt x="3597" y="1016"/>
                  </a:cubicBezTo>
                  <a:lnTo>
                    <a:pt x="3716" y="1004"/>
                  </a:lnTo>
                  <a:lnTo>
                    <a:pt x="3716" y="885"/>
                  </a:lnTo>
                  <a:cubicBezTo>
                    <a:pt x="3716" y="682"/>
                    <a:pt x="3704" y="468"/>
                    <a:pt x="3656" y="278"/>
                  </a:cubicBezTo>
                  <a:cubicBezTo>
                    <a:pt x="3644" y="230"/>
                    <a:pt x="3632" y="170"/>
                    <a:pt x="3573" y="111"/>
                  </a:cubicBezTo>
                  <a:cubicBezTo>
                    <a:pt x="3525" y="63"/>
                    <a:pt x="3454" y="51"/>
                    <a:pt x="3418" y="51"/>
                  </a:cubicBezTo>
                  <a:cubicBezTo>
                    <a:pt x="3193" y="15"/>
                    <a:pt x="2967" y="0"/>
                    <a:pt x="2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41"/>
            <p:cNvSpPr/>
            <p:nvPr/>
          </p:nvSpPr>
          <p:spPr>
            <a:xfrm>
              <a:off x="2456892" y="1597030"/>
              <a:ext cx="258705" cy="69507"/>
            </a:xfrm>
            <a:custGeom>
              <a:avLst/>
              <a:gdLst/>
              <a:ahLst/>
              <a:cxnLst/>
              <a:rect l="l" t="t" r="r" b="b"/>
              <a:pathLst>
                <a:path w="3454" h="928" extrusionOk="0">
                  <a:moveTo>
                    <a:pt x="2599" y="1"/>
                  </a:moveTo>
                  <a:cubicBezTo>
                    <a:pt x="2181" y="1"/>
                    <a:pt x="1755" y="47"/>
                    <a:pt x="1334" y="94"/>
                  </a:cubicBezTo>
                  <a:cubicBezTo>
                    <a:pt x="989" y="142"/>
                    <a:pt x="501" y="94"/>
                    <a:pt x="191" y="225"/>
                  </a:cubicBezTo>
                  <a:cubicBezTo>
                    <a:pt x="60" y="285"/>
                    <a:pt x="60" y="309"/>
                    <a:pt x="25" y="440"/>
                  </a:cubicBezTo>
                  <a:cubicBezTo>
                    <a:pt x="37" y="487"/>
                    <a:pt x="13" y="928"/>
                    <a:pt x="1" y="928"/>
                  </a:cubicBezTo>
                  <a:cubicBezTo>
                    <a:pt x="1156" y="892"/>
                    <a:pt x="2299" y="832"/>
                    <a:pt x="3454" y="749"/>
                  </a:cubicBezTo>
                  <a:cubicBezTo>
                    <a:pt x="3454" y="559"/>
                    <a:pt x="3430" y="368"/>
                    <a:pt x="3394" y="178"/>
                  </a:cubicBezTo>
                  <a:cubicBezTo>
                    <a:pt x="3394" y="142"/>
                    <a:pt x="3370" y="94"/>
                    <a:pt x="3347" y="82"/>
                  </a:cubicBezTo>
                  <a:cubicBezTo>
                    <a:pt x="3311" y="70"/>
                    <a:pt x="3287" y="47"/>
                    <a:pt x="3251" y="47"/>
                  </a:cubicBezTo>
                  <a:cubicBezTo>
                    <a:pt x="3038" y="14"/>
                    <a:pt x="2819" y="1"/>
                    <a:pt x="25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41"/>
            <p:cNvSpPr/>
            <p:nvPr/>
          </p:nvSpPr>
          <p:spPr>
            <a:xfrm>
              <a:off x="2447054" y="1587218"/>
              <a:ext cx="278328" cy="90030"/>
            </a:xfrm>
            <a:custGeom>
              <a:avLst/>
              <a:gdLst/>
              <a:ahLst/>
              <a:cxnLst/>
              <a:rect l="l" t="t" r="r" b="b"/>
              <a:pathLst>
                <a:path w="3716" h="1202" extrusionOk="0">
                  <a:moveTo>
                    <a:pt x="2704" y="261"/>
                  </a:moveTo>
                  <a:cubicBezTo>
                    <a:pt x="2930" y="261"/>
                    <a:pt x="3156" y="273"/>
                    <a:pt x="3370" y="332"/>
                  </a:cubicBezTo>
                  <a:lnTo>
                    <a:pt x="3394" y="332"/>
                  </a:lnTo>
                  <a:lnTo>
                    <a:pt x="3394" y="344"/>
                  </a:lnTo>
                  <a:cubicBezTo>
                    <a:pt x="3418" y="487"/>
                    <a:pt x="3454" y="618"/>
                    <a:pt x="3454" y="761"/>
                  </a:cubicBezTo>
                  <a:cubicBezTo>
                    <a:pt x="2394" y="844"/>
                    <a:pt x="1334" y="904"/>
                    <a:pt x="275" y="928"/>
                  </a:cubicBezTo>
                  <a:cubicBezTo>
                    <a:pt x="275" y="868"/>
                    <a:pt x="299" y="809"/>
                    <a:pt x="299" y="749"/>
                  </a:cubicBezTo>
                  <a:cubicBezTo>
                    <a:pt x="310" y="678"/>
                    <a:pt x="310" y="618"/>
                    <a:pt x="310" y="606"/>
                  </a:cubicBezTo>
                  <a:lnTo>
                    <a:pt x="310" y="571"/>
                  </a:lnTo>
                  <a:cubicBezTo>
                    <a:pt x="322" y="547"/>
                    <a:pt x="322" y="511"/>
                    <a:pt x="322" y="511"/>
                  </a:cubicBezTo>
                  <a:cubicBezTo>
                    <a:pt x="322" y="511"/>
                    <a:pt x="334" y="499"/>
                    <a:pt x="382" y="487"/>
                  </a:cubicBezTo>
                  <a:cubicBezTo>
                    <a:pt x="572" y="404"/>
                    <a:pt x="870" y="392"/>
                    <a:pt x="1132" y="380"/>
                  </a:cubicBezTo>
                  <a:cubicBezTo>
                    <a:pt x="1263" y="368"/>
                    <a:pt x="1382" y="368"/>
                    <a:pt x="1501" y="344"/>
                  </a:cubicBezTo>
                  <a:cubicBezTo>
                    <a:pt x="1906" y="309"/>
                    <a:pt x="2299" y="261"/>
                    <a:pt x="2704" y="261"/>
                  </a:cubicBezTo>
                  <a:close/>
                  <a:moveTo>
                    <a:pt x="2740" y="1"/>
                  </a:moveTo>
                  <a:cubicBezTo>
                    <a:pt x="2312" y="1"/>
                    <a:pt x="1886" y="48"/>
                    <a:pt x="1465" y="94"/>
                  </a:cubicBezTo>
                  <a:cubicBezTo>
                    <a:pt x="1370" y="106"/>
                    <a:pt x="1251" y="130"/>
                    <a:pt x="1108" y="130"/>
                  </a:cubicBezTo>
                  <a:cubicBezTo>
                    <a:pt x="834" y="130"/>
                    <a:pt x="513" y="142"/>
                    <a:pt x="275" y="249"/>
                  </a:cubicBezTo>
                  <a:cubicBezTo>
                    <a:pt x="120" y="309"/>
                    <a:pt x="84" y="344"/>
                    <a:pt x="37" y="511"/>
                  </a:cubicBezTo>
                  <a:lnTo>
                    <a:pt x="37" y="547"/>
                  </a:lnTo>
                  <a:cubicBezTo>
                    <a:pt x="37" y="571"/>
                    <a:pt x="37" y="606"/>
                    <a:pt x="25" y="737"/>
                  </a:cubicBezTo>
                  <a:cubicBezTo>
                    <a:pt x="13" y="821"/>
                    <a:pt x="13" y="987"/>
                    <a:pt x="1" y="1023"/>
                  </a:cubicBezTo>
                  <a:cubicBezTo>
                    <a:pt x="13" y="987"/>
                    <a:pt x="60" y="928"/>
                    <a:pt x="120" y="928"/>
                  </a:cubicBezTo>
                  <a:lnTo>
                    <a:pt x="120" y="1202"/>
                  </a:lnTo>
                  <a:lnTo>
                    <a:pt x="144" y="1202"/>
                  </a:lnTo>
                  <a:cubicBezTo>
                    <a:pt x="1287" y="1166"/>
                    <a:pt x="2454" y="1106"/>
                    <a:pt x="3597" y="1023"/>
                  </a:cubicBezTo>
                  <a:lnTo>
                    <a:pt x="3716" y="999"/>
                  </a:lnTo>
                  <a:lnTo>
                    <a:pt x="3716" y="880"/>
                  </a:lnTo>
                  <a:cubicBezTo>
                    <a:pt x="3716" y="678"/>
                    <a:pt x="3704" y="463"/>
                    <a:pt x="3656" y="273"/>
                  </a:cubicBezTo>
                  <a:cubicBezTo>
                    <a:pt x="3644" y="225"/>
                    <a:pt x="3632" y="166"/>
                    <a:pt x="3573" y="106"/>
                  </a:cubicBezTo>
                  <a:cubicBezTo>
                    <a:pt x="3525" y="70"/>
                    <a:pt x="3454" y="47"/>
                    <a:pt x="3418" y="47"/>
                  </a:cubicBezTo>
                  <a:cubicBezTo>
                    <a:pt x="3192" y="14"/>
                    <a:pt x="2966" y="1"/>
                    <a:pt x="2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9" name="Google Shape;1689;p41"/>
          <p:cNvGrpSpPr/>
          <p:nvPr/>
        </p:nvGrpSpPr>
        <p:grpSpPr>
          <a:xfrm>
            <a:off x="7131456" y="950434"/>
            <a:ext cx="626217" cy="689029"/>
            <a:chOff x="7289600" y="950423"/>
            <a:chExt cx="468200" cy="515162"/>
          </a:xfrm>
        </p:grpSpPr>
        <p:sp>
          <p:nvSpPr>
            <p:cNvPr id="1690" name="Google Shape;1690;p41"/>
            <p:cNvSpPr/>
            <p:nvPr/>
          </p:nvSpPr>
          <p:spPr>
            <a:xfrm>
              <a:off x="7302935" y="962994"/>
              <a:ext cx="441535" cy="489996"/>
            </a:xfrm>
            <a:custGeom>
              <a:avLst/>
              <a:gdLst/>
              <a:ahLst/>
              <a:cxnLst/>
              <a:rect l="l" t="t" r="r" b="b"/>
              <a:pathLst>
                <a:path w="5895" h="6542" extrusionOk="0">
                  <a:moveTo>
                    <a:pt x="3176" y="0"/>
                  </a:moveTo>
                  <a:cubicBezTo>
                    <a:pt x="3155" y="0"/>
                    <a:pt x="3132" y="1"/>
                    <a:pt x="3108" y="5"/>
                  </a:cubicBezTo>
                  <a:cubicBezTo>
                    <a:pt x="3037" y="17"/>
                    <a:pt x="2954" y="29"/>
                    <a:pt x="2882" y="65"/>
                  </a:cubicBezTo>
                  <a:cubicBezTo>
                    <a:pt x="2811" y="89"/>
                    <a:pt x="2763" y="124"/>
                    <a:pt x="2716" y="172"/>
                  </a:cubicBezTo>
                  <a:cubicBezTo>
                    <a:pt x="2680" y="232"/>
                    <a:pt x="2632" y="327"/>
                    <a:pt x="2585" y="470"/>
                  </a:cubicBezTo>
                  <a:cubicBezTo>
                    <a:pt x="2537" y="601"/>
                    <a:pt x="2501" y="744"/>
                    <a:pt x="2454" y="922"/>
                  </a:cubicBezTo>
                  <a:cubicBezTo>
                    <a:pt x="2406" y="1101"/>
                    <a:pt x="2358" y="1279"/>
                    <a:pt x="2323" y="1482"/>
                  </a:cubicBezTo>
                  <a:cubicBezTo>
                    <a:pt x="2287" y="1672"/>
                    <a:pt x="2239" y="1863"/>
                    <a:pt x="2216" y="2041"/>
                  </a:cubicBezTo>
                  <a:cubicBezTo>
                    <a:pt x="2168" y="2232"/>
                    <a:pt x="2156" y="2399"/>
                    <a:pt x="2120" y="2553"/>
                  </a:cubicBezTo>
                  <a:cubicBezTo>
                    <a:pt x="2096" y="2696"/>
                    <a:pt x="2085" y="2815"/>
                    <a:pt x="2061" y="2911"/>
                  </a:cubicBezTo>
                  <a:cubicBezTo>
                    <a:pt x="2037" y="3030"/>
                    <a:pt x="2001" y="3161"/>
                    <a:pt x="1977" y="3292"/>
                  </a:cubicBezTo>
                  <a:cubicBezTo>
                    <a:pt x="1942" y="3422"/>
                    <a:pt x="1918" y="3565"/>
                    <a:pt x="1906" y="3696"/>
                  </a:cubicBezTo>
                  <a:cubicBezTo>
                    <a:pt x="1692" y="3268"/>
                    <a:pt x="1489" y="2827"/>
                    <a:pt x="1287" y="2399"/>
                  </a:cubicBezTo>
                  <a:cubicBezTo>
                    <a:pt x="1084" y="1970"/>
                    <a:pt x="894" y="1541"/>
                    <a:pt x="692" y="1101"/>
                  </a:cubicBezTo>
                  <a:lnTo>
                    <a:pt x="632" y="1137"/>
                  </a:lnTo>
                  <a:cubicBezTo>
                    <a:pt x="608" y="1148"/>
                    <a:pt x="572" y="1160"/>
                    <a:pt x="537" y="1184"/>
                  </a:cubicBezTo>
                  <a:cubicBezTo>
                    <a:pt x="489" y="1196"/>
                    <a:pt x="453" y="1196"/>
                    <a:pt x="430" y="1208"/>
                  </a:cubicBezTo>
                  <a:cubicBezTo>
                    <a:pt x="406" y="1208"/>
                    <a:pt x="393" y="1213"/>
                    <a:pt x="383" y="1213"/>
                  </a:cubicBezTo>
                  <a:cubicBezTo>
                    <a:pt x="378" y="1213"/>
                    <a:pt x="374" y="1212"/>
                    <a:pt x="370" y="1208"/>
                  </a:cubicBezTo>
                  <a:cubicBezTo>
                    <a:pt x="275" y="1244"/>
                    <a:pt x="191" y="1256"/>
                    <a:pt x="144" y="1279"/>
                  </a:cubicBezTo>
                  <a:cubicBezTo>
                    <a:pt x="96" y="1315"/>
                    <a:pt x="37" y="1363"/>
                    <a:pt x="1" y="1446"/>
                  </a:cubicBezTo>
                  <a:cubicBezTo>
                    <a:pt x="25" y="1601"/>
                    <a:pt x="72" y="1744"/>
                    <a:pt x="144" y="1875"/>
                  </a:cubicBezTo>
                  <a:cubicBezTo>
                    <a:pt x="215" y="2029"/>
                    <a:pt x="299" y="2160"/>
                    <a:pt x="358" y="2291"/>
                  </a:cubicBezTo>
                  <a:cubicBezTo>
                    <a:pt x="430" y="2458"/>
                    <a:pt x="501" y="2613"/>
                    <a:pt x="561" y="2768"/>
                  </a:cubicBezTo>
                  <a:cubicBezTo>
                    <a:pt x="620" y="2934"/>
                    <a:pt x="692" y="3101"/>
                    <a:pt x="775" y="3244"/>
                  </a:cubicBezTo>
                  <a:cubicBezTo>
                    <a:pt x="977" y="3684"/>
                    <a:pt x="1168" y="4113"/>
                    <a:pt x="1346" y="4542"/>
                  </a:cubicBezTo>
                  <a:lnTo>
                    <a:pt x="1346" y="4554"/>
                  </a:lnTo>
                  <a:cubicBezTo>
                    <a:pt x="1406" y="4673"/>
                    <a:pt x="1465" y="4827"/>
                    <a:pt x="1549" y="5006"/>
                  </a:cubicBezTo>
                  <a:cubicBezTo>
                    <a:pt x="1620" y="5185"/>
                    <a:pt x="1692" y="5375"/>
                    <a:pt x="1787" y="5566"/>
                  </a:cubicBezTo>
                  <a:cubicBezTo>
                    <a:pt x="1870" y="5768"/>
                    <a:pt x="1942" y="5947"/>
                    <a:pt x="2037" y="6125"/>
                  </a:cubicBezTo>
                  <a:cubicBezTo>
                    <a:pt x="2108" y="6304"/>
                    <a:pt x="2204" y="6435"/>
                    <a:pt x="2275" y="6542"/>
                  </a:cubicBezTo>
                  <a:cubicBezTo>
                    <a:pt x="2287" y="6518"/>
                    <a:pt x="2323" y="6518"/>
                    <a:pt x="2358" y="6506"/>
                  </a:cubicBezTo>
                  <a:cubicBezTo>
                    <a:pt x="2406" y="6494"/>
                    <a:pt x="2454" y="6494"/>
                    <a:pt x="2513" y="6482"/>
                  </a:cubicBezTo>
                  <a:cubicBezTo>
                    <a:pt x="2561" y="6482"/>
                    <a:pt x="2620" y="6459"/>
                    <a:pt x="2656" y="6447"/>
                  </a:cubicBezTo>
                  <a:cubicBezTo>
                    <a:pt x="2704" y="6447"/>
                    <a:pt x="2739" y="6435"/>
                    <a:pt x="2751" y="6423"/>
                  </a:cubicBezTo>
                  <a:cubicBezTo>
                    <a:pt x="2811" y="6399"/>
                    <a:pt x="2858" y="6387"/>
                    <a:pt x="2882" y="6363"/>
                  </a:cubicBezTo>
                  <a:cubicBezTo>
                    <a:pt x="2918" y="6328"/>
                    <a:pt x="2942" y="6316"/>
                    <a:pt x="2978" y="6280"/>
                  </a:cubicBezTo>
                  <a:cubicBezTo>
                    <a:pt x="2989" y="6256"/>
                    <a:pt x="3013" y="6220"/>
                    <a:pt x="3037" y="6197"/>
                  </a:cubicBezTo>
                  <a:lnTo>
                    <a:pt x="2644" y="5256"/>
                  </a:lnTo>
                  <a:lnTo>
                    <a:pt x="2477" y="4911"/>
                  </a:lnTo>
                  <a:cubicBezTo>
                    <a:pt x="2513" y="4792"/>
                    <a:pt x="2525" y="4673"/>
                    <a:pt x="2561" y="4530"/>
                  </a:cubicBezTo>
                  <a:cubicBezTo>
                    <a:pt x="2585" y="4375"/>
                    <a:pt x="2632" y="4256"/>
                    <a:pt x="2680" y="4173"/>
                  </a:cubicBezTo>
                  <a:cubicBezTo>
                    <a:pt x="2686" y="4169"/>
                    <a:pt x="2696" y="4168"/>
                    <a:pt x="2710" y="4168"/>
                  </a:cubicBezTo>
                  <a:cubicBezTo>
                    <a:pt x="2747" y="4168"/>
                    <a:pt x="2813" y="4179"/>
                    <a:pt x="2918" y="4196"/>
                  </a:cubicBezTo>
                  <a:cubicBezTo>
                    <a:pt x="3049" y="4232"/>
                    <a:pt x="3192" y="4280"/>
                    <a:pt x="3359" y="4339"/>
                  </a:cubicBezTo>
                  <a:cubicBezTo>
                    <a:pt x="3525" y="4399"/>
                    <a:pt x="3716" y="4470"/>
                    <a:pt x="3906" y="4542"/>
                  </a:cubicBezTo>
                  <a:cubicBezTo>
                    <a:pt x="4121" y="4613"/>
                    <a:pt x="4299" y="4696"/>
                    <a:pt x="4478" y="4768"/>
                  </a:cubicBezTo>
                  <a:cubicBezTo>
                    <a:pt x="4656" y="4839"/>
                    <a:pt x="4799" y="4899"/>
                    <a:pt x="4942" y="4958"/>
                  </a:cubicBezTo>
                  <a:cubicBezTo>
                    <a:pt x="5073" y="5018"/>
                    <a:pt x="5156" y="5054"/>
                    <a:pt x="5204" y="5077"/>
                  </a:cubicBezTo>
                  <a:cubicBezTo>
                    <a:pt x="5252" y="5077"/>
                    <a:pt x="5275" y="5113"/>
                    <a:pt x="5311" y="5125"/>
                  </a:cubicBezTo>
                  <a:cubicBezTo>
                    <a:pt x="5347" y="5137"/>
                    <a:pt x="5371" y="5173"/>
                    <a:pt x="5394" y="5185"/>
                  </a:cubicBezTo>
                  <a:cubicBezTo>
                    <a:pt x="5406" y="5191"/>
                    <a:pt x="5418" y="5194"/>
                    <a:pt x="5433" y="5194"/>
                  </a:cubicBezTo>
                  <a:cubicBezTo>
                    <a:pt x="5448" y="5194"/>
                    <a:pt x="5466" y="5191"/>
                    <a:pt x="5490" y="5185"/>
                  </a:cubicBezTo>
                  <a:lnTo>
                    <a:pt x="5585" y="5137"/>
                  </a:lnTo>
                  <a:cubicBezTo>
                    <a:pt x="5609" y="5125"/>
                    <a:pt x="5645" y="5077"/>
                    <a:pt x="5668" y="5030"/>
                  </a:cubicBezTo>
                  <a:cubicBezTo>
                    <a:pt x="5704" y="4970"/>
                    <a:pt x="5740" y="4935"/>
                    <a:pt x="5775" y="4875"/>
                  </a:cubicBezTo>
                  <a:cubicBezTo>
                    <a:pt x="5823" y="4816"/>
                    <a:pt x="5847" y="4768"/>
                    <a:pt x="5859" y="4708"/>
                  </a:cubicBezTo>
                  <a:cubicBezTo>
                    <a:pt x="5895" y="4649"/>
                    <a:pt x="5895" y="4601"/>
                    <a:pt x="5895" y="4577"/>
                  </a:cubicBezTo>
                  <a:cubicBezTo>
                    <a:pt x="5787" y="4482"/>
                    <a:pt x="5656" y="4399"/>
                    <a:pt x="5502" y="4315"/>
                  </a:cubicBezTo>
                  <a:cubicBezTo>
                    <a:pt x="5359" y="4244"/>
                    <a:pt x="5204" y="4173"/>
                    <a:pt x="5049" y="4113"/>
                  </a:cubicBezTo>
                  <a:cubicBezTo>
                    <a:pt x="4894" y="4054"/>
                    <a:pt x="4728" y="3994"/>
                    <a:pt x="4573" y="3934"/>
                  </a:cubicBezTo>
                  <a:cubicBezTo>
                    <a:pt x="4406" y="3887"/>
                    <a:pt x="4251" y="3827"/>
                    <a:pt x="4109" y="3768"/>
                  </a:cubicBezTo>
                  <a:cubicBezTo>
                    <a:pt x="4049" y="3756"/>
                    <a:pt x="3954" y="3708"/>
                    <a:pt x="3835" y="3661"/>
                  </a:cubicBezTo>
                  <a:cubicBezTo>
                    <a:pt x="3716" y="3601"/>
                    <a:pt x="3597" y="3565"/>
                    <a:pt x="3466" y="3506"/>
                  </a:cubicBezTo>
                  <a:lnTo>
                    <a:pt x="3108" y="3327"/>
                  </a:lnTo>
                  <a:cubicBezTo>
                    <a:pt x="3001" y="3268"/>
                    <a:pt x="2930" y="3220"/>
                    <a:pt x="2882" y="3184"/>
                  </a:cubicBezTo>
                  <a:lnTo>
                    <a:pt x="2858" y="3161"/>
                  </a:lnTo>
                  <a:cubicBezTo>
                    <a:pt x="2847" y="3137"/>
                    <a:pt x="2858" y="3065"/>
                    <a:pt x="2870" y="2934"/>
                  </a:cubicBezTo>
                  <a:cubicBezTo>
                    <a:pt x="2906" y="2791"/>
                    <a:pt x="2930" y="2625"/>
                    <a:pt x="2978" y="2410"/>
                  </a:cubicBezTo>
                  <a:cubicBezTo>
                    <a:pt x="3025" y="2208"/>
                    <a:pt x="3061" y="1982"/>
                    <a:pt x="3120" y="1744"/>
                  </a:cubicBezTo>
                  <a:cubicBezTo>
                    <a:pt x="3180" y="1506"/>
                    <a:pt x="3228" y="1279"/>
                    <a:pt x="3275" y="1053"/>
                  </a:cubicBezTo>
                  <a:cubicBezTo>
                    <a:pt x="3323" y="851"/>
                    <a:pt x="3359" y="648"/>
                    <a:pt x="3394" y="482"/>
                  </a:cubicBezTo>
                  <a:cubicBezTo>
                    <a:pt x="3418" y="303"/>
                    <a:pt x="3418" y="184"/>
                    <a:pt x="3418" y="124"/>
                  </a:cubicBezTo>
                  <a:cubicBezTo>
                    <a:pt x="3406" y="89"/>
                    <a:pt x="3382" y="65"/>
                    <a:pt x="3299" y="5"/>
                  </a:cubicBezTo>
                  <a:cubicBezTo>
                    <a:pt x="3259" y="5"/>
                    <a:pt x="3220" y="0"/>
                    <a:pt x="31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41"/>
            <p:cNvSpPr/>
            <p:nvPr/>
          </p:nvSpPr>
          <p:spPr>
            <a:xfrm>
              <a:off x="7289600" y="950423"/>
              <a:ext cx="468200" cy="515162"/>
            </a:xfrm>
            <a:custGeom>
              <a:avLst/>
              <a:gdLst/>
              <a:ahLst/>
              <a:cxnLst/>
              <a:rect l="l" t="t" r="r" b="b"/>
              <a:pathLst>
                <a:path w="6251" h="6878" extrusionOk="0">
                  <a:moveTo>
                    <a:pt x="3441" y="353"/>
                  </a:moveTo>
                  <a:cubicBezTo>
                    <a:pt x="3441" y="401"/>
                    <a:pt x="3441" y="472"/>
                    <a:pt x="3417" y="603"/>
                  </a:cubicBezTo>
                  <a:cubicBezTo>
                    <a:pt x="3382" y="770"/>
                    <a:pt x="3334" y="960"/>
                    <a:pt x="3298" y="1186"/>
                  </a:cubicBezTo>
                  <a:cubicBezTo>
                    <a:pt x="3251" y="1389"/>
                    <a:pt x="3203" y="1627"/>
                    <a:pt x="3143" y="1865"/>
                  </a:cubicBezTo>
                  <a:cubicBezTo>
                    <a:pt x="3084" y="2103"/>
                    <a:pt x="3036" y="2329"/>
                    <a:pt x="3001" y="2544"/>
                  </a:cubicBezTo>
                  <a:cubicBezTo>
                    <a:pt x="2953" y="2746"/>
                    <a:pt x="2905" y="2913"/>
                    <a:pt x="2893" y="3056"/>
                  </a:cubicBezTo>
                  <a:cubicBezTo>
                    <a:pt x="2858" y="3270"/>
                    <a:pt x="2858" y="3341"/>
                    <a:pt x="2917" y="3413"/>
                  </a:cubicBezTo>
                  <a:lnTo>
                    <a:pt x="2953" y="3449"/>
                  </a:lnTo>
                  <a:cubicBezTo>
                    <a:pt x="3001" y="3496"/>
                    <a:pt x="3084" y="3556"/>
                    <a:pt x="3203" y="3615"/>
                  </a:cubicBezTo>
                  <a:cubicBezTo>
                    <a:pt x="3322" y="3675"/>
                    <a:pt x="3441" y="3734"/>
                    <a:pt x="3572" y="3794"/>
                  </a:cubicBezTo>
                  <a:cubicBezTo>
                    <a:pt x="3691" y="3853"/>
                    <a:pt x="3834" y="3913"/>
                    <a:pt x="3953" y="3960"/>
                  </a:cubicBezTo>
                  <a:lnTo>
                    <a:pt x="4215" y="4091"/>
                  </a:lnTo>
                  <a:cubicBezTo>
                    <a:pt x="4346" y="4139"/>
                    <a:pt x="4513" y="4187"/>
                    <a:pt x="4679" y="4246"/>
                  </a:cubicBezTo>
                  <a:cubicBezTo>
                    <a:pt x="4834" y="4318"/>
                    <a:pt x="4989" y="4377"/>
                    <a:pt x="5156" y="4437"/>
                  </a:cubicBezTo>
                  <a:cubicBezTo>
                    <a:pt x="5298" y="4484"/>
                    <a:pt x="5453" y="4544"/>
                    <a:pt x="5596" y="4627"/>
                  </a:cubicBezTo>
                  <a:cubicBezTo>
                    <a:pt x="5703" y="4675"/>
                    <a:pt x="5810" y="4734"/>
                    <a:pt x="5894" y="4806"/>
                  </a:cubicBezTo>
                  <a:lnTo>
                    <a:pt x="5894" y="4818"/>
                  </a:lnTo>
                  <a:cubicBezTo>
                    <a:pt x="5882" y="4877"/>
                    <a:pt x="5846" y="4925"/>
                    <a:pt x="5822" y="4973"/>
                  </a:cubicBezTo>
                  <a:cubicBezTo>
                    <a:pt x="5799" y="5008"/>
                    <a:pt x="5751" y="5068"/>
                    <a:pt x="5715" y="5115"/>
                  </a:cubicBezTo>
                  <a:cubicBezTo>
                    <a:pt x="5691" y="5151"/>
                    <a:pt x="5679" y="5175"/>
                    <a:pt x="5656" y="5187"/>
                  </a:cubicBezTo>
                  <a:cubicBezTo>
                    <a:pt x="5644" y="5187"/>
                    <a:pt x="5632" y="5187"/>
                    <a:pt x="5620" y="5211"/>
                  </a:cubicBezTo>
                  <a:cubicBezTo>
                    <a:pt x="5596" y="5187"/>
                    <a:pt x="5584" y="5175"/>
                    <a:pt x="5584" y="5139"/>
                  </a:cubicBezTo>
                  <a:cubicBezTo>
                    <a:pt x="5537" y="5115"/>
                    <a:pt x="5501" y="5080"/>
                    <a:pt x="5453" y="5068"/>
                  </a:cubicBezTo>
                  <a:cubicBezTo>
                    <a:pt x="5406" y="5056"/>
                    <a:pt x="5322" y="5008"/>
                    <a:pt x="5179" y="4949"/>
                  </a:cubicBezTo>
                  <a:cubicBezTo>
                    <a:pt x="5048" y="4889"/>
                    <a:pt x="4906" y="4830"/>
                    <a:pt x="4727" y="4758"/>
                  </a:cubicBezTo>
                  <a:cubicBezTo>
                    <a:pt x="4548" y="4687"/>
                    <a:pt x="4346" y="4603"/>
                    <a:pt x="4155" y="4532"/>
                  </a:cubicBezTo>
                  <a:cubicBezTo>
                    <a:pt x="3965" y="4461"/>
                    <a:pt x="3786" y="4389"/>
                    <a:pt x="3608" y="4330"/>
                  </a:cubicBezTo>
                  <a:cubicBezTo>
                    <a:pt x="3429" y="4270"/>
                    <a:pt x="3274" y="4222"/>
                    <a:pt x="3143" y="4187"/>
                  </a:cubicBezTo>
                  <a:cubicBezTo>
                    <a:pt x="3045" y="4167"/>
                    <a:pt x="2972" y="4158"/>
                    <a:pt x="2914" y="4158"/>
                  </a:cubicBezTo>
                  <a:cubicBezTo>
                    <a:pt x="2867" y="4158"/>
                    <a:pt x="2830" y="4164"/>
                    <a:pt x="2798" y="4175"/>
                  </a:cubicBezTo>
                  <a:lnTo>
                    <a:pt x="2751" y="4187"/>
                  </a:lnTo>
                  <a:lnTo>
                    <a:pt x="2727" y="4234"/>
                  </a:lnTo>
                  <a:cubicBezTo>
                    <a:pt x="2667" y="4341"/>
                    <a:pt x="2620" y="4472"/>
                    <a:pt x="2596" y="4639"/>
                  </a:cubicBezTo>
                  <a:cubicBezTo>
                    <a:pt x="2572" y="4782"/>
                    <a:pt x="2548" y="4901"/>
                    <a:pt x="2512" y="5020"/>
                  </a:cubicBezTo>
                  <a:lnTo>
                    <a:pt x="2500" y="5068"/>
                  </a:lnTo>
                  <a:lnTo>
                    <a:pt x="2703" y="5461"/>
                  </a:lnTo>
                  <a:lnTo>
                    <a:pt x="3048" y="6318"/>
                  </a:lnTo>
                  <a:lnTo>
                    <a:pt x="3048" y="6330"/>
                  </a:lnTo>
                  <a:cubicBezTo>
                    <a:pt x="3036" y="6366"/>
                    <a:pt x="3024" y="6377"/>
                    <a:pt x="3001" y="6389"/>
                  </a:cubicBezTo>
                  <a:cubicBezTo>
                    <a:pt x="2977" y="6389"/>
                    <a:pt x="2953" y="6413"/>
                    <a:pt x="2905" y="6425"/>
                  </a:cubicBezTo>
                  <a:lnTo>
                    <a:pt x="2870" y="6437"/>
                  </a:lnTo>
                  <a:lnTo>
                    <a:pt x="2858" y="6449"/>
                  </a:lnTo>
                  <a:cubicBezTo>
                    <a:pt x="2858" y="6473"/>
                    <a:pt x="2846" y="6473"/>
                    <a:pt x="2834" y="6473"/>
                  </a:cubicBezTo>
                  <a:cubicBezTo>
                    <a:pt x="2786" y="6473"/>
                    <a:pt x="2739" y="6485"/>
                    <a:pt x="2679" y="6497"/>
                  </a:cubicBezTo>
                  <a:cubicBezTo>
                    <a:pt x="2631" y="6508"/>
                    <a:pt x="2572" y="6508"/>
                    <a:pt x="2536" y="6532"/>
                  </a:cubicBezTo>
                  <a:cubicBezTo>
                    <a:pt x="2489" y="6437"/>
                    <a:pt x="2429" y="6330"/>
                    <a:pt x="2370" y="6211"/>
                  </a:cubicBezTo>
                  <a:cubicBezTo>
                    <a:pt x="2274" y="6032"/>
                    <a:pt x="2191" y="5854"/>
                    <a:pt x="2119" y="5663"/>
                  </a:cubicBezTo>
                  <a:cubicBezTo>
                    <a:pt x="2024" y="5484"/>
                    <a:pt x="1953" y="5294"/>
                    <a:pt x="1881" y="5115"/>
                  </a:cubicBezTo>
                  <a:cubicBezTo>
                    <a:pt x="1798" y="4949"/>
                    <a:pt x="1738" y="4818"/>
                    <a:pt x="1703" y="4711"/>
                  </a:cubicBezTo>
                  <a:lnTo>
                    <a:pt x="1679" y="4651"/>
                  </a:lnTo>
                  <a:cubicBezTo>
                    <a:pt x="1500" y="4222"/>
                    <a:pt x="1310" y="3794"/>
                    <a:pt x="1107" y="3353"/>
                  </a:cubicBezTo>
                  <a:cubicBezTo>
                    <a:pt x="1048" y="3210"/>
                    <a:pt x="965" y="3056"/>
                    <a:pt x="905" y="2901"/>
                  </a:cubicBezTo>
                  <a:cubicBezTo>
                    <a:pt x="846" y="2734"/>
                    <a:pt x="774" y="2567"/>
                    <a:pt x="703" y="2401"/>
                  </a:cubicBezTo>
                  <a:lnTo>
                    <a:pt x="488" y="1984"/>
                  </a:lnTo>
                  <a:cubicBezTo>
                    <a:pt x="429" y="1865"/>
                    <a:pt x="393" y="1770"/>
                    <a:pt x="357" y="1651"/>
                  </a:cubicBezTo>
                  <a:lnTo>
                    <a:pt x="405" y="1603"/>
                  </a:lnTo>
                  <a:cubicBezTo>
                    <a:pt x="453" y="1591"/>
                    <a:pt x="512" y="1567"/>
                    <a:pt x="584" y="1544"/>
                  </a:cubicBezTo>
                  <a:cubicBezTo>
                    <a:pt x="619" y="1544"/>
                    <a:pt x="655" y="1532"/>
                    <a:pt x="679" y="1532"/>
                  </a:cubicBezTo>
                  <a:cubicBezTo>
                    <a:pt x="715" y="1508"/>
                    <a:pt x="750" y="1496"/>
                    <a:pt x="798" y="1484"/>
                  </a:cubicBezTo>
                  <a:cubicBezTo>
                    <a:pt x="798" y="1484"/>
                    <a:pt x="810" y="1472"/>
                    <a:pt x="822" y="1472"/>
                  </a:cubicBezTo>
                  <a:cubicBezTo>
                    <a:pt x="1000" y="1865"/>
                    <a:pt x="1179" y="2258"/>
                    <a:pt x="1357" y="2639"/>
                  </a:cubicBezTo>
                  <a:cubicBezTo>
                    <a:pt x="1572" y="3079"/>
                    <a:pt x="1762" y="3508"/>
                    <a:pt x="1965" y="3937"/>
                  </a:cubicBezTo>
                  <a:lnTo>
                    <a:pt x="2191" y="4389"/>
                  </a:lnTo>
                  <a:lnTo>
                    <a:pt x="2250" y="3889"/>
                  </a:lnTo>
                  <a:cubicBezTo>
                    <a:pt x="2262" y="3758"/>
                    <a:pt x="2298" y="3627"/>
                    <a:pt x="2322" y="3508"/>
                  </a:cubicBezTo>
                  <a:cubicBezTo>
                    <a:pt x="2370" y="3377"/>
                    <a:pt x="2405" y="3234"/>
                    <a:pt x="2417" y="3103"/>
                  </a:cubicBezTo>
                  <a:cubicBezTo>
                    <a:pt x="2429" y="3020"/>
                    <a:pt x="2441" y="2901"/>
                    <a:pt x="2477" y="2746"/>
                  </a:cubicBezTo>
                  <a:cubicBezTo>
                    <a:pt x="2500" y="2603"/>
                    <a:pt x="2536" y="2437"/>
                    <a:pt x="2560" y="2258"/>
                  </a:cubicBezTo>
                  <a:cubicBezTo>
                    <a:pt x="2596" y="2079"/>
                    <a:pt x="2620" y="1901"/>
                    <a:pt x="2667" y="1710"/>
                  </a:cubicBezTo>
                  <a:cubicBezTo>
                    <a:pt x="2703" y="1508"/>
                    <a:pt x="2739" y="1329"/>
                    <a:pt x="2786" y="1174"/>
                  </a:cubicBezTo>
                  <a:cubicBezTo>
                    <a:pt x="2834" y="1008"/>
                    <a:pt x="2881" y="853"/>
                    <a:pt x="2917" y="722"/>
                  </a:cubicBezTo>
                  <a:cubicBezTo>
                    <a:pt x="2977" y="591"/>
                    <a:pt x="3012" y="520"/>
                    <a:pt x="3036" y="472"/>
                  </a:cubicBezTo>
                  <a:cubicBezTo>
                    <a:pt x="3060" y="436"/>
                    <a:pt x="3084" y="424"/>
                    <a:pt x="3143" y="401"/>
                  </a:cubicBezTo>
                  <a:cubicBezTo>
                    <a:pt x="3203" y="377"/>
                    <a:pt x="3262" y="353"/>
                    <a:pt x="3322" y="353"/>
                  </a:cubicBezTo>
                  <a:close/>
                  <a:moveTo>
                    <a:pt x="3374" y="1"/>
                  </a:moveTo>
                  <a:cubicBezTo>
                    <a:pt x="3343" y="1"/>
                    <a:pt x="3309" y="3"/>
                    <a:pt x="3274" y="8"/>
                  </a:cubicBezTo>
                  <a:cubicBezTo>
                    <a:pt x="3191" y="31"/>
                    <a:pt x="3096" y="55"/>
                    <a:pt x="3012" y="91"/>
                  </a:cubicBezTo>
                  <a:cubicBezTo>
                    <a:pt x="2917" y="127"/>
                    <a:pt x="2846" y="174"/>
                    <a:pt x="2786" y="234"/>
                  </a:cubicBezTo>
                  <a:lnTo>
                    <a:pt x="2774" y="246"/>
                  </a:lnTo>
                  <a:cubicBezTo>
                    <a:pt x="2715" y="329"/>
                    <a:pt x="2655" y="448"/>
                    <a:pt x="2608" y="591"/>
                  </a:cubicBezTo>
                  <a:cubicBezTo>
                    <a:pt x="2560" y="746"/>
                    <a:pt x="2512" y="889"/>
                    <a:pt x="2477" y="1067"/>
                  </a:cubicBezTo>
                  <a:cubicBezTo>
                    <a:pt x="2429" y="1234"/>
                    <a:pt x="2381" y="1424"/>
                    <a:pt x="2346" y="1615"/>
                  </a:cubicBezTo>
                  <a:cubicBezTo>
                    <a:pt x="2310" y="1817"/>
                    <a:pt x="2262" y="2008"/>
                    <a:pt x="2239" y="2186"/>
                  </a:cubicBezTo>
                  <a:cubicBezTo>
                    <a:pt x="2191" y="2365"/>
                    <a:pt x="2179" y="2544"/>
                    <a:pt x="2143" y="2687"/>
                  </a:cubicBezTo>
                  <a:cubicBezTo>
                    <a:pt x="2119" y="2841"/>
                    <a:pt x="2108" y="2960"/>
                    <a:pt x="2084" y="3044"/>
                  </a:cubicBezTo>
                  <a:cubicBezTo>
                    <a:pt x="2072" y="3163"/>
                    <a:pt x="2048" y="3270"/>
                    <a:pt x="2012" y="3389"/>
                  </a:cubicBezTo>
                  <a:cubicBezTo>
                    <a:pt x="1869" y="3091"/>
                    <a:pt x="1727" y="2794"/>
                    <a:pt x="1596" y="2496"/>
                  </a:cubicBezTo>
                  <a:cubicBezTo>
                    <a:pt x="1393" y="2067"/>
                    <a:pt x="1191" y="1639"/>
                    <a:pt x="1000" y="1198"/>
                  </a:cubicBezTo>
                  <a:lnTo>
                    <a:pt x="953" y="1115"/>
                  </a:lnTo>
                  <a:lnTo>
                    <a:pt x="869" y="1115"/>
                  </a:lnTo>
                  <a:cubicBezTo>
                    <a:pt x="810" y="1115"/>
                    <a:pt x="750" y="1139"/>
                    <a:pt x="643" y="1186"/>
                  </a:cubicBezTo>
                  <a:cubicBezTo>
                    <a:pt x="631" y="1198"/>
                    <a:pt x="595" y="1222"/>
                    <a:pt x="584" y="1222"/>
                  </a:cubicBezTo>
                  <a:lnTo>
                    <a:pt x="572" y="1198"/>
                  </a:lnTo>
                  <a:lnTo>
                    <a:pt x="488" y="1234"/>
                  </a:lnTo>
                  <a:cubicBezTo>
                    <a:pt x="393" y="1258"/>
                    <a:pt x="310" y="1294"/>
                    <a:pt x="250" y="1317"/>
                  </a:cubicBezTo>
                  <a:cubicBezTo>
                    <a:pt x="167" y="1365"/>
                    <a:pt x="95" y="1424"/>
                    <a:pt x="36" y="1544"/>
                  </a:cubicBezTo>
                  <a:lnTo>
                    <a:pt x="0" y="1591"/>
                  </a:lnTo>
                  <a:lnTo>
                    <a:pt x="12" y="1651"/>
                  </a:lnTo>
                  <a:cubicBezTo>
                    <a:pt x="48" y="1817"/>
                    <a:pt x="107" y="1960"/>
                    <a:pt x="179" y="2115"/>
                  </a:cubicBezTo>
                  <a:lnTo>
                    <a:pt x="393" y="2532"/>
                  </a:lnTo>
                  <a:cubicBezTo>
                    <a:pt x="453" y="2675"/>
                    <a:pt x="524" y="2829"/>
                    <a:pt x="584" y="2984"/>
                  </a:cubicBezTo>
                  <a:cubicBezTo>
                    <a:pt x="643" y="3151"/>
                    <a:pt x="715" y="3318"/>
                    <a:pt x="786" y="3484"/>
                  </a:cubicBezTo>
                  <a:cubicBezTo>
                    <a:pt x="988" y="3901"/>
                    <a:pt x="1179" y="4294"/>
                    <a:pt x="1346" y="4711"/>
                  </a:cubicBezTo>
                  <a:lnTo>
                    <a:pt x="1346" y="4734"/>
                  </a:lnTo>
                  <a:lnTo>
                    <a:pt x="1369" y="4794"/>
                  </a:lnTo>
                  <a:cubicBezTo>
                    <a:pt x="1429" y="4889"/>
                    <a:pt x="1488" y="5044"/>
                    <a:pt x="1560" y="5223"/>
                  </a:cubicBezTo>
                  <a:cubicBezTo>
                    <a:pt x="1643" y="5401"/>
                    <a:pt x="1715" y="5592"/>
                    <a:pt x="1798" y="5782"/>
                  </a:cubicBezTo>
                  <a:cubicBezTo>
                    <a:pt x="1893" y="5985"/>
                    <a:pt x="1965" y="6163"/>
                    <a:pt x="2060" y="6342"/>
                  </a:cubicBezTo>
                  <a:cubicBezTo>
                    <a:pt x="2131" y="6532"/>
                    <a:pt x="2215" y="6675"/>
                    <a:pt x="2310" y="6782"/>
                  </a:cubicBezTo>
                  <a:lnTo>
                    <a:pt x="2381" y="6878"/>
                  </a:lnTo>
                  <a:lnTo>
                    <a:pt x="2489" y="6818"/>
                  </a:lnTo>
                  <a:cubicBezTo>
                    <a:pt x="2500" y="6818"/>
                    <a:pt x="2512" y="6794"/>
                    <a:pt x="2548" y="6794"/>
                  </a:cubicBezTo>
                  <a:cubicBezTo>
                    <a:pt x="2608" y="6794"/>
                    <a:pt x="2655" y="6782"/>
                    <a:pt x="2715" y="6770"/>
                  </a:cubicBezTo>
                  <a:cubicBezTo>
                    <a:pt x="2774" y="6770"/>
                    <a:pt x="2834" y="6758"/>
                    <a:pt x="2870" y="6735"/>
                  </a:cubicBezTo>
                  <a:cubicBezTo>
                    <a:pt x="2917" y="6723"/>
                    <a:pt x="2965" y="6711"/>
                    <a:pt x="3001" y="6699"/>
                  </a:cubicBezTo>
                  <a:cubicBezTo>
                    <a:pt x="3072" y="6675"/>
                    <a:pt x="3120" y="6651"/>
                    <a:pt x="3155" y="6616"/>
                  </a:cubicBezTo>
                  <a:cubicBezTo>
                    <a:pt x="3203" y="6592"/>
                    <a:pt x="3239" y="6556"/>
                    <a:pt x="3262" y="6532"/>
                  </a:cubicBezTo>
                  <a:lnTo>
                    <a:pt x="3274" y="6520"/>
                  </a:lnTo>
                  <a:cubicBezTo>
                    <a:pt x="3310" y="6485"/>
                    <a:pt x="3322" y="6449"/>
                    <a:pt x="3358" y="6413"/>
                  </a:cubicBezTo>
                  <a:lnTo>
                    <a:pt x="3393" y="6354"/>
                  </a:lnTo>
                  <a:lnTo>
                    <a:pt x="2965" y="5342"/>
                  </a:lnTo>
                  <a:lnTo>
                    <a:pt x="2822" y="5044"/>
                  </a:lnTo>
                  <a:cubicBezTo>
                    <a:pt x="2846" y="4937"/>
                    <a:pt x="2881" y="4818"/>
                    <a:pt x="2893" y="4699"/>
                  </a:cubicBezTo>
                  <a:cubicBezTo>
                    <a:pt x="2905" y="4615"/>
                    <a:pt x="2917" y="4520"/>
                    <a:pt x="2953" y="4461"/>
                  </a:cubicBezTo>
                  <a:cubicBezTo>
                    <a:pt x="2965" y="4472"/>
                    <a:pt x="3012" y="4472"/>
                    <a:pt x="3060" y="4496"/>
                  </a:cubicBezTo>
                  <a:cubicBezTo>
                    <a:pt x="3167" y="4520"/>
                    <a:pt x="3322" y="4568"/>
                    <a:pt x="3489" y="4627"/>
                  </a:cubicBezTo>
                  <a:cubicBezTo>
                    <a:pt x="3667" y="4675"/>
                    <a:pt x="3846" y="4746"/>
                    <a:pt x="4036" y="4818"/>
                  </a:cubicBezTo>
                  <a:cubicBezTo>
                    <a:pt x="4251" y="4889"/>
                    <a:pt x="4429" y="4973"/>
                    <a:pt x="4608" y="5044"/>
                  </a:cubicBezTo>
                  <a:cubicBezTo>
                    <a:pt x="4786" y="5115"/>
                    <a:pt x="4929" y="5175"/>
                    <a:pt x="5060" y="5234"/>
                  </a:cubicBezTo>
                  <a:cubicBezTo>
                    <a:pt x="5203" y="5294"/>
                    <a:pt x="5287" y="5318"/>
                    <a:pt x="5334" y="5354"/>
                  </a:cubicBezTo>
                  <a:lnTo>
                    <a:pt x="5346" y="5365"/>
                  </a:lnTo>
                  <a:cubicBezTo>
                    <a:pt x="5382" y="5377"/>
                    <a:pt x="5394" y="5377"/>
                    <a:pt x="5406" y="5401"/>
                  </a:cubicBezTo>
                  <a:cubicBezTo>
                    <a:pt x="5441" y="5425"/>
                    <a:pt x="5477" y="5461"/>
                    <a:pt x="5513" y="5473"/>
                  </a:cubicBezTo>
                  <a:cubicBezTo>
                    <a:pt x="5541" y="5494"/>
                    <a:pt x="5578" y="5511"/>
                    <a:pt x="5627" y="5511"/>
                  </a:cubicBezTo>
                  <a:cubicBezTo>
                    <a:pt x="5659" y="5511"/>
                    <a:pt x="5696" y="5504"/>
                    <a:pt x="5739" y="5484"/>
                  </a:cubicBezTo>
                  <a:cubicBezTo>
                    <a:pt x="5775" y="5473"/>
                    <a:pt x="5810" y="5461"/>
                    <a:pt x="5834" y="5449"/>
                  </a:cubicBezTo>
                  <a:lnTo>
                    <a:pt x="5858" y="5425"/>
                  </a:lnTo>
                  <a:lnTo>
                    <a:pt x="5894" y="5354"/>
                  </a:lnTo>
                  <a:cubicBezTo>
                    <a:pt x="5929" y="5330"/>
                    <a:pt x="5953" y="5282"/>
                    <a:pt x="6001" y="5223"/>
                  </a:cubicBezTo>
                  <a:cubicBezTo>
                    <a:pt x="6037" y="5175"/>
                    <a:pt x="6072" y="5115"/>
                    <a:pt x="6108" y="5056"/>
                  </a:cubicBezTo>
                  <a:cubicBezTo>
                    <a:pt x="6156" y="4996"/>
                    <a:pt x="6180" y="4937"/>
                    <a:pt x="6215" y="4877"/>
                  </a:cubicBezTo>
                  <a:cubicBezTo>
                    <a:pt x="6239" y="4806"/>
                    <a:pt x="6251" y="4734"/>
                    <a:pt x="6239" y="4675"/>
                  </a:cubicBezTo>
                  <a:lnTo>
                    <a:pt x="6239" y="4615"/>
                  </a:lnTo>
                  <a:lnTo>
                    <a:pt x="6191" y="4568"/>
                  </a:lnTo>
                  <a:cubicBezTo>
                    <a:pt x="6072" y="4461"/>
                    <a:pt x="5941" y="4377"/>
                    <a:pt x="5775" y="4294"/>
                  </a:cubicBezTo>
                  <a:cubicBezTo>
                    <a:pt x="5632" y="4222"/>
                    <a:pt x="5465" y="4151"/>
                    <a:pt x="5298" y="4091"/>
                  </a:cubicBezTo>
                  <a:lnTo>
                    <a:pt x="4810" y="3913"/>
                  </a:lnTo>
                  <a:cubicBezTo>
                    <a:pt x="4644" y="3853"/>
                    <a:pt x="4501" y="3806"/>
                    <a:pt x="4358" y="3746"/>
                  </a:cubicBezTo>
                  <a:lnTo>
                    <a:pt x="4096" y="3639"/>
                  </a:lnTo>
                  <a:cubicBezTo>
                    <a:pt x="3977" y="3579"/>
                    <a:pt x="3846" y="3544"/>
                    <a:pt x="3727" y="3484"/>
                  </a:cubicBezTo>
                  <a:cubicBezTo>
                    <a:pt x="3596" y="3437"/>
                    <a:pt x="3465" y="3377"/>
                    <a:pt x="3370" y="3318"/>
                  </a:cubicBezTo>
                  <a:cubicBezTo>
                    <a:pt x="3251" y="3258"/>
                    <a:pt x="3203" y="3222"/>
                    <a:pt x="3167" y="3210"/>
                  </a:cubicBezTo>
                  <a:cubicBezTo>
                    <a:pt x="3167" y="3187"/>
                    <a:pt x="3167" y="3139"/>
                    <a:pt x="3191" y="3079"/>
                  </a:cubicBezTo>
                  <a:cubicBezTo>
                    <a:pt x="3203" y="2948"/>
                    <a:pt x="3239" y="2770"/>
                    <a:pt x="3274" y="2567"/>
                  </a:cubicBezTo>
                  <a:cubicBezTo>
                    <a:pt x="3322" y="2365"/>
                    <a:pt x="3370" y="2139"/>
                    <a:pt x="3429" y="1901"/>
                  </a:cubicBezTo>
                  <a:cubicBezTo>
                    <a:pt x="3489" y="1651"/>
                    <a:pt x="3536" y="1424"/>
                    <a:pt x="3572" y="1198"/>
                  </a:cubicBezTo>
                  <a:cubicBezTo>
                    <a:pt x="3620" y="984"/>
                    <a:pt x="3667" y="782"/>
                    <a:pt x="3691" y="603"/>
                  </a:cubicBezTo>
                  <a:cubicBezTo>
                    <a:pt x="3727" y="365"/>
                    <a:pt x="3727" y="270"/>
                    <a:pt x="3727" y="222"/>
                  </a:cubicBezTo>
                  <a:cubicBezTo>
                    <a:pt x="3715" y="174"/>
                    <a:pt x="3679" y="67"/>
                    <a:pt x="3513" y="31"/>
                  </a:cubicBezTo>
                  <a:cubicBezTo>
                    <a:pt x="3475" y="9"/>
                    <a:pt x="3427" y="1"/>
                    <a:pt x="33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Google Shape;1672;p41"/>
          <p:cNvSpPr txBox="1"/>
          <p:nvPr/>
        </p:nvSpPr>
        <p:spPr>
          <a:xfrm>
            <a:off x="1763395" y="3489960"/>
            <a:ext cx="6601460" cy="355600"/>
          </a:xfrm>
          <a:prstGeom prst="rect">
            <a:avLst/>
          </a:prstGeom>
          <a:noFill/>
          <a:ln>
            <a:noFill/>
          </a:ln>
        </p:spPr>
        <p:txBody>
          <a:bodyPr wrap="square" lIns="0" tIns="0" rIns="0" bIns="0" anchor="b"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accent3"/>
              </a:buClr>
              <a:buSzPts val="2100"/>
              <a:buFont typeface="Exo"/>
              <a:buNone/>
              <a:defRPr sz="1800" b="1" i="0" u="none" strike="noStrike" cap="none">
                <a:solidFill>
                  <a:schemeClr val="lt1"/>
                </a:solidFill>
                <a:latin typeface="Lato" panose="020F0502020204030203"/>
                <a:ea typeface="Lato" panose="020F0502020204030203"/>
                <a:cs typeface="Lato" panose="020F0502020204030203"/>
                <a:sym typeface="Lato" panose="020F0502020204030203"/>
              </a:defRPr>
            </a:lvl1pPr>
            <a:lvl2pPr marL="914400" marR="0" lvl="1" indent="-317500" algn="ctr" rtl="0">
              <a:lnSpc>
                <a:spcPct val="100000"/>
              </a:lnSpc>
              <a:spcBef>
                <a:spcPts val="0"/>
              </a:spcBef>
              <a:spcAft>
                <a:spcPts val="0"/>
              </a:spcAft>
              <a:buClr>
                <a:schemeClr val="accent3"/>
              </a:buClr>
              <a:buSzPts val="1400"/>
              <a:buFont typeface="Exo"/>
              <a:buNone/>
              <a:defRPr sz="1400" b="1" i="0" u="none" strike="noStrike" cap="none">
                <a:solidFill>
                  <a:schemeClr val="accent3"/>
                </a:solidFill>
                <a:latin typeface="Exo"/>
                <a:ea typeface="Exo"/>
                <a:cs typeface="Exo"/>
                <a:sym typeface="Exo"/>
              </a:defRPr>
            </a:lvl2pPr>
            <a:lvl3pPr marL="1371600" marR="0" lvl="2" indent="-317500" algn="ctr" rtl="0">
              <a:lnSpc>
                <a:spcPct val="100000"/>
              </a:lnSpc>
              <a:spcBef>
                <a:spcPts val="0"/>
              </a:spcBef>
              <a:spcAft>
                <a:spcPts val="0"/>
              </a:spcAft>
              <a:buClr>
                <a:schemeClr val="accent3"/>
              </a:buClr>
              <a:buSzPts val="1400"/>
              <a:buFont typeface="Exo"/>
              <a:buNone/>
              <a:defRPr sz="1400" b="1" i="0" u="none" strike="noStrike" cap="none">
                <a:solidFill>
                  <a:schemeClr val="accent3"/>
                </a:solidFill>
                <a:latin typeface="Exo"/>
                <a:ea typeface="Exo"/>
                <a:cs typeface="Exo"/>
                <a:sym typeface="Exo"/>
              </a:defRPr>
            </a:lvl3pPr>
            <a:lvl4pPr marL="1828800" marR="0" lvl="3" indent="-317500" algn="ctr" rtl="0">
              <a:lnSpc>
                <a:spcPct val="100000"/>
              </a:lnSpc>
              <a:spcBef>
                <a:spcPts val="0"/>
              </a:spcBef>
              <a:spcAft>
                <a:spcPts val="0"/>
              </a:spcAft>
              <a:buClr>
                <a:schemeClr val="accent3"/>
              </a:buClr>
              <a:buSzPts val="1400"/>
              <a:buFont typeface="Exo"/>
              <a:buNone/>
              <a:defRPr sz="1400" b="1" i="0" u="none" strike="noStrike" cap="none">
                <a:solidFill>
                  <a:schemeClr val="accent3"/>
                </a:solidFill>
                <a:latin typeface="Exo"/>
                <a:ea typeface="Exo"/>
                <a:cs typeface="Exo"/>
                <a:sym typeface="Exo"/>
              </a:defRPr>
            </a:lvl4pPr>
            <a:lvl5pPr marL="2286000" marR="0" lvl="4" indent="-317500" algn="ctr" rtl="0">
              <a:lnSpc>
                <a:spcPct val="100000"/>
              </a:lnSpc>
              <a:spcBef>
                <a:spcPts val="0"/>
              </a:spcBef>
              <a:spcAft>
                <a:spcPts val="0"/>
              </a:spcAft>
              <a:buClr>
                <a:schemeClr val="accent3"/>
              </a:buClr>
              <a:buSzPts val="1400"/>
              <a:buFont typeface="Exo"/>
              <a:buNone/>
              <a:defRPr sz="1400" b="1" i="0" u="none" strike="noStrike" cap="none">
                <a:solidFill>
                  <a:schemeClr val="accent3"/>
                </a:solidFill>
                <a:latin typeface="Exo"/>
                <a:ea typeface="Exo"/>
                <a:cs typeface="Exo"/>
                <a:sym typeface="Exo"/>
              </a:defRPr>
            </a:lvl5pPr>
            <a:lvl6pPr marL="2743200" marR="0" lvl="5" indent="-317500" algn="ctr" rtl="0">
              <a:lnSpc>
                <a:spcPct val="100000"/>
              </a:lnSpc>
              <a:spcBef>
                <a:spcPts val="0"/>
              </a:spcBef>
              <a:spcAft>
                <a:spcPts val="0"/>
              </a:spcAft>
              <a:buClr>
                <a:schemeClr val="accent3"/>
              </a:buClr>
              <a:buSzPts val="1400"/>
              <a:buFont typeface="Exo"/>
              <a:buNone/>
              <a:defRPr sz="1400" b="1" i="0" u="none" strike="noStrike" cap="none">
                <a:solidFill>
                  <a:schemeClr val="accent3"/>
                </a:solidFill>
                <a:latin typeface="Exo"/>
                <a:ea typeface="Exo"/>
                <a:cs typeface="Exo"/>
                <a:sym typeface="Exo"/>
              </a:defRPr>
            </a:lvl6pPr>
            <a:lvl7pPr marL="3200400" marR="0" lvl="6" indent="-317500" algn="ctr" rtl="0">
              <a:lnSpc>
                <a:spcPct val="100000"/>
              </a:lnSpc>
              <a:spcBef>
                <a:spcPts val="0"/>
              </a:spcBef>
              <a:spcAft>
                <a:spcPts val="0"/>
              </a:spcAft>
              <a:buClr>
                <a:schemeClr val="accent3"/>
              </a:buClr>
              <a:buSzPts val="1400"/>
              <a:buFont typeface="Exo"/>
              <a:buNone/>
              <a:defRPr sz="1400" b="1" i="0" u="none" strike="noStrike" cap="none">
                <a:solidFill>
                  <a:schemeClr val="accent3"/>
                </a:solidFill>
                <a:latin typeface="Exo"/>
                <a:ea typeface="Exo"/>
                <a:cs typeface="Exo"/>
                <a:sym typeface="Exo"/>
              </a:defRPr>
            </a:lvl7pPr>
            <a:lvl8pPr marL="3657600" marR="0" lvl="7" indent="-317500" algn="ctr" rtl="0">
              <a:lnSpc>
                <a:spcPct val="100000"/>
              </a:lnSpc>
              <a:spcBef>
                <a:spcPts val="0"/>
              </a:spcBef>
              <a:spcAft>
                <a:spcPts val="0"/>
              </a:spcAft>
              <a:buClr>
                <a:schemeClr val="accent3"/>
              </a:buClr>
              <a:buSzPts val="1400"/>
              <a:buFont typeface="Exo"/>
              <a:buNone/>
              <a:defRPr sz="1400" b="1" i="0" u="none" strike="noStrike" cap="none">
                <a:solidFill>
                  <a:schemeClr val="accent3"/>
                </a:solidFill>
                <a:latin typeface="Exo"/>
                <a:ea typeface="Exo"/>
                <a:cs typeface="Exo"/>
                <a:sym typeface="Exo"/>
              </a:defRPr>
            </a:lvl8pPr>
            <a:lvl9pPr marL="4114800" marR="0" lvl="8" indent="-317500" algn="ctr" rtl="0">
              <a:lnSpc>
                <a:spcPct val="100000"/>
              </a:lnSpc>
              <a:spcBef>
                <a:spcPts val="0"/>
              </a:spcBef>
              <a:spcAft>
                <a:spcPts val="0"/>
              </a:spcAft>
              <a:buClr>
                <a:schemeClr val="accent3"/>
              </a:buClr>
              <a:buSzPts val="1400"/>
              <a:buFont typeface="Exo"/>
              <a:buNone/>
              <a:defRPr sz="1400" b="1" i="0" u="none" strike="noStrike" cap="none">
                <a:solidFill>
                  <a:schemeClr val="accent3"/>
                </a:solidFill>
                <a:latin typeface="Exo"/>
                <a:ea typeface="Exo"/>
                <a:cs typeface="Exo"/>
                <a:sym typeface="Exo"/>
              </a:defRPr>
            </a:lvl9pPr>
          </a:lstStyle>
          <a:p>
            <a:pPr marL="0" lvl="0" indent="0" algn="just" rtl="0">
              <a:spcBef>
                <a:spcPts val="0"/>
              </a:spcBef>
              <a:spcAft>
                <a:spcPts val="0"/>
              </a:spcAft>
              <a:buNone/>
            </a:pPr>
            <a:r>
              <a:rPr lang="vi-VN" altLang="en-GB" sz="2800">
                <a:latin typeface="Times New Roman" panose="02020603050405020304" charset="0"/>
                <a:cs typeface="Times New Roman" panose="02020603050405020304" charset="0"/>
              </a:rPr>
              <a:t>Một số nguyên tắc quản lí tiền hiệu quả</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35"/>
        <p:cNvGrpSpPr/>
        <p:nvPr/>
      </p:nvGrpSpPr>
      <p:grpSpPr>
        <a:xfrm>
          <a:off x="0" y="0"/>
          <a:ext cx="0" cy="0"/>
          <a:chOff x="0" y="0"/>
          <a:chExt cx="0" cy="0"/>
        </a:xfrm>
      </p:grpSpPr>
      <p:sp>
        <p:nvSpPr>
          <p:cNvPr id="1739" name="Google Shape;1739;p43"/>
          <p:cNvSpPr/>
          <p:nvPr/>
        </p:nvSpPr>
        <p:spPr>
          <a:xfrm>
            <a:off x="1600277" y="1585875"/>
            <a:ext cx="1711200" cy="1711200"/>
          </a:xfrm>
          <a:prstGeom prst="ellipse">
            <a:avLst/>
          </a:prstGeom>
          <a:solidFill>
            <a:schemeClr val="accent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3"/>
          <p:cNvSpPr txBox="1">
            <a:spLocks noGrp="1"/>
          </p:cNvSpPr>
          <p:nvPr>
            <p:ph type="title" idx="2"/>
          </p:nvPr>
        </p:nvSpPr>
        <p:spPr>
          <a:xfrm>
            <a:off x="1590763" y="1907820"/>
            <a:ext cx="1711200" cy="15600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GB"/>
              <a:t>01</a:t>
            </a:r>
          </a:p>
        </p:txBody>
      </p:sp>
      <p:grpSp>
        <p:nvGrpSpPr>
          <p:cNvPr id="1741" name="Google Shape;1741;p43"/>
          <p:cNvGrpSpPr/>
          <p:nvPr/>
        </p:nvGrpSpPr>
        <p:grpSpPr>
          <a:xfrm rot="-1328856">
            <a:off x="3838282" y="943450"/>
            <a:ext cx="439073" cy="467231"/>
            <a:chOff x="4283765" y="5909097"/>
            <a:chExt cx="324692" cy="345515"/>
          </a:xfrm>
        </p:grpSpPr>
        <p:grpSp>
          <p:nvGrpSpPr>
            <p:cNvPr id="1742" name="Google Shape;1742;p43"/>
            <p:cNvGrpSpPr/>
            <p:nvPr/>
          </p:nvGrpSpPr>
          <p:grpSpPr>
            <a:xfrm>
              <a:off x="4295376" y="5920844"/>
              <a:ext cx="301472" cy="321996"/>
              <a:chOff x="4295376" y="5920844"/>
              <a:chExt cx="301472" cy="321996"/>
            </a:xfrm>
          </p:grpSpPr>
          <p:sp>
            <p:nvSpPr>
              <p:cNvPr id="1743" name="Google Shape;1743;p43"/>
              <p:cNvSpPr/>
              <p:nvPr/>
            </p:nvSpPr>
            <p:spPr>
              <a:xfrm>
                <a:off x="4397615" y="5920844"/>
                <a:ext cx="90479" cy="90554"/>
              </a:xfrm>
              <a:custGeom>
                <a:avLst/>
                <a:gdLst/>
                <a:ahLst/>
                <a:cxnLst/>
                <a:rect l="l" t="t" r="r" b="b"/>
                <a:pathLst>
                  <a:path w="1208" h="1209" extrusionOk="0">
                    <a:moveTo>
                      <a:pt x="590" y="0"/>
                    </a:moveTo>
                    <a:cubicBezTo>
                      <a:pt x="255" y="0"/>
                      <a:pt x="1" y="573"/>
                      <a:pt x="136" y="874"/>
                    </a:cubicBezTo>
                    <a:cubicBezTo>
                      <a:pt x="227" y="1082"/>
                      <a:pt x="459" y="1209"/>
                      <a:pt x="688" y="1209"/>
                    </a:cubicBezTo>
                    <a:cubicBezTo>
                      <a:pt x="786" y="1209"/>
                      <a:pt x="883" y="1185"/>
                      <a:pt x="969" y="1136"/>
                    </a:cubicBezTo>
                    <a:cubicBezTo>
                      <a:pt x="1017" y="1100"/>
                      <a:pt x="1053" y="1076"/>
                      <a:pt x="1088" y="1028"/>
                    </a:cubicBezTo>
                    <a:cubicBezTo>
                      <a:pt x="1136" y="969"/>
                      <a:pt x="1148" y="897"/>
                      <a:pt x="1160" y="826"/>
                    </a:cubicBezTo>
                    <a:cubicBezTo>
                      <a:pt x="1207" y="504"/>
                      <a:pt x="1029" y="171"/>
                      <a:pt x="743" y="40"/>
                    </a:cubicBezTo>
                    <a:cubicBezTo>
                      <a:pt x="691" y="13"/>
                      <a:pt x="640" y="0"/>
                      <a:pt x="5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43"/>
              <p:cNvSpPr/>
              <p:nvPr/>
            </p:nvSpPr>
            <p:spPr>
              <a:xfrm>
                <a:off x="4394394" y="6162698"/>
                <a:ext cx="106433" cy="80143"/>
              </a:xfrm>
              <a:custGeom>
                <a:avLst/>
                <a:gdLst/>
                <a:ahLst/>
                <a:cxnLst/>
                <a:rect l="l" t="t" r="r" b="b"/>
                <a:pathLst>
                  <a:path w="1421" h="1070" extrusionOk="0">
                    <a:moveTo>
                      <a:pt x="604" y="0"/>
                    </a:moveTo>
                    <a:cubicBezTo>
                      <a:pt x="535" y="0"/>
                      <a:pt x="470" y="12"/>
                      <a:pt x="417" y="38"/>
                    </a:cubicBezTo>
                    <a:cubicBezTo>
                      <a:pt x="119" y="169"/>
                      <a:pt x="0" y="585"/>
                      <a:pt x="167" y="871"/>
                    </a:cubicBezTo>
                    <a:cubicBezTo>
                      <a:pt x="191" y="919"/>
                      <a:pt x="226" y="954"/>
                      <a:pt x="262" y="990"/>
                    </a:cubicBezTo>
                    <a:cubicBezTo>
                      <a:pt x="322" y="1026"/>
                      <a:pt x="405" y="1050"/>
                      <a:pt x="476" y="1062"/>
                    </a:cubicBezTo>
                    <a:cubicBezTo>
                      <a:pt x="510" y="1067"/>
                      <a:pt x="544" y="1069"/>
                      <a:pt x="578" y="1069"/>
                    </a:cubicBezTo>
                    <a:cubicBezTo>
                      <a:pt x="858" y="1069"/>
                      <a:pt x="1145" y="900"/>
                      <a:pt x="1262" y="645"/>
                    </a:cubicBezTo>
                    <a:cubicBezTo>
                      <a:pt x="1421" y="298"/>
                      <a:pt x="951" y="0"/>
                      <a:pt x="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43"/>
              <p:cNvSpPr/>
              <p:nvPr/>
            </p:nvSpPr>
            <p:spPr>
              <a:xfrm>
                <a:off x="4295376" y="6045404"/>
                <a:ext cx="301472" cy="81791"/>
              </a:xfrm>
              <a:custGeom>
                <a:avLst/>
                <a:gdLst/>
                <a:ahLst/>
                <a:cxnLst/>
                <a:rect l="l" t="t" r="r" b="b"/>
                <a:pathLst>
                  <a:path w="4025" h="1092" extrusionOk="0">
                    <a:moveTo>
                      <a:pt x="2986" y="0"/>
                    </a:moveTo>
                    <a:cubicBezTo>
                      <a:pt x="2517" y="0"/>
                      <a:pt x="2044" y="55"/>
                      <a:pt x="1572" y="115"/>
                    </a:cubicBezTo>
                    <a:cubicBezTo>
                      <a:pt x="1167" y="163"/>
                      <a:pt x="596" y="127"/>
                      <a:pt x="239" y="282"/>
                    </a:cubicBezTo>
                    <a:cubicBezTo>
                      <a:pt x="84" y="342"/>
                      <a:pt x="84" y="354"/>
                      <a:pt x="36" y="520"/>
                    </a:cubicBezTo>
                    <a:cubicBezTo>
                      <a:pt x="36" y="580"/>
                      <a:pt x="12" y="1092"/>
                      <a:pt x="1" y="1092"/>
                    </a:cubicBezTo>
                    <a:cubicBezTo>
                      <a:pt x="1334" y="1056"/>
                      <a:pt x="2691" y="973"/>
                      <a:pt x="4025" y="889"/>
                    </a:cubicBezTo>
                    <a:cubicBezTo>
                      <a:pt x="4025" y="663"/>
                      <a:pt x="4013" y="437"/>
                      <a:pt x="3953" y="223"/>
                    </a:cubicBezTo>
                    <a:cubicBezTo>
                      <a:pt x="3942" y="175"/>
                      <a:pt x="3942" y="139"/>
                      <a:pt x="3906" y="115"/>
                    </a:cubicBezTo>
                    <a:cubicBezTo>
                      <a:pt x="3882" y="80"/>
                      <a:pt x="3846" y="80"/>
                      <a:pt x="3811" y="68"/>
                    </a:cubicBezTo>
                    <a:cubicBezTo>
                      <a:pt x="3537" y="19"/>
                      <a:pt x="3262" y="0"/>
                      <a:pt x="29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6" name="Google Shape;1746;p43"/>
            <p:cNvGrpSpPr/>
            <p:nvPr/>
          </p:nvGrpSpPr>
          <p:grpSpPr>
            <a:xfrm>
              <a:off x="4283765" y="5909097"/>
              <a:ext cx="324692" cy="345515"/>
              <a:chOff x="4283765" y="5909097"/>
              <a:chExt cx="324692" cy="345515"/>
            </a:xfrm>
          </p:grpSpPr>
          <p:sp>
            <p:nvSpPr>
              <p:cNvPr id="1747" name="Google Shape;1747;p43"/>
              <p:cNvSpPr/>
              <p:nvPr/>
            </p:nvSpPr>
            <p:spPr>
              <a:xfrm>
                <a:off x="4388101" y="5909097"/>
                <a:ext cx="112425" cy="113623"/>
              </a:xfrm>
              <a:custGeom>
                <a:avLst/>
                <a:gdLst/>
                <a:ahLst/>
                <a:cxnLst/>
                <a:rect l="l" t="t" r="r" b="b"/>
                <a:pathLst>
                  <a:path w="1501" h="1517" extrusionOk="0">
                    <a:moveTo>
                      <a:pt x="721" y="319"/>
                    </a:moveTo>
                    <a:cubicBezTo>
                      <a:pt x="760" y="319"/>
                      <a:pt x="787" y="332"/>
                      <a:pt x="798" y="338"/>
                    </a:cubicBezTo>
                    <a:cubicBezTo>
                      <a:pt x="1025" y="445"/>
                      <a:pt x="1156" y="707"/>
                      <a:pt x="1132" y="969"/>
                    </a:cubicBezTo>
                    <a:cubicBezTo>
                      <a:pt x="1132" y="1029"/>
                      <a:pt x="1108" y="1064"/>
                      <a:pt x="1084" y="1100"/>
                    </a:cubicBezTo>
                    <a:cubicBezTo>
                      <a:pt x="1072" y="1112"/>
                      <a:pt x="1037" y="1136"/>
                      <a:pt x="1013" y="1160"/>
                    </a:cubicBezTo>
                    <a:cubicBezTo>
                      <a:pt x="957" y="1194"/>
                      <a:pt x="890" y="1213"/>
                      <a:pt x="819" y="1213"/>
                    </a:cubicBezTo>
                    <a:cubicBezTo>
                      <a:pt x="769" y="1213"/>
                      <a:pt x="717" y="1203"/>
                      <a:pt x="667" y="1183"/>
                    </a:cubicBezTo>
                    <a:cubicBezTo>
                      <a:pt x="548" y="1148"/>
                      <a:pt x="441" y="1064"/>
                      <a:pt x="394" y="969"/>
                    </a:cubicBezTo>
                    <a:cubicBezTo>
                      <a:pt x="334" y="814"/>
                      <a:pt x="417" y="529"/>
                      <a:pt x="560" y="398"/>
                    </a:cubicBezTo>
                    <a:cubicBezTo>
                      <a:pt x="623" y="335"/>
                      <a:pt x="678" y="319"/>
                      <a:pt x="721" y="319"/>
                    </a:cubicBezTo>
                    <a:close/>
                    <a:moveTo>
                      <a:pt x="730" y="0"/>
                    </a:moveTo>
                    <a:cubicBezTo>
                      <a:pt x="607" y="0"/>
                      <a:pt x="483" y="53"/>
                      <a:pt x="370" y="159"/>
                    </a:cubicBezTo>
                    <a:cubicBezTo>
                      <a:pt x="144" y="374"/>
                      <a:pt x="1" y="790"/>
                      <a:pt x="132" y="1088"/>
                    </a:cubicBezTo>
                    <a:cubicBezTo>
                      <a:pt x="203" y="1267"/>
                      <a:pt x="370" y="1410"/>
                      <a:pt x="572" y="1469"/>
                    </a:cubicBezTo>
                    <a:cubicBezTo>
                      <a:pt x="644" y="1505"/>
                      <a:pt x="739" y="1517"/>
                      <a:pt x="810" y="1517"/>
                    </a:cubicBezTo>
                    <a:cubicBezTo>
                      <a:pt x="929" y="1517"/>
                      <a:pt x="1048" y="1481"/>
                      <a:pt x="1168" y="1421"/>
                    </a:cubicBezTo>
                    <a:cubicBezTo>
                      <a:pt x="1227" y="1386"/>
                      <a:pt x="1287" y="1338"/>
                      <a:pt x="1334" y="1279"/>
                    </a:cubicBezTo>
                    <a:cubicBezTo>
                      <a:pt x="1394" y="1219"/>
                      <a:pt x="1418" y="1112"/>
                      <a:pt x="1441" y="1005"/>
                    </a:cubicBezTo>
                    <a:cubicBezTo>
                      <a:pt x="1501" y="624"/>
                      <a:pt x="1287" y="231"/>
                      <a:pt x="941" y="52"/>
                    </a:cubicBezTo>
                    <a:cubicBezTo>
                      <a:pt x="872" y="18"/>
                      <a:pt x="801" y="0"/>
                      <a:pt x="7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3"/>
              <p:cNvSpPr/>
              <p:nvPr/>
            </p:nvSpPr>
            <p:spPr>
              <a:xfrm>
                <a:off x="4384581" y="6149827"/>
                <a:ext cx="117743" cy="104785"/>
              </a:xfrm>
              <a:custGeom>
                <a:avLst/>
                <a:gdLst/>
                <a:ahLst/>
                <a:cxnLst/>
                <a:rect l="l" t="t" r="r" b="b"/>
                <a:pathLst>
                  <a:path w="1572" h="1399" extrusionOk="0">
                    <a:moveTo>
                      <a:pt x="717" y="326"/>
                    </a:moveTo>
                    <a:cubicBezTo>
                      <a:pt x="865" y="326"/>
                      <a:pt x="1055" y="405"/>
                      <a:pt x="1155" y="505"/>
                    </a:cubicBezTo>
                    <a:cubicBezTo>
                      <a:pt x="1274" y="624"/>
                      <a:pt x="1226" y="708"/>
                      <a:pt x="1215" y="743"/>
                    </a:cubicBezTo>
                    <a:cubicBezTo>
                      <a:pt x="1119" y="956"/>
                      <a:pt x="901" y="1083"/>
                      <a:pt x="678" y="1083"/>
                    </a:cubicBezTo>
                    <a:cubicBezTo>
                      <a:pt x="650" y="1083"/>
                      <a:pt x="623" y="1081"/>
                      <a:pt x="595" y="1077"/>
                    </a:cubicBezTo>
                    <a:cubicBezTo>
                      <a:pt x="536" y="1077"/>
                      <a:pt x="488" y="1065"/>
                      <a:pt x="453" y="1041"/>
                    </a:cubicBezTo>
                    <a:cubicBezTo>
                      <a:pt x="441" y="1017"/>
                      <a:pt x="417" y="994"/>
                      <a:pt x="393" y="958"/>
                    </a:cubicBezTo>
                    <a:cubicBezTo>
                      <a:pt x="345" y="874"/>
                      <a:pt x="322" y="743"/>
                      <a:pt x="369" y="624"/>
                    </a:cubicBezTo>
                    <a:cubicBezTo>
                      <a:pt x="417" y="505"/>
                      <a:pt x="488" y="398"/>
                      <a:pt x="595" y="351"/>
                    </a:cubicBezTo>
                    <a:cubicBezTo>
                      <a:pt x="629" y="334"/>
                      <a:pt x="671" y="326"/>
                      <a:pt x="717" y="326"/>
                    </a:cubicBezTo>
                    <a:close/>
                    <a:moveTo>
                      <a:pt x="700" y="1"/>
                    </a:moveTo>
                    <a:cubicBezTo>
                      <a:pt x="608" y="1"/>
                      <a:pt x="519" y="17"/>
                      <a:pt x="441" y="53"/>
                    </a:cubicBezTo>
                    <a:cubicBezTo>
                      <a:pt x="262" y="148"/>
                      <a:pt x="119" y="303"/>
                      <a:pt x="60" y="517"/>
                    </a:cubicBezTo>
                    <a:cubicBezTo>
                      <a:pt x="0" y="720"/>
                      <a:pt x="12" y="946"/>
                      <a:pt x="119" y="1113"/>
                    </a:cubicBezTo>
                    <a:cubicBezTo>
                      <a:pt x="167" y="1184"/>
                      <a:pt x="202" y="1232"/>
                      <a:pt x="262" y="1279"/>
                    </a:cubicBezTo>
                    <a:cubicBezTo>
                      <a:pt x="345" y="1339"/>
                      <a:pt x="429" y="1363"/>
                      <a:pt x="548" y="1386"/>
                    </a:cubicBezTo>
                    <a:cubicBezTo>
                      <a:pt x="595" y="1398"/>
                      <a:pt x="619" y="1398"/>
                      <a:pt x="667" y="1398"/>
                    </a:cubicBezTo>
                    <a:cubicBezTo>
                      <a:pt x="1024" y="1398"/>
                      <a:pt x="1357" y="1184"/>
                      <a:pt x="1488" y="863"/>
                    </a:cubicBezTo>
                    <a:cubicBezTo>
                      <a:pt x="1572" y="660"/>
                      <a:pt x="1536" y="458"/>
                      <a:pt x="1369" y="279"/>
                    </a:cubicBezTo>
                    <a:cubicBezTo>
                      <a:pt x="1214" y="115"/>
                      <a:pt x="945" y="1"/>
                      <a:pt x="7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3"/>
              <p:cNvSpPr/>
              <p:nvPr/>
            </p:nvSpPr>
            <p:spPr>
              <a:xfrm>
                <a:off x="4283765" y="6035005"/>
                <a:ext cx="324692" cy="105459"/>
              </a:xfrm>
              <a:custGeom>
                <a:avLst/>
                <a:gdLst/>
                <a:ahLst/>
                <a:cxnLst/>
                <a:rect l="l" t="t" r="r" b="b"/>
                <a:pathLst>
                  <a:path w="4335" h="1408" extrusionOk="0">
                    <a:moveTo>
                      <a:pt x="3144" y="300"/>
                    </a:moveTo>
                    <a:cubicBezTo>
                      <a:pt x="3418" y="300"/>
                      <a:pt x="3668" y="324"/>
                      <a:pt x="3954" y="372"/>
                    </a:cubicBezTo>
                    <a:lnTo>
                      <a:pt x="3965" y="372"/>
                    </a:lnTo>
                    <a:lnTo>
                      <a:pt x="3965" y="383"/>
                    </a:lnTo>
                    <a:cubicBezTo>
                      <a:pt x="3989" y="550"/>
                      <a:pt x="4025" y="717"/>
                      <a:pt x="4025" y="872"/>
                    </a:cubicBezTo>
                    <a:cubicBezTo>
                      <a:pt x="2799" y="967"/>
                      <a:pt x="1548" y="1026"/>
                      <a:pt x="334" y="1074"/>
                    </a:cubicBezTo>
                    <a:cubicBezTo>
                      <a:pt x="334" y="1026"/>
                      <a:pt x="346" y="955"/>
                      <a:pt x="346" y="872"/>
                    </a:cubicBezTo>
                    <a:cubicBezTo>
                      <a:pt x="346" y="788"/>
                      <a:pt x="358" y="717"/>
                      <a:pt x="358" y="693"/>
                    </a:cubicBezTo>
                    <a:lnTo>
                      <a:pt x="358" y="669"/>
                    </a:lnTo>
                    <a:cubicBezTo>
                      <a:pt x="358" y="633"/>
                      <a:pt x="382" y="598"/>
                      <a:pt x="382" y="598"/>
                    </a:cubicBezTo>
                    <a:cubicBezTo>
                      <a:pt x="382" y="598"/>
                      <a:pt x="394" y="598"/>
                      <a:pt x="453" y="562"/>
                    </a:cubicBezTo>
                    <a:cubicBezTo>
                      <a:pt x="679" y="479"/>
                      <a:pt x="1013" y="455"/>
                      <a:pt x="1310" y="443"/>
                    </a:cubicBezTo>
                    <a:cubicBezTo>
                      <a:pt x="1465" y="431"/>
                      <a:pt x="1608" y="431"/>
                      <a:pt x="1751" y="419"/>
                    </a:cubicBezTo>
                    <a:cubicBezTo>
                      <a:pt x="2203" y="360"/>
                      <a:pt x="2668" y="300"/>
                      <a:pt x="3144" y="300"/>
                    </a:cubicBezTo>
                    <a:close/>
                    <a:moveTo>
                      <a:pt x="13" y="1153"/>
                    </a:moveTo>
                    <a:lnTo>
                      <a:pt x="13" y="1153"/>
                    </a:lnTo>
                    <a:cubicBezTo>
                      <a:pt x="5" y="1167"/>
                      <a:pt x="1" y="1180"/>
                      <a:pt x="1" y="1193"/>
                    </a:cubicBezTo>
                    <a:cubicBezTo>
                      <a:pt x="5" y="1184"/>
                      <a:pt x="9" y="1170"/>
                      <a:pt x="13" y="1153"/>
                    </a:cubicBezTo>
                    <a:close/>
                    <a:moveTo>
                      <a:pt x="3132" y="0"/>
                    </a:moveTo>
                    <a:cubicBezTo>
                      <a:pt x="2656" y="0"/>
                      <a:pt x="2185" y="57"/>
                      <a:pt x="1715" y="110"/>
                    </a:cubicBezTo>
                    <a:cubicBezTo>
                      <a:pt x="1596" y="133"/>
                      <a:pt x="1453" y="145"/>
                      <a:pt x="1298" y="145"/>
                    </a:cubicBezTo>
                    <a:cubicBezTo>
                      <a:pt x="977" y="157"/>
                      <a:pt x="596" y="181"/>
                      <a:pt x="334" y="300"/>
                    </a:cubicBezTo>
                    <a:cubicBezTo>
                      <a:pt x="144" y="372"/>
                      <a:pt x="108" y="431"/>
                      <a:pt x="60" y="610"/>
                    </a:cubicBezTo>
                    <a:lnTo>
                      <a:pt x="60" y="633"/>
                    </a:lnTo>
                    <a:cubicBezTo>
                      <a:pt x="48" y="669"/>
                      <a:pt x="48" y="717"/>
                      <a:pt x="36" y="860"/>
                    </a:cubicBezTo>
                    <a:cubicBezTo>
                      <a:pt x="36" y="947"/>
                      <a:pt x="29" y="1081"/>
                      <a:pt x="13" y="1153"/>
                    </a:cubicBezTo>
                    <a:lnTo>
                      <a:pt x="13" y="1153"/>
                    </a:lnTo>
                    <a:cubicBezTo>
                      <a:pt x="34" y="1118"/>
                      <a:pt x="83" y="1086"/>
                      <a:pt x="144" y="1086"/>
                    </a:cubicBezTo>
                    <a:lnTo>
                      <a:pt x="144" y="1395"/>
                    </a:lnTo>
                    <a:cubicBezTo>
                      <a:pt x="144" y="1395"/>
                      <a:pt x="155" y="1395"/>
                      <a:pt x="179" y="1407"/>
                    </a:cubicBezTo>
                    <a:cubicBezTo>
                      <a:pt x="1525" y="1372"/>
                      <a:pt x="2858" y="1312"/>
                      <a:pt x="4204" y="1205"/>
                    </a:cubicBezTo>
                    <a:lnTo>
                      <a:pt x="4335" y="1193"/>
                    </a:lnTo>
                    <a:lnTo>
                      <a:pt x="4335" y="1038"/>
                    </a:lnTo>
                    <a:cubicBezTo>
                      <a:pt x="4335" y="800"/>
                      <a:pt x="4311" y="562"/>
                      <a:pt x="4263" y="336"/>
                    </a:cubicBezTo>
                    <a:cubicBezTo>
                      <a:pt x="4263" y="300"/>
                      <a:pt x="4251" y="205"/>
                      <a:pt x="4168" y="145"/>
                    </a:cubicBezTo>
                    <a:cubicBezTo>
                      <a:pt x="4108" y="86"/>
                      <a:pt x="4037" y="74"/>
                      <a:pt x="3989" y="74"/>
                    </a:cubicBezTo>
                    <a:cubicBezTo>
                      <a:pt x="3701" y="21"/>
                      <a:pt x="3415" y="0"/>
                      <a:pt x="31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50" name="Google Shape;1750;p43"/>
          <p:cNvGrpSpPr/>
          <p:nvPr/>
        </p:nvGrpSpPr>
        <p:grpSpPr>
          <a:xfrm rot="1059618">
            <a:off x="5238951" y="3910332"/>
            <a:ext cx="434227" cy="330249"/>
            <a:chOff x="5841679" y="4053505"/>
            <a:chExt cx="278328" cy="211668"/>
          </a:xfrm>
        </p:grpSpPr>
        <p:sp>
          <p:nvSpPr>
            <p:cNvPr id="1751" name="Google Shape;1751;p43"/>
            <p:cNvSpPr/>
            <p:nvPr/>
          </p:nvSpPr>
          <p:spPr>
            <a:xfrm>
              <a:off x="5851505" y="4063317"/>
              <a:ext cx="258705" cy="69882"/>
            </a:xfrm>
            <a:custGeom>
              <a:avLst/>
              <a:gdLst/>
              <a:ahLst/>
              <a:cxnLst/>
              <a:rect l="l" t="t" r="r" b="b"/>
              <a:pathLst>
                <a:path w="3454" h="933" extrusionOk="0">
                  <a:moveTo>
                    <a:pt x="2601" y="0"/>
                  </a:moveTo>
                  <a:cubicBezTo>
                    <a:pt x="2183" y="0"/>
                    <a:pt x="1756" y="52"/>
                    <a:pt x="1334" y="99"/>
                  </a:cubicBezTo>
                  <a:cubicBezTo>
                    <a:pt x="989" y="147"/>
                    <a:pt x="501" y="99"/>
                    <a:pt x="191" y="230"/>
                  </a:cubicBezTo>
                  <a:cubicBezTo>
                    <a:pt x="60" y="289"/>
                    <a:pt x="60" y="301"/>
                    <a:pt x="25" y="444"/>
                  </a:cubicBezTo>
                  <a:cubicBezTo>
                    <a:pt x="37" y="492"/>
                    <a:pt x="13" y="932"/>
                    <a:pt x="1" y="932"/>
                  </a:cubicBezTo>
                  <a:lnTo>
                    <a:pt x="1" y="932"/>
                  </a:lnTo>
                  <a:cubicBezTo>
                    <a:pt x="1156" y="885"/>
                    <a:pt x="2299" y="825"/>
                    <a:pt x="3454" y="754"/>
                  </a:cubicBezTo>
                  <a:cubicBezTo>
                    <a:pt x="3454" y="563"/>
                    <a:pt x="3430" y="373"/>
                    <a:pt x="3394" y="170"/>
                  </a:cubicBezTo>
                  <a:cubicBezTo>
                    <a:pt x="3394" y="147"/>
                    <a:pt x="3370" y="99"/>
                    <a:pt x="3347" y="87"/>
                  </a:cubicBezTo>
                  <a:cubicBezTo>
                    <a:pt x="3311" y="75"/>
                    <a:pt x="3287" y="51"/>
                    <a:pt x="3251" y="51"/>
                  </a:cubicBezTo>
                  <a:cubicBezTo>
                    <a:pt x="3038" y="14"/>
                    <a:pt x="2821" y="0"/>
                    <a:pt x="2601" y="0"/>
                  </a:cubicBezTo>
                  <a:close/>
                  <a:moveTo>
                    <a:pt x="1" y="932"/>
                  </a:moveTo>
                  <a:cubicBezTo>
                    <a:pt x="1" y="932"/>
                    <a:pt x="1" y="932"/>
                    <a:pt x="1" y="932"/>
                  </a:cubicBezTo>
                  <a:cubicBezTo>
                    <a:pt x="1" y="932"/>
                    <a:pt x="1" y="932"/>
                    <a:pt x="1" y="93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3"/>
            <p:cNvSpPr/>
            <p:nvPr/>
          </p:nvSpPr>
          <p:spPr>
            <a:xfrm>
              <a:off x="5841679" y="4053505"/>
              <a:ext cx="278328" cy="89506"/>
            </a:xfrm>
            <a:custGeom>
              <a:avLst/>
              <a:gdLst/>
              <a:ahLst/>
              <a:cxnLst/>
              <a:rect l="l" t="t" r="r" b="b"/>
              <a:pathLst>
                <a:path w="3716" h="1195" extrusionOk="0">
                  <a:moveTo>
                    <a:pt x="2704" y="266"/>
                  </a:moveTo>
                  <a:cubicBezTo>
                    <a:pt x="2930" y="266"/>
                    <a:pt x="3156" y="278"/>
                    <a:pt x="3370" y="337"/>
                  </a:cubicBezTo>
                  <a:lnTo>
                    <a:pt x="3394" y="337"/>
                  </a:lnTo>
                  <a:lnTo>
                    <a:pt x="3394" y="349"/>
                  </a:lnTo>
                  <a:cubicBezTo>
                    <a:pt x="3418" y="480"/>
                    <a:pt x="3454" y="623"/>
                    <a:pt x="3454" y="766"/>
                  </a:cubicBezTo>
                  <a:cubicBezTo>
                    <a:pt x="2394" y="837"/>
                    <a:pt x="1334" y="897"/>
                    <a:pt x="275" y="932"/>
                  </a:cubicBezTo>
                  <a:cubicBezTo>
                    <a:pt x="275" y="873"/>
                    <a:pt x="299" y="813"/>
                    <a:pt x="299" y="754"/>
                  </a:cubicBezTo>
                  <a:cubicBezTo>
                    <a:pt x="310" y="682"/>
                    <a:pt x="310" y="623"/>
                    <a:pt x="310" y="599"/>
                  </a:cubicBezTo>
                  <a:lnTo>
                    <a:pt x="310" y="575"/>
                  </a:lnTo>
                  <a:cubicBezTo>
                    <a:pt x="322" y="540"/>
                    <a:pt x="322" y="516"/>
                    <a:pt x="322" y="516"/>
                  </a:cubicBezTo>
                  <a:cubicBezTo>
                    <a:pt x="322" y="516"/>
                    <a:pt x="334" y="504"/>
                    <a:pt x="382" y="480"/>
                  </a:cubicBezTo>
                  <a:cubicBezTo>
                    <a:pt x="572" y="409"/>
                    <a:pt x="870" y="397"/>
                    <a:pt x="1132" y="385"/>
                  </a:cubicBezTo>
                  <a:cubicBezTo>
                    <a:pt x="1263" y="361"/>
                    <a:pt x="1382" y="361"/>
                    <a:pt x="1501" y="349"/>
                  </a:cubicBezTo>
                  <a:cubicBezTo>
                    <a:pt x="1906" y="301"/>
                    <a:pt x="2299" y="266"/>
                    <a:pt x="2704" y="266"/>
                  </a:cubicBezTo>
                  <a:close/>
                  <a:moveTo>
                    <a:pt x="2742" y="0"/>
                  </a:moveTo>
                  <a:cubicBezTo>
                    <a:pt x="2314" y="0"/>
                    <a:pt x="1887" y="52"/>
                    <a:pt x="1465" y="99"/>
                  </a:cubicBezTo>
                  <a:cubicBezTo>
                    <a:pt x="1370" y="111"/>
                    <a:pt x="1251" y="123"/>
                    <a:pt x="1108" y="123"/>
                  </a:cubicBezTo>
                  <a:cubicBezTo>
                    <a:pt x="834" y="123"/>
                    <a:pt x="513" y="147"/>
                    <a:pt x="275" y="242"/>
                  </a:cubicBezTo>
                  <a:cubicBezTo>
                    <a:pt x="120" y="301"/>
                    <a:pt x="84" y="349"/>
                    <a:pt x="37" y="516"/>
                  </a:cubicBezTo>
                  <a:lnTo>
                    <a:pt x="37" y="540"/>
                  </a:lnTo>
                  <a:cubicBezTo>
                    <a:pt x="37" y="575"/>
                    <a:pt x="37" y="599"/>
                    <a:pt x="25" y="742"/>
                  </a:cubicBezTo>
                  <a:cubicBezTo>
                    <a:pt x="13" y="825"/>
                    <a:pt x="13" y="992"/>
                    <a:pt x="1" y="1016"/>
                  </a:cubicBezTo>
                  <a:cubicBezTo>
                    <a:pt x="13" y="992"/>
                    <a:pt x="60" y="932"/>
                    <a:pt x="120" y="932"/>
                  </a:cubicBezTo>
                  <a:lnTo>
                    <a:pt x="120" y="1194"/>
                  </a:lnTo>
                  <a:lnTo>
                    <a:pt x="144" y="1194"/>
                  </a:lnTo>
                  <a:cubicBezTo>
                    <a:pt x="1287" y="1171"/>
                    <a:pt x="2454" y="1111"/>
                    <a:pt x="3597" y="1016"/>
                  </a:cubicBezTo>
                  <a:lnTo>
                    <a:pt x="3716" y="1004"/>
                  </a:lnTo>
                  <a:lnTo>
                    <a:pt x="3716" y="885"/>
                  </a:lnTo>
                  <a:cubicBezTo>
                    <a:pt x="3716" y="682"/>
                    <a:pt x="3704" y="468"/>
                    <a:pt x="3656" y="278"/>
                  </a:cubicBezTo>
                  <a:cubicBezTo>
                    <a:pt x="3644" y="230"/>
                    <a:pt x="3632" y="170"/>
                    <a:pt x="3573" y="111"/>
                  </a:cubicBezTo>
                  <a:cubicBezTo>
                    <a:pt x="3525" y="63"/>
                    <a:pt x="3454" y="51"/>
                    <a:pt x="3418" y="51"/>
                  </a:cubicBezTo>
                  <a:cubicBezTo>
                    <a:pt x="3193" y="15"/>
                    <a:pt x="2967" y="0"/>
                    <a:pt x="2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43"/>
            <p:cNvSpPr/>
            <p:nvPr/>
          </p:nvSpPr>
          <p:spPr>
            <a:xfrm>
              <a:off x="5851505" y="4184955"/>
              <a:ext cx="258705" cy="69507"/>
            </a:xfrm>
            <a:custGeom>
              <a:avLst/>
              <a:gdLst/>
              <a:ahLst/>
              <a:cxnLst/>
              <a:rect l="l" t="t" r="r" b="b"/>
              <a:pathLst>
                <a:path w="3454" h="928" extrusionOk="0">
                  <a:moveTo>
                    <a:pt x="2599" y="1"/>
                  </a:moveTo>
                  <a:cubicBezTo>
                    <a:pt x="2181" y="1"/>
                    <a:pt x="1755" y="47"/>
                    <a:pt x="1334" y="94"/>
                  </a:cubicBezTo>
                  <a:cubicBezTo>
                    <a:pt x="989" y="142"/>
                    <a:pt x="501" y="94"/>
                    <a:pt x="191" y="225"/>
                  </a:cubicBezTo>
                  <a:cubicBezTo>
                    <a:pt x="60" y="285"/>
                    <a:pt x="60" y="309"/>
                    <a:pt x="25" y="440"/>
                  </a:cubicBezTo>
                  <a:cubicBezTo>
                    <a:pt x="37" y="487"/>
                    <a:pt x="13" y="928"/>
                    <a:pt x="1" y="928"/>
                  </a:cubicBezTo>
                  <a:cubicBezTo>
                    <a:pt x="1156" y="892"/>
                    <a:pt x="2299" y="832"/>
                    <a:pt x="3454" y="749"/>
                  </a:cubicBezTo>
                  <a:cubicBezTo>
                    <a:pt x="3454" y="559"/>
                    <a:pt x="3430" y="368"/>
                    <a:pt x="3394" y="178"/>
                  </a:cubicBezTo>
                  <a:cubicBezTo>
                    <a:pt x="3394" y="142"/>
                    <a:pt x="3370" y="94"/>
                    <a:pt x="3347" y="82"/>
                  </a:cubicBezTo>
                  <a:cubicBezTo>
                    <a:pt x="3311" y="70"/>
                    <a:pt x="3287" y="47"/>
                    <a:pt x="3251" y="47"/>
                  </a:cubicBezTo>
                  <a:cubicBezTo>
                    <a:pt x="3038" y="14"/>
                    <a:pt x="2819" y="1"/>
                    <a:pt x="25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43"/>
            <p:cNvSpPr/>
            <p:nvPr/>
          </p:nvSpPr>
          <p:spPr>
            <a:xfrm>
              <a:off x="5841679" y="4175143"/>
              <a:ext cx="278328" cy="90030"/>
            </a:xfrm>
            <a:custGeom>
              <a:avLst/>
              <a:gdLst/>
              <a:ahLst/>
              <a:cxnLst/>
              <a:rect l="l" t="t" r="r" b="b"/>
              <a:pathLst>
                <a:path w="3716" h="1202" extrusionOk="0">
                  <a:moveTo>
                    <a:pt x="2704" y="261"/>
                  </a:moveTo>
                  <a:cubicBezTo>
                    <a:pt x="2930" y="261"/>
                    <a:pt x="3156" y="273"/>
                    <a:pt x="3370" y="332"/>
                  </a:cubicBezTo>
                  <a:lnTo>
                    <a:pt x="3394" y="332"/>
                  </a:lnTo>
                  <a:lnTo>
                    <a:pt x="3394" y="344"/>
                  </a:lnTo>
                  <a:cubicBezTo>
                    <a:pt x="3418" y="487"/>
                    <a:pt x="3454" y="618"/>
                    <a:pt x="3454" y="761"/>
                  </a:cubicBezTo>
                  <a:cubicBezTo>
                    <a:pt x="2394" y="844"/>
                    <a:pt x="1334" y="904"/>
                    <a:pt x="275" y="928"/>
                  </a:cubicBezTo>
                  <a:cubicBezTo>
                    <a:pt x="275" y="868"/>
                    <a:pt x="299" y="809"/>
                    <a:pt x="299" y="749"/>
                  </a:cubicBezTo>
                  <a:cubicBezTo>
                    <a:pt x="310" y="678"/>
                    <a:pt x="310" y="618"/>
                    <a:pt x="310" y="606"/>
                  </a:cubicBezTo>
                  <a:lnTo>
                    <a:pt x="310" y="571"/>
                  </a:lnTo>
                  <a:cubicBezTo>
                    <a:pt x="322" y="547"/>
                    <a:pt x="322" y="511"/>
                    <a:pt x="322" y="511"/>
                  </a:cubicBezTo>
                  <a:cubicBezTo>
                    <a:pt x="322" y="511"/>
                    <a:pt x="334" y="499"/>
                    <a:pt x="382" y="487"/>
                  </a:cubicBezTo>
                  <a:cubicBezTo>
                    <a:pt x="572" y="404"/>
                    <a:pt x="870" y="392"/>
                    <a:pt x="1132" y="380"/>
                  </a:cubicBezTo>
                  <a:cubicBezTo>
                    <a:pt x="1263" y="368"/>
                    <a:pt x="1382" y="368"/>
                    <a:pt x="1501" y="344"/>
                  </a:cubicBezTo>
                  <a:cubicBezTo>
                    <a:pt x="1906" y="309"/>
                    <a:pt x="2299" y="261"/>
                    <a:pt x="2704" y="261"/>
                  </a:cubicBezTo>
                  <a:close/>
                  <a:moveTo>
                    <a:pt x="2740" y="1"/>
                  </a:moveTo>
                  <a:cubicBezTo>
                    <a:pt x="2312" y="1"/>
                    <a:pt x="1886" y="48"/>
                    <a:pt x="1465" y="94"/>
                  </a:cubicBezTo>
                  <a:cubicBezTo>
                    <a:pt x="1370" y="106"/>
                    <a:pt x="1251" y="130"/>
                    <a:pt x="1108" y="130"/>
                  </a:cubicBezTo>
                  <a:cubicBezTo>
                    <a:pt x="834" y="130"/>
                    <a:pt x="513" y="142"/>
                    <a:pt x="275" y="249"/>
                  </a:cubicBezTo>
                  <a:cubicBezTo>
                    <a:pt x="120" y="309"/>
                    <a:pt x="84" y="344"/>
                    <a:pt x="37" y="511"/>
                  </a:cubicBezTo>
                  <a:lnTo>
                    <a:pt x="37" y="547"/>
                  </a:lnTo>
                  <a:cubicBezTo>
                    <a:pt x="37" y="571"/>
                    <a:pt x="37" y="606"/>
                    <a:pt x="25" y="737"/>
                  </a:cubicBezTo>
                  <a:cubicBezTo>
                    <a:pt x="13" y="821"/>
                    <a:pt x="13" y="987"/>
                    <a:pt x="1" y="1023"/>
                  </a:cubicBezTo>
                  <a:cubicBezTo>
                    <a:pt x="13" y="987"/>
                    <a:pt x="60" y="928"/>
                    <a:pt x="120" y="928"/>
                  </a:cubicBezTo>
                  <a:lnTo>
                    <a:pt x="120" y="1202"/>
                  </a:lnTo>
                  <a:lnTo>
                    <a:pt x="144" y="1202"/>
                  </a:lnTo>
                  <a:cubicBezTo>
                    <a:pt x="1287" y="1166"/>
                    <a:pt x="2454" y="1106"/>
                    <a:pt x="3597" y="1023"/>
                  </a:cubicBezTo>
                  <a:lnTo>
                    <a:pt x="3716" y="999"/>
                  </a:lnTo>
                  <a:lnTo>
                    <a:pt x="3716" y="880"/>
                  </a:lnTo>
                  <a:cubicBezTo>
                    <a:pt x="3716" y="678"/>
                    <a:pt x="3704" y="463"/>
                    <a:pt x="3656" y="273"/>
                  </a:cubicBezTo>
                  <a:cubicBezTo>
                    <a:pt x="3644" y="225"/>
                    <a:pt x="3632" y="166"/>
                    <a:pt x="3573" y="106"/>
                  </a:cubicBezTo>
                  <a:cubicBezTo>
                    <a:pt x="3525" y="70"/>
                    <a:pt x="3454" y="47"/>
                    <a:pt x="3418" y="47"/>
                  </a:cubicBezTo>
                  <a:cubicBezTo>
                    <a:pt x="3192" y="14"/>
                    <a:pt x="2966" y="1"/>
                    <a:pt x="2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5" name="Google Shape;1755;p43"/>
          <p:cNvGrpSpPr/>
          <p:nvPr/>
        </p:nvGrpSpPr>
        <p:grpSpPr>
          <a:xfrm>
            <a:off x="7188116" y="968817"/>
            <a:ext cx="608566" cy="669556"/>
            <a:chOff x="4782300" y="3673398"/>
            <a:chExt cx="468200" cy="515162"/>
          </a:xfrm>
        </p:grpSpPr>
        <p:sp>
          <p:nvSpPr>
            <p:cNvPr id="1756" name="Google Shape;1756;p43"/>
            <p:cNvSpPr/>
            <p:nvPr/>
          </p:nvSpPr>
          <p:spPr>
            <a:xfrm>
              <a:off x="4795635" y="3685969"/>
              <a:ext cx="441536" cy="489996"/>
            </a:xfrm>
            <a:custGeom>
              <a:avLst/>
              <a:gdLst/>
              <a:ahLst/>
              <a:cxnLst/>
              <a:rect l="l" t="t" r="r" b="b"/>
              <a:pathLst>
                <a:path w="5895" h="6542" extrusionOk="0">
                  <a:moveTo>
                    <a:pt x="3176" y="0"/>
                  </a:moveTo>
                  <a:cubicBezTo>
                    <a:pt x="3155" y="0"/>
                    <a:pt x="3132" y="1"/>
                    <a:pt x="3108" y="5"/>
                  </a:cubicBezTo>
                  <a:cubicBezTo>
                    <a:pt x="3037" y="17"/>
                    <a:pt x="2954" y="29"/>
                    <a:pt x="2882" y="65"/>
                  </a:cubicBezTo>
                  <a:cubicBezTo>
                    <a:pt x="2811" y="89"/>
                    <a:pt x="2763" y="124"/>
                    <a:pt x="2716" y="172"/>
                  </a:cubicBezTo>
                  <a:cubicBezTo>
                    <a:pt x="2680" y="232"/>
                    <a:pt x="2632" y="327"/>
                    <a:pt x="2585" y="470"/>
                  </a:cubicBezTo>
                  <a:cubicBezTo>
                    <a:pt x="2537" y="601"/>
                    <a:pt x="2501" y="744"/>
                    <a:pt x="2454" y="922"/>
                  </a:cubicBezTo>
                  <a:cubicBezTo>
                    <a:pt x="2406" y="1101"/>
                    <a:pt x="2358" y="1279"/>
                    <a:pt x="2323" y="1482"/>
                  </a:cubicBezTo>
                  <a:cubicBezTo>
                    <a:pt x="2287" y="1672"/>
                    <a:pt x="2239" y="1863"/>
                    <a:pt x="2216" y="2041"/>
                  </a:cubicBezTo>
                  <a:cubicBezTo>
                    <a:pt x="2168" y="2232"/>
                    <a:pt x="2156" y="2399"/>
                    <a:pt x="2120" y="2553"/>
                  </a:cubicBezTo>
                  <a:cubicBezTo>
                    <a:pt x="2096" y="2696"/>
                    <a:pt x="2085" y="2815"/>
                    <a:pt x="2061" y="2911"/>
                  </a:cubicBezTo>
                  <a:cubicBezTo>
                    <a:pt x="2037" y="3030"/>
                    <a:pt x="2001" y="3161"/>
                    <a:pt x="1977" y="3292"/>
                  </a:cubicBezTo>
                  <a:cubicBezTo>
                    <a:pt x="1942" y="3422"/>
                    <a:pt x="1918" y="3565"/>
                    <a:pt x="1906" y="3696"/>
                  </a:cubicBezTo>
                  <a:cubicBezTo>
                    <a:pt x="1692" y="3268"/>
                    <a:pt x="1489" y="2827"/>
                    <a:pt x="1287" y="2399"/>
                  </a:cubicBezTo>
                  <a:cubicBezTo>
                    <a:pt x="1084" y="1970"/>
                    <a:pt x="894" y="1541"/>
                    <a:pt x="692" y="1101"/>
                  </a:cubicBezTo>
                  <a:lnTo>
                    <a:pt x="632" y="1137"/>
                  </a:lnTo>
                  <a:cubicBezTo>
                    <a:pt x="608" y="1148"/>
                    <a:pt x="572" y="1160"/>
                    <a:pt x="537" y="1184"/>
                  </a:cubicBezTo>
                  <a:cubicBezTo>
                    <a:pt x="489" y="1196"/>
                    <a:pt x="453" y="1196"/>
                    <a:pt x="430" y="1208"/>
                  </a:cubicBezTo>
                  <a:cubicBezTo>
                    <a:pt x="406" y="1208"/>
                    <a:pt x="393" y="1213"/>
                    <a:pt x="383" y="1213"/>
                  </a:cubicBezTo>
                  <a:cubicBezTo>
                    <a:pt x="378" y="1213"/>
                    <a:pt x="374" y="1212"/>
                    <a:pt x="370" y="1208"/>
                  </a:cubicBezTo>
                  <a:cubicBezTo>
                    <a:pt x="275" y="1244"/>
                    <a:pt x="191" y="1256"/>
                    <a:pt x="144" y="1279"/>
                  </a:cubicBezTo>
                  <a:cubicBezTo>
                    <a:pt x="96" y="1315"/>
                    <a:pt x="37" y="1363"/>
                    <a:pt x="1" y="1446"/>
                  </a:cubicBezTo>
                  <a:cubicBezTo>
                    <a:pt x="25" y="1601"/>
                    <a:pt x="72" y="1744"/>
                    <a:pt x="144" y="1875"/>
                  </a:cubicBezTo>
                  <a:cubicBezTo>
                    <a:pt x="215" y="2029"/>
                    <a:pt x="299" y="2160"/>
                    <a:pt x="358" y="2291"/>
                  </a:cubicBezTo>
                  <a:cubicBezTo>
                    <a:pt x="430" y="2458"/>
                    <a:pt x="501" y="2613"/>
                    <a:pt x="561" y="2768"/>
                  </a:cubicBezTo>
                  <a:cubicBezTo>
                    <a:pt x="620" y="2934"/>
                    <a:pt x="692" y="3101"/>
                    <a:pt x="775" y="3244"/>
                  </a:cubicBezTo>
                  <a:cubicBezTo>
                    <a:pt x="977" y="3684"/>
                    <a:pt x="1168" y="4113"/>
                    <a:pt x="1346" y="4542"/>
                  </a:cubicBezTo>
                  <a:lnTo>
                    <a:pt x="1346" y="4554"/>
                  </a:lnTo>
                  <a:cubicBezTo>
                    <a:pt x="1406" y="4673"/>
                    <a:pt x="1465" y="4827"/>
                    <a:pt x="1549" y="5006"/>
                  </a:cubicBezTo>
                  <a:cubicBezTo>
                    <a:pt x="1620" y="5185"/>
                    <a:pt x="1692" y="5375"/>
                    <a:pt x="1787" y="5566"/>
                  </a:cubicBezTo>
                  <a:cubicBezTo>
                    <a:pt x="1870" y="5768"/>
                    <a:pt x="1942" y="5947"/>
                    <a:pt x="2037" y="6125"/>
                  </a:cubicBezTo>
                  <a:cubicBezTo>
                    <a:pt x="2108" y="6304"/>
                    <a:pt x="2204" y="6435"/>
                    <a:pt x="2275" y="6542"/>
                  </a:cubicBezTo>
                  <a:cubicBezTo>
                    <a:pt x="2287" y="6518"/>
                    <a:pt x="2323" y="6518"/>
                    <a:pt x="2358" y="6506"/>
                  </a:cubicBezTo>
                  <a:cubicBezTo>
                    <a:pt x="2406" y="6494"/>
                    <a:pt x="2454" y="6494"/>
                    <a:pt x="2513" y="6482"/>
                  </a:cubicBezTo>
                  <a:cubicBezTo>
                    <a:pt x="2561" y="6482"/>
                    <a:pt x="2620" y="6459"/>
                    <a:pt x="2656" y="6447"/>
                  </a:cubicBezTo>
                  <a:cubicBezTo>
                    <a:pt x="2704" y="6447"/>
                    <a:pt x="2739" y="6435"/>
                    <a:pt x="2751" y="6423"/>
                  </a:cubicBezTo>
                  <a:cubicBezTo>
                    <a:pt x="2811" y="6399"/>
                    <a:pt x="2858" y="6387"/>
                    <a:pt x="2882" y="6363"/>
                  </a:cubicBezTo>
                  <a:cubicBezTo>
                    <a:pt x="2918" y="6328"/>
                    <a:pt x="2942" y="6316"/>
                    <a:pt x="2978" y="6280"/>
                  </a:cubicBezTo>
                  <a:cubicBezTo>
                    <a:pt x="2989" y="6256"/>
                    <a:pt x="3013" y="6220"/>
                    <a:pt x="3037" y="6197"/>
                  </a:cubicBezTo>
                  <a:lnTo>
                    <a:pt x="2644" y="5256"/>
                  </a:lnTo>
                  <a:lnTo>
                    <a:pt x="2477" y="4911"/>
                  </a:lnTo>
                  <a:cubicBezTo>
                    <a:pt x="2513" y="4792"/>
                    <a:pt x="2525" y="4673"/>
                    <a:pt x="2561" y="4530"/>
                  </a:cubicBezTo>
                  <a:cubicBezTo>
                    <a:pt x="2585" y="4375"/>
                    <a:pt x="2632" y="4256"/>
                    <a:pt x="2680" y="4173"/>
                  </a:cubicBezTo>
                  <a:cubicBezTo>
                    <a:pt x="2686" y="4169"/>
                    <a:pt x="2696" y="4168"/>
                    <a:pt x="2710" y="4168"/>
                  </a:cubicBezTo>
                  <a:cubicBezTo>
                    <a:pt x="2747" y="4168"/>
                    <a:pt x="2813" y="4179"/>
                    <a:pt x="2918" y="4196"/>
                  </a:cubicBezTo>
                  <a:cubicBezTo>
                    <a:pt x="3049" y="4232"/>
                    <a:pt x="3192" y="4280"/>
                    <a:pt x="3359" y="4339"/>
                  </a:cubicBezTo>
                  <a:cubicBezTo>
                    <a:pt x="3525" y="4399"/>
                    <a:pt x="3716" y="4470"/>
                    <a:pt x="3906" y="4542"/>
                  </a:cubicBezTo>
                  <a:cubicBezTo>
                    <a:pt x="4121" y="4613"/>
                    <a:pt x="4299" y="4696"/>
                    <a:pt x="4478" y="4768"/>
                  </a:cubicBezTo>
                  <a:cubicBezTo>
                    <a:pt x="4656" y="4839"/>
                    <a:pt x="4799" y="4899"/>
                    <a:pt x="4942" y="4958"/>
                  </a:cubicBezTo>
                  <a:cubicBezTo>
                    <a:pt x="5073" y="5018"/>
                    <a:pt x="5156" y="5054"/>
                    <a:pt x="5204" y="5077"/>
                  </a:cubicBezTo>
                  <a:cubicBezTo>
                    <a:pt x="5252" y="5077"/>
                    <a:pt x="5275" y="5113"/>
                    <a:pt x="5311" y="5125"/>
                  </a:cubicBezTo>
                  <a:cubicBezTo>
                    <a:pt x="5347" y="5137"/>
                    <a:pt x="5371" y="5173"/>
                    <a:pt x="5394" y="5185"/>
                  </a:cubicBezTo>
                  <a:cubicBezTo>
                    <a:pt x="5406" y="5191"/>
                    <a:pt x="5418" y="5194"/>
                    <a:pt x="5433" y="5194"/>
                  </a:cubicBezTo>
                  <a:cubicBezTo>
                    <a:pt x="5448" y="5194"/>
                    <a:pt x="5466" y="5191"/>
                    <a:pt x="5490" y="5185"/>
                  </a:cubicBezTo>
                  <a:lnTo>
                    <a:pt x="5585" y="5137"/>
                  </a:lnTo>
                  <a:cubicBezTo>
                    <a:pt x="5609" y="5125"/>
                    <a:pt x="5645" y="5077"/>
                    <a:pt x="5668" y="5030"/>
                  </a:cubicBezTo>
                  <a:cubicBezTo>
                    <a:pt x="5704" y="4970"/>
                    <a:pt x="5740" y="4935"/>
                    <a:pt x="5775" y="4875"/>
                  </a:cubicBezTo>
                  <a:cubicBezTo>
                    <a:pt x="5823" y="4816"/>
                    <a:pt x="5847" y="4768"/>
                    <a:pt x="5859" y="4708"/>
                  </a:cubicBezTo>
                  <a:cubicBezTo>
                    <a:pt x="5895" y="4649"/>
                    <a:pt x="5895" y="4601"/>
                    <a:pt x="5895" y="4577"/>
                  </a:cubicBezTo>
                  <a:cubicBezTo>
                    <a:pt x="5787" y="4482"/>
                    <a:pt x="5656" y="4399"/>
                    <a:pt x="5502" y="4315"/>
                  </a:cubicBezTo>
                  <a:cubicBezTo>
                    <a:pt x="5359" y="4244"/>
                    <a:pt x="5204" y="4173"/>
                    <a:pt x="5049" y="4113"/>
                  </a:cubicBezTo>
                  <a:cubicBezTo>
                    <a:pt x="4894" y="4054"/>
                    <a:pt x="4728" y="3994"/>
                    <a:pt x="4573" y="3934"/>
                  </a:cubicBezTo>
                  <a:cubicBezTo>
                    <a:pt x="4406" y="3887"/>
                    <a:pt x="4251" y="3827"/>
                    <a:pt x="4109" y="3768"/>
                  </a:cubicBezTo>
                  <a:cubicBezTo>
                    <a:pt x="4049" y="3756"/>
                    <a:pt x="3954" y="3708"/>
                    <a:pt x="3835" y="3661"/>
                  </a:cubicBezTo>
                  <a:cubicBezTo>
                    <a:pt x="3716" y="3601"/>
                    <a:pt x="3597" y="3565"/>
                    <a:pt x="3466" y="3506"/>
                  </a:cubicBezTo>
                  <a:lnTo>
                    <a:pt x="3108" y="3327"/>
                  </a:lnTo>
                  <a:cubicBezTo>
                    <a:pt x="3001" y="3268"/>
                    <a:pt x="2930" y="3220"/>
                    <a:pt x="2882" y="3184"/>
                  </a:cubicBezTo>
                  <a:lnTo>
                    <a:pt x="2858" y="3161"/>
                  </a:lnTo>
                  <a:cubicBezTo>
                    <a:pt x="2847" y="3137"/>
                    <a:pt x="2858" y="3065"/>
                    <a:pt x="2870" y="2934"/>
                  </a:cubicBezTo>
                  <a:cubicBezTo>
                    <a:pt x="2906" y="2791"/>
                    <a:pt x="2930" y="2625"/>
                    <a:pt x="2978" y="2410"/>
                  </a:cubicBezTo>
                  <a:cubicBezTo>
                    <a:pt x="3025" y="2208"/>
                    <a:pt x="3061" y="1982"/>
                    <a:pt x="3120" y="1744"/>
                  </a:cubicBezTo>
                  <a:cubicBezTo>
                    <a:pt x="3180" y="1506"/>
                    <a:pt x="3228" y="1279"/>
                    <a:pt x="3275" y="1053"/>
                  </a:cubicBezTo>
                  <a:cubicBezTo>
                    <a:pt x="3323" y="851"/>
                    <a:pt x="3359" y="648"/>
                    <a:pt x="3394" y="482"/>
                  </a:cubicBezTo>
                  <a:cubicBezTo>
                    <a:pt x="3418" y="303"/>
                    <a:pt x="3418" y="184"/>
                    <a:pt x="3418" y="124"/>
                  </a:cubicBezTo>
                  <a:cubicBezTo>
                    <a:pt x="3406" y="89"/>
                    <a:pt x="3382" y="65"/>
                    <a:pt x="3299" y="5"/>
                  </a:cubicBezTo>
                  <a:cubicBezTo>
                    <a:pt x="3259" y="5"/>
                    <a:pt x="3220" y="0"/>
                    <a:pt x="31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3"/>
            <p:cNvSpPr/>
            <p:nvPr/>
          </p:nvSpPr>
          <p:spPr>
            <a:xfrm>
              <a:off x="4782300" y="3673398"/>
              <a:ext cx="468200" cy="515162"/>
            </a:xfrm>
            <a:custGeom>
              <a:avLst/>
              <a:gdLst/>
              <a:ahLst/>
              <a:cxnLst/>
              <a:rect l="l" t="t" r="r" b="b"/>
              <a:pathLst>
                <a:path w="6251" h="6878" extrusionOk="0">
                  <a:moveTo>
                    <a:pt x="3441" y="353"/>
                  </a:moveTo>
                  <a:cubicBezTo>
                    <a:pt x="3441" y="401"/>
                    <a:pt x="3441" y="472"/>
                    <a:pt x="3417" y="603"/>
                  </a:cubicBezTo>
                  <a:cubicBezTo>
                    <a:pt x="3382" y="770"/>
                    <a:pt x="3334" y="960"/>
                    <a:pt x="3298" y="1186"/>
                  </a:cubicBezTo>
                  <a:cubicBezTo>
                    <a:pt x="3251" y="1389"/>
                    <a:pt x="3203" y="1627"/>
                    <a:pt x="3143" y="1865"/>
                  </a:cubicBezTo>
                  <a:cubicBezTo>
                    <a:pt x="3084" y="2103"/>
                    <a:pt x="3036" y="2329"/>
                    <a:pt x="3001" y="2544"/>
                  </a:cubicBezTo>
                  <a:cubicBezTo>
                    <a:pt x="2953" y="2746"/>
                    <a:pt x="2905" y="2913"/>
                    <a:pt x="2893" y="3056"/>
                  </a:cubicBezTo>
                  <a:cubicBezTo>
                    <a:pt x="2858" y="3270"/>
                    <a:pt x="2858" y="3341"/>
                    <a:pt x="2917" y="3413"/>
                  </a:cubicBezTo>
                  <a:lnTo>
                    <a:pt x="2953" y="3449"/>
                  </a:lnTo>
                  <a:cubicBezTo>
                    <a:pt x="3001" y="3496"/>
                    <a:pt x="3084" y="3556"/>
                    <a:pt x="3203" y="3615"/>
                  </a:cubicBezTo>
                  <a:cubicBezTo>
                    <a:pt x="3322" y="3675"/>
                    <a:pt x="3441" y="3734"/>
                    <a:pt x="3572" y="3794"/>
                  </a:cubicBezTo>
                  <a:cubicBezTo>
                    <a:pt x="3691" y="3853"/>
                    <a:pt x="3834" y="3913"/>
                    <a:pt x="3953" y="3960"/>
                  </a:cubicBezTo>
                  <a:lnTo>
                    <a:pt x="4215" y="4091"/>
                  </a:lnTo>
                  <a:cubicBezTo>
                    <a:pt x="4346" y="4139"/>
                    <a:pt x="4513" y="4187"/>
                    <a:pt x="4679" y="4246"/>
                  </a:cubicBezTo>
                  <a:cubicBezTo>
                    <a:pt x="4834" y="4318"/>
                    <a:pt x="4989" y="4377"/>
                    <a:pt x="5156" y="4437"/>
                  </a:cubicBezTo>
                  <a:cubicBezTo>
                    <a:pt x="5298" y="4484"/>
                    <a:pt x="5453" y="4544"/>
                    <a:pt x="5596" y="4627"/>
                  </a:cubicBezTo>
                  <a:cubicBezTo>
                    <a:pt x="5703" y="4675"/>
                    <a:pt x="5810" y="4734"/>
                    <a:pt x="5894" y="4806"/>
                  </a:cubicBezTo>
                  <a:lnTo>
                    <a:pt x="5894" y="4818"/>
                  </a:lnTo>
                  <a:cubicBezTo>
                    <a:pt x="5882" y="4877"/>
                    <a:pt x="5846" y="4925"/>
                    <a:pt x="5822" y="4973"/>
                  </a:cubicBezTo>
                  <a:cubicBezTo>
                    <a:pt x="5799" y="5008"/>
                    <a:pt x="5751" y="5068"/>
                    <a:pt x="5715" y="5115"/>
                  </a:cubicBezTo>
                  <a:cubicBezTo>
                    <a:pt x="5691" y="5151"/>
                    <a:pt x="5679" y="5175"/>
                    <a:pt x="5656" y="5187"/>
                  </a:cubicBezTo>
                  <a:cubicBezTo>
                    <a:pt x="5644" y="5187"/>
                    <a:pt x="5632" y="5187"/>
                    <a:pt x="5620" y="5211"/>
                  </a:cubicBezTo>
                  <a:cubicBezTo>
                    <a:pt x="5596" y="5187"/>
                    <a:pt x="5584" y="5175"/>
                    <a:pt x="5584" y="5139"/>
                  </a:cubicBezTo>
                  <a:cubicBezTo>
                    <a:pt x="5537" y="5115"/>
                    <a:pt x="5501" y="5080"/>
                    <a:pt x="5453" y="5068"/>
                  </a:cubicBezTo>
                  <a:cubicBezTo>
                    <a:pt x="5406" y="5056"/>
                    <a:pt x="5322" y="5008"/>
                    <a:pt x="5179" y="4949"/>
                  </a:cubicBezTo>
                  <a:cubicBezTo>
                    <a:pt x="5048" y="4889"/>
                    <a:pt x="4906" y="4830"/>
                    <a:pt x="4727" y="4758"/>
                  </a:cubicBezTo>
                  <a:cubicBezTo>
                    <a:pt x="4548" y="4687"/>
                    <a:pt x="4346" y="4603"/>
                    <a:pt x="4155" y="4532"/>
                  </a:cubicBezTo>
                  <a:cubicBezTo>
                    <a:pt x="3965" y="4461"/>
                    <a:pt x="3786" y="4389"/>
                    <a:pt x="3608" y="4330"/>
                  </a:cubicBezTo>
                  <a:cubicBezTo>
                    <a:pt x="3429" y="4270"/>
                    <a:pt x="3274" y="4222"/>
                    <a:pt x="3143" y="4187"/>
                  </a:cubicBezTo>
                  <a:cubicBezTo>
                    <a:pt x="3045" y="4167"/>
                    <a:pt x="2972" y="4158"/>
                    <a:pt x="2914" y="4158"/>
                  </a:cubicBezTo>
                  <a:cubicBezTo>
                    <a:pt x="2867" y="4158"/>
                    <a:pt x="2830" y="4164"/>
                    <a:pt x="2798" y="4175"/>
                  </a:cubicBezTo>
                  <a:lnTo>
                    <a:pt x="2751" y="4187"/>
                  </a:lnTo>
                  <a:lnTo>
                    <a:pt x="2727" y="4234"/>
                  </a:lnTo>
                  <a:cubicBezTo>
                    <a:pt x="2667" y="4341"/>
                    <a:pt x="2620" y="4472"/>
                    <a:pt x="2596" y="4639"/>
                  </a:cubicBezTo>
                  <a:cubicBezTo>
                    <a:pt x="2572" y="4782"/>
                    <a:pt x="2548" y="4901"/>
                    <a:pt x="2512" y="5020"/>
                  </a:cubicBezTo>
                  <a:lnTo>
                    <a:pt x="2500" y="5068"/>
                  </a:lnTo>
                  <a:lnTo>
                    <a:pt x="2703" y="5461"/>
                  </a:lnTo>
                  <a:lnTo>
                    <a:pt x="3048" y="6318"/>
                  </a:lnTo>
                  <a:lnTo>
                    <a:pt x="3048" y="6330"/>
                  </a:lnTo>
                  <a:cubicBezTo>
                    <a:pt x="3036" y="6366"/>
                    <a:pt x="3024" y="6377"/>
                    <a:pt x="3001" y="6389"/>
                  </a:cubicBezTo>
                  <a:cubicBezTo>
                    <a:pt x="2977" y="6389"/>
                    <a:pt x="2953" y="6413"/>
                    <a:pt x="2905" y="6425"/>
                  </a:cubicBezTo>
                  <a:lnTo>
                    <a:pt x="2870" y="6437"/>
                  </a:lnTo>
                  <a:lnTo>
                    <a:pt x="2858" y="6449"/>
                  </a:lnTo>
                  <a:cubicBezTo>
                    <a:pt x="2858" y="6473"/>
                    <a:pt x="2846" y="6473"/>
                    <a:pt x="2834" y="6473"/>
                  </a:cubicBezTo>
                  <a:cubicBezTo>
                    <a:pt x="2786" y="6473"/>
                    <a:pt x="2739" y="6485"/>
                    <a:pt x="2679" y="6497"/>
                  </a:cubicBezTo>
                  <a:cubicBezTo>
                    <a:pt x="2631" y="6508"/>
                    <a:pt x="2572" y="6508"/>
                    <a:pt x="2536" y="6532"/>
                  </a:cubicBezTo>
                  <a:cubicBezTo>
                    <a:pt x="2489" y="6437"/>
                    <a:pt x="2429" y="6330"/>
                    <a:pt x="2370" y="6211"/>
                  </a:cubicBezTo>
                  <a:cubicBezTo>
                    <a:pt x="2274" y="6032"/>
                    <a:pt x="2191" y="5854"/>
                    <a:pt x="2119" y="5663"/>
                  </a:cubicBezTo>
                  <a:cubicBezTo>
                    <a:pt x="2024" y="5484"/>
                    <a:pt x="1953" y="5294"/>
                    <a:pt x="1881" y="5115"/>
                  </a:cubicBezTo>
                  <a:cubicBezTo>
                    <a:pt x="1798" y="4949"/>
                    <a:pt x="1738" y="4818"/>
                    <a:pt x="1703" y="4711"/>
                  </a:cubicBezTo>
                  <a:lnTo>
                    <a:pt x="1679" y="4651"/>
                  </a:lnTo>
                  <a:cubicBezTo>
                    <a:pt x="1500" y="4222"/>
                    <a:pt x="1310" y="3794"/>
                    <a:pt x="1107" y="3353"/>
                  </a:cubicBezTo>
                  <a:cubicBezTo>
                    <a:pt x="1048" y="3210"/>
                    <a:pt x="965" y="3056"/>
                    <a:pt x="905" y="2901"/>
                  </a:cubicBezTo>
                  <a:cubicBezTo>
                    <a:pt x="846" y="2734"/>
                    <a:pt x="774" y="2567"/>
                    <a:pt x="703" y="2401"/>
                  </a:cubicBezTo>
                  <a:lnTo>
                    <a:pt x="488" y="1984"/>
                  </a:lnTo>
                  <a:cubicBezTo>
                    <a:pt x="429" y="1865"/>
                    <a:pt x="393" y="1770"/>
                    <a:pt x="357" y="1651"/>
                  </a:cubicBezTo>
                  <a:lnTo>
                    <a:pt x="405" y="1603"/>
                  </a:lnTo>
                  <a:cubicBezTo>
                    <a:pt x="453" y="1591"/>
                    <a:pt x="512" y="1567"/>
                    <a:pt x="584" y="1544"/>
                  </a:cubicBezTo>
                  <a:cubicBezTo>
                    <a:pt x="619" y="1544"/>
                    <a:pt x="655" y="1532"/>
                    <a:pt x="679" y="1532"/>
                  </a:cubicBezTo>
                  <a:cubicBezTo>
                    <a:pt x="715" y="1508"/>
                    <a:pt x="750" y="1496"/>
                    <a:pt x="798" y="1484"/>
                  </a:cubicBezTo>
                  <a:cubicBezTo>
                    <a:pt x="798" y="1484"/>
                    <a:pt x="810" y="1472"/>
                    <a:pt x="822" y="1472"/>
                  </a:cubicBezTo>
                  <a:cubicBezTo>
                    <a:pt x="1000" y="1865"/>
                    <a:pt x="1179" y="2258"/>
                    <a:pt x="1357" y="2639"/>
                  </a:cubicBezTo>
                  <a:cubicBezTo>
                    <a:pt x="1572" y="3079"/>
                    <a:pt x="1762" y="3508"/>
                    <a:pt x="1965" y="3937"/>
                  </a:cubicBezTo>
                  <a:lnTo>
                    <a:pt x="2191" y="4389"/>
                  </a:lnTo>
                  <a:lnTo>
                    <a:pt x="2250" y="3889"/>
                  </a:lnTo>
                  <a:cubicBezTo>
                    <a:pt x="2262" y="3758"/>
                    <a:pt x="2298" y="3627"/>
                    <a:pt x="2322" y="3508"/>
                  </a:cubicBezTo>
                  <a:cubicBezTo>
                    <a:pt x="2370" y="3377"/>
                    <a:pt x="2405" y="3234"/>
                    <a:pt x="2417" y="3103"/>
                  </a:cubicBezTo>
                  <a:cubicBezTo>
                    <a:pt x="2429" y="3020"/>
                    <a:pt x="2441" y="2901"/>
                    <a:pt x="2477" y="2746"/>
                  </a:cubicBezTo>
                  <a:cubicBezTo>
                    <a:pt x="2500" y="2603"/>
                    <a:pt x="2536" y="2437"/>
                    <a:pt x="2560" y="2258"/>
                  </a:cubicBezTo>
                  <a:cubicBezTo>
                    <a:pt x="2596" y="2079"/>
                    <a:pt x="2620" y="1901"/>
                    <a:pt x="2667" y="1710"/>
                  </a:cubicBezTo>
                  <a:cubicBezTo>
                    <a:pt x="2703" y="1508"/>
                    <a:pt x="2739" y="1329"/>
                    <a:pt x="2786" y="1174"/>
                  </a:cubicBezTo>
                  <a:cubicBezTo>
                    <a:pt x="2834" y="1008"/>
                    <a:pt x="2881" y="853"/>
                    <a:pt x="2917" y="722"/>
                  </a:cubicBezTo>
                  <a:cubicBezTo>
                    <a:pt x="2977" y="591"/>
                    <a:pt x="3012" y="520"/>
                    <a:pt x="3036" y="472"/>
                  </a:cubicBezTo>
                  <a:cubicBezTo>
                    <a:pt x="3060" y="436"/>
                    <a:pt x="3084" y="424"/>
                    <a:pt x="3143" y="401"/>
                  </a:cubicBezTo>
                  <a:cubicBezTo>
                    <a:pt x="3203" y="377"/>
                    <a:pt x="3262" y="353"/>
                    <a:pt x="3322" y="353"/>
                  </a:cubicBezTo>
                  <a:close/>
                  <a:moveTo>
                    <a:pt x="3374" y="1"/>
                  </a:moveTo>
                  <a:cubicBezTo>
                    <a:pt x="3343" y="1"/>
                    <a:pt x="3309" y="3"/>
                    <a:pt x="3274" y="8"/>
                  </a:cubicBezTo>
                  <a:cubicBezTo>
                    <a:pt x="3191" y="31"/>
                    <a:pt x="3096" y="55"/>
                    <a:pt x="3012" y="91"/>
                  </a:cubicBezTo>
                  <a:cubicBezTo>
                    <a:pt x="2917" y="127"/>
                    <a:pt x="2846" y="174"/>
                    <a:pt x="2786" y="234"/>
                  </a:cubicBezTo>
                  <a:lnTo>
                    <a:pt x="2774" y="246"/>
                  </a:lnTo>
                  <a:cubicBezTo>
                    <a:pt x="2715" y="329"/>
                    <a:pt x="2655" y="448"/>
                    <a:pt x="2608" y="591"/>
                  </a:cubicBezTo>
                  <a:cubicBezTo>
                    <a:pt x="2560" y="746"/>
                    <a:pt x="2512" y="889"/>
                    <a:pt x="2477" y="1067"/>
                  </a:cubicBezTo>
                  <a:cubicBezTo>
                    <a:pt x="2429" y="1234"/>
                    <a:pt x="2381" y="1424"/>
                    <a:pt x="2346" y="1615"/>
                  </a:cubicBezTo>
                  <a:cubicBezTo>
                    <a:pt x="2310" y="1817"/>
                    <a:pt x="2262" y="2008"/>
                    <a:pt x="2239" y="2186"/>
                  </a:cubicBezTo>
                  <a:cubicBezTo>
                    <a:pt x="2191" y="2365"/>
                    <a:pt x="2179" y="2544"/>
                    <a:pt x="2143" y="2687"/>
                  </a:cubicBezTo>
                  <a:cubicBezTo>
                    <a:pt x="2119" y="2841"/>
                    <a:pt x="2108" y="2960"/>
                    <a:pt x="2084" y="3044"/>
                  </a:cubicBezTo>
                  <a:cubicBezTo>
                    <a:pt x="2072" y="3163"/>
                    <a:pt x="2048" y="3270"/>
                    <a:pt x="2012" y="3389"/>
                  </a:cubicBezTo>
                  <a:cubicBezTo>
                    <a:pt x="1869" y="3091"/>
                    <a:pt x="1727" y="2794"/>
                    <a:pt x="1596" y="2496"/>
                  </a:cubicBezTo>
                  <a:cubicBezTo>
                    <a:pt x="1393" y="2067"/>
                    <a:pt x="1191" y="1639"/>
                    <a:pt x="1000" y="1198"/>
                  </a:cubicBezTo>
                  <a:lnTo>
                    <a:pt x="953" y="1115"/>
                  </a:lnTo>
                  <a:lnTo>
                    <a:pt x="869" y="1115"/>
                  </a:lnTo>
                  <a:cubicBezTo>
                    <a:pt x="810" y="1115"/>
                    <a:pt x="750" y="1139"/>
                    <a:pt x="643" y="1186"/>
                  </a:cubicBezTo>
                  <a:cubicBezTo>
                    <a:pt x="631" y="1198"/>
                    <a:pt x="595" y="1222"/>
                    <a:pt x="584" y="1222"/>
                  </a:cubicBezTo>
                  <a:lnTo>
                    <a:pt x="572" y="1198"/>
                  </a:lnTo>
                  <a:lnTo>
                    <a:pt x="488" y="1234"/>
                  </a:lnTo>
                  <a:cubicBezTo>
                    <a:pt x="393" y="1258"/>
                    <a:pt x="310" y="1294"/>
                    <a:pt x="250" y="1317"/>
                  </a:cubicBezTo>
                  <a:cubicBezTo>
                    <a:pt x="167" y="1365"/>
                    <a:pt x="95" y="1424"/>
                    <a:pt x="36" y="1544"/>
                  </a:cubicBezTo>
                  <a:lnTo>
                    <a:pt x="0" y="1591"/>
                  </a:lnTo>
                  <a:lnTo>
                    <a:pt x="12" y="1651"/>
                  </a:lnTo>
                  <a:cubicBezTo>
                    <a:pt x="48" y="1817"/>
                    <a:pt x="107" y="1960"/>
                    <a:pt x="179" y="2115"/>
                  </a:cubicBezTo>
                  <a:lnTo>
                    <a:pt x="393" y="2532"/>
                  </a:lnTo>
                  <a:cubicBezTo>
                    <a:pt x="453" y="2675"/>
                    <a:pt x="524" y="2829"/>
                    <a:pt x="584" y="2984"/>
                  </a:cubicBezTo>
                  <a:cubicBezTo>
                    <a:pt x="643" y="3151"/>
                    <a:pt x="715" y="3318"/>
                    <a:pt x="786" y="3484"/>
                  </a:cubicBezTo>
                  <a:cubicBezTo>
                    <a:pt x="988" y="3901"/>
                    <a:pt x="1179" y="4294"/>
                    <a:pt x="1346" y="4711"/>
                  </a:cubicBezTo>
                  <a:lnTo>
                    <a:pt x="1346" y="4734"/>
                  </a:lnTo>
                  <a:lnTo>
                    <a:pt x="1369" y="4794"/>
                  </a:lnTo>
                  <a:cubicBezTo>
                    <a:pt x="1429" y="4889"/>
                    <a:pt x="1488" y="5044"/>
                    <a:pt x="1560" y="5223"/>
                  </a:cubicBezTo>
                  <a:cubicBezTo>
                    <a:pt x="1643" y="5401"/>
                    <a:pt x="1715" y="5592"/>
                    <a:pt x="1798" y="5782"/>
                  </a:cubicBezTo>
                  <a:cubicBezTo>
                    <a:pt x="1893" y="5985"/>
                    <a:pt x="1965" y="6163"/>
                    <a:pt x="2060" y="6342"/>
                  </a:cubicBezTo>
                  <a:cubicBezTo>
                    <a:pt x="2131" y="6532"/>
                    <a:pt x="2215" y="6675"/>
                    <a:pt x="2310" y="6782"/>
                  </a:cubicBezTo>
                  <a:lnTo>
                    <a:pt x="2381" y="6878"/>
                  </a:lnTo>
                  <a:lnTo>
                    <a:pt x="2489" y="6818"/>
                  </a:lnTo>
                  <a:cubicBezTo>
                    <a:pt x="2500" y="6818"/>
                    <a:pt x="2512" y="6794"/>
                    <a:pt x="2548" y="6794"/>
                  </a:cubicBezTo>
                  <a:cubicBezTo>
                    <a:pt x="2608" y="6794"/>
                    <a:pt x="2655" y="6782"/>
                    <a:pt x="2715" y="6770"/>
                  </a:cubicBezTo>
                  <a:cubicBezTo>
                    <a:pt x="2774" y="6770"/>
                    <a:pt x="2834" y="6758"/>
                    <a:pt x="2870" y="6735"/>
                  </a:cubicBezTo>
                  <a:cubicBezTo>
                    <a:pt x="2917" y="6723"/>
                    <a:pt x="2965" y="6711"/>
                    <a:pt x="3001" y="6699"/>
                  </a:cubicBezTo>
                  <a:cubicBezTo>
                    <a:pt x="3072" y="6675"/>
                    <a:pt x="3120" y="6651"/>
                    <a:pt x="3155" y="6616"/>
                  </a:cubicBezTo>
                  <a:cubicBezTo>
                    <a:pt x="3203" y="6592"/>
                    <a:pt x="3239" y="6556"/>
                    <a:pt x="3262" y="6532"/>
                  </a:cubicBezTo>
                  <a:lnTo>
                    <a:pt x="3274" y="6520"/>
                  </a:lnTo>
                  <a:cubicBezTo>
                    <a:pt x="3310" y="6485"/>
                    <a:pt x="3322" y="6449"/>
                    <a:pt x="3358" y="6413"/>
                  </a:cubicBezTo>
                  <a:lnTo>
                    <a:pt x="3393" y="6354"/>
                  </a:lnTo>
                  <a:lnTo>
                    <a:pt x="2965" y="5342"/>
                  </a:lnTo>
                  <a:lnTo>
                    <a:pt x="2822" y="5044"/>
                  </a:lnTo>
                  <a:cubicBezTo>
                    <a:pt x="2846" y="4937"/>
                    <a:pt x="2881" y="4818"/>
                    <a:pt x="2893" y="4699"/>
                  </a:cubicBezTo>
                  <a:cubicBezTo>
                    <a:pt x="2905" y="4615"/>
                    <a:pt x="2917" y="4520"/>
                    <a:pt x="2953" y="4461"/>
                  </a:cubicBezTo>
                  <a:cubicBezTo>
                    <a:pt x="2965" y="4472"/>
                    <a:pt x="3012" y="4472"/>
                    <a:pt x="3060" y="4496"/>
                  </a:cubicBezTo>
                  <a:cubicBezTo>
                    <a:pt x="3167" y="4520"/>
                    <a:pt x="3322" y="4568"/>
                    <a:pt x="3489" y="4627"/>
                  </a:cubicBezTo>
                  <a:cubicBezTo>
                    <a:pt x="3667" y="4675"/>
                    <a:pt x="3846" y="4746"/>
                    <a:pt x="4036" y="4818"/>
                  </a:cubicBezTo>
                  <a:cubicBezTo>
                    <a:pt x="4251" y="4889"/>
                    <a:pt x="4429" y="4973"/>
                    <a:pt x="4608" y="5044"/>
                  </a:cubicBezTo>
                  <a:cubicBezTo>
                    <a:pt x="4786" y="5115"/>
                    <a:pt x="4929" y="5175"/>
                    <a:pt x="5060" y="5234"/>
                  </a:cubicBezTo>
                  <a:cubicBezTo>
                    <a:pt x="5203" y="5294"/>
                    <a:pt x="5287" y="5318"/>
                    <a:pt x="5334" y="5354"/>
                  </a:cubicBezTo>
                  <a:lnTo>
                    <a:pt x="5346" y="5365"/>
                  </a:lnTo>
                  <a:cubicBezTo>
                    <a:pt x="5382" y="5377"/>
                    <a:pt x="5394" y="5377"/>
                    <a:pt x="5406" y="5401"/>
                  </a:cubicBezTo>
                  <a:cubicBezTo>
                    <a:pt x="5441" y="5425"/>
                    <a:pt x="5477" y="5461"/>
                    <a:pt x="5513" y="5473"/>
                  </a:cubicBezTo>
                  <a:cubicBezTo>
                    <a:pt x="5541" y="5494"/>
                    <a:pt x="5578" y="5511"/>
                    <a:pt x="5627" y="5511"/>
                  </a:cubicBezTo>
                  <a:cubicBezTo>
                    <a:pt x="5659" y="5511"/>
                    <a:pt x="5696" y="5504"/>
                    <a:pt x="5739" y="5484"/>
                  </a:cubicBezTo>
                  <a:cubicBezTo>
                    <a:pt x="5775" y="5473"/>
                    <a:pt x="5810" y="5461"/>
                    <a:pt x="5834" y="5449"/>
                  </a:cubicBezTo>
                  <a:lnTo>
                    <a:pt x="5858" y="5425"/>
                  </a:lnTo>
                  <a:lnTo>
                    <a:pt x="5894" y="5354"/>
                  </a:lnTo>
                  <a:cubicBezTo>
                    <a:pt x="5929" y="5330"/>
                    <a:pt x="5953" y="5282"/>
                    <a:pt x="6001" y="5223"/>
                  </a:cubicBezTo>
                  <a:cubicBezTo>
                    <a:pt x="6037" y="5175"/>
                    <a:pt x="6072" y="5115"/>
                    <a:pt x="6108" y="5056"/>
                  </a:cubicBezTo>
                  <a:cubicBezTo>
                    <a:pt x="6156" y="4996"/>
                    <a:pt x="6180" y="4937"/>
                    <a:pt x="6215" y="4877"/>
                  </a:cubicBezTo>
                  <a:cubicBezTo>
                    <a:pt x="6239" y="4806"/>
                    <a:pt x="6251" y="4734"/>
                    <a:pt x="6239" y="4675"/>
                  </a:cubicBezTo>
                  <a:lnTo>
                    <a:pt x="6239" y="4615"/>
                  </a:lnTo>
                  <a:lnTo>
                    <a:pt x="6191" y="4568"/>
                  </a:lnTo>
                  <a:cubicBezTo>
                    <a:pt x="6072" y="4461"/>
                    <a:pt x="5941" y="4377"/>
                    <a:pt x="5775" y="4294"/>
                  </a:cubicBezTo>
                  <a:cubicBezTo>
                    <a:pt x="5632" y="4222"/>
                    <a:pt x="5465" y="4151"/>
                    <a:pt x="5298" y="4091"/>
                  </a:cubicBezTo>
                  <a:lnTo>
                    <a:pt x="4810" y="3913"/>
                  </a:lnTo>
                  <a:cubicBezTo>
                    <a:pt x="4644" y="3853"/>
                    <a:pt x="4501" y="3806"/>
                    <a:pt x="4358" y="3746"/>
                  </a:cubicBezTo>
                  <a:lnTo>
                    <a:pt x="4096" y="3639"/>
                  </a:lnTo>
                  <a:cubicBezTo>
                    <a:pt x="3977" y="3579"/>
                    <a:pt x="3846" y="3544"/>
                    <a:pt x="3727" y="3484"/>
                  </a:cubicBezTo>
                  <a:cubicBezTo>
                    <a:pt x="3596" y="3437"/>
                    <a:pt x="3465" y="3377"/>
                    <a:pt x="3370" y="3318"/>
                  </a:cubicBezTo>
                  <a:cubicBezTo>
                    <a:pt x="3251" y="3258"/>
                    <a:pt x="3203" y="3222"/>
                    <a:pt x="3167" y="3210"/>
                  </a:cubicBezTo>
                  <a:cubicBezTo>
                    <a:pt x="3167" y="3187"/>
                    <a:pt x="3167" y="3139"/>
                    <a:pt x="3191" y="3079"/>
                  </a:cubicBezTo>
                  <a:cubicBezTo>
                    <a:pt x="3203" y="2948"/>
                    <a:pt x="3239" y="2770"/>
                    <a:pt x="3274" y="2567"/>
                  </a:cubicBezTo>
                  <a:cubicBezTo>
                    <a:pt x="3322" y="2365"/>
                    <a:pt x="3370" y="2139"/>
                    <a:pt x="3429" y="1901"/>
                  </a:cubicBezTo>
                  <a:cubicBezTo>
                    <a:pt x="3489" y="1651"/>
                    <a:pt x="3536" y="1424"/>
                    <a:pt x="3572" y="1198"/>
                  </a:cubicBezTo>
                  <a:cubicBezTo>
                    <a:pt x="3620" y="984"/>
                    <a:pt x="3667" y="782"/>
                    <a:pt x="3691" y="603"/>
                  </a:cubicBezTo>
                  <a:cubicBezTo>
                    <a:pt x="3727" y="365"/>
                    <a:pt x="3727" y="270"/>
                    <a:pt x="3727" y="222"/>
                  </a:cubicBezTo>
                  <a:cubicBezTo>
                    <a:pt x="3715" y="174"/>
                    <a:pt x="3679" y="67"/>
                    <a:pt x="3513" y="31"/>
                  </a:cubicBezTo>
                  <a:cubicBezTo>
                    <a:pt x="3475" y="9"/>
                    <a:pt x="3427" y="1"/>
                    <a:pt x="33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8" name="Google Shape;1758;p43"/>
          <p:cNvGrpSpPr/>
          <p:nvPr/>
        </p:nvGrpSpPr>
        <p:grpSpPr>
          <a:xfrm>
            <a:off x="984299" y="2659042"/>
            <a:ext cx="822181" cy="963825"/>
            <a:chOff x="1678549" y="2659042"/>
            <a:chExt cx="822181" cy="963825"/>
          </a:xfrm>
        </p:grpSpPr>
        <p:sp>
          <p:nvSpPr>
            <p:cNvPr id="1759" name="Google Shape;1759;p43"/>
            <p:cNvSpPr/>
            <p:nvPr/>
          </p:nvSpPr>
          <p:spPr>
            <a:xfrm flipH="1">
              <a:off x="1678549" y="2699189"/>
              <a:ext cx="373751" cy="291661"/>
            </a:xfrm>
            <a:custGeom>
              <a:avLst/>
              <a:gdLst/>
              <a:ahLst/>
              <a:cxnLst/>
              <a:rect l="l" t="t" r="r" b="b"/>
              <a:pathLst>
                <a:path w="4990" h="3894" extrusionOk="0">
                  <a:moveTo>
                    <a:pt x="644" y="1"/>
                  </a:moveTo>
                  <a:lnTo>
                    <a:pt x="227" y="620"/>
                  </a:lnTo>
                  <a:lnTo>
                    <a:pt x="1" y="1155"/>
                  </a:lnTo>
                  <a:cubicBezTo>
                    <a:pt x="2227" y="3346"/>
                    <a:pt x="3918" y="3894"/>
                    <a:pt x="3918" y="3894"/>
                  </a:cubicBezTo>
                  <a:lnTo>
                    <a:pt x="4990" y="2858"/>
                  </a:lnTo>
                  <a:lnTo>
                    <a:pt x="2573" y="1584"/>
                  </a:lnTo>
                  <a:lnTo>
                    <a:pt x="64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43"/>
            <p:cNvSpPr/>
            <p:nvPr/>
          </p:nvSpPr>
          <p:spPr>
            <a:xfrm flipH="1">
              <a:off x="1693679" y="2659042"/>
              <a:ext cx="299750" cy="225749"/>
            </a:xfrm>
            <a:custGeom>
              <a:avLst/>
              <a:gdLst/>
              <a:ahLst/>
              <a:cxnLst/>
              <a:rect l="l" t="t" r="r" b="b"/>
              <a:pathLst>
                <a:path w="4002" h="3014" extrusionOk="0">
                  <a:moveTo>
                    <a:pt x="667" y="1"/>
                  </a:moveTo>
                  <a:lnTo>
                    <a:pt x="1" y="679"/>
                  </a:lnTo>
                  <a:cubicBezTo>
                    <a:pt x="1" y="679"/>
                    <a:pt x="1465" y="2168"/>
                    <a:pt x="3513" y="3013"/>
                  </a:cubicBezTo>
                  <a:lnTo>
                    <a:pt x="4001" y="2346"/>
                  </a:lnTo>
                  <a:lnTo>
                    <a:pt x="2191" y="1072"/>
                  </a:lnTo>
                  <a:lnTo>
                    <a:pt x="66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43"/>
            <p:cNvSpPr/>
            <p:nvPr/>
          </p:nvSpPr>
          <p:spPr>
            <a:xfrm flipH="1">
              <a:off x="1746757" y="2783662"/>
              <a:ext cx="685784" cy="763456"/>
            </a:xfrm>
            <a:custGeom>
              <a:avLst/>
              <a:gdLst/>
              <a:ahLst/>
              <a:cxnLst/>
              <a:rect l="l" t="t" r="r" b="b"/>
              <a:pathLst>
                <a:path w="9156" h="10193" extrusionOk="0">
                  <a:moveTo>
                    <a:pt x="5072" y="0"/>
                  </a:moveTo>
                  <a:lnTo>
                    <a:pt x="4227" y="1072"/>
                  </a:lnTo>
                  <a:lnTo>
                    <a:pt x="2381" y="4013"/>
                  </a:lnTo>
                  <a:lnTo>
                    <a:pt x="1107" y="5954"/>
                  </a:lnTo>
                  <a:lnTo>
                    <a:pt x="0" y="7394"/>
                  </a:lnTo>
                  <a:lnTo>
                    <a:pt x="357" y="7978"/>
                  </a:lnTo>
                  <a:lnTo>
                    <a:pt x="1167" y="8740"/>
                  </a:lnTo>
                  <a:lnTo>
                    <a:pt x="2000" y="9466"/>
                  </a:lnTo>
                  <a:lnTo>
                    <a:pt x="2619" y="10192"/>
                  </a:lnTo>
                  <a:lnTo>
                    <a:pt x="4108" y="8502"/>
                  </a:lnTo>
                  <a:lnTo>
                    <a:pt x="5453" y="6918"/>
                  </a:lnTo>
                  <a:lnTo>
                    <a:pt x="7120" y="5025"/>
                  </a:lnTo>
                  <a:lnTo>
                    <a:pt x="9156" y="2846"/>
                  </a:lnTo>
                  <a:cubicBezTo>
                    <a:pt x="9156" y="2846"/>
                    <a:pt x="6263" y="1572"/>
                    <a:pt x="50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43"/>
            <p:cNvSpPr/>
            <p:nvPr/>
          </p:nvSpPr>
          <p:spPr>
            <a:xfrm flipH="1">
              <a:off x="2361162" y="3467651"/>
              <a:ext cx="121338" cy="138265"/>
            </a:xfrm>
            <a:custGeom>
              <a:avLst/>
              <a:gdLst/>
              <a:ahLst/>
              <a:cxnLst/>
              <a:rect l="l" t="t" r="r" b="b"/>
              <a:pathLst>
                <a:path w="1620" h="1846" extrusionOk="0">
                  <a:moveTo>
                    <a:pt x="405" y="1"/>
                  </a:moveTo>
                  <a:lnTo>
                    <a:pt x="0" y="1846"/>
                  </a:lnTo>
                  <a:lnTo>
                    <a:pt x="1620" y="1489"/>
                  </a:lnTo>
                  <a:lnTo>
                    <a:pt x="4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43"/>
            <p:cNvSpPr/>
            <p:nvPr/>
          </p:nvSpPr>
          <p:spPr>
            <a:xfrm flipH="1">
              <a:off x="2238101" y="3344590"/>
              <a:ext cx="216761" cy="239081"/>
            </a:xfrm>
            <a:custGeom>
              <a:avLst/>
              <a:gdLst/>
              <a:ahLst/>
              <a:cxnLst/>
              <a:rect l="l" t="t" r="r" b="b"/>
              <a:pathLst>
                <a:path w="2894" h="3192" extrusionOk="0">
                  <a:moveTo>
                    <a:pt x="346" y="0"/>
                  </a:moveTo>
                  <a:lnTo>
                    <a:pt x="0" y="1727"/>
                  </a:lnTo>
                  <a:lnTo>
                    <a:pt x="1227" y="3191"/>
                  </a:lnTo>
                  <a:lnTo>
                    <a:pt x="2894" y="2798"/>
                  </a:lnTo>
                  <a:lnTo>
                    <a:pt x="2060" y="1667"/>
                  </a:lnTo>
                  <a:lnTo>
                    <a:pt x="1298" y="1143"/>
                  </a:lnTo>
                  <a:lnTo>
                    <a:pt x="34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3"/>
            <p:cNvSpPr/>
            <p:nvPr/>
          </p:nvSpPr>
          <p:spPr>
            <a:xfrm flipH="1">
              <a:off x="1678553" y="2659054"/>
              <a:ext cx="822177" cy="963813"/>
            </a:xfrm>
            <a:custGeom>
              <a:avLst/>
              <a:gdLst/>
              <a:ahLst/>
              <a:cxnLst/>
              <a:rect l="l" t="t" r="r" b="b"/>
              <a:pathLst>
                <a:path w="10977" h="12868" extrusionOk="0">
                  <a:moveTo>
                    <a:pt x="6464" y="813"/>
                  </a:moveTo>
                  <a:lnTo>
                    <a:pt x="6678" y="1028"/>
                  </a:lnTo>
                  <a:cubicBezTo>
                    <a:pt x="6488" y="1266"/>
                    <a:pt x="6273" y="1504"/>
                    <a:pt x="6071" y="1742"/>
                  </a:cubicBezTo>
                  <a:lnTo>
                    <a:pt x="5976" y="1647"/>
                  </a:lnTo>
                  <a:cubicBezTo>
                    <a:pt x="6142" y="1385"/>
                    <a:pt x="6309" y="1099"/>
                    <a:pt x="6464" y="813"/>
                  </a:cubicBezTo>
                  <a:close/>
                  <a:moveTo>
                    <a:pt x="6904" y="1230"/>
                  </a:moveTo>
                  <a:cubicBezTo>
                    <a:pt x="7000" y="1337"/>
                    <a:pt x="7107" y="1432"/>
                    <a:pt x="7214" y="1516"/>
                  </a:cubicBezTo>
                  <a:cubicBezTo>
                    <a:pt x="7000" y="1766"/>
                    <a:pt x="6750" y="1980"/>
                    <a:pt x="6547" y="2230"/>
                  </a:cubicBezTo>
                  <a:cubicBezTo>
                    <a:pt x="6452" y="2135"/>
                    <a:pt x="6369" y="2052"/>
                    <a:pt x="6273" y="1944"/>
                  </a:cubicBezTo>
                  <a:cubicBezTo>
                    <a:pt x="6488" y="1730"/>
                    <a:pt x="6690" y="1492"/>
                    <a:pt x="6904" y="1230"/>
                  </a:cubicBezTo>
                  <a:close/>
                  <a:moveTo>
                    <a:pt x="7452" y="1706"/>
                  </a:moveTo>
                  <a:lnTo>
                    <a:pt x="7893" y="2028"/>
                  </a:lnTo>
                  <a:cubicBezTo>
                    <a:pt x="7655" y="2302"/>
                    <a:pt x="7452" y="2575"/>
                    <a:pt x="7226" y="2837"/>
                  </a:cubicBezTo>
                  <a:cubicBezTo>
                    <a:pt x="7059" y="2706"/>
                    <a:pt x="6916" y="2575"/>
                    <a:pt x="6762" y="2433"/>
                  </a:cubicBezTo>
                  <a:cubicBezTo>
                    <a:pt x="6976" y="2183"/>
                    <a:pt x="7238" y="1956"/>
                    <a:pt x="7452" y="1706"/>
                  </a:cubicBezTo>
                  <a:close/>
                  <a:moveTo>
                    <a:pt x="7262" y="337"/>
                  </a:moveTo>
                  <a:cubicBezTo>
                    <a:pt x="7833" y="682"/>
                    <a:pt x="8405" y="1028"/>
                    <a:pt x="8917" y="1456"/>
                  </a:cubicBezTo>
                  <a:cubicBezTo>
                    <a:pt x="9179" y="1671"/>
                    <a:pt x="9417" y="1909"/>
                    <a:pt x="9679" y="2099"/>
                  </a:cubicBezTo>
                  <a:cubicBezTo>
                    <a:pt x="9917" y="2266"/>
                    <a:pt x="10179" y="2385"/>
                    <a:pt x="10405" y="2540"/>
                  </a:cubicBezTo>
                  <a:cubicBezTo>
                    <a:pt x="10310" y="2683"/>
                    <a:pt x="10191" y="2825"/>
                    <a:pt x="10095" y="2980"/>
                  </a:cubicBezTo>
                  <a:cubicBezTo>
                    <a:pt x="9214" y="2564"/>
                    <a:pt x="8369" y="2052"/>
                    <a:pt x="7595" y="1456"/>
                  </a:cubicBezTo>
                  <a:cubicBezTo>
                    <a:pt x="7345" y="1266"/>
                    <a:pt x="7107" y="1028"/>
                    <a:pt x="6869" y="801"/>
                  </a:cubicBezTo>
                  <a:cubicBezTo>
                    <a:pt x="6988" y="623"/>
                    <a:pt x="7107" y="492"/>
                    <a:pt x="7262" y="337"/>
                  </a:cubicBezTo>
                  <a:close/>
                  <a:moveTo>
                    <a:pt x="8155" y="2183"/>
                  </a:moveTo>
                  <a:cubicBezTo>
                    <a:pt x="8297" y="2290"/>
                    <a:pt x="8452" y="2385"/>
                    <a:pt x="8595" y="2468"/>
                  </a:cubicBezTo>
                  <a:cubicBezTo>
                    <a:pt x="8357" y="2766"/>
                    <a:pt x="8119" y="3052"/>
                    <a:pt x="7881" y="3337"/>
                  </a:cubicBezTo>
                  <a:cubicBezTo>
                    <a:pt x="7726" y="3230"/>
                    <a:pt x="7595" y="3123"/>
                    <a:pt x="7464" y="3016"/>
                  </a:cubicBezTo>
                  <a:cubicBezTo>
                    <a:pt x="7690" y="2742"/>
                    <a:pt x="7928" y="2468"/>
                    <a:pt x="8155" y="2183"/>
                  </a:cubicBezTo>
                  <a:close/>
                  <a:moveTo>
                    <a:pt x="8833" y="2647"/>
                  </a:moveTo>
                  <a:cubicBezTo>
                    <a:pt x="8964" y="2742"/>
                    <a:pt x="9119" y="2814"/>
                    <a:pt x="9262" y="2885"/>
                  </a:cubicBezTo>
                  <a:cubicBezTo>
                    <a:pt x="9024" y="3183"/>
                    <a:pt x="8821" y="3492"/>
                    <a:pt x="8607" y="3826"/>
                  </a:cubicBezTo>
                  <a:lnTo>
                    <a:pt x="8119" y="3516"/>
                  </a:lnTo>
                  <a:cubicBezTo>
                    <a:pt x="8369" y="3230"/>
                    <a:pt x="8607" y="2933"/>
                    <a:pt x="8833" y="2647"/>
                  </a:cubicBezTo>
                  <a:close/>
                  <a:moveTo>
                    <a:pt x="9536" y="3016"/>
                  </a:moveTo>
                  <a:cubicBezTo>
                    <a:pt x="9667" y="3075"/>
                    <a:pt x="9786" y="3159"/>
                    <a:pt x="9917" y="3218"/>
                  </a:cubicBezTo>
                  <a:cubicBezTo>
                    <a:pt x="9833" y="3349"/>
                    <a:pt x="9738" y="3492"/>
                    <a:pt x="9655" y="3623"/>
                  </a:cubicBezTo>
                  <a:cubicBezTo>
                    <a:pt x="9560" y="3766"/>
                    <a:pt x="9464" y="4028"/>
                    <a:pt x="9345" y="4171"/>
                  </a:cubicBezTo>
                  <a:cubicBezTo>
                    <a:pt x="9321" y="4171"/>
                    <a:pt x="9321" y="4183"/>
                    <a:pt x="9310" y="4183"/>
                  </a:cubicBezTo>
                  <a:cubicBezTo>
                    <a:pt x="9167" y="4111"/>
                    <a:pt x="9024" y="4028"/>
                    <a:pt x="8881" y="3957"/>
                  </a:cubicBezTo>
                  <a:cubicBezTo>
                    <a:pt x="9083" y="3647"/>
                    <a:pt x="9310" y="3337"/>
                    <a:pt x="9536" y="3016"/>
                  </a:cubicBezTo>
                  <a:close/>
                  <a:moveTo>
                    <a:pt x="10202" y="3349"/>
                  </a:moveTo>
                  <a:cubicBezTo>
                    <a:pt x="10322" y="3409"/>
                    <a:pt x="10441" y="3456"/>
                    <a:pt x="10548" y="3492"/>
                  </a:cubicBezTo>
                  <a:cubicBezTo>
                    <a:pt x="10333" y="3814"/>
                    <a:pt x="10072" y="4088"/>
                    <a:pt x="9810" y="4373"/>
                  </a:cubicBezTo>
                  <a:cubicBezTo>
                    <a:pt x="9798" y="4385"/>
                    <a:pt x="9798" y="4409"/>
                    <a:pt x="9786" y="4421"/>
                  </a:cubicBezTo>
                  <a:cubicBezTo>
                    <a:pt x="9726" y="4385"/>
                    <a:pt x="9655" y="4361"/>
                    <a:pt x="9595" y="4326"/>
                  </a:cubicBezTo>
                  <a:cubicBezTo>
                    <a:pt x="9679" y="4195"/>
                    <a:pt x="9762" y="4028"/>
                    <a:pt x="9833" y="3909"/>
                  </a:cubicBezTo>
                  <a:cubicBezTo>
                    <a:pt x="9941" y="3730"/>
                    <a:pt x="10060" y="3552"/>
                    <a:pt x="10155" y="3373"/>
                  </a:cubicBezTo>
                  <a:cubicBezTo>
                    <a:pt x="10179" y="3373"/>
                    <a:pt x="10191" y="3361"/>
                    <a:pt x="10202" y="3349"/>
                  </a:cubicBezTo>
                  <a:close/>
                  <a:moveTo>
                    <a:pt x="5809" y="1921"/>
                  </a:moveTo>
                  <a:cubicBezTo>
                    <a:pt x="5845" y="1944"/>
                    <a:pt x="5869" y="1992"/>
                    <a:pt x="5904" y="2028"/>
                  </a:cubicBezTo>
                  <a:cubicBezTo>
                    <a:pt x="5916" y="2063"/>
                    <a:pt x="5952" y="2099"/>
                    <a:pt x="5988" y="2111"/>
                  </a:cubicBezTo>
                  <a:lnTo>
                    <a:pt x="6262" y="2385"/>
                  </a:lnTo>
                  <a:cubicBezTo>
                    <a:pt x="4761" y="4469"/>
                    <a:pt x="3273" y="6564"/>
                    <a:pt x="1785" y="8660"/>
                  </a:cubicBezTo>
                  <a:cubicBezTo>
                    <a:pt x="1582" y="8945"/>
                    <a:pt x="1380" y="9231"/>
                    <a:pt x="1189" y="9505"/>
                  </a:cubicBezTo>
                  <a:cubicBezTo>
                    <a:pt x="1094" y="9386"/>
                    <a:pt x="1011" y="9255"/>
                    <a:pt x="928" y="9124"/>
                  </a:cubicBezTo>
                  <a:cubicBezTo>
                    <a:pt x="1844" y="8112"/>
                    <a:pt x="2535" y="6874"/>
                    <a:pt x="3273" y="5754"/>
                  </a:cubicBezTo>
                  <a:cubicBezTo>
                    <a:pt x="4023" y="4564"/>
                    <a:pt x="4749" y="3337"/>
                    <a:pt x="5607" y="2218"/>
                  </a:cubicBezTo>
                  <a:cubicBezTo>
                    <a:pt x="5678" y="2123"/>
                    <a:pt x="5738" y="2028"/>
                    <a:pt x="5809" y="1921"/>
                  </a:cubicBezTo>
                  <a:close/>
                  <a:moveTo>
                    <a:pt x="6488" y="2587"/>
                  </a:moveTo>
                  <a:cubicBezTo>
                    <a:pt x="6738" y="2814"/>
                    <a:pt x="6988" y="3040"/>
                    <a:pt x="7262" y="3242"/>
                  </a:cubicBezTo>
                  <a:cubicBezTo>
                    <a:pt x="6440" y="4421"/>
                    <a:pt x="5607" y="5564"/>
                    <a:pt x="4749" y="6707"/>
                  </a:cubicBezTo>
                  <a:cubicBezTo>
                    <a:pt x="3856" y="7921"/>
                    <a:pt x="2821" y="9017"/>
                    <a:pt x="1904" y="10207"/>
                  </a:cubicBezTo>
                  <a:cubicBezTo>
                    <a:pt x="1725" y="10064"/>
                    <a:pt x="1547" y="9898"/>
                    <a:pt x="1380" y="9719"/>
                  </a:cubicBezTo>
                  <a:cubicBezTo>
                    <a:pt x="2821" y="7695"/>
                    <a:pt x="4249" y="5683"/>
                    <a:pt x="5690" y="3659"/>
                  </a:cubicBezTo>
                  <a:cubicBezTo>
                    <a:pt x="5940" y="3314"/>
                    <a:pt x="6214" y="2945"/>
                    <a:pt x="6488" y="2587"/>
                  </a:cubicBezTo>
                  <a:close/>
                  <a:moveTo>
                    <a:pt x="7476" y="3433"/>
                  </a:moveTo>
                  <a:cubicBezTo>
                    <a:pt x="7774" y="3659"/>
                    <a:pt x="8071" y="3849"/>
                    <a:pt x="8405" y="4052"/>
                  </a:cubicBezTo>
                  <a:cubicBezTo>
                    <a:pt x="7643" y="4826"/>
                    <a:pt x="6964" y="5695"/>
                    <a:pt x="6262" y="6528"/>
                  </a:cubicBezTo>
                  <a:cubicBezTo>
                    <a:pt x="5333" y="7636"/>
                    <a:pt x="4428" y="8755"/>
                    <a:pt x="3487" y="9838"/>
                  </a:cubicBezTo>
                  <a:cubicBezTo>
                    <a:pt x="3214" y="10160"/>
                    <a:pt x="2916" y="10517"/>
                    <a:pt x="2582" y="10803"/>
                  </a:cubicBezTo>
                  <a:cubicBezTo>
                    <a:pt x="2440" y="10672"/>
                    <a:pt x="2285" y="10541"/>
                    <a:pt x="2118" y="10422"/>
                  </a:cubicBezTo>
                  <a:cubicBezTo>
                    <a:pt x="3047" y="9231"/>
                    <a:pt x="4083" y="8124"/>
                    <a:pt x="4976" y="6909"/>
                  </a:cubicBezTo>
                  <a:cubicBezTo>
                    <a:pt x="5821" y="5754"/>
                    <a:pt x="6678" y="4599"/>
                    <a:pt x="7476" y="3433"/>
                  </a:cubicBezTo>
                  <a:close/>
                  <a:moveTo>
                    <a:pt x="8667" y="4195"/>
                  </a:moveTo>
                  <a:cubicBezTo>
                    <a:pt x="8964" y="4361"/>
                    <a:pt x="9262" y="4504"/>
                    <a:pt x="9571" y="4659"/>
                  </a:cubicBezTo>
                  <a:cubicBezTo>
                    <a:pt x="9095" y="5195"/>
                    <a:pt x="8643" y="5719"/>
                    <a:pt x="8167" y="6231"/>
                  </a:cubicBezTo>
                  <a:cubicBezTo>
                    <a:pt x="6916" y="7624"/>
                    <a:pt x="5642" y="9005"/>
                    <a:pt x="4416" y="10434"/>
                  </a:cubicBezTo>
                  <a:cubicBezTo>
                    <a:pt x="4059" y="10838"/>
                    <a:pt x="3702" y="11231"/>
                    <a:pt x="3368" y="11660"/>
                  </a:cubicBezTo>
                  <a:cubicBezTo>
                    <a:pt x="3214" y="11410"/>
                    <a:pt x="3011" y="11207"/>
                    <a:pt x="2809" y="11017"/>
                  </a:cubicBezTo>
                  <a:cubicBezTo>
                    <a:pt x="3535" y="10386"/>
                    <a:pt x="4130" y="9552"/>
                    <a:pt x="4738" y="8826"/>
                  </a:cubicBezTo>
                  <a:cubicBezTo>
                    <a:pt x="5690" y="7695"/>
                    <a:pt x="6619" y="6552"/>
                    <a:pt x="7571" y="5433"/>
                  </a:cubicBezTo>
                  <a:cubicBezTo>
                    <a:pt x="7928" y="5016"/>
                    <a:pt x="8286" y="4576"/>
                    <a:pt x="8667" y="4195"/>
                  </a:cubicBezTo>
                  <a:close/>
                  <a:moveTo>
                    <a:pt x="808" y="9505"/>
                  </a:moveTo>
                  <a:cubicBezTo>
                    <a:pt x="1451" y="10434"/>
                    <a:pt x="2594" y="10910"/>
                    <a:pt x="3166" y="11910"/>
                  </a:cubicBezTo>
                  <a:cubicBezTo>
                    <a:pt x="2737" y="12041"/>
                    <a:pt x="2273" y="12124"/>
                    <a:pt x="1809" y="12219"/>
                  </a:cubicBezTo>
                  <a:cubicBezTo>
                    <a:pt x="1368" y="11791"/>
                    <a:pt x="1011" y="11267"/>
                    <a:pt x="570" y="10815"/>
                  </a:cubicBezTo>
                  <a:cubicBezTo>
                    <a:pt x="654" y="10386"/>
                    <a:pt x="737" y="9945"/>
                    <a:pt x="808" y="9505"/>
                  </a:cubicBezTo>
                  <a:close/>
                  <a:moveTo>
                    <a:pt x="511" y="11196"/>
                  </a:moveTo>
                  <a:cubicBezTo>
                    <a:pt x="844" y="11553"/>
                    <a:pt x="1130" y="11934"/>
                    <a:pt x="1463" y="12291"/>
                  </a:cubicBezTo>
                  <a:cubicBezTo>
                    <a:pt x="1082" y="12362"/>
                    <a:pt x="689" y="12446"/>
                    <a:pt x="320" y="12541"/>
                  </a:cubicBezTo>
                  <a:cubicBezTo>
                    <a:pt x="368" y="12089"/>
                    <a:pt x="439" y="11636"/>
                    <a:pt x="511" y="11196"/>
                  </a:cubicBezTo>
                  <a:close/>
                  <a:moveTo>
                    <a:pt x="7220" y="0"/>
                  </a:moveTo>
                  <a:cubicBezTo>
                    <a:pt x="7193" y="0"/>
                    <a:pt x="7170" y="7"/>
                    <a:pt x="7154" y="28"/>
                  </a:cubicBezTo>
                  <a:cubicBezTo>
                    <a:pt x="6952" y="206"/>
                    <a:pt x="6809" y="373"/>
                    <a:pt x="6678" y="575"/>
                  </a:cubicBezTo>
                  <a:lnTo>
                    <a:pt x="6535" y="444"/>
                  </a:lnTo>
                  <a:cubicBezTo>
                    <a:pt x="6513" y="421"/>
                    <a:pt x="6485" y="412"/>
                    <a:pt x="6457" y="412"/>
                  </a:cubicBezTo>
                  <a:cubicBezTo>
                    <a:pt x="6398" y="412"/>
                    <a:pt x="6337" y="455"/>
                    <a:pt x="6321" y="504"/>
                  </a:cubicBezTo>
                  <a:cubicBezTo>
                    <a:pt x="5773" y="1468"/>
                    <a:pt x="5130" y="2361"/>
                    <a:pt x="4523" y="3290"/>
                  </a:cubicBezTo>
                  <a:cubicBezTo>
                    <a:pt x="3630" y="4659"/>
                    <a:pt x="2761" y="6040"/>
                    <a:pt x="1856" y="7386"/>
                  </a:cubicBezTo>
                  <a:cubicBezTo>
                    <a:pt x="1475" y="7933"/>
                    <a:pt x="1106" y="8493"/>
                    <a:pt x="654" y="8969"/>
                  </a:cubicBezTo>
                  <a:cubicBezTo>
                    <a:pt x="630" y="8993"/>
                    <a:pt x="618" y="9017"/>
                    <a:pt x="618" y="9052"/>
                  </a:cubicBezTo>
                  <a:cubicBezTo>
                    <a:pt x="511" y="9648"/>
                    <a:pt x="416" y="10219"/>
                    <a:pt x="296" y="10815"/>
                  </a:cubicBezTo>
                  <a:lnTo>
                    <a:pt x="296" y="10862"/>
                  </a:lnTo>
                  <a:cubicBezTo>
                    <a:pt x="189" y="11469"/>
                    <a:pt x="82" y="12100"/>
                    <a:pt x="11" y="12708"/>
                  </a:cubicBezTo>
                  <a:cubicBezTo>
                    <a:pt x="1" y="12809"/>
                    <a:pt x="86" y="12868"/>
                    <a:pt x="170" y="12868"/>
                  </a:cubicBezTo>
                  <a:cubicBezTo>
                    <a:pt x="185" y="12868"/>
                    <a:pt x="199" y="12866"/>
                    <a:pt x="213" y="12862"/>
                  </a:cubicBezTo>
                  <a:cubicBezTo>
                    <a:pt x="725" y="12708"/>
                    <a:pt x="1225" y="12600"/>
                    <a:pt x="1749" y="12517"/>
                  </a:cubicBezTo>
                  <a:cubicBezTo>
                    <a:pt x="1759" y="12521"/>
                    <a:pt x="1770" y="12522"/>
                    <a:pt x="1780" y="12522"/>
                  </a:cubicBezTo>
                  <a:cubicBezTo>
                    <a:pt x="1806" y="12522"/>
                    <a:pt x="1831" y="12514"/>
                    <a:pt x="1856" y="12505"/>
                  </a:cubicBezTo>
                  <a:cubicBezTo>
                    <a:pt x="2392" y="12398"/>
                    <a:pt x="2916" y="12291"/>
                    <a:pt x="3428" y="12148"/>
                  </a:cubicBezTo>
                  <a:cubicBezTo>
                    <a:pt x="3511" y="12124"/>
                    <a:pt x="3523" y="12065"/>
                    <a:pt x="3523" y="12029"/>
                  </a:cubicBezTo>
                  <a:cubicBezTo>
                    <a:pt x="3809" y="11588"/>
                    <a:pt x="4166" y="11207"/>
                    <a:pt x="4499" y="10815"/>
                  </a:cubicBezTo>
                  <a:cubicBezTo>
                    <a:pt x="5071" y="10160"/>
                    <a:pt x="5642" y="9505"/>
                    <a:pt x="6226" y="8874"/>
                  </a:cubicBezTo>
                  <a:cubicBezTo>
                    <a:pt x="7464" y="7505"/>
                    <a:pt x="8702" y="6135"/>
                    <a:pt x="9917" y="4742"/>
                  </a:cubicBezTo>
                  <a:cubicBezTo>
                    <a:pt x="10262" y="4361"/>
                    <a:pt x="10655" y="3957"/>
                    <a:pt x="10953" y="3528"/>
                  </a:cubicBezTo>
                  <a:cubicBezTo>
                    <a:pt x="10976" y="3456"/>
                    <a:pt x="10953" y="3349"/>
                    <a:pt x="10857" y="3302"/>
                  </a:cubicBezTo>
                  <a:cubicBezTo>
                    <a:pt x="10691" y="3242"/>
                    <a:pt x="10548" y="3171"/>
                    <a:pt x="10393" y="3099"/>
                  </a:cubicBezTo>
                  <a:cubicBezTo>
                    <a:pt x="10512" y="2921"/>
                    <a:pt x="10631" y="2766"/>
                    <a:pt x="10762" y="2599"/>
                  </a:cubicBezTo>
                  <a:cubicBezTo>
                    <a:pt x="10810" y="2540"/>
                    <a:pt x="10798" y="2444"/>
                    <a:pt x="10738" y="2397"/>
                  </a:cubicBezTo>
                  <a:cubicBezTo>
                    <a:pt x="10464" y="2183"/>
                    <a:pt x="10155" y="2052"/>
                    <a:pt x="9869" y="1861"/>
                  </a:cubicBezTo>
                  <a:cubicBezTo>
                    <a:pt x="9607" y="1671"/>
                    <a:pt x="9369" y="1432"/>
                    <a:pt x="9119" y="1218"/>
                  </a:cubicBezTo>
                  <a:cubicBezTo>
                    <a:pt x="8559" y="754"/>
                    <a:pt x="7940" y="397"/>
                    <a:pt x="7333" y="28"/>
                  </a:cubicBezTo>
                  <a:cubicBezTo>
                    <a:pt x="7299" y="14"/>
                    <a:pt x="7256" y="0"/>
                    <a:pt x="72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72" name="Google Shape;1672;p41"/>
          <p:cNvSpPr txBox="1"/>
          <p:nvPr/>
        </p:nvSpPr>
        <p:spPr>
          <a:xfrm>
            <a:off x="3203575" y="2860040"/>
            <a:ext cx="5400675" cy="355600"/>
          </a:xfrm>
          <a:prstGeom prst="rect">
            <a:avLst/>
          </a:prstGeom>
          <a:noFill/>
          <a:ln>
            <a:noFill/>
          </a:ln>
        </p:spPr>
        <p:txBody>
          <a:bodyPr wrap="square" lIns="0" tIns="0" rIns="0" bIns="0" anchor="b"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accent3"/>
              </a:buClr>
              <a:buSzPts val="2100"/>
              <a:buFont typeface="Exo"/>
              <a:buNone/>
              <a:defRPr sz="1800" b="1" i="0" u="none" strike="noStrike" cap="none">
                <a:solidFill>
                  <a:schemeClr val="lt1"/>
                </a:solidFill>
                <a:latin typeface="Lato" panose="020F0502020204030203"/>
                <a:ea typeface="Lato" panose="020F0502020204030203"/>
                <a:cs typeface="Lato" panose="020F0502020204030203"/>
                <a:sym typeface="Lato" panose="020F0502020204030203"/>
              </a:defRPr>
            </a:lvl1pPr>
            <a:lvl2pPr marL="914400" marR="0" lvl="1" indent="-317500" algn="ctr" rtl="0">
              <a:lnSpc>
                <a:spcPct val="100000"/>
              </a:lnSpc>
              <a:spcBef>
                <a:spcPts val="0"/>
              </a:spcBef>
              <a:spcAft>
                <a:spcPts val="0"/>
              </a:spcAft>
              <a:buClr>
                <a:schemeClr val="accent3"/>
              </a:buClr>
              <a:buSzPts val="1400"/>
              <a:buFont typeface="Exo"/>
              <a:buNone/>
              <a:defRPr sz="1400" b="1" i="0" u="none" strike="noStrike" cap="none">
                <a:solidFill>
                  <a:schemeClr val="accent3"/>
                </a:solidFill>
                <a:latin typeface="Exo"/>
                <a:ea typeface="Exo"/>
                <a:cs typeface="Exo"/>
                <a:sym typeface="Exo"/>
              </a:defRPr>
            </a:lvl2pPr>
            <a:lvl3pPr marL="1371600" marR="0" lvl="2" indent="-317500" algn="ctr" rtl="0">
              <a:lnSpc>
                <a:spcPct val="100000"/>
              </a:lnSpc>
              <a:spcBef>
                <a:spcPts val="0"/>
              </a:spcBef>
              <a:spcAft>
                <a:spcPts val="0"/>
              </a:spcAft>
              <a:buClr>
                <a:schemeClr val="accent3"/>
              </a:buClr>
              <a:buSzPts val="1400"/>
              <a:buFont typeface="Exo"/>
              <a:buNone/>
              <a:defRPr sz="1400" b="1" i="0" u="none" strike="noStrike" cap="none">
                <a:solidFill>
                  <a:schemeClr val="accent3"/>
                </a:solidFill>
                <a:latin typeface="Exo"/>
                <a:ea typeface="Exo"/>
                <a:cs typeface="Exo"/>
                <a:sym typeface="Exo"/>
              </a:defRPr>
            </a:lvl3pPr>
            <a:lvl4pPr marL="1828800" marR="0" lvl="3" indent="-317500" algn="ctr" rtl="0">
              <a:lnSpc>
                <a:spcPct val="100000"/>
              </a:lnSpc>
              <a:spcBef>
                <a:spcPts val="0"/>
              </a:spcBef>
              <a:spcAft>
                <a:spcPts val="0"/>
              </a:spcAft>
              <a:buClr>
                <a:schemeClr val="accent3"/>
              </a:buClr>
              <a:buSzPts val="1400"/>
              <a:buFont typeface="Exo"/>
              <a:buNone/>
              <a:defRPr sz="1400" b="1" i="0" u="none" strike="noStrike" cap="none">
                <a:solidFill>
                  <a:schemeClr val="accent3"/>
                </a:solidFill>
                <a:latin typeface="Exo"/>
                <a:ea typeface="Exo"/>
                <a:cs typeface="Exo"/>
                <a:sym typeface="Exo"/>
              </a:defRPr>
            </a:lvl4pPr>
            <a:lvl5pPr marL="2286000" marR="0" lvl="4" indent="-317500" algn="ctr" rtl="0">
              <a:lnSpc>
                <a:spcPct val="100000"/>
              </a:lnSpc>
              <a:spcBef>
                <a:spcPts val="0"/>
              </a:spcBef>
              <a:spcAft>
                <a:spcPts val="0"/>
              </a:spcAft>
              <a:buClr>
                <a:schemeClr val="accent3"/>
              </a:buClr>
              <a:buSzPts val="1400"/>
              <a:buFont typeface="Exo"/>
              <a:buNone/>
              <a:defRPr sz="1400" b="1" i="0" u="none" strike="noStrike" cap="none">
                <a:solidFill>
                  <a:schemeClr val="accent3"/>
                </a:solidFill>
                <a:latin typeface="Exo"/>
                <a:ea typeface="Exo"/>
                <a:cs typeface="Exo"/>
                <a:sym typeface="Exo"/>
              </a:defRPr>
            </a:lvl5pPr>
            <a:lvl6pPr marL="2743200" marR="0" lvl="5" indent="-317500" algn="ctr" rtl="0">
              <a:lnSpc>
                <a:spcPct val="100000"/>
              </a:lnSpc>
              <a:spcBef>
                <a:spcPts val="0"/>
              </a:spcBef>
              <a:spcAft>
                <a:spcPts val="0"/>
              </a:spcAft>
              <a:buClr>
                <a:schemeClr val="accent3"/>
              </a:buClr>
              <a:buSzPts val="1400"/>
              <a:buFont typeface="Exo"/>
              <a:buNone/>
              <a:defRPr sz="1400" b="1" i="0" u="none" strike="noStrike" cap="none">
                <a:solidFill>
                  <a:schemeClr val="accent3"/>
                </a:solidFill>
                <a:latin typeface="Exo"/>
                <a:ea typeface="Exo"/>
                <a:cs typeface="Exo"/>
                <a:sym typeface="Exo"/>
              </a:defRPr>
            </a:lvl6pPr>
            <a:lvl7pPr marL="3200400" marR="0" lvl="6" indent="-317500" algn="ctr" rtl="0">
              <a:lnSpc>
                <a:spcPct val="100000"/>
              </a:lnSpc>
              <a:spcBef>
                <a:spcPts val="0"/>
              </a:spcBef>
              <a:spcAft>
                <a:spcPts val="0"/>
              </a:spcAft>
              <a:buClr>
                <a:schemeClr val="accent3"/>
              </a:buClr>
              <a:buSzPts val="1400"/>
              <a:buFont typeface="Exo"/>
              <a:buNone/>
              <a:defRPr sz="1400" b="1" i="0" u="none" strike="noStrike" cap="none">
                <a:solidFill>
                  <a:schemeClr val="accent3"/>
                </a:solidFill>
                <a:latin typeface="Exo"/>
                <a:ea typeface="Exo"/>
                <a:cs typeface="Exo"/>
                <a:sym typeface="Exo"/>
              </a:defRPr>
            </a:lvl7pPr>
            <a:lvl8pPr marL="3657600" marR="0" lvl="7" indent="-317500" algn="ctr" rtl="0">
              <a:lnSpc>
                <a:spcPct val="100000"/>
              </a:lnSpc>
              <a:spcBef>
                <a:spcPts val="0"/>
              </a:spcBef>
              <a:spcAft>
                <a:spcPts val="0"/>
              </a:spcAft>
              <a:buClr>
                <a:schemeClr val="accent3"/>
              </a:buClr>
              <a:buSzPts val="1400"/>
              <a:buFont typeface="Exo"/>
              <a:buNone/>
              <a:defRPr sz="1400" b="1" i="0" u="none" strike="noStrike" cap="none">
                <a:solidFill>
                  <a:schemeClr val="accent3"/>
                </a:solidFill>
                <a:latin typeface="Exo"/>
                <a:ea typeface="Exo"/>
                <a:cs typeface="Exo"/>
                <a:sym typeface="Exo"/>
              </a:defRPr>
            </a:lvl8pPr>
            <a:lvl9pPr marL="4114800" marR="0" lvl="8" indent="-317500" algn="ctr" rtl="0">
              <a:lnSpc>
                <a:spcPct val="100000"/>
              </a:lnSpc>
              <a:spcBef>
                <a:spcPts val="0"/>
              </a:spcBef>
              <a:spcAft>
                <a:spcPts val="0"/>
              </a:spcAft>
              <a:buClr>
                <a:schemeClr val="accent3"/>
              </a:buClr>
              <a:buSzPts val="1400"/>
              <a:buFont typeface="Exo"/>
              <a:buNone/>
              <a:defRPr sz="1400" b="1" i="0" u="none" strike="noStrike" cap="none">
                <a:solidFill>
                  <a:schemeClr val="accent3"/>
                </a:solidFill>
                <a:latin typeface="Exo"/>
                <a:ea typeface="Exo"/>
                <a:cs typeface="Exo"/>
                <a:sym typeface="Exo"/>
              </a:defRPr>
            </a:lvl9pPr>
          </a:lstStyle>
          <a:p>
            <a:pPr marL="0" lvl="0" indent="0" algn="ctr" rtl="0">
              <a:spcBef>
                <a:spcPts val="0"/>
              </a:spcBef>
              <a:spcAft>
                <a:spcPts val="0"/>
              </a:spcAft>
              <a:buNone/>
            </a:pPr>
            <a:r>
              <a:rPr lang="vi-VN" altLang="en-GB" sz="4800">
                <a:solidFill>
                  <a:schemeClr val="tx1"/>
                </a:solidFill>
                <a:latin typeface="Times New Roman" panose="02020603050405020304" charset="0"/>
                <a:cs typeface="Times New Roman" panose="02020603050405020304" charset="0"/>
              </a:rPr>
              <a:t>Ý nghĩa của việc quản lí tiền hiệu quả</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95"/>
        <p:cNvGrpSpPr/>
        <p:nvPr/>
      </p:nvGrpSpPr>
      <p:grpSpPr>
        <a:xfrm>
          <a:off x="0" y="0"/>
          <a:ext cx="0" cy="0"/>
          <a:chOff x="0" y="0"/>
          <a:chExt cx="0" cy="0"/>
        </a:xfrm>
      </p:grpSpPr>
      <p:grpSp>
        <p:nvGrpSpPr>
          <p:cNvPr id="1698" name="Google Shape;1698;p42"/>
          <p:cNvGrpSpPr/>
          <p:nvPr/>
        </p:nvGrpSpPr>
        <p:grpSpPr>
          <a:xfrm rot="900000" flipH="1">
            <a:off x="148140" y="254385"/>
            <a:ext cx="545897" cy="513332"/>
            <a:chOff x="3187875" y="1320975"/>
            <a:chExt cx="545897" cy="513332"/>
          </a:xfrm>
        </p:grpSpPr>
        <p:sp>
          <p:nvSpPr>
            <p:cNvPr id="1699" name="Google Shape;1699;p42"/>
            <p:cNvSpPr/>
            <p:nvPr/>
          </p:nvSpPr>
          <p:spPr>
            <a:xfrm>
              <a:off x="3202421" y="1354900"/>
              <a:ext cx="485554" cy="448532"/>
            </a:xfrm>
            <a:custGeom>
              <a:avLst/>
              <a:gdLst/>
              <a:ahLst/>
              <a:cxnLst/>
              <a:rect l="l" t="t" r="r" b="b"/>
              <a:pathLst>
                <a:path w="10348" h="9559" extrusionOk="0">
                  <a:moveTo>
                    <a:pt x="5227" y="0"/>
                  </a:moveTo>
                  <a:cubicBezTo>
                    <a:pt x="4871" y="0"/>
                    <a:pt x="4515" y="44"/>
                    <a:pt x="4156" y="141"/>
                  </a:cubicBezTo>
                  <a:cubicBezTo>
                    <a:pt x="4120" y="141"/>
                    <a:pt x="4108" y="153"/>
                    <a:pt x="4096" y="153"/>
                  </a:cubicBezTo>
                  <a:cubicBezTo>
                    <a:pt x="3822" y="236"/>
                    <a:pt x="3703" y="415"/>
                    <a:pt x="3680" y="712"/>
                  </a:cubicBezTo>
                  <a:cubicBezTo>
                    <a:pt x="3608" y="1367"/>
                    <a:pt x="3632" y="2046"/>
                    <a:pt x="3620" y="2701"/>
                  </a:cubicBezTo>
                  <a:cubicBezTo>
                    <a:pt x="3608" y="2915"/>
                    <a:pt x="3644" y="3153"/>
                    <a:pt x="3572" y="3391"/>
                  </a:cubicBezTo>
                  <a:cubicBezTo>
                    <a:pt x="3203" y="3439"/>
                    <a:pt x="2846" y="3474"/>
                    <a:pt x="2501" y="3510"/>
                  </a:cubicBezTo>
                  <a:cubicBezTo>
                    <a:pt x="1894" y="3593"/>
                    <a:pt x="1298" y="3677"/>
                    <a:pt x="715" y="3867"/>
                  </a:cubicBezTo>
                  <a:cubicBezTo>
                    <a:pt x="274" y="4022"/>
                    <a:pt x="60" y="4308"/>
                    <a:pt x="36" y="4784"/>
                  </a:cubicBezTo>
                  <a:cubicBezTo>
                    <a:pt x="1" y="5201"/>
                    <a:pt x="72" y="5594"/>
                    <a:pt x="167" y="5987"/>
                  </a:cubicBezTo>
                  <a:cubicBezTo>
                    <a:pt x="251" y="6296"/>
                    <a:pt x="370" y="6403"/>
                    <a:pt x="703" y="6415"/>
                  </a:cubicBezTo>
                  <a:cubicBezTo>
                    <a:pt x="814" y="6425"/>
                    <a:pt x="927" y="6429"/>
                    <a:pt x="1039" y="6429"/>
                  </a:cubicBezTo>
                  <a:cubicBezTo>
                    <a:pt x="1335" y="6429"/>
                    <a:pt x="1633" y="6399"/>
                    <a:pt x="1917" y="6356"/>
                  </a:cubicBezTo>
                  <a:cubicBezTo>
                    <a:pt x="2310" y="6308"/>
                    <a:pt x="2715" y="6237"/>
                    <a:pt x="3096" y="6177"/>
                  </a:cubicBezTo>
                  <a:cubicBezTo>
                    <a:pt x="3158" y="6166"/>
                    <a:pt x="3207" y="6161"/>
                    <a:pt x="3248" y="6161"/>
                  </a:cubicBezTo>
                  <a:cubicBezTo>
                    <a:pt x="3389" y="6161"/>
                    <a:pt x="3427" y="6231"/>
                    <a:pt x="3501" y="6415"/>
                  </a:cubicBezTo>
                  <a:cubicBezTo>
                    <a:pt x="3513" y="6463"/>
                    <a:pt x="3525" y="6510"/>
                    <a:pt x="3525" y="6546"/>
                  </a:cubicBezTo>
                  <a:cubicBezTo>
                    <a:pt x="3572" y="6891"/>
                    <a:pt x="3608" y="7237"/>
                    <a:pt x="3608" y="7582"/>
                  </a:cubicBezTo>
                  <a:cubicBezTo>
                    <a:pt x="3584" y="8094"/>
                    <a:pt x="3608" y="8606"/>
                    <a:pt x="3680" y="9106"/>
                  </a:cubicBezTo>
                  <a:cubicBezTo>
                    <a:pt x="3680" y="9142"/>
                    <a:pt x="3691" y="9166"/>
                    <a:pt x="3691" y="9201"/>
                  </a:cubicBezTo>
                  <a:cubicBezTo>
                    <a:pt x="3739" y="9404"/>
                    <a:pt x="3811" y="9463"/>
                    <a:pt x="4049" y="9499"/>
                  </a:cubicBezTo>
                  <a:cubicBezTo>
                    <a:pt x="4377" y="9538"/>
                    <a:pt x="4703" y="9559"/>
                    <a:pt x="5030" y="9559"/>
                  </a:cubicBezTo>
                  <a:cubicBezTo>
                    <a:pt x="5307" y="9559"/>
                    <a:pt x="5586" y="9544"/>
                    <a:pt x="5870" y="9511"/>
                  </a:cubicBezTo>
                  <a:cubicBezTo>
                    <a:pt x="6323" y="9451"/>
                    <a:pt x="6478" y="9285"/>
                    <a:pt x="6549" y="8832"/>
                  </a:cubicBezTo>
                  <a:cubicBezTo>
                    <a:pt x="6585" y="8618"/>
                    <a:pt x="6561" y="8392"/>
                    <a:pt x="6561" y="8189"/>
                  </a:cubicBezTo>
                  <a:cubicBezTo>
                    <a:pt x="6549" y="7737"/>
                    <a:pt x="6537" y="7284"/>
                    <a:pt x="6537" y="6820"/>
                  </a:cubicBezTo>
                  <a:cubicBezTo>
                    <a:pt x="6537" y="6475"/>
                    <a:pt x="6597" y="6403"/>
                    <a:pt x="6942" y="6356"/>
                  </a:cubicBezTo>
                  <a:cubicBezTo>
                    <a:pt x="7751" y="6249"/>
                    <a:pt x="8573" y="6165"/>
                    <a:pt x="9395" y="6058"/>
                  </a:cubicBezTo>
                  <a:cubicBezTo>
                    <a:pt x="10073" y="5987"/>
                    <a:pt x="10109" y="5999"/>
                    <a:pt x="10276" y="5225"/>
                  </a:cubicBezTo>
                  <a:lnTo>
                    <a:pt x="10276" y="5165"/>
                  </a:lnTo>
                  <a:cubicBezTo>
                    <a:pt x="10347" y="4677"/>
                    <a:pt x="10288" y="4189"/>
                    <a:pt x="10228" y="3689"/>
                  </a:cubicBezTo>
                  <a:cubicBezTo>
                    <a:pt x="10192" y="3427"/>
                    <a:pt x="10133" y="3379"/>
                    <a:pt x="9918" y="3343"/>
                  </a:cubicBezTo>
                  <a:cubicBezTo>
                    <a:pt x="9526" y="3289"/>
                    <a:pt x="9136" y="3266"/>
                    <a:pt x="8747" y="3266"/>
                  </a:cubicBezTo>
                  <a:cubicBezTo>
                    <a:pt x="8191" y="3266"/>
                    <a:pt x="7638" y="3314"/>
                    <a:pt x="7085" y="3391"/>
                  </a:cubicBezTo>
                  <a:cubicBezTo>
                    <a:pt x="7003" y="3399"/>
                    <a:pt x="6915" y="3413"/>
                    <a:pt x="6817" y="3413"/>
                  </a:cubicBezTo>
                  <a:cubicBezTo>
                    <a:pt x="6774" y="3413"/>
                    <a:pt x="6728" y="3410"/>
                    <a:pt x="6680" y="3403"/>
                  </a:cubicBezTo>
                  <a:cubicBezTo>
                    <a:pt x="6597" y="3093"/>
                    <a:pt x="6585" y="2772"/>
                    <a:pt x="6585" y="2439"/>
                  </a:cubicBezTo>
                  <a:cubicBezTo>
                    <a:pt x="6597" y="1879"/>
                    <a:pt x="6597" y="1307"/>
                    <a:pt x="6585" y="748"/>
                  </a:cubicBezTo>
                  <a:cubicBezTo>
                    <a:pt x="6561" y="355"/>
                    <a:pt x="6442" y="153"/>
                    <a:pt x="6144" y="93"/>
                  </a:cubicBezTo>
                  <a:cubicBezTo>
                    <a:pt x="5837" y="33"/>
                    <a:pt x="5532" y="0"/>
                    <a:pt x="5227"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42"/>
            <p:cNvSpPr/>
            <p:nvPr/>
          </p:nvSpPr>
          <p:spPr>
            <a:xfrm>
              <a:off x="3187875" y="1341902"/>
              <a:ext cx="531913" cy="492405"/>
            </a:xfrm>
            <a:custGeom>
              <a:avLst/>
              <a:gdLst/>
              <a:ahLst/>
              <a:cxnLst/>
              <a:rect l="l" t="t" r="r" b="b"/>
              <a:pathLst>
                <a:path w="11336" h="10494" extrusionOk="0">
                  <a:moveTo>
                    <a:pt x="5537" y="277"/>
                  </a:moveTo>
                  <a:cubicBezTo>
                    <a:pt x="5842" y="277"/>
                    <a:pt x="6147" y="310"/>
                    <a:pt x="6454" y="370"/>
                  </a:cubicBezTo>
                  <a:cubicBezTo>
                    <a:pt x="6752" y="430"/>
                    <a:pt x="6871" y="632"/>
                    <a:pt x="6895" y="1025"/>
                  </a:cubicBezTo>
                  <a:cubicBezTo>
                    <a:pt x="6907" y="1584"/>
                    <a:pt x="6907" y="2156"/>
                    <a:pt x="6895" y="2716"/>
                  </a:cubicBezTo>
                  <a:cubicBezTo>
                    <a:pt x="6895" y="3049"/>
                    <a:pt x="6907" y="3370"/>
                    <a:pt x="6990" y="3680"/>
                  </a:cubicBezTo>
                  <a:cubicBezTo>
                    <a:pt x="7038" y="3687"/>
                    <a:pt x="7084" y="3690"/>
                    <a:pt x="7127" y="3690"/>
                  </a:cubicBezTo>
                  <a:cubicBezTo>
                    <a:pt x="7225" y="3690"/>
                    <a:pt x="7313" y="3676"/>
                    <a:pt x="7395" y="3668"/>
                  </a:cubicBezTo>
                  <a:cubicBezTo>
                    <a:pt x="7948" y="3591"/>
                    <a:pt x="8501" y="3543"/>
                    <a:pt x="9054" y="3543"/>
                  </a:cubicBezTo>
                  <a:cubicBezTo>
                    <a:pt x="9442" y="3543"/>
                    <a:pt x="9829" y="3566"/>
                    <a:pt x="10217" y="3620"/>
                  </a:cubicBezTo>
                  <a:cubicBezTo>
                    <a:pt x="10490" y="3656"/>
                    <a:pt x="10538" y="3704"/>
                    <a:pt x="10562" y="3966"/>
                  </a:cubicBezTo>
                  <a:cubicBezTo>
                    <a:pt x="10598" y="4466"/>
                    <a:pt x="10645" y="4954"/>
                    <a:pt x="10586" y="5442"/>
                  </a:cubicBezTo>
                  <a:lnTo>
                    <a:pt x="10586" y="5502"/>
                  </a:lnTo>
                  <a:cubicBezTo>
                    <a:pt x="10419" y="6276"/>
                    <a:pt x="10383" y="6264"/>
                    <a:pt x="9705" y="6335"/>
                  </a:cubicBezTo>
                  <a:cubicBezTo>
                    <a:pt x="8883" y="6442"/>
                    <a:pt x="8061" y="6526"/>
                    <a:pt x="7252" y="6633"/>
                  </a:cubicBezTo>
                  <a:cubicBezTo>
                    <a:pt x="6907" y="6680"/>
                    <a:pt x="6847" y="6752"/>
                    <a:pt x="6847" y="7097"/>
                  </a:cubicBezTo>
                  <a:cubicBezTo>
                    <a:pt x="6847" y="7561"/>
                    <a:pt x="6859" y="8014"/>
                    <a:pt x="6871" y="8466"/>
                  </a:cubicBezTo>
                  <a:cubicBezTo>
                    <a:pt x="6871" y="8669"/>
                    <a:pt x="6895" y="8895"/>
                    <a:pt x="6859" y="9109"/>
                  </a:cubicBezTo>
                  <a:cubicBezTo>
                    <a:pt x="6788" y="9562"/>
                    <a:pt x="6633" y="9728"/>
                    <a:pt x="6168" y="9788"/>
                  </a:cubicBezTo>
                  <a:cubicBezTo>
                    <a:pt x="5890" y="9821"/>
                    <a:pt x="5614" y="9836"/>
                    <a:pt x="5338" y="9836"/>
                  </a:cubicBezTo>
                  <a:cubicBezTo>
                    <a:pt x="5013" y="9836"/>
                    <a:pt x="4687" y="9815"/>
                    <a:pt x="4359" y="9776"/>
                  </a:cubicBezTo>
                  <a:cubicBezTo>
                    <a:pt x="4121" y="9740"/>
                    <a:pt x="4049" y="9681"/>
                    <a:pt x="4001" y="9478"/>
                  </a:cubicBezTo>
                  <a:cubicBezTo>
                    <a:pt x="4001" y="9443"/>
                    <a:pt x="3990" y="9419"/>
                    <a:pt x="3990" y="9383"/>
                  </a:cubicBezTo>
                  <a:cubicBezTo>
                    <a:pt x="3918" y="8883"/>
                    <a:pt x="3894" y="8371"/>
                    <a:pt x="3918" y="7859"/>
                  </a:cubicBezTo>
                  <a:cubicBezTo>
                    <a:pt x="3918" y="7514"/>
                    <a:pt x="3882" y="7168"/>
                    <a:pt x="3835" y="6823"/>
                  </a:cubicBezTo>
                  <a:cubicBezTo>
                    <a:pt x="3835" y="6787"/>
                    <a:pt x="3823" y="6740"/>
                    <a:pt x="3811" y="6692"/>
                  </a:cubicBezTo>
                  <a:cubicBezTo>
                    <a:pt x="3737" y="6508"/>
                    <a:pt x="3699" y="6438"/>
                    <a:pt x="3558" y="6438"/>
                  </a:cubicBezTo>
                  <a:cubicBezTo>
                    <a:pt x="3517" y="6438"/>
                    <a:pt x="3468" y="6443"/>
                    <a:pt x="3406" y="6454"/>
                  </a:cubicBezTo>
                  <a:cubicBezTo>
                    <a:pt x="3025" y="6514"/>
                    <a:pt x="2620" y="6585"/>
                    <a:pt x="2227" y="6633"/>
                  </a:cubicBezTo>
                  <a:cubicBezTo>
                    <a:pt x="1943" y="6676"/>
                    <a:pt x="1645" y="6706"/>
                    <a:pt x="1349" y="6706"/>
                  </a:cubicBezTo>
                  <a:cubicBezTo>
                    <a:pt x="1237" y="6706"/>
                    <a:pt x="1124" y="6702"/>
                    <a:pt x="1013" y="6692"/>
                  </a:cubicBezTo>
                  <a:cubicBezTo>
                    <a:pt x="680" y="6680"/>
                    <a:pt x="561" y="6573"/>
                    <a:pt x="477" y="6264"/>
                  </a:cubicBezTo>
                  <a:cubicBezTo>
                    <a:pt x="382" y="5871"/>
                    <a:pt x="311" y="5478"/>
                    <a:pt x="346" y="5061"/>
                  </a:cubicBezTo>
                  <a:cubicBezTo>
                    <a:pt x="370" y="4585"/>
                    <a:pt x="584" y="4299"/>
                    <a:pt x="1025" y="4144"/>
                  </a:cubicBezTo>
                  <a:cubicBezTo>
                    <a:pt x="1608" y="3954"/>
                    <a:pt x="2204" y="3870"/>
                    <a:pt x="2811" y="3787"/>
                  </a:cubicBezTo>
                  <a:cubicBezTo>
                    <a:pt x="3156" y="3751"/>
                    <a:pt x="3513" y="3716"/>
                    <a:pt x="3882" y="3668"/>
                  </a:cubicBezTo>
                  <a:cubicBezTo>
                    <a:pt x="3954" y="3430"/>
                    <a:pt x="3918" y="3192"/>
                    <a:pt x="3930" y="2978"/>
                  </a:cubicBezTo>
                  <a:cubicBezTo>
                    <a:pt x="3942" y="2323"/>
                    <a:pt x="3918" y="1644"/>
                    <a:pt x="3990" y="989"/>
                  </a:cubicBezTo>
                  <a:cubicBezTo>
                    <a:pt x="4013" y="692"/>
                    <a:pt x="4132" y="513"/>
                    <a:pt x="4406" y="430"/>
                  </a:cubicBezTo>
                  <a:cubicBezTo>
                    <a:pt x="4418" y="430"/>
                    <a:pt x="4430" y="418"/>
                    <a:pt x="4466" y="418"/>
                  </a:cubicBezTo>
                  <a:cubicBezTo>
                    <a:pt x="4825" y="321"/>
                    <a:pt x="5181" y="277"/>
                    <a:pt x="5537" y="277"/>
                  </a:cubicBezTo>
                  <a:close/>
                  <a:moveTo>
                    <a:pt x="5591" y="1"/>
                  </a:moveTo>
                  <a:cubicBezTo>
                    <a:pt x="5168" y="1"/>
                    <a:pt x="4746" y="74"/>
                    <a:pt x="4335" y="215"/>
                  </a:cubicBezTo>
                  <a:cubicBezTo>
                    <a:pt x="4311" y="215"/>
                    <a:pt x="4299" y="239"/>
                    <a:pt x="4287" y="239"/>
                  </a:cubicBezTo>
                  <a:cubicBezTo>
                    <a:pt x="3990" y="334"/>
                    <a:pt x="3811" y="572"/>
                    <a:pt x="3751" y="882"/>
                  </a:cubicBezTo>
                  <a:cubicBezTo>
                    <a:pt x="3632" y="1442"/>
                    <a:pt x="3644" y="1989"/>
                    <a:pt x="3656" y="2537"/>
                  </a:cubicBezTo>
                  <a:cubicBezTo>
                    <a:pt x="3656" y="2835"/>
                    <a:pt x="3692" y="3132"/>
                    <a:pt x="3704" y="3418"/>
                  </a:cubicBezTo>
                  <a:cubicBezTo>
                    <a:pt x="3668" y="3442"/>
                    <a:pt x="3632" y="3448"/>
                    <a:pt x="3598" y="3448"/>
                  </a:cubicBezTo>
                  <a:cubicBezTo>
                    <a:pt x="3564" y="3448"/>
                    <a:pt x="3531" y="3442"/>
                    <a:pt x="3501" y="3442"/>
                  </a:cubicBezTo>
                  <a:cubicBezTo>
                    <a:pt x="2549" y="3478"/>
                    <a:pt x="1620" y="3620"/>
                    <a:pt x="739" y="3966"/>
                  </a:cubicBezTo>
                  <a:cubicBezTo>
                    <a:pt x="382" y="4097"/>
                    <a:pt x="168" y="4382"/>
                    <a:pt x="84" y="4752"/>
                  </a:cubicBezTo>
                  <a:cubicBezTo>
                    <a:pt x="1" y="5204"/>
                    <a:pt x="1" y="5644"/>
                    <a:pt x="84" y="6085"/>
                  </a:cubicBezTo>
                  <a:cubicBezTo>
                    <a:pt x="227" y="6799"/>
                    <a:pt x="549" y="7133"/>
                    <a:pt x="1275" y="7252"/>
                  </a:cubicBezTo>
                  <a:cubicBezTo>
                    <a:pt x="1502" y="7288"/>
                    <a:pt x="1730" y="7304"/>
                    <a:pt x="1957" y="7304"/>
                  </a:cubicBezTo>
                  <a:cubicBezTo>
                    <a:pt x="2027" y="7304"/>
                    <a:pt x="2098" y="7302"/>
                    <a:pt x="2168" y="7299"/>
                  </a:cubicBezTo>
                  <a:cubicBezTo>
                    <a:pt x="2632" y="7276"/>
                    <a:pt x="3108" y="7216"/>
                    <a:pt x="3585" y="7121"/>
                  </a:cubicBezTo>
                  <a:cubicBezTo>
                    <a:pt x="3620" y="7490"/>
                    <a:pt x="3644" y="7847"/>
                    <a:pt x="3644" y="8192"/>
                  </a:cubicBezTo>
                  <a:cubicBezTo>
                    <a:pt x="3644" y="8645"/>
                    <a:pt x="3680" y="9073"/>
                    <a:pt x="3763" y="9502"/>
                  </a:cubicBezTo>
                  <a:cubicBezTo>
                    <a:pt x="3775" y="9609"/>
                    <a:pt x="3811" y="9716"/>
                    <a:pt x="3835" y="9812"/>
                  </a:cubicBezTo>
                  <a:cubicBezTo>
                    <a:pt x="3930" y="10169"/>
                    <a:pt x="4132" y="10383"/>
                    <a:pt x="4490" y="10443"/>
                  </a:cubicBezTo>
                  <a:cubicBezTo>
                    <a:pt x="4702" y="10478"/>
                    <a:pt x="4911" y="10494"/>
                    <a:pt x="5117" y="10494"/>
                  </a:cubicBezTo>
                  <a:cubicBezTo>
                    <a:pt x="5687" y="10494"/>
                    <a:pt x="6237" y="10370"/>
                    <a:pt x="6788" y="10169"/>
                  </a:cubicBezTo>
                  <a:cubicBezTo>
                    <a:pt x="6978" y="10097"/>
                    <a:pt x="7097" y="9955"/>
                    <a:pt x="7204" y="9776"/>
                  </a:cubicBezTo>
                  <a:cubicBezTo>
                    <a:pt x="7454" y="9276"/>
                    <a:pt x="7490" y="8764"/>
                    <a:pt x="7466" y="8228"/>
                  </a:cubicBezTo>
                  <a:cubicBezTo>
                    <a:pt x="7454" y="7907"/>
                    <a:pt x="7466" y="7585"/>
                    <a:pt x="7466" y="7252"/>
                  </a:cubicBezTo>
                  <a:cubicBezTo>
                    <a:pt x="7883" y="7252"/>
                    <a:pt x="8335" y="7228"/>
                    <a:pt x="8764" y="7192"/>
                  </a:cubicBezTo>
                  <a:cubicBezTo>
                    <a:pt x="9252" y="7168"/>
                    <a:pt x="9764" y="7157"/>
                    <a:pt x="10252" y="7049"/>
                  </a:cubicBezTo>
                  <a:cubicBezTo>
                    <a:pt x="10895" y="6895"/>
                    <a:pt x="11205" y="6597"/>
                    <a:pt x="11300" y="5990"/>
                  </a:cubicBezTo>
                  <a:cubicBezTo>
                    <a:pt x="11336" y="5383"/>
                    <a:pt x="11252" y="4740"/>
                    <a:pt x="11098" y="4121"/>
                  </a:cubicBezTo>
                  <a:cubicBezTo>
                    <a:pt x="10979" y="3632"/>
                    <a:pt x="10657" y="3347"/>
                    <a:pt x="10145" y="3251"/>
                  </a:cubicBezTo>
                  <a:cubicBezTo>
                    <a:pt x="9782" y="3204"/>
                    <a:pt x="9422" y="3183"/>
                    <a:pt x="9062" y="3183"/>
                  </a:cubicBezTo>
                  <a:cubicBezTo>
                    <a:pt x="8701" y="3183"/>
                    <a:pt x="8341" y="3204"/>
                    <a:pt x="7978" y="3239"/>
                  </a:cubicBezTo>
                  <a:cubicBezTo>
                    <a:pt x="7839" y="3249"/>
                    <a:pt x="7699" y="3293"/>
                    <a:pt x="7553" y="3293"/>
                  </a:cubicBezTo>
                  <a:cubicBezTo>
                    <a:pt x="7524" y="3293"/>
                    <a:pt x="7495" y="3291"/>
                    <a:pt x="7466" y="3287"/>
                  </a:cubicBezTo>
                  <a:cubicBezTo>
                    <a:pt x="7466" y="3168"/>
                    <a:pt x="7466" y="3049"/>
                    <a:pt x="7490" y="2942"/>
                  </a:cubicBezTo>
                  <a:cubicBezTo>
                    <a:pt x="7561" y="2370"/>
                    <a:pt x="7550" y="1811"/>
                    <a:pt x="7454" y="1263"/>
                  </a:cubicBezTo>
                  <a:cubicBezTo>
                    <a:pt x="7371" y="727"/>
                    <a:pt x="7109" y="275"/>
                    <a:pt x="6561" y="132"/>
                  </a:cubicBezTo>
                  <a:cubicBezTo>
                    <a:pt x="6241" y="44"/>
                    <a:pt x="5915" y="1"/>
                    <a:pt x="55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42"/>
            <p:cNvSpPr/>
            <p:nvPr/>
          </p:nvSpPr>
          <p:spPr>
            <a:xfrm>
              <a:off x="3384529" y="1382725"/>
              <a:ext cx="25197" cy="97223"/>
            </a:xfrm>
            <a:custGeom>
              <a:avLst/>
              <a:gdLst/>
              <a:ahLst/>
              <a:cxnLst/>
              <a:rect l="l" t="t" r="r" b="b"/>
              <a:pathLst>
                <a:path w="537" h="2072" extrusionOk="0">
                  <a:moveTo>
                    <a:pt x="239" y="0"/>
                  </a:moveTo>
                  <a:cubicBezTo>
                    <a:pt x="120" y="0"/>
                    <a:pt x="37" y="143"/>
                    <a:pt x="25" y="322"/>
                  </a:cubicBezTo>
                  <a:cubicBezTo>
                    <a:pt x="1" y="584"/>
                    <a:pt x="37" y="857"/>
                    <a:pt x="60" y="1119"/>
                  </a:cubicBezTo>
                  <a:cubicBezTo>
                    <a:pt x="108" y="1429"/>
                    <a:pt x="144" y="1762"/>
                    <a:pt x="263" y="2072"/>
                  </a:cubicBezTo>
                  <a:cubicBezTo>
                    <a:pt x="322" y="2060"/>
                    <a:pt x="346" y="2024"/>
                    <a:pt x="346" y="2000"/>
                  </a:cubicBezTo>
                  <a:cubicBezTo>
                    <a:pt x="477" y="1429"/>
                    <a:pt x="537" y="869"/>
                    <a:pt x="489" y="298"/>
                  </a:cubicBezTo>
                  <a:cubicBezTo>
                    <a:pt x="477" y="107"/>
                    <a:pt x="370" y="0"/>
                    <a:pt x="239"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42"/>
            <p:cNvSpPr/>
            <p:nvPr/>
          </p:nvSpPr>
          <p:spPr>
            <a:xfrm>
              <a:off x="3574521" y="1525322"/>
              <a:ext cx="75451" cy="23790"/>
            </a:xfrm>
            <a:custGeom>
              <a:avLst/>
              <a:gdLst/>
              <a:ahLst/>
              <a:cxnLst/>
              <a:rect l="l" t="t" r="r" b="b"/>
              <a:pathLst>
                <a:path w="1608" h="507" extrusionOk="0">
                  <a:moveTo>
                    <a:pt x="736" y="0"/>
                  </a:moveTo>
                  <a:cubicBezTo>
                    <a:pt x="562" y="0"/>
                    <a:pt x="387" y="19"/>
                    <a:pt x="214" y="57"/>
                  </a:cubicBezTo>
                  <a:cubicBezTo>
                    <a:pt x="95" y="92"/>
                    <a:pt x="0" y="164"/>
                    <a:pt x="12" y="295"/>
                  </a:cubicBezTo>
                  <a:cubicBezTo>
                    <a:pt x="36" y="438"/>
                    <a:pt x="143" y="473"/>
                    <a:pt x="262" y="497"/>
                  </a:cubicBezTo>
                  <a:cubicBezTo>
                    <a:pt x="312" y="504"/>
                    <a:pt x="362" y="507"/>
                    <a:pt x="412" y="507"/>
                  </a:cubicBezTo>
                  <a:cubicBezTo>
                    <a:pt x="540" y="507"/>
                    <a:pt x="669" y="487"/>
                    <a:pt x="798" y="462"/>
                  </a:cubicBezTo>
                  <a:cubicBezTo>
                    <a:pt x="1072" y="414"/>
                    <a:pt x="1357" y="378"/>
                    <a:pt x="1607" y="223"/>
                  </a:cubicBezTo>
                  <a:cubicBezTo>
                    <a:pt x="1596" y="164"/>
                    <a:pt x="1572" y="152"/>
                    <a:pt x="1536" y="140"/>
                  </a:cubicBezTo>
                  <a:cubicBezTo>
                    <a:pt x="1275" y="46"/>
                    <a:pt x="1006" y="0"/>
                    <a:pt x="736"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42"/>
            <p:cNvSpPr/>
            <p:nvPr/>
          </p:nvSpPr>
          <p:spPr>
            <a:xfrm>
              <a:off x="3226446" y="1548502"/>
              <a:ext cx="60389" cy="30218"/>
            </a:xfrm>
            <a:custGeom>
              <a:avLst/>
              <a:gdLst/>
              <a:ahLst/>
              <a:cxnLst/>
              <a:rect l="l" t="t" r="r" b="b"/>
              <a:pathLst>
                <a:path w="1287" h="644" extrusionOk="0">
                  <a:moveTo>
                    <a:pt x="751" y="1"/>
                  </a:moveTo>
                  <a:cubicBezTo>
                    <a:pt x="515" y="1"/>
                    <a:pt x="272" y="55"/>
                    <a:pt x="143" y="158"/>
                  </a:cubicBezTo>
                  <a:cubicBezTo>
                    <a:pt x="24" y="253"/>
                    <a:pt x="0" y="432"/>
                    <a:pt x="84" y="539"/>
                  </a:cubicBezTo>
                  <a:cubicBezTo>
                    <a:pt x="145" y="616"/>
                    <a:pt x="222" y="643"/>
                    <a:pt x="304" y="643"/>
                  </a:cubicBezTo>
                  <a:cubicBezTo>
                    <a:pt x="348" y="643"/>
                    <a:pt x="395" y="635"/>
                    <a:pt x="441" y="622"/>
                  </a:cubicBezTo>
                  <a:cubicBezTo>
                    <a:pt x="691" y="551"/>
                    <a:pt x="929" y="456"/>
                    <a:pt x="1155" y="313"/>
                  </a:cubicBezTo>
                  <a:cubicBezTo>
                    <a:pt x="1215" y="265"/>
                    <a:pt x="1274" y="241"/>
                    <a:pt x="1286" y="146"/>
                  </a:cubicBezTo>
                  <a:cubicBezTo>
                    <a:pt x="1286" y="137"/>
                    <a:pt x="1279" y="114"/>
                    <a:pt x="1271" y="114"/>
                  </a:cubicBezTo>
                  <a:cubicBezTo>
                    <a:pt x="1268" y="114"/>
                    <a:pt x="1265" y="117"/>
                    <a:pt x="1263" y="122"/>
                  </a:cubicBezTo>
                  <a:cubicBezTo>
                    <a:pt x="1148" y="40"/>
                    <a:pt x="952" y="1"/>
                    <a:pt x="751"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42"/>
            <p:cNvSpPr/>
            <p:nvPr/>
          </p:nvSpPr>
          <p:spPr>
            <a:xfrm>
              <a:off x="3216404" y="1333644"/>
              <a:ext cx="485507" cy="449095"/>
            </a:xfrm>
            <a:custGeom>
              <a:avLst/>
              <a:gdLst/>
              <a:ahLst/>
              <a:cxnLst/>
              <a:rect l="l" t="t" r="r" b="b"/>
              <a:pathLst>
                <a:path w="10347" h="9571" extrusionOk="0">
                  <a:moveTo>
                    <a:pt x="5226" y="1"/>
                  </a:moveTo>
                  <a:cubicBezTo>
                    <a:pt x="4870" y="1"/>
                    <a:pt x="4515" y="45"/>
                    <a:pt x="4155" y="141"/>
                  </a:cubicBezTo>
                  <a:cubicBezTo>
                    <a:pt x="4120" y="141"/>
                    <a:pt x="4108" y="153"/>
                    <a:pt x="4096" y="153"/>
                  </a:cubicBezTo>
                  <a:cubicBezTo>
                    <a:pt x="3822" y="248"/>
                    <a:pt x="3703" y="427"/>
                    <a:pt x="3679" y="725"/>
                  </a:cubicBezTo>
                  <a:cubicBezTo>
                    <a:pt x="3608" y="1379"/>
                    <a:pt x="3632" y="2046"/>
                    <a:pt x="3620" y="2701"/>
                  </a:cubicBezTo>
                  <a:cubicBezTo>
                    <a:pt x="3608" y="2927"/>
                    <a:pt x="3643" y="3165"/>
                    <a:pt x="3572" y="3404"/>
                  </a:cubicBezTo>
                  <a:cubicBezTo>
                    <a:pt x="3203" y="3451"/>
                    <a:pt x="2846" y="3475"/>
                    <a:pt x="2500" y="3523"/>
                  </a:cubicBezTo>
                  <a:cubicBezTo>
                    <a:pt x="1893" y="3594"/>
                    <a:pt x="1298" y="3689"/>
                    <a:pt x="715" y="3880"/>
                  </a:cubicBezTo>
                  <a:cubicBezTo>
                    <a:pt x="274" y="4023"/>
                    <a:pt x="60" y="4308"/>
                    <a:pt x="36" y="4785"/>
                  </a:cubicBezTo>
                  <a:cubicBezTo>
                    <a:pt x="0" y="5201"/>
                    <a:pt x="72" y="5606"/>
                    <a:pt x="167" y="5987"/>
                  </a:cubicBezTo>
                  <a:cubicBezTo>
                    <a:pt x="250" y="6309"/>
                    <a:pt x="369" y="6404"/>
                    <a:pt x="703" y="6428"/>
                  </a:cubicBezTo>
                  <a:cubicBezTo>
                    <a:pt x="807" y="6434"/>
                    <a:pt x="913" y="6437"/>
                    <a:pt x="1018" y="6437"/>
                  </a:cubicBezTo>
                  <a:cubicBezTo>
                    <a:pt x="1321" y="6437"/>
                    <a:pt x="1626" y="6412"/>
                    <a:pt x="1917" y="6368"/>
                  </a:cubicBezTo>
                  <a:cubicBezTo>
                    <a:pt x="2310" y="6321"/>
                    <a:pt x="2715" y="6249"/>
                    <a:pt x="3096" y="6190"/>
                  </a:cubicBezTo>
                  <a:cubicBezTo>
                    <a:pt x="3157" y="6179"/>
                    <a:pt x="3207" y="6173"/>
                    <a:pt x="3248" y="6173"/>
                  </a:cubicBezTo>
                  <a:cubicBezTo>
                    <a:pt x="3389" y="6173"/>
                    <a:pt x="3427" y="6243"/>
                    <a:pt x="3501" y="6428"/>
                  </a:cubicBezTo>
                  <a:cubicBezTo>
                    <a:pt x="3513" y="6463"/>
                    <a:pt x="3524" y="6511"/>
                    <a:pt x="3524" y="6559"/>
                  </a:cubicBezTo>
                  <a:cubicBezTo>
                    <a:pt x="3572" y="6904"/>
                    <a:pt x="3608" y="7237"/>
                    <a:pt x="3608" y="7583"/>
                  </a:cubicBezTo>
                  <a:cubicBezTo>
                    <a:pt x="3584" y="8106"/>
                    <a:pt x="3608" y="8607"/>
                    <a:pt x="3679" y="9119"/>
                  </a:cubicBezTo>
                  <a:cubicBezTo>
                    <a:pt x="3679" y="9142"/>
                    <a:pt x="3691" y="9178"/>
                    <a:pt x="3691" y="9202"/>
                  </a:cubicBezTo>
                  <a:cubicBezTo>
                    <a:pt x="3739" y="9416"/>
                    <a:pt x="3810" y="9476"/>
                    <a:pt x="4048" y="9500"/>
                  </a:cubicBezTo>
                  <a:cubicBezTo>
                    <a:pt x="4387" y="9546"/>
                    <a:pt x="4722" y="9570"/>
                    <a:pt x="5059" y="9570"/>
                  </a:cubicBezTo>
                  <a:cubicBezTo>
                    <a:pt x="5327" y="9570"/>
                    <a:pt x="5596" y="9555"/>
                    <a:pt x="5870" y="9523"/>
                  </a:cubicBezTo>
                  <a:cubicBezTo>
                    <a:pt x="6322" y="9464"/>
                    <a:pt x="6477" y="9297"/>
                    <a:pt x="6549" y="8833"/>
                  </a:cubicBezTo>
                  <a:cubicBezTo>
                    <a:pt x="6584" y="8630"/>
                    <a:pt x="6561" y="8404"/>
                    <a:pt x="6561" y="8190"/>
                  </a:cubicBezTo>
                  <a:cubicBezTo>
                    <a:pt x="6549" y="7749"/>
                    <a:pt x="6537" y="7285"/>
                    <a:pt x="6537" y="6821"/>
                  </a:cubicBezTo>
                  <a:cubicBezTo>
                    <a:pt x="6537" y="6487"/>
                    <a:pt x="6596" y="6404"/>
                    <a:pt x="6942" y="6368"/>
                  </a:cubicBezTo>
                  <a:cubicBezTo>
                    <a:pt x="7751" y="6261"/>
                    <a:pt x="8573" y="6166"/>
                    <a:pt x="9394" y="6071"/>
                  </a:cubicBezTo>
                  <a:cubicBezTo>
                    <a:pt x="10073" y="5987"/>
                    <a:pt x="10109" y="5999"/>
                    <a:pt x="10275" y="5225"/>
                  </a:cubicBezTo>
                  <a:lnTo>
                    <a:pt x="10275" y="5178"/>
                  </a:lnTo>
                  <a:cubicBezTo>
                    <a:pt x="10347" y="4678"/>
                    <a:pt x="10287" y="4189"/>
                    <a:pt x="10228" y="3701"/>
                  </a:cubicBezTo>
                  <a:cubicBezTo>
                    <a:pt x="10192" y="3427"/>
                    <a:pt x="10132" y="3392"/>
                    <a:pt x="9918" y="3356"/>
                  </a:cubicBezTo>
                  <a:cubicBezTo>
                    <a:pt x="9513" y="3300"/>
                    <a:pt x="9110" y="3275"/>
                    <a:pt x="8709" y="3275"/>
                  </a:cubicBezTo>
                  <a:cubicBezTo>
                    <a:pt x="8166" y="3275"/>
                    <a:pt x="7625" y="3321"/>
                    <a:pt x="7084" y="3404"/>
                  </a:cubicBezTo>
                  <a:cubicBezTo>
                    <a:pt x="7000" y="3412"/>
                    <a:pt x="6910" y="3420"/>
                    <a:pt x="6810" y="3420"/>
                  </a:cubicBezTo>
                  <a:cubicBezTo>
                    <a:pt x="6768" y="3420"/>
                    <a:pt x="6725" y="3419"/>
                    <a:pt x="6680" y="3415"/>
                  </a:cubicBezTo>
                  <a:cubicBezTo>
                    <a:pt x="6596" y="3106"/>
                    <a:pt x="6584" y="2773"/>
                    <a:pt x="6584" y="2451"/>
                  </a:cubicBezTo>
                  <a:cubicBezTo>
                    <a:pt x="6596" y="1880"/>
                    <a:pt x="6596" y="1320"/>
                    <a:pt x="6584" y="748"/>
                  </a:cubicBezTo>
                  <a:cubicBezTo>
                    <a:pt x="6561" y="367"/>
                    <a:pt x="6441" y="153"/>
                    <a:pt x="6144" y="94"/>
                  </a:cubicBezTo>
                  <a:cubicBezTo>
                    <a:pt x="5836" y="33"/>
                    <a:pt x="5531" y="1"/>
                    <a:pt x="52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42"/>
            <p:cNvSpPr/>
            <p:nvPr/>
          </p:nvSpPr>
          <p:spPr>
            <a:xfrm>
              <a:off x="3201858" y="1320975"/>
              <a:ext cx="531913" cy="492686"/>
            </a:xfrm>
            <a:custGeom>
              <a:avLst/>
              <a:gdLst/>
              <a:ahLst/>
              <a:cxnLst/>
              <a:rect l="l" t="t" r="r" b="b"/>
              <a:pathLst>
                <a:path w="11336" h="10500" extrusionOk="0">
                  <a:moveTo>
                    <a:pt x="5536" y="271"/>
                  </a:moveTo>
                  <a:cubicBezTo>
                    <a:pt x="5841" y="271"/>
                    <a:pt x="6146" y="303"/>
                    <a:pt x="6454" y="364"/>
                  </a:cubicBezTo>
                  <a:cubicBezTo>
                    <a:pt x="6751" y="423"/>
                    <a:pt x="6871" y="637"/>
                    <a:pt x="6894" y="1018"/>
                  </a:cubicBezTo>
                  <a:cubicBezTo>
                    <a:pt x="6906" y="1590"/>
                    <a:pt x="6906" y="2150"/>
                    <a:pt x="6894" y="2721"/>
                  </a:cubicBezTo>
                  <a:cubicBezTo>
                    <a:pt x="6894" y="3043"/>
                    <a:pt x="6906" y="3376"/>
                    <a:pt x="6990" y="3685"/>
                  </a:cubicBezTo>
                  <a:cubicBezTo>
                    <a:pt x="7035" y="3689"/>
                    <a:pt x="7078" y="3690"/>
                    <a:pt x="7120" y="3690"/>
                  </a:cubicBezTo>
                  <a:cubicBezTo>
                    <a:pt x="7220" y="3690"/>
                    <a:pt x="7310" y="3682"/>
                    <a:pt x="7394" y="3674"/>
                  </a:cubicBezTo>
                  <a:cubicBezTo>
                    <a:pt x="7935" y="3591"/>
                    <a:pt x="8476" y="3545"/>
                    <a:pt x="9017" y="3545"/>
                  </a:cubicBezTo>
                  <a:cubicBezTo>
                    <a:pt x="9416" y="3545"/>
                    <a:pt x="9816" y="3570"/>
                    <a:pt x="10216" y="3626"/>
                  </a:cubicBezTo>
                  <a:cubicBezTo>
                    <a:pt x="10490" y="3650"/>
                    <a:pt x="10538" y="3697"/>
                    <a:pt x="10561" y="3971"/>
                  </a:cubicBezTo>
                  <a:cubicBezTo>
                    <a:pt x="10597" y="4459"/>
                    <a:pt x="10645" y="4948"/>
                    <a:pt x="10585" y="5448"/>
                  </a:cubicBezTo>
                  <a:lnTo>
                    <a:pt x="10585" y="5495"/>
                  </a:lnTo>
                  <a:cubicBezTo>
                    <a:pt x="10419" y="6269"/>
                    <a:pt x="10383" y="6257"/>
                    <a:pt x="9704" y="6341"/>
                  </a:cubicBezTo>
                  <a:cubicBezTo>
                    <a:pt x="8883" y="6436"/>
                    <a:pt x="8061" y="6531"/>
                    <a:pt x="7252" y="6638"/>
                  </a:cubicBezTo>
                  <a:cubicBezTo>
                    <a:pt x="6906" y="6674"/>
                    <a:pt x="6847" y="6757"/>
                    <a:pt x="6847" y="7091"/>
                  </a:cubicBezTo>
                  <a:cubicBezTo>
                    <a:pt x="6847" y="7555"/>
                    <a:pt x="6859" y="8019"/>
                    <a:pt x="6871" y="8460"/>
                  </a:cubicBezTo>
                  <a:cubicBezTo>
                    <a:pt x="6871" y="8674"/>
                    <a:pt x="6894" y="8900"/>
                    <a:pt x="6859" y="9103"/>
                  </a:cubicBezTo>
                  <a:cubicBezTo>
                    <a:pt x="6787" y="9567"/>
                    <a:pt x="6632" y="9734"/>
                    <a:pt x="6168" y="9793"/>
                  </a:cubicBezTo>
                  <a:cubicBezTo>
                    <a:pt x="5899" y="9825"/>
                    <a:pt x="5633" y="9840"/>
                    <a:pt x="5367" y="9840"/>
                  </a:cubicBezTo>
                  <a:cubicBezTo>
                    <a:pt x="5032" y="9840"/>
                    <a:pt x="4697" y="9816"/>
                    <a:pt x="4358" y="9770"/>
                  </a:cubicBezTo>
                  <a:cubicBezTo>
                    <a:pt x="4120" y="9746"/>
                    <a:pt x="4049" y="9686"/>
                    <a:pt x="4001" y="9472"/>
                  </a:cubicBezTo>
                  <a:cubicBezTo>
                    <a:pt x="4001" y="9448"/>
                    <a:pt x="3989" y="9412"/>
                    <a:pt x="3989" y="9389"/>
                  </a:cubicBezTo>
                  <a:cubicBezTo>
                    <a:pt x="3918" y="8877"/>
                    <a:pt x="3894" y="8376"/>
                    <a:pt x="3918" y="7853"/>
                  </a:cubicBezTo>
                  <a:cubicBezTo>
                    <a:pt x="3918" y="7507"/>
                    <a:pt x="3882" y="7174"/>
                    <a:pt x="3834" y="6829"/>
                  </a:cubicBezTo>
                  <a:cubicBezTo>
                    <a:pt x="3834" y="6781"/>
                    <a:pt x="3823" y="6733"/>
                    <a:pt x="3811" y="6698"/>
                  </a:cubicBezTo>
                  <a:cubicBezTo>
                    <a:pt x="3737" y="6513"/>
                    <a:pt x="3699" y="6443"/>
                    <a:pt x="3558" y="6443"/>
                  </a:cubicBezTo>
                  <a:cubicBezTo>
                    <a:pt x="3517" y="6443"/>
                    <a:pt x="3467" y="6449"/>
                    <a:pt x="3406" y="6460"/>
                  </a:cubicBezTo>
                  <a:cubicBezTo>
                    <a:pt x="3025" y="6519"/>
                    <a:pt x="2620" y="6591"/>
                    <a:pt x="2227" y="6638"/>
                  </a:cubicBezTo>
                  <a:cubicBezTo>
                    <a:pt x="1936" y="6682"/>
                    <a:pt x="1631" y="6707"/>
                    <a:pt x="1328" y="6707"/>
                  </a:cubicBezTo>
                  <a:cubicBezTo>
                    <a:pt x="1223" y="6707"/>
                    <a:pt x="1117" y="6704"/>
                    <a:pt x="1013" y="6698"/>
                  </a:cubicBezTo>
                  <a:cubicBezTo>
                    <a:pt x="679" y="6674"/>
                    <a:pt x="560" y="6579"/>
                    <a:pt x="477" y="6257"/>
                  </a:cubicBezTo>
                  <a:cubicBezTo>
                    <a:pt x="382" y="5876"/>
                    <a:pt x="310" y="5471"/>
                    <a:pt x="346" y="5055"/>
                  </a:cubicBezTo>
                  <a:cubicBezTo>
                    <a:pt x="370" y="4578"/>
                    <a:pt x="584" y="4293"/>
                    <a:pt x="1025" y="4150"/>
                  </a:cubicBezTo>
                  <a:cubicBezTo>
                    <a:pt x="1608" y="3959"/>
                    <a:pt x="2203" y="3864"/>
                    <a:pt x="2810" y="3793"/>
                  </a:cubicBezTo>
                  <a:cubicBezTo>
                    <a:pt x="3156" y="3745"/>
                    <a:pt x="3513" y="3721"/>
                    <a:pt x="3882" y="3674"/>
                  </a:cubicBezTo>
                  <a:cubicBezTo>
                    <a:pt x="3953" y="3435"/>
                    <a:pt x="3918" y="3197"/>
                    <a:pt x="3930" y="2971"/>
                  </a:cubicBezTo>
                  <a:cubicBezTo>
                    <a:pt x="3942" y="2316"/>
                    <a:pt x="3918" y="1649"/>
                    <a:pt x="3989" y="995"/>
                  </a:cubicBezTo>
                  <a:cubicBezTo>
                    <a:pt x="4013" y="697"/>
                    <a:pt x="4132" y="518"/>
                    <a:pt x="4406" y="423"/>
                  </a:cubicBezTo>
                  <a:cubicBezTo>
                    <a:pt x="4418" y="423"/>
                    <a:pt x="4430" y="411"/>
                    <a:pt x="4465" y="411"/>
                  </a:cubicBezTo>
                  <a:cubicBezTo>
                    <a:pt x="4825" y="315"/>
                    <a:pt x="5180" y="271"/>
                    <a:pt x="5536" y="271"/>
                  </a:cubicBezTo>
                  <a:close/>
                  <a:moveTo>
                    <a:pt x="5591" y="0"/>
                  </a:moveTo>
                  <a:cubicBezTo>
                    <a:pt x="5168" y="0"/>
                    <a:pt x="4746" y="72"/>
                    <a:pt x="4334" y="221"/>
                  </a:cubicBezTo>
                  <a:cubicBezTo>
                    <a:pt x="4311" y="221"/>
                    <a:pt x="4299" y="233"/>
                    <a:pt x="4287" y="233"/>
                  </a:cubicBezTo>
                  <a:cubicBezTo>
                    <a:pt x="3989" y="340"/>
                    <a:pt x="3811" y="578"/>
                    <a:pt x="3751" y="887"/>
                  </a:cubicBezTo>
                  <a:cubicBezTo>
                    <a:pt x="3632" y="1435"/>
                    <a:pt x="3644" y="1983"/>
                    <a:pt x="3656" y="2542"/>
                  </a:cubicBezTo>
                  <a:cubicBezTo>
                    <a:pt x="3656" y="2840"/>
                    <a:pt x="3692" y="3138"/>
                    <a:pt x="3703" y="3412"/>
                  </a:cubicBezTo>
                  <a:cubicBezTo>
                    <a:pt x="3656" y="3443"/>
                    <a:pt x="3608" y="3449"/>
                    <a:pt x="3564" y="3449"/>
                  </a:cubicBezTo>
                  <a:cubicBezTo>
                    <a:pt x="3542" y="3449"/>
                    <a:pt x="3521" y="3447"/>
                    <a:pt x="3501" y="3447"/>
                  </a:cubicBezTo>
                  <a:cubicBezTo>
                    <a:pt x="2549" y="3471"/>
                    <a:pt x="1620" y="3626"/>
                    <a:pt x="739" y="3971"/>
                  </a:cubicBezTo>
                  <a:cubicBezTo>
                    <a:pt x="382" y="4102"/>
                    <a:pt x="167" y="4388"/>
                    <a:pt x="84" y="4757"/>
                  </a:cubicBezTo>
                  <a:cubicBezTo>
                    <a:pt x="1" y="5198"/>
                    <a:pt x="1" y="5650"/>
                    <a:pt x="84" y="6079"/>
                  </a:cubicBezTo>
                  <a:cubicBezTo>
                    <a:pt x="227" y="6793"/>
                    <a:pt x="548" y="7138"/>
                    <a:pt x="1275" y="7257"/>
                  </a:cubicBezTo>
                  <a:cubicBezTo>
                    <a:pt x="1502" y="7294"/>
                    <a:pt x="1729" y="7309"/>
                    <a:pt x="1957" y="7309"/>
                  </a:cubicBezTo>
                  <a:cubicBezTo>
                    <a:pt x="2027" y="7309"/>
                    <a:pt x="2097" y="7308"/>
                    <a:pt x="2168" y="7305"/>
                  </a:cubicBezTo>
                  <a:cubicBezTo>
                    <a:pt x="2632" y="7269"/>
                    <a:pt x="3108" y="7210"/>
                    <a:pt x="3584" y="7126"/>
                  </a:cubicBezTo>
                  <a:cubicBezTo>
                    <a:pt x="3620" y="7495"/>
                    <a:pt x="3644" y="7853"/>
                    <a:pt x="3644" y="8198"/>
                  </a:cubicBezTo>
                  <a:cubicBezTo>
                    <a:pt x="3644" y="8638"/>
                    <a:pt x="3680" y="9067"/>
                    <a:pt x="3763" y="9508"/>
                  </a:cubicBezTo>
                  <a:cubicBezTo>
                    <a:pt x="3775" y="9615"/>
                    <a:pt x="3811" y="9710"/>
                    <a:pt x="3834" y="9817"/>
                  </a:cubicBezTo>
                  <a:cubicBezTo>
                    <a:pt x="3930" y="10174"/>
                    <a:pt x="4132" y="10377"/>
                    <a:pt x="4489" y="10448"/>
                  </a:cubicBezTo>
                  <a:cubicBezTo>
                    <a:pt x="4702" y="10483"/>
                    <a:pt x="4910" y="10499"/>
                    <a:pt x="5117" y="10499"/>
                  </a:cubicBezTo>
                  <a:cubicBezTo>
                    <a:pt x="5686" y="10499"/>
                    <a:pt x="6237" y="10375"/>
                    <a:pt x="6787" y="10174"/>
                  </a:cubicBezTo>
                  <a:cubicBezTo>
                    <a:pt x="6978" y="10103"/>
                    <a:pt x="7097" y="9948"/>
                    <a:pt x="7204" y="9770"/>
                  </a:cubicBezTo>
                  <a:cubicBezTo>
                    <a:pt x="7454" y="9281"/>
                    <a:pt x="7490" y="8757"/>
                    <a:pt x="7466" y="8222"/>
                  </a:cubicBezTo>
                  <a:cubicBezTo>
                    <a:pt x="7454" y="7912"/>
                    <a:pt x="7466" y="7591"/>
                    <a:pt x="7466" y="7257"/>
                  </a:cubicBezTo>
                  <a:cubicBezTo>
                    <a:pt x="7883" y="7257"/>
                    <a:pt x="8335" y="7233"/>
                    <a:pt x="8764" y="7198"/>
                  </a:cubicBezTo>
                  <a:cubicBezTo>
                    <a:pt x="9252" y="7174"/>
                    <a:pt x="9764" y="7150"/>
                    <a:pt x="10252" y="7055"/>
                  </a:cubicBezTo>
                  <a:cubicBezTo>
                    <a:pt x="10895" y="6900"/>
                    <a:pt x="11204" y="6602"/>
                    <a:pt x="11300" y="5995"/>
                  </a:cubicBezTo>
                  <a:cubicBezTo>
                    <a:pt x="11335" y="5388"/>
                    <a:pt x="11252" y="4745"/>
                    <a:pt x="11097" y="4114"/>
                  </a:cubicBezTo>
                  <a:cubicBezTo>
                    <a:pt x="10978" y="3626"/>
                    <a:pt x="10657" y="3340"/>
                    <a:pt x="10145" y="3257"/>
                  </a:cubicBezTo>
                  <a:cubicBezTo>
                    <a:pt x="9782" y="3203"/>
                    <a:pt x="9421" y="3179"/>
                    <a:pt x="9061" y="3179"/>
                  </a:cubicBezTo>
                  <a:cubicBezTo>
                    <a:pt x="8701" y="3179"/>
                    <a:pt x="8341" y="3203"/>
                    <a:pt x="7978" y="3245"/>
                  </a:cubicBezTo>
                  <a:cubicBezTo>
                    <a:pt x="7849" y="3254"/>
                    <a:pt x="7720" y="3292"/>
                    <a:pt x="7585" y="3292"/>
                  </a:cubicBezTo>
                  <a:cubicBezTo>
                    <a:pt x="7546" y="3292"/>
                    <a:pt x="7506" y="3289"/>
                    <a:pt x="7466" y="3281"/>
                  </a:cubicBezTo>
                  <a:cubicBezTo>
                    <a:pt x="7466" y="3162"/>
                    <a:pt x="7466" y="3043"/>
                    <a:pt x="7490" y="2947"/>
                  </a:cubicBezTo>
                  <a:cubicBezTo>
                    <a:pt x="7561" y="2376"/>
                    <a:pt x="7549" y="1804"/>
                    <a:pt x="7454" y="1257"/>
                  </a:cubicBezTo>
                  <a:cubicBezTo>
                    <a:pt x="7371" y="721"/>
                    <a:pt x="7109" y="280"/>
                    <a:pt x="6561" y="125"/>
                  </a:cubicBezTo>
                  <a:cubicBezTo>
                    <a:pt x="6241" y="43"/>
                    <a:pt x="5916" y="0"/>
                    <a:pt x="55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9" name="Google Shape;1719;p42"/>
          <p:cNvGrpSpPr/>
          <p:nvPr/>
        </p:nvGrpSpPr>
        <p:grpSpPr>
          <a:xfrm flipH="1">
            <a:off x="7699157" y="411722"/>
            <a:ext cx="822200" cy="963825"/>
            <a:chOff x="966049" y="2642092"/>
            <a:chExt cx="822200" cy="963825"/>
          </a:xfrm>
        </p:grpSpPr>
        <p:sp>
          <p:nvSpPr>
            <p:cNvPr id="1720" name="Google Shape;1720;p42"/>
            <p:cNvSpPr/>
            <p:nvPr/>
          </p:nvSpPr>
          <p:spPr>
            <a:xfrm flipH="1">
              <a:off x="1666912" y="3467651"/>
              <a:ext cx="121338" cy="138265"/>
            </a:xfrm>
            <a:custGeom>
              <a:avLst/>
              <a:gdLst/>
              <a:ahLst/>
              <a:cxnLst/>
              <a:rect l="l" t="t" r="r" b="b"/>
              <a:pathLst>
                <a:path w="1620" h="1846" extrusionOk="0">
                  <a:moveTo>
                    <a:pt x="405" y="1"/>
                  </a:moveTo>
                  <a:lnTo>
                    <a:pt x="0" y="1846"/>
                  </a:lnTo>
                  <a:lnTo>
                    <a:pt x="1620" y="1489"/>
                  </a:lnTo>
                  <a:lnTo>
                    <a:pt x="4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21" name="Google Shape;1721;p42"/>
            <p:cNvGrpSpPr/>
            <p:nvPr/>
          </p:nvGrpSpPr>
          <p:grpSpPr>
            <a:xfrm>
              <a:off x="966049" y="2642092"/>
              <a:ext cx="822194" cy="963825"/>
              <a:chOff x="984299" y="2659042"/>
              <a:chExt cx="822194" cy="963825"/>
            </a:xfrm>
          </p:grpSpPr>
          <p:sp>
            <p:nvSpPr>
              <p:cNvPr id="1722" name="Google Shape;1722;p42"/>
              <p:cNvSpPr/>
              <p:nvPr/>
            </p:nvSpPr>
            <p:spPr>
              <a:xfrm flipH="1">
                <a:off x="984299" y="2699189"/>
                <a:ext cx="373751" cy="291661"/>
              </a:xfrm>
              <a:custGeom>
                <a:avLst/>
                <a:gdLst/>
                <a:ahLst/>
                <a:cxnLst/>
                <a:rect l="l" t="t" r="r" b="b"/>
                <a:pathLst>
                  <a:path w="4990" h="3894" extrusionOk="0">
                    <a:moveTo>
                      <a:pt x="644" y="1"/>
                    </a:moveTo>
                    <a:lnTo>
                      <a:pt x="227" y="620"/>
                    </a:lnTo>
                    <a:lnTo>
                      <a:pt x="1" y="1155"/>
                    </a:lnTo>
                    <a:cubicBezTo>
                      <a:pt x="2227" y="3346"/>
                      <a:pt x="3918" y="3894"/>
                      <a:pt x="3918" y="3894"/>
                    </a:cubicBezTo>
                    <a:lnTo>
                      <a:pt x="4990" y="2858"/>
                    </a:lnTo>
                    <a:lnTo>
                      <a:pt x="2573" y="1584"/>
                    </a:lnTo>
                    <a:lnTo>
                      <a:pt x="64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42"/>
              <p:cNvSpPr/>
              <p:nvPr/>
            </p:nvSpPr>
            <p:spPr>
              <a:xfrm flipH="1">
                <a:off x="999429" y="2659042"/>
                <a:ext cx="299750" cy="225749"/>
              </a:xfrm>
              <a:custGeom>
                <a:avLst/>
                <a:gdLst/>
                <a:ahLst/>
                <a:cxnLst/>
                <a:rect l="l" t="t" r="r" b="b"/>
                <a:pathLst>
                  <a:path w="4002" h="3014" extrusionOk="0">
                    <a:moveTo>
                      <a:pt x="667" y="1"/>
                    </a:moveTo>
                    <a:lnTo>
                      <a:pt x="1" y="679"/>
                    </a:lnTo>
                    <a:cubicBezTo>
                      <a:pt x="1" y="679"/>
                      <a:pt x="1465" y="2168"/>
                      <a:pt x="3513" y="3013"/>
                    </a:cubicBezTo>
                    <a:lnTo>
                      <a:pt x="4001" y="2346"/>
                    </a:lnTo>
                    <a:lnTo>
                      <a:pt x="2191" y="1072"/>
                    </a:lnTo>
                    <a:lnTo>
                      <a:pt x="66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42"/>
              <p:cNvSpPr/>
              <p:nvPr/>
            </p:nvSpPr>
            <p:spPr>
              <a:xfrm flipH="1">
                <a:off x="1052507" y="2783662"/>
                <a:ext cx="685784" cy="763456"/>
              </a:xfrm>
              <a:custGeom>
                <a:avLst/>
                <a:gdLst/>
                <a:ahLst/>
                <a:cxnLst/>
                <a:rect l="l" t="t" r="r" b="b"/>
                <a:pathLst>
                  <a:path w="9156" h="10193" extrusionOk="0">
                    <a:moveTo>
                      <a:pt x="5072" y="0"/>
                    </a:moveTo>
                    <a:lnTo>
                      <a:pt x="4227" y="1072"/>
                    </a:lnTo>
                    <a:lnTo>
                      <a:pt x="2381" y="4013"/>
                    </a:lnTo>
                    <a:lnTo>
                      <a:pt x="1107" y="5954"/>
                    </a:lnTo>
                    <a:lnTo>
                      <a:pt x="0" y="7394"/>
                    </a:lnTo>
                    <a:lnTo>
                      <a:pt x="357" y="7978"/>
                    </a:lnTo>
                    <a:lnTo>
                      <a:pt x="1167" y="8740"/>
                    </a:lnTo>
                    <a:lnTo>
                      <a:pt x="2000" y="9466"/>
                    </a:lnTo>
                    <a:lnTo>
                      <a:pt x="2619" y="10192"/>
                    </a:lnTo>
                    <a:lnTo>
                      <a:pt x="4108" y="8502"/>
                    </a:lnTo>
                    <a:lnTo>
                      <a:pt x="5453" y="6918"/>
                    </a:lnTo>
                    <a:lnTo>
                      <a:pt x="7120" y="5025"/>
                    </a:lnTo>
                    <a:lnTo>
                      <a:pt x="9156" y="2846"/>
                    </a:lnTo>
                    <a:cubicBezTo>
                      <a:pt x="9156" y="2846"/>
                      <a:pt x="6263" y="1572"/>
                      <a:pt x="50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2"/>
              <p:cNvSpPr/>
              <p:nvPr/>
            </p:nvSpPr>
            <p:spPr>
              <a:xfrm flipH="1">
                <a:off x="1543851" y="3344590"/>
                <a:ext cx="216761" cy="239081"/>
              </a:xfrm>
              <a:custGeom>
                <a:avLst/>
                <a:gdLst/>
                <a:ahLst/>
                <a:cxnLst/>
                <a:rect l="l" t="t" r="r" b="b"/>
                <a:pathLst>
                  <a:path w="2894" h="3192" extrusionOk="0">
                    <a:moveTo>
                      <a:pt x="346" y="0"/>
                    </a:moveTo>
                    <a:lnTo>
                      <a:pt x="0" y="1727"/>
                    </a:lnTo>
                    <a:lnTo>
                      <a:pt x="1227" y="3191"/>
                    </a:lnTo>
                    <a:lnTo>
                      <a:pt x="2894" y="2798"/>
                    </a:lnTo>
                    <a:lnTo>
                      <a:pt x="2060" y="1667"/>
                    </a:lnTo>
                    <a:lnTo>
                      <a:pt x="1298" y="1143"/>
                    </a:lnTo>
                    <a:lnTo>
                      <a:pt x="34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42"/>
              <p:cNvSpPr/>
              <p:nvPr/>
            </p:nvSpPr>
            <p:spPr>
              <a:xfrm flipH="1">
                <a:off x="984316" y="2659054"/>
                <a:ext cx="822177" cy="963813"/>
              </a:xfrm>
              <a:custGeom>
                <a:avLst/>
                <a:gdLst/>
                <a:ahLst/>
                <a:cxnLst/>
                <a:rect l="l" t="t" r="r" b="b"/>
                <a:pathLst>
                  <a:path w="10977" h="12868" extrusionOk="0">
                    <a:moveTo>
                      <a:pt x="6464" y="813"/>
                    </a:moveTo>
                    <a:lnTo>
                      <a:pt x="6678" y="1028"/>
                    </a:lnTo>
                    <a:cubicBezTo>
                      <a:pt x="6488" y="1266"/>
                      <a:pt x="6273" y="1504"/>
                      <a:pt x="6071" y="1742"/>
                    </a:cubicBezTo>
                    <a:lnTo>
                      <a:pt x="5976" y="1647"/>
                    </a:lnTo>
                    <a:cubicBezTo>
                      <a:pt x="6142" y="1385"/>
                      <a:pt x="6309" y="1099"/>
                      <a:pt x="6464" y="813"/>
                    </a:cubicBezTo>
                    <a:close/>
                    <a:moveTo>
                      <a:pt x="6904" y="1230"/>
                    </a:moveTo>
                    <a:cubicBezTo>
                      <a:pt x="7000" y="1337"/>
                      <a:pt x="7107" y="1432"/>
                      <a:pt x="7214" y="1516"/>
                    </a:cubicBezTo>
                    <a:cubicBezTo>
                      <a:pt x="7000" y="1766"/>
                      <a:pt x="6750" y="1980"/>
                      <a:pt x="6547" y="2230"/>
                    </a:cubicBezTo>
                    <a:cubicBezTo>
                      <a:pt x="6452" y="2135"/>
                      <a:pt x="6369" y="2052"/>
                      <a:pt x="6273" y="1944"/>
                    </a:cubicBezTo>
                    <a:cubicBezTo>
                      <a:pt x="6488" y="1730"/>
                      <a:pt x="6690" y="1492"/>
                      <a:pt x="6904" y="1230"/>
                    </a:cubicBezTo>
                    <a:close/>
                    <a:moveTo>
                      <a:pt x="7452" y="1706"/>
                    </a:moveTo>
                    <a:lnTo>
                      <a:pt x="7893" y="2028"/>
                    </a:lnTo>
                    <a:cubicBezTo>
                      <a:pt x="7655" y="2302"/>
                      <a:pt x="7452" y="2575"/>
                      <a:pt x="7226" y="2837"/>
                    </a:cubicBezTo>
                    <a:cubicBezTo>
                      <a:pt x="7059" y="2706"/>
                      <a:pt x="6916" y="2575"/>
                      <a:pt x="6762" y="2433"/>
                    </a:cubicBezTo>
                    <a:cubicBezTo>
                      <a:pt x="6976" y="2183"/>
                      <a:pt x="7238" y="1956"/>
                      <a:pt x="7452" y="1706"/>
                    </a:cubicBezTo>
                    <a:close/>
                    <a:moveTo>
                      <a:pt x="7262" y="337"/>
                    </a:moveTo>
                    <a:cubicBezTo>
                      <a:pt x="7833" y="682"/>
                      <a:pt x="8405" y="1028"/>
                      <a:pt x="8917" y="1456"/>
                    </a:cubicBezTo>
                    <a:cubicBezTo>
                      <a:pt x="9179" y="1671"/>
                      <a:pt x="9417" y="1909"/>
                      <a:pt x="9679" y="2099"/>
                    </a:cubicBezTo>
                    <a:cubicBezTo>
                      <a:pt x="9917" y="2266"/>
                      <a:pt x="10179" y="2385"/>
                      <a:pt x="10405" y="2540"/>
                    </a:cubicBezTo>
                    <a:cubicBezTo>
                      <a:pt x="10310" y="2683"/>
                      <a:pt x="10191" y="2825"/>
                      <a:pt x="10095" y="2980"/>
                    </a:cubicBezTo>
                    <a:cubicBezTo>
                      <a:pt x="9214" y="2564"/>
                      <a:pt x="8369" y="2052"/>
                      <a:pt x="7595" y="1456"/>
                    </a:cubicBezTo>
                    <a:cubicBezTo>
                      <a:pt x="7345" y="1266"/>
                      <a:pt x="7107" y="1028"/>
                      <a:pt x="6869" y="801"/>
                    </a:cubicBezTo>
                    <a:cubicBezTo>
                      <a:pt x="6988" y="623"/>
                      <a:pt x="7107" y="492"/>
                      <a:pt x="7262" y="337"/>
                    </a:cubicBezTo>
                    <a:close/>
                    <a:moveTo>
                      <a:pt x="8155" y="2183"/>
                    </a:moveTo>
                    <a:cubicBezTo>
                      <a:pt x="8297" y="2290"/>
                      <a:pt x="8452" y="2385"/>
                      <a:pt x="8595" y="2468"/>
                    </a:cubicBezTo>
                    <a:cubicBezTo>
                      <a:pt x="8357" y="2766"/>
                      <a:pt x="8119" y="3052"/>
                      <a:pt x="7881" y="3337"/>
                    </a:cubicBezTo>
                    <a:cubicBezTo>
                      <a:pt x="7726" y="3230"/>
                      <a:pt x="7595" y="3123"/>
                      <a:pt x="7464" y="3016"/>
                    </a:cubicBezTo>
                    <a:cubicBezTo>
                      <a:pt x="7690" y="2742"/>
                      <a:pt x="7928" y="2468"/>
                      <a:pt x="8155" y="2183"/>
                    </a:cubicBezTo>
                    <a:close/>
                    <a:moveTo>
                      <a:pt x="8833" y="2647"/>
                    </a:moveTo>
                    <a:cubicBezTo>
                      <a:pt x="8964" y="2742"/>
                      <a:pt x="9119" y="2814"/>
                      <a:pt x="9262" y="2885"/>
                    </a:cubicBezTo>
                    <a:cubicBezTo>
                      <a:pt x="9024" y="3183"/>
                      <a:pt x="8821" y="3492"/>
                      <a:pt x="8607" y="3826"/>
                    </a:cubicBezTo>
                    <a:lnTo>
                      <a:pt x="8119" y="3516"/>
                    </a:lnTo>
                    <a:cubicBezTo>
                      <a:pt x="8369" y="3230"/>
                      <a:pt x="8607" y="2933"/>
                      <a:pt x="8833" y="2647"/>
                    </a:cubicBezTo>
                    <a:close/>
                    <a:moveTo>
                      <a:pt x="9536" y="3016"/>
                    </a:moveTo>
                    <a:cubicBezTo>
                      <a:pt x="9667" y="3075"/>
                      <a:pt x="9786" y="3159"/>
                      <a:pt x="9917" y="3218"/>
                    </a:cubicBezTo>
                    <a:cubicBezTo>
                      <a:pt x="9833" y="3349"/>
                      <a:pt x="9738" y="3492"/>
                      <a:pt x="9655" y="3623"/>
                    </a:cubicBezTo>
                    <a:cubicBezTo>
                      <a:pt x="9560" y="3766"/>
                      <a:pt x="9464" y="4028"/>
                      <a:pt x="9345" y="4171"/>
                    </a:cubicBezTo>
                    <a:cubicBezTo>
                      <a:pt x="9321" y="4171"/>
                      <a:pt x="9321" y="4183"/>
                      <a:pt x="9310" y="4183"/>
                    </a:cubicBezTo>
                    <a:cubicBezTo>
                      <a:pt x="9167" y="4111"/>
                      <a:pt x="9024" y="4028"/>
                      <a:pt x="8881" y="3957"/>
                    </a:cubicBezTo>
                    <a:cubicBezTo>
                      <a:pt x="9083" y="3647"/>
                      <a:pt x="9310" y="3337"/>
                      <a:pt x="9536" y="3016"/>
                    </a:cubicBezTo>
                    <a:close/>
                    <a:moveTo>
                      <a:pt x="10202" y="3349"/>
                    </a:moveTo>
                    <a:cubicBezTo>
                      <a:pt x="10322" y="3409"/>
                      <a:pt x="10441" y="3456"/>
                      <a:pt x="10548" y="3492"/>
                    </a:cubicBezTo>
                    <a:cubicBezTo>
                      <a:pt x="10333" y="3814"/>
                      <a:pt x="10072" y="4088"/>
                      <a:pt x="9810" y="4373"/>
                    </a:cubicBezTo>
                    <a:cubicBezTo>
                      <a:pt x="9798" y="4385"/>
                      <a:pt x="9798" y="4409"/>
                      <a:pt x="9786" y="4421"/>
                    </a:cubicBezTo>
                    <a:cubicBezTo>
                      <a:pt x="9726" y="4385"/>
                      <a:pt x="9655" y="4361"/>
                      <a:pt x="9595" y="4326"/>
                    </a:cubicBezTo>
                    <a:cubicBezTo>
                      <a:pt x="9679" y="4195"/>
                      <a:pt x="9762" y="4028"/>
                      <a:pt x="9833" y="3909"/>
                    </a:cubicBezTo>
                    <a:cubicBezTo>
                      <a:pt x="9941" y="3730"/>
                      <a:pt x="10060" y="3552"/>
                      <a:pt x="10155" y="3373"/>
                    </a:cubicBezTo>
                    <a:cubicBezTo>
                      <a:pt x="10179" y="3373"/>
                      <a:pt x="10191" y="3361"/>
                      <a:pt x="10202" y="3349"/>
                    </a:cubicBezTo>
                    <a:close/>
                    <a:moveTo>
                      <a:pt x="5809" y="1921"/>
                    </a:moveTo>
                    <a:cubicBezTo>
                      <a:pt x="5845" y="1944"/>
                      <a:pt x="5869" y="1992"/>
                      <a:pt x="5904" y="2028"/>
                    </a:cubicBezTo>
                    <a:cubicBezTo>
                      <a:pt x="5916" y="2063"/>
                      <a:pt x="5952" y="2099"/>
                      <a:pt x="5988" y="2111"/>
                    </a:cubicBezTo>
                    <a:lnTo>
                      <a:pt x="6262" y="2385"/>
                    </a:lnTo>
                    <a:cubicBezTo>
                      <a:pt x="4761" y="4469"/>
                      <a:pt x="3273" y="6564"/>
                      <a:pt x="1785" y="8660"/>
                    </a:cubicBezTo>
                    <a:cubicBezTo>
                      <a:pt x="1582" y="8945"/>
                      <a:pt x="1380" y="9231"/>
                      <a:pt x="1189" y="9505"/>
                    </a:cubicBezTo>
                    <a:cubicBezTo>
                      <a:pt x="1094" y="9386"/>
                      <a:pt x="1011" y="9255"/>
                      <a:pt x="928" y="9124"/>
                    </a:cubicBezTo>
                    <a:cubicBezTo>
                      <a:pt x="1844" y="8112"/>
                      <a:pt x="2535" y="6874"/>
                      <a:pt x="3273" y="5754"/>
                    </a:cubicBezTo>
                    <a:cubicBezTo>
                      <a:pt x="4023" y="4564"/>
                      <a:pt x="4749" y="3337"/>
                      <a:pt x="5607" y="2218"/>
                    </a:cubicBezTo>
                    <a:cubicBezTo>
                      <a:pt x="5678" y="2123"/>
                      <a:pt x="5738" y="2028"/>
                      <a:pt x="5809" y="1921"/>
                    </a:cubicBezTo>
                    <a:close/>
                    <a:moveTo>
                      <a:pt x="6488" y="2587"/>
                    </a:moveTo>
                    <a:cubicBezTo>
                      <a:pt x="6738" y="2814"/>
                      <a:pt x="6988" y="3040"/>
                      <a:pt x="7262" y="3242"/>
                    </a:cubicBezTo>
                    <a:cubicBezTo>
                      <a:pt x="6440" y="4421"/>
                      <a:pt x="5607" y="5564"/>
                      <a:pt x="4749" y="6707"/>
                    </a:cubicBezTo>
                    <a:cubicBezTo>
                      <a:pt x="3856" y="7921"/>
                      <a:pt x="2821" y="9017"/>
                      <a:pt x="1904" y="10207"/>
                    </a:cubicBezTo>
                    <a:cubicBezTo>
                      <a:pt x="1725" y="10064"/>
                      <a:pt x="1547" y="9898"/>
                      <a:pt x="1380" y="9719"/>
                    </a:cubicBezTo>
                    <a:cubicBezTo>
                      <a:pt x="2821" y="7695"/>
                      <a:pt x="4249" y="5683"/>
                      <a:pt x="5690" y="3659"/>
                    </a:cubicBezTo>
                    <a:cubicBezTo>
                      <a:pt x="5940" y="3314"/>
                      <a:pt x="6214" y="2945"/>
                      <a:pt x="6488" y="2587"/>
                    </a:cubicBezTo>
                    <a:close/>
                    <a:moveTo>
                      <a:pt x="7476" y="3433"/>
                    </a:moveTo>
                    <a:cubicBezTo>
                      <a:pt x="7774" y="3659"/>
                      <a:pt x="8071" y="3849"/>
                      <a:pt x="8405" y="4052"/>
                    </a:cubicBezTo>
                    <a:cubicBezTo>
                      <a:pt x="7643" y="4826"/>
                      <a:pt x="6964" y="5695"/>
                      <a:pt x="6262" y="6528"/>
                    </a:cubicBezTo>
                    <a:cubicBezTo>
                      <a:pt x="5333" y="7636"/>
                      <a:pt x="4428" y="8755"/>
                      <a:pt x="3487" y="9838"/>
                    </a:cubicBezTo>
                    <a:cubicBezTo>
                      <a:pt x="3214" y="10160"/>
                      <a:pt x="2916" y="10517"/>
                      <a:pt x="2582" y="10803"/>
                    </a:cubicBezTo>
                    <a:cubicBezTo>
                      <a:pt x="2440" y="10672"/>
                      <a:pt x="2285" y="10541"/>
                      <a:pt x="2118" y="10422"/>
                    </a:cubicBezTo>
                    <a:cubicBezTo>
                      <a:pt x="3047" y="9231"/>
                      <a:pt x="4083" y="8124"/>
                      <a:pt x="4976" y="6909"/>
                    </a:cubicBezTo>
                    <a:cubicBezTo>
                      <a:pt x="5821" y="5754"/>
                      <a:pt x="6678" y="4599"/>
                      <a:pt x="7476" y="3433"/>
                    </a:cubicBezTo>
                    <a:close/>
                    <a:moveTo>
                      <a:pt x="8667" y="4195"/>
                    </a:moveTo>
                    <a:cubicBezTo>
                      <a:pt x="8964" y="4361"/>
                      <a:pt x="9262" y="4504"/>
                      <a:pt x="9571" y="4659"/>
                    </a:cubicBezTo>
                    <a:cubicBezTo>
                      <a:pt x="9095" y="5195"/>
                      <a:pt x="8643" y="5719"/>
                      <a:pt x="8167" y="6231"/>
                    </a:cubicBezTo>
                    <a:cubicBezTo>
                      <a:pt x="6916" y="7624"/>
                      <a:pt x="5642" y="9005"/>
                      <a:pt x="4416" y="10434"/>
                    </a:cubicBezTo>
                    <a:cubicBezTo>
                      <a:pt x="4059" y="10838"/>
                      <a:pt x="3702" y="11231"/>
                      <a:pt x="3368" y="11660"/>
                    </a:cubicBezTo>
                    <a:cubicBezTo>
                      <a:pt x="3214" y="11410"/>
                      <a:pt x="3011" y="11207"/>
                      <a:pt x="2809" y="11017"/>
                    </a:cubicBezTo>
                    <a:cubicBezTo>
                      <a:pt x="3535" y="10386"/>
                      <a:pt x="4130" y="9552"/>
                      <a:pt x="4738" y="8826"/>
                    </a:cubicBezTo>
                    <a:cubicBezTo>
                      <a:pt x="5690" y="7695"/>
                      <a:pt x="6619" y="6552"/>
                      <a:pt x="7571" y="5433"/>
                    </a:cubicBezTo>
                    <a:cubicBezTo>
                      <a:pt x="7928" y="5016"/>
                      <a:pt x="8286" y="4576"/>
                      <a:pt x="8667" y="4195"/>
                    </a:cubicBezTo>
                    <a:close/>
                    <a:moveTo>
                      <a:pt x="808" y="9505"/>
                    </a:moveTo>
                    <a:cubicBezTo>
                      <a:pt x="1451" y="10434"/>
                      <a:pt x="2594" y="10910"/>
                      <a:pt x="3166" y="11910"/>
                    </a:cubicBezTo>
                    <a:cubicBezTo>
                      <a:pt x="2737" y="12041"/>
                      <a:pt x="2273" y="12124"/>
                      <a:pt x="1809" y="12219"/>
                    </a:cubicBezTo>
                    <a:cubicBezTo>
                      <a:pt x="1368" y="11791"/>
                      <a:pt x="1011" y="11267"/>
                      <a:pt x="570" y="10815"/>
                    </a:cubicBezTo>
                    <a:cubicBezTo>
                      <a:pt x="654" y="10386"/>
                      <a:pt x="737" y="9945"/>
                      <a:pt x="808" y="9505"/>
                    </a:cubicBezTo>
                    <a:close/>
                    <a:moveTo>
                      <a:pt x="511" y="11196"/>
                    </a:moveTo>
                    <a:cubicBezTo>
                      <a:pt x="844" y="11553"/>
                      <a:pt x="1130" y="11934"/>
                      <a:pt x="1463" y="12291"/>
                    </a:cubicBezTo>
                    <a:cubicBezTo>
                      <a:pt x="1082" y="12362"/>
                      <a:pt x="689" y="12446"/>
                      <a:pt x="320" y="12541"/>
                    </a:cubicBezTo>
                    <a:cubicBezTo>
                      <a:pt x="368" y="12089"/>
                      <a:pt x="439" y="11636"/>
                      <a:pt x="511" y="11196"/>
                    </a:cubicBezTo>
                    <a:close/>
                    <a:moveTo>
                      <a:pt x="7220" y="0"/>
                    </a:moveTo>
                    <a:cubicBezTo>
                      <a:pt x="7193" y="0"/>
                      <a:pt x="7170" y="7"/>
                      <a:pt x="7154" y="28"/>
                    </a:cubicBezTo>
                    <a:cubicBezTo>
                      <a:pt x="6952" y="206"/>
                      <a:pt x="6809" y="373"/>
                      <a:pt x="6678" y="575"/>
                    </a:cubicBezTo>
                    <a:lnTo>
                      <a:pt x="6535" y="444"/>
                    </a:lnTo>
                    <a:cubicBezTo>
                      <a:pt x="6513" y="421"/>
                      <a:pt x="6485" y="412"/>
                      <a:pt x="6457" y="412"/>
                    </a:cubicBezTo>
                    <a:cubicBezTo>
                      <a:pt x="6398" y="412"/>
                      <a:pt x="6337" y="455"/>
                      <a:pt x="6321" y="504"/>
                    </a:cubicBezTo>
                    <a:cubicBezTo>
                      <a:pt x="5773" y="1468"/>
                      <a:pt x="5130" y="2361"/>
                      <a:pt x="4523" y="3290"/>
                    </a:cubicBezTo>
                    <a:cubicBezTo>
                      <a:pt x="3630" y="4659"/>
                      <a:pt x="2761" y="6040"/>
                      <a:pt x="1856" y="7386"/>
                    </a:cubicBezTo>
                    <a:cubicBezTo>
                      <a:pt x="1475" y="7933"/>
                      <a:pt x="1106" y="8493"/>
                      <a:pt x="654" y="8969"/>
                    </a:cubicBezTo>
                    <a:cubicBezTo>
                      <a:pt x="630" y="8993"/>
                      <a:pt x="618" y="9017"/>
                      <a:pt x="618" y="9052"/>
                    </a:cubicBezTo>
                    <a:cubicBezTo>
                      <a:pt x="511" y="9648"/>
                      <a:pt x="416" y="10219"/>
                      <a:pt x="296" y="10815"/>
                    </a:cubicBezTo>
                    <a:lnTo>
                      <a:pt x="296" y="10862"/>
                    </a:lnTo>
                    <a:cubicBezTo>
                      <a:pt x="189" y="11469"/>
                      <a:pt x="82" y="12100"/>
                      <a:pt x="11" y="12708"/>
                    </a:cubicBezTo>
                    <a:cubicBezTo>
                      <a:pt x="1" y="12809"/>
                      <a:pt x="86" y="12868"/>
                      <a:pt x="170" y="12868"/>
                    </a:cubicBezTo>
                    <a:cubicBezTo>
                      <a:pt x="185" y="12868"/>
                      <a:pt x="199" y="12866"/>
                      <a:pt x="213" y="12862"/>
                    </a:cubicBezTo>
                    <a:cubicBezTo>
                      <a:pt x="725" y="12708"/>
                      <a:pt x="1225" y="12600"/>
                      <a:pt x="1749" y="12517"/>
                    </a:cubicBezTo>
                    <a:cubicBezTo>
                      <a:pt x="1759" y="12521"/>
                      <a:pt x="1770" y="12522"/>
                      <a:pt x="1780" y="12522"/>
                    </a:cubicBezTo>
                    <a:cubicBezTo>
                      <a:pt x="1806" y="12522"/>
                      <a:pt x="1831" y="12514"/>
                      <a:pt x="1856" y="12505"/>
                    </a:cubicBezTo>
                    <a:cubicBezTo>
                      <a:pt x="2392" y="12398"/>
                      <a:pt x="2916" y="12291"/>
                      <a:pt x="3428" y="12148"/>
                    </a:cubicBezTo>
                    <a:cubicBezTo>
                      <a:pt x="3511" y="12124"/>
                      <a:pt x="3523" y="12065"/>
                      <a:pt x="3523" y="12029"/>
                    </a:cubicBezTo>
                    <a:cubicBezTo>
                      <a:pt x="3809" y="11588"/>
                      <a:pt x="4166" y="11207"/>
                      <a:pt x="4499" y="10815"/>
                    </a:cubicBezTo>
                    <a:cubicBezTo>
                      <a:pt x="5071" y="10160"/>
                      <a:pt x="5642" y="9505"/>
                      <a:pt x="6226" y="8874"/>
                    </a:cubicBezTo>
                    <a:cubicBezTo>
                      <a:pt x="7464" y="7505"/>
                      <a:pt x="8702" y="6135"/>
                      <a:pt x="9917" y="4742"/>
                    </a:cubicBezTo>
                    <a:cubicBezTo>
                      <a:pt x="10262" y="4361"/>
                      <a:pt x="10655" y="3957"/>
                      <a:pt x="10953" y="3528"/>
                    </a:cubicBezTo>
                    <a:cubicBezTo>
                      <a:pt x="10976" y="3456"/>
                      <a:pt x="10953" y="3349"/>
                      <a:pt x="10857" y="3302"/>
                    </a:cubicBezTo>
                    <a:cubicBezTo>
                      <a:pt x="10691" y="3242"/>
                      <a:pt x="10548" y="3171"/>
                      <a:pt x="10393" y="3099"/>
                    </a:cubicBezTo>
                    <a:cubicBezTo>
                      <a:pt x="10512" y="2921"/>
                      <a:pt x="10631" y="2766"/>
                      <a:pt x="10762" y="2599"/>
                    </a:cubicBezTo>
                    <a:cubicBezTo>
                      <a:pt x="10810" y="2540"/>
                      <a:pt x="10798" y="2444"/>
                      <a:pt x="10738" y="2397"/>
                    </a:cubicBezTo>
                    <a:cubicBezTo>
                      <a:pt x="10464" y="2183"/>
                      <a:pt x="10155" y="2052"/>
                      <a:pt x="9869" y="1861"/>
                    </a:cubicBezTo>
                    <a:cubicBezTo>
                      <a:pt x="9607" y="1671"/>
                      <a:pt x="9369" y="1432"/>
                      <a:pt x="9119" y="1218"/>
                    </a:cubicBezTo>
                    <a:cubicBezTo>
                      <a:pt x="8559" y="754"/>
                      <a:pt x="7940" y="397"/>
                      <a:pt x="7333" y="28"/>
                    </a:cubicBezTo>
                    <a:cubicBezTo>
                      <a:pt x="7299" y="14"/>
                      <a:pt x="7256" y="0"/>
                      <a:pt x="72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27" name="Google Shape;1727;p42"/>
          <p:cNvGrpSpPr/>
          <p:nvPr/>
        </p:nvGrpSpPr>
        <p:grpSpPr>
          <a:xfrm rot="-1059618" flipH="1">
            <a:off x="435413" y="4366422"/>
            <a:ext cx="434227" cy="330249"/>
            <a:chOff x="5841679" y="4053505"/>
            <a:chExt cx="278328" cy="211668"/>
          </a:xfrm>
        </p:grpSpPr>
        <p:sp>
          <p:nvSpPr>
            <p:cNvPr id="1728" name="Google Shape;1728;p42"/>
            <p:cNvSpPr/>
            <p:nvPr/>
          </p:nvSpPr>
          <p:spPr>
            <a:xfrm>
              <a:off x="5851505" y="4063317"/>
              <a:ext cx="258705" cy="69882"/>
            </a:xfrm>
            <a:custGeom>
              <a:avLst/>
              <a:gdLst/>
              <a:ahLst/>
              <a:cxnLst/>
              <a:rect l="l" t="t" r="r" b="b"/>
              <a:pathLst>
                <a:path w="3454" h="933" extrusionOk="0">
                  <a:moveTo>
                    <a:pt x="2601" y="0"/>
                  </a:moveTo>
                  <a:cubicBezTo>
                    <a:pt x="2183" y="0"/>
                    <a:pt x="1756" y="52"/>
                    <a:pt x="1334" y="99"/>
                  </a:cubicBezTo>
                  <a:cubicBezTo>
                    <a:pt x="989" y="147"/>
                    <a:pt x="501" y="99"/>
                    <a:pt x="191" y="230"/>
                  </a:cubicBezTo>
                  <a:cubicBezTo>
                    <a:pt x="60" y="289"/>
                    <a:pt x="60" y="301"/>
                    <a:pt x="25" y="444"/>
                  </a:cubicBezTo>
                  <a:cubicBezTo>
                    <a:pt x="37" y="492"/>
                    <a:pt x="13" y="932"/>
                    <a:pt x="1" y="932"/>
                  </a:cubicBezTo>
                  <a:lnTo>
                    <a:pt x="1" y="932"/>
                  </a:lnTo>
                  <a:cubicBezTo>
                    <a:pt x="1156" y="885"/>
                    <a:pt x="2299" y="825"/>
                    <a:pt x="3454" y="754"/>
                  </a:cubicBezTo>
                  <a:cubicBezTo>
                    <a:pt x="3454" y="563"/>
                    <a:pt x="3430" y="373"/>
                    <a:pt x="3394" y="170"/>
                  </a:cubicBezTo>
                  <a:cubicBezTo>
                    <a:pt x="3394" y="147"/>
                    <a:pt x="3370" y="99"/>
                    <a:pt x="3347" y="87"/>
                  </a:cubicBezTo>
                  <a:cubicBezTo>
                    <a:pt x="3311" y="75"/>
                    <a:pt x="3287" y="51"/>
                    <a:pt x="3251" y="51"/>
                  </a:cubicBezTo>
                  <a:cubicBezTo>
                    <a:pt x="3038" y="14"/>
                    <a:pt x="2821" y="0"/>
                    <a:pt x="2601" y="0"/>
                  </a:cubicBezTo>
                  <a:close/>
                  <a:moveTo>
                    <a:pt x="1" y="932"/>
                  </a:moveTo>
                  <a:cubicBezTo>
                    <a:pt x="1" y="932"/>
                    <a:pt x="1" y="932"/>
                    <a:pt x="1" y="932"/>
                  </a:cubicBezTo>
                  <a:cubicBezTo>
                    <a:pt x="1" y="932"/>
                    <a:pt x="1" y="932"/>
                    <a:pt x="1" y="93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42"/>
            <p:cNvSpPr/>
            <p:nvPr/>
          </p:nvSpPr>
          <p:spPr>
            <a:xfrm>
              <a:off x="5841679" y="4053505"/>
              <a:ext cx="278328" cy="89506"/>
            </a:xfrm>
            <a:custGeom>
              <a:avLst/>
              <a:gdLst/>
              <a:ahLst/>
              <a:cxnLst/>
              <a:rect l="l" t="t" r="r" b="b"/>
              <a:pathLst>
                <a:path w="3716" h="1195" extrusionOk="0">
                  <a:moveTo>
                    <a:pt x="2704" y="266"/>
                  </a:moveTo>
                  <a:cubicBezTo>
                    <a:pt x="2930" y="266"/>
                    <a:pt x="3156" y="278"/>
                    <a:pt x="3370" y="337"/>
                  </a:cubicBezTo>
                  <a:lnTo>
                    <a:pt x="3394" y="337"/>
                  </a:lnTo>
                  <a:lnTo>
                    <a:pt x="3394" y="349"/>
                  </a:lnTo>
                  <a:cubicBezTo>
                    <a:pt x="3418" y="480"/>
                    <a:pt x="3454" y="623"/>
                    <a:pt x="3454" y="766"/>
                  </a:cubicBezTo>
                  <a:cubicBezTo>
                    <a:pt x="2394" y="837"/>
                    <a:pt x="1334" y="897"/>
                    <a:pt x="275" y="932"/>
                  </a:cubicBezTo>
                  <a:cubicBezTo>
                    <a:pt x="275" y="873"/>
                    <a:pt x="299" y="813"/>
                    <a:pt x="299" y="754"/>
                  </a:cubicBezTo>
                  <a:cubicBezTo>
                    <a:pt x="310" y="682"/>
                    <a:pt x="310" y="623"/>
                    <a:pt x="310" y="599"/>
                  </a:cubicBezTo>
                  <a:lnTo>
                    <a:pt x="310" y="575"/>
                  </a:lnTo>
                  <a:cubicBezTo>
                    <a:pt x="322" y="540"/>
                    <a:pt x="322" y="516"/>
                    <a:pt x="322" y="516"/>
                  </a:cubicBezTo>
                  <a:cubicBezTo>
                    <a:pt x="322" y="516"/>
                    <a:pt x="334" y="504"/>
                    <a:pt x="382" y="480"/>
                  </a:cubicBezTo>
                  <a:cubicBezTo>
                    <a:pt x="572" y="409"/>
                    <a:pt x="870" y="397"/>
                    <a:pt x="1132" y="385"/>
                  </a:cubicBezTo>
                  <a:cubicBezTo>
                    <a:pt x="1263" y="361"/>
                    <a:pt x="1382" y="361"/>
                    <a:pt x="1501" y="349"/>
                  </a:cubicBezTo>
                  <a:cubicBezTo>
                    <a:pt x="1906" y="301"/>
                    <a:pt x="2299" y="266"/>
                    <a:pt x="2704" y="266"/>
                  </a:cubicBezTo>
                  <a:close/>
                  <a:moveTo>
                    <a:pt x="2742" y="0"/>
                  </a:moveTo>
                  <a:cubicBezTo>
                    <a:pt x="2314" y="0"/>
                    <a:pt x="1887" y="52"/>
                    <a:pt x="1465" y="99"/>
                  </a:cubicBezTo>
                  <a:cubicBezTo>
                    <a:pt x="1370" y="111"/>
                    <a:pt x="1251" y="123"/>
                    <a:pt x="1108" y="123"/>
                  </a:cubicBezTo>
                  <a:cubicBezTo>
                    <a:pt x="834" y="123"/>
                    <a:pt x="513" y="147"/>
                    <a:pt x="275" y="242"/>
                  </a:cubicBezTo>
                  <a:cubicBezTo>
                    <a:pt x="120" y="301"/>
                    <a:pt x="84" y="349"/>
                    <a:pt x="37" y="516"/>
                  </a:cubicBezTo>
                  <a:lnTo>
                    <a:pt x="37" y="540"/>
                  </a:lnTo>
                  <a:cubicBezTo>
                    <a:pt x="37" y="575"/>
                    <a:pt x="37" y="599"/>
                    <a:pt x="25" y="742"/>
                  </a:cubicBezTo>
                  <a:cubicBezTo>
                    <a:pt x="13" y="825"/>
                    <a:pt x="13" y="992"/>
                    <a:pt x="1" y="1016"/>
                  </a:cubicBezTo>
                  <a:cubicBezTo>
                    <a:pt x="13" y="992"/>
                    <a:pt x="60" y="932"/>
                    <a:pt x="120" y="932"/>
                  </a:cubicBezTo>
                  <a:lnTo>
                    <a:pt x="120" y="1194"/>
                  </a:lnTo>
                  <a:lnTo>
                    <a:pt x="144" y="1194"/>
                  </a:lnTo>
                  <a:cubicBezTo>
                    <a:pt x="1287" y="1171"/>
                    <a:pt x="2454" y="1111"/>
                    <a:pt x="3597" y="1016"/>
                  </a:cubicBezTo>
                  <a:lnTo>
                    <a:pt x="3716" y="1004"/>
                  </a:lnTo>
                  <a:lnTo>
                    <a:pt x="3716" y="885"/>
                  </a:lnTo>
                  <a:cubicBezTo>
                    <a:pt x="3716" y="682"/>
                    <a:pt x="3704" y="468"/>
                    <a:pt x="3656" y="278"/>
                  </a:cubicBezTo>
                  <a:cubicBezTo>
                    <a:pt x="3644" y="230"/>
                    <a:pt x="3632" y="170"/>
                    <a:pt x="3573" y="111"/>
                  </a:cubicBezTo>
                  <a:cubicBezTo>
                    <a:pt x="3525" y="63"/>
                    <a:pt x="3454" y="51"/>
                    <a:pt x="3418" y="51"/>
                  </a:cubicBezTo>
                  <a:cubicBezTo>
                    <a:pt x="3193" y="15"/>
                    <a:pt x="2967" y="0"/>
                    <a:pt x="2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42"/>
            <p:cNvSpPr/>
            <p:nvPr/>
          </p:nvSpPr>
          <p:spPr>
            <a:xfrm>
              <a:off x="5851505" y="4184955"/>
              <a:ext cx="258705" cy="69507"/>
            </a:xfrm>
            <a:custGeom>
              <a:avLst/>
              <a:gdLst/>
              <a:ahLst/>
              <a:cxnLst/>
              <a:rect l="l" t="t" r="r" b="b"/>
              <a:pathLst>
                <a:path w="3454" h="928" extrusionOk="0">
                  <a:moveTo>
                    <a:pt x="2599" y="1"/>
                  </a:moveTo>
                  <a:cubicBezTo>
                    <a:pt x="2181" y="1"/>
                    <a:pt x="1755" y="47"/>
                    <a:pt x="1334" y="94"/>
                  </a:cubicBezTo>
                  <a:cubicBezTo>
                    <a:pt x="989" y="142"/>
                    <a:pt x="501" y="94"/>
                    <a:pt x="191" y="225"/>
                  </a:cubicBezTo>
                  <a:cubicBezTo>
                    <a:pt x="60" y="285"/>
                    <a:pt x="60" y="309"/>
                    <a:pt x="25" y="440"/>
                  </a:cubicBezTo>
                  <a:cubicBezTo>
                    <a:pt x="37" y="487"/>
                    <a:pt x="13" y="928"/>
                    <a:pt x="1" y="928"/>
                  </a:cubicBezTo>
                  <a:cubicBezTo>
                    <a:pt x="1156" y="892"/>
                    <a:pt x="2299" y="832"/>
                    <a:pt x="3454" y="749"/>
                  </a:cubicBezTo>
                  <a:cubicBezTo>
                    <a:pt x="3454" y="559"/>
                    <a:pt x="3430" y="368"/>
                    <a:pt x="3394" y="178"/>
                  </a:cubicBezTo>
                  <a:cubicBezTo>
                    <a:pt x="3394" y="142"/>
                    <a:pt x="3370" y="94"/>
                    <a:pt x="3347" y="82"/>
                  </a:cubicBezTo>
                  <a:cubicBezTo>
                    <a:pt x="3311" y="70"/>
                    <a:pt x="3287" y="47"/>
                    <a:pt x="3251" y="47"/>
                  </a:cubicBezTo>
                  <a:cubicBezTo>
                    <a:pt x="3038" y="14"/>
                    <a:pt x="2819" y="1"/>
                    <a:pt x="25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2"/>
            <p:cNvSpPr/>
            <p:nvPr/>
          </p:nvSpPr>
          <p:spPr>
            <a:xfrm>
              <a:off x="5841679" y="4175143"/>
              <a:ext cx="278328" cy="90030"/>
            </a:xfrm>
            <a:custGeom>
              <a:avLst/>
              <a:gdLst/>
              <a:ahLst/>
              <a:cxnLst/>
              <a:rect l="l" t="t" r="r" b="b"/>
              <a:pathLst>
                <a:path w="3716" h="1202" extrusionOk="0">
                  <a:moveTo>
                    <a:pt x="2704" y="261"/>
                  </a:moveTo>
                  <a:cubicBezTo>
                    <a:pt x="2930" y="261"/>
                    <a:pt x="3156" y="273"/>
                    <a:pt x="3370" y="332"/>
                  </a:cubicBezTo>
                  <a:lnTo>
                    <a:pt x="3394" y="332"/>
                  </a:lnTo>
                  <a:lnTo>
                    <a:pt x="3394" y="344"/>
                  </a:lnTo>
                  <a:cubicBezTo>
                    <a:pt x="3418" y="487"/>
                    <a:pt x="3454" y="618"/>
                    <a:pt x="3454" y="761"/>
                  </a:cubicBezTo>
                  <a:cubicBezTo>
                    <a:pt x="2394" y="844"/>
                    <a:pt x="1334" y="904"/>
                    <a:pt x="275" y="928"/>
                  </a:cubicBezTo>
                  <a:cubicBezTo>
                    <a:pt x="275" y="868"/>
                    <a:pt x="299" y="809"/>
                    <a:pt x="299" y="749"/>
                  </a:cubicBezTo>
                  <a:cubicBezTo>
                    <a:pt x="310" y="678"/>
                    <a:pt x="310" y="618"/>
                    <a:pt x="310" y="606"/>
                  </a:cubicBezTo>
                  <a:lnTo>
                    <a:pt x="310" y="571"/>
                  </a:lnTo>
                  <a:cubicBezTo>
                    <a:pt x="322" y="547"/>
                    <a:pt x="322" y="511"/>
                    <a:pt x="322" y="511"/>
                  </a:cubicBezTo>
                  <a:cubicBezTo>
                    <a:pt x="322" y="511"/>
                    <a:pt x="334" y="499"/>
                    <a:pt x="382" y="487"/>
                  </a:cubicBezTo>
                  <a:cubicBezTo>
                    <a:pt x="572" y="404"/>
                    <a:pt x="870" y="392"/>
                    <a:pt x="1132" y="380"/>
                  </a:cubicBezTo>
                  <a:cubicBezTo>
                    <a:pt x="1263" y="368"/>
                    <a:pt x="1382" y="368"/>
                    <a:pt x="1501" y="344"/>
                  </a:cubicBezTo>
                  <a:cubicBezTo>
                    <a:pt x="1906" y="309"/>
                    <a:pt x="2299" y="261"/>
                    <a:pt x="2704" y="261"/>
                  </a:cubicBezTo>
                  <a:close/>
                  <a:moveTo>
                    <a:pt x="2740" y="1"/>
                  </a:moveTo>
                  <a:cubicBezTo>
                    <a:pt x="2312" y="1"/>
                    <a:pt x="1886" y="48"/>
                    <a:pt x="1465" y="94"/>
                  </a:cubicBezTo>
                  <a:cubicBezTo>
                    <a:pt x="1370" y="106"/>
                    <a:pt x="1251" y="130"/>
                    <a:pt x="1108" y="130"/>
                  </a:cubicBezTo>
                  <a:cubicBezTo>
                    <a:pt x="834" y="130"/>
                    <a:pt x="513" y="142"/>
                    <a:pt x="275" y="249"/>
                  </a:cubicBezTo>
                  <a:cubicBezTo>
                    <a:pt x="120" y="309"/>
                    <a:pt x="84" y="344"/>
                    <a:pt x="37" y="511"/>
                  </a:cubicBezTo>
                  <a:lnTo>
                    <a:pt x="37" y="547"/>
                  </a:lnTo>
                  <a:cubicBezTo>
                    <a:pt x="37" y="571"/>
                    <a:pt x="37" y="606"/>
                    <a:pt x="25" y="737"/>
                  </a:cubicBezTo>
                  <a:cubicBezTo>
                    <a:pt x="13" y="821"/>
                    <a:pt x="13" y="987"/>
                    <a:pt x="1" y="1023"/>
                  </a:cubicBezTo>
                  <a:cubicBezTo>
                    <a:pt x="13" y="987"/>
                    <a:pt x="60" y="928"/>
                    <a:pt x="120" y="928"/>
                  </a:cubicBezTo>
                  <a:lnTo>
                    <a:pt x="120" y="1202"/>
                  </a:lnTo>
                  <a:lnTo>
                    <a:pt x="144" y="1202"/>
                  </a:lnTo>
                  <a:cubicBezTo>
                    <a:pt x="1287" y="1166"/>
                    <a:pt x="2454" y="1106"/>
                    <a:pt x="3597" y="1023"/>
                  </a:cubicBezTo>
                  <a:lnTo>
                    <a:pt x="3716" y="999"/>
                  </a:lnTo>
                  <a:lnTo>
                    <a:pt x="3716" y="880"/>
                  </a:lnTo>
                  <a:cubicBezTo>
                    <a:pt x="3716" y="678"/>
                    <a:pt x="3704" y="463"/>
                    <a:pt x="3656" y="273"/>
                  </a:cubicBezTo>
                  <a:cubicBezTo>
                    <a:pt x="3644" y="225"/>
                    <a:pt x="3632" y="166"/>
                    <a:pt x="3573" y="106"/>
                  </a:cubicBezTo>
                  <a:cubicBezTo>
                    <a:pt x="3525" y="70"/>
                    <a:pt x="3454" y="47"/>
                    <a:pt x="3418" y="47"/>
                  </a:cubicBezTo>
                  <a:cubicBezTo>
                    <a:pt x="3192" y="14"/>
                    <a:pt x="2966" y="1"/>
                    <a:pt x="2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0" name="Picture 99"/>
          <p:cNvPicPr/>
          <p:nvPr/>
        </p:nvPicPr>
        <p:blipFill>
          <a:blip r:embed="rId3">
            <a:lum bright="-6000" contrast="12000"/>
          </a:blip>
          <a:stretch>
            <a:fillRect/>
          </a:stretch>
        </p:blipFill>
        <p:spPr>
          <a:xfrm>
            <a:off x="841375" y="1623060"/>
            <a:ext cx="7521575" cy="2094230"/>
          </a:xfrm>
          <a:prstGeom prst="rect">
            <a:avLst/>
          </a:prstGeom>
          <a:noFill/>
          <a:ln w="9525">
            <a:noFill/>
          </a:ln>
        </p:spPr>
      </p:pic>
      <p:sp>
        <p:nvSpPr>
          <p:cNvPr id="1649" name="Google Shape;1649;p40"/>
          <p:cNvSpPr txBox="1">
            <a:spLocks noGrp="1"/>
          </p:cNvSpPr>
          <p:nvPr>
            <p:ph type="title"/>
          </p:nvPr>
        </p:nvSpPr>
        <p:spPr>
          <a:xfrm>
            <a:off x="828040" y="1157605"/>
            <a:ext cx="7534910" cy="380365"/>
          </a:xfrm>
          <a:prstGeom prst="rect">
            <a:avLst/>
          </a:prstGeom>
        </p:spPr>
        <p:txBody>
          <a:bodyPr spcFirstLastPara="1" wrap="square" lIns="0" tIns="0" rIns="0" bIns="0" anchor="b" anchorCtr="0">
            <a:noAutofit/>
          </a:bodyPr>
          <a:lstStyle/>
          <a:p>
            <a:pPr marL="0" lvl="0" indent="0" algn="just" rtl="0">
              <a:spcBef>
                <a:spcPts val="0"/>
              </a:spcBef>
              <a:spcAft>
                <a:spcPts val="0"/>
              </a:spcAft>
              <a:buNone/>
            </a:pPr>
            <a:r>
              <a:rPr lang="vi-VN" altLang="en-GB" sz="2200" i="1">
                <a:latin typeface="Times New Roman" panose="02020603050405020304" charset="0"/>
                <a:cs typeface="Times New Roman" panose="02020603050405020304" charset="0"/>
              </a:rPr>
              <a:t>Em hãy đọc trường hợp SGK trang 44 và trả lời câu hỏi:</a:t>
            </a:r>
          </a:p>
        </p:txBody>
      </p:sp>
      <p:sp>
        <p:nvSpPr>
          <p:cNvPr id="3" name="Text Box 2"/>
          <p:cNvSpPr txBox="1"/>
          <p:nvPr/>
        </p:nvSpPr>
        <p:spPr>
          <a:xfrm>
            <a:off x="720090" y="627380"/>
            <a:ext cx="7134860" cy="553085"/>
          </a:xfrm>
          <a:prstGeom prst="rect">
            <a:avLst/>
          </a:prstGeom>
          <a:noFill/>
        </p:spPr>
        <p:txBody>
          <a:bodyPr wrap="square" rtlCol="0" anchor="t">
            <a:spAutoFit/>
          </a:bodyPr>
          <a:lstStyle/>
          <a:p>
            <a:r>
              <a:rPr lang="en-US" sz="3000" b="1">
                <a:solidFill>
                  <a:srgbClr val="FF0000"/>
                </a:solidFill>
                <a:latin typeface="Times New Roman" panose="02020603050405020304" charset="0"/>
                <a:cs typeface="Times New Roman" panose="02020603050405020304" charset="0"/>
              </a:rPr>
              <a:t>1. Ý nghĩa của việc quản lí tiền hiệu quả</a:t>
            </a:r>
          </a:p>
        </p:txBody>
      </p:sp>
      <p:sp>
        <p:nvSpPr>
          <p:cNvPr id="4" name="Text Box 3"/>
          <p:cNvSpPr txBox="1"/>
          <p:nvPr/>
        </p:nvSpPr>
        <p:spPr>
          <a:xfrm>
            <a:off x="841375" y="3738245"/>
            <a:ext cx="7806055" cy="835025"/>
          </a:xfrm>
          <a:prstGeom prst="rect">
            <a:avLst/>
          </a:prstGeom>
          <a:noFill/>
        </p:spPr>
        <p:txBody>
          <a:bodyPr wrap="square" rtlCol="0" anchor="t">
            <a:spAutoFit/>
          </a:bodyPr>
          <a:lstStyle/>
          <a:p>
            <a:pPr algn="just">
              <a:lnSpc>
                <a:spcPct val="110000"/>
              </a:lnSpc>
            </a:pPr>
            <a:r>
              <a:rPr lang="en-US" sz="2200">
                <a:latin typeface="Times New Roman" panose="02020603050405020304" charset="0"/>
                <a:cs typeface="Times New Roman" panose="02020603050405020304" charset="0"/>
              </a:rPr>
              <a:t>a) </a:t>
            </a:r>
            <a:r>
              <a:rPr lang="vi-VN" altLang="en-US" sz="2200">
                <a:latin typeface="Times New Roman" panose="02020603050405020304" charset="0"/>
                <a:cs typeface="Times New Roman" panose="02020603050405020304" charset="0"/>
              </a:rPr>
              <a:t>Hãy liệt kê các hành động tiết kiệm của</a:t>
            </a:r>
            <a:r>
              <a:rPr lang="en-US" sz="2200">
                <a:latin typeface="Times New Roman" panose="02020603050405020304" charset="0"/>
                <a:cs typeface="Times New Roman" panose="02020603050405020304" charset="0"/>
              </a:rPr>
              <a:t> Thúy?</a:t>
            </a:r>
            <a:r>
              <a:rPr lang="vi-VN" altLang="en-US" sz="2200">
                <a:latin typeface="Times New Roman" panose="02020603050405020304" charset="0"/>
                <a:cs typeface="Times New Roman" panose="02020603050405020304" charset="0"/>
              </a:rPr>
              <a:t> Nêu kết quả?</a:t>
            </a:r>
            <a:endParaRPr lang="en-US" sz="2200">
              <a:latin typeface="Times New Roman" panose="02020603050405020304" charset="0"/>
              <a:cs typeface="Times New Roman" panose="02020603050405020304" charset="0"/>
            </a:endParaRPr>
          </a:p>
          <a:p>
            <a:pPr algn="just">
              <a:lnSpc>
                <a:spcPct val="110000"/>
              </a:lnSpc>
            </a:pPr>
            <a:r>
              <a:rPr lang="en-US" sz="2200">
                <a:latin typeface="Times New Roman" panose="02020603050405020304" charset="0"/>
                <a:cs typeface="Times New Roman" panose="02020603050405020304" charset="0"/>
              </a:rPr>
              <a:t>b) Theo em, việc quản lí tiền hiệu quả có ý nghĩa gì trong cuộc sống?</a:t>
            </a:r>
          </a:p>
        </p:txBody>
      </p:sp>
      <p:grpSp>
        <p:nvGrpSpPr>
          <p:cNvPr id="1706" name="Google Shape;1706;p42"/>
          <p:cNvGrpSpPr/>
          <p:nvPr/>
        </p:nvGrpSpPr>
        <p:grpSpPr>
          <a:xfrm rot="780000" flipH="1">
            <a:off x="8220407" y="3634601"/>
            <a:ext cx="514599" cy="575974"/>
            <a:chOff x="4222145" y="3321351"/>
            <a:chExt cx="514599" cy="575974"/>
          </a:xfrm>
        </p:grpSpPr>
        <p:sp>
          <p:nvSpPr>
            <p:cNvPr id="1707" name="Google Shape;1707;p42"/>
            <p:cNvSpPr/>
            <p:nvPr/>
          </p:nvSpPr>
          <p:spPr>
            <a:xfrm>
              <a:off x="4228292" y="3550192"/>
              <a:ext cx="471571" cy="135090"/>
            </a:xfrm>
            <a:custGeom>
              <a:avLst/>
              <a:gdLst/>
              <a:ahLst/>
              <a:cxnLst/>
              <a:rect l="l" t="t" r="r" b="b"/>
              <a:pathLst>
                <a:path w="10050" h="2879" extrusionOk="0">
                  <a:moveTo>
                    <a:pt x="5722" y="0"/>
                  </a:moveTo>
                  <a:cubicBezTo>
                    <a:pt x="5611" y="0"/>
                    <a:pt x="5501" y="6"/>
                    <a:pt x="5394" y="21"/>
                  </a:cubicBezTo>
                  <a:cubicBezTo>
                    <a:pt x="4894" y="81"/>
                    <a:pt x="4406" y="117"/>
                    <a:pt x="3918" y="141"/>
                  </a:cubicBezTo>
                  <a:cubicBezTo>
                    <a:pt x="3048" y="164"/>
                    <a:pt x="2191" y="176"/>
                    <a:pt x="1322" y="212"/>
                  </a:cubicBezTo>
                  <a:cubicBezTo>
                    <a:pt x="1072" y="212"/>
                    <a:pt x="822" y="224"/>
                    <a:pt x="572" y="283"/>
                  </a:cubicBezTo>
                  <a:cubicBezTo>
                    <a:pt x="274" y="355"/>
                    <a:pt x="96" y="510"/>
                    <a:pt x="72" y="819"/>
                  </a:cubicBezTo>
                  <a:cubicBezTo>
                    <a:pt x="60" y="938"/>
                    <a:pt x="36" y="1057"/>
                    <a:pt x="36" y="1176"/>
                  </a:cubicBezTo>
                  <a:cubicBezTo>
                    <a:pt x="12" y="1641"/>
                    <a:pt x="0" y="2117"/>
                    <a:pt x="84" y="2581"/>
                  </a:cubicBezTo>
                  <a:cubicBezTo>
                    <a:pt x="120" y="2772"/>
                    <a:pt x="227" y="2855"/>
                    <a:pt x="417" y="2855"/>
                  </a:cubicBezTo>
                  <a:cubicBezTo>
                    <a:pt x="631" y="2855"/>
                    <a:pt x="834" y="2879"/>
                    <a:pt x="1024" y="2879"/>
                  </a:cubicBezTo>
                  <a:cubicBezTo>
                    <a:pt x="2501" y="2855"/>
                    <a:pt x="3953" y="2724"/>
                    <a:pt x="5418" y="2712"/>
                  </a:cubicBezTo>
                  <a:lnTo>
                    <a:pt x="8109" y="2712"/>
                  </a:lnTo>
                  <a:cubicBezTo>
                    <a:pt x="8537" y="2712"/>
                    <a:pt x="8990" y="2665"/>
                    <a:pt x="9418" y="2593"/>
                  </a:cubicBezTo>
                  <a:cubicBezTo>
                    <a:pt x="9645" y="2546"/>
                    <a:pt x="9835" y="2462"/>
                    <a:pt x="9883" y="2200"/>
                  </a:cubicBezTo>
                  <a:cubicBezTo>
                    <a:pt x="10002" y="1653"/>
                    <a:pt x="10026" y="1105"/>
                    <a:pt x="10049" y="533"/>
                  </a:cubicBezTo>
                  <a:cubicBezTo>
                    <a:pt x="10049" y="236"/>
                    <a:pt x="9930" y="141"/>
                    <a:pt x="9633" y="93"/>
                  </a:cubicBezTo>
                  <a:cubicBezTo>
                    <a:pt x="9502" y="57"/>
                    <a:pt x="9359" y="57"/>
                    <a:pt x="9228" y="57"/>
                  </a:cubicBezTo>
                  <a:cubicBezTo>
                    <a:pt x="8287" y="45"/>
                    <a:pt x="7335" y="33"/>
                    <a:pt x="6406" y="21"/>
                  </a:cubicBezTo>
                  <a:cubicBezTo>
                    <a:pt x="6176" y="21"/>
                    <a:pt x="5946" y="0"/>
                    <a:pt x="5722"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2"/>
            <p:cNvSpPr/>
            <p:nvPr/>
          </p:nvSpPr>
          <p:spPr>
            <a:xfrm>
              <a:off x="4361272" y="3718456"/>
              <a:ext cx="183842" cy="178869"/>
            </a:xfrm>
            <a:custGeom>
              <a:avLst/>
              <a:gdLst/>
              <a:ahLst/>
              <a:cxnLst/>
              <a:rect l="l" t="t" r="r" b="b"/>
              <a:pathLst>
                <a:path w="3918" h="3812" extrusionOk="0">
                  <a:moveTo>
                    <a:pt x="1744" y="281"/>
                  </a:moveTo>
                  <a:cubicBezTo>
                    <a:pt x="1750" y="281"/>
                    <a:pt x="1756" y="281"/>
                    <a:pt x="1762" y="281"/>
                  </a:cubicBezTo>
                  <a:cubicBezTo>
                    <a:pt x="2691" y="305"/>
                    <a:pt x="3405" y="924"/>
                    <a:pt x="3405" y="1746"/>
                  </a:cubicBezTo>
                  <a:cubicBezTo>
                    <a:pt x="3405" y="2584"/>
                    <a:pt x="2703" y="3282"/>
                    <a:pt x="1867" y="3282"/>
                  </a:cubicBezTo>
                  <a:cubicBezTo>
                    <a:pt x="1860" y="3282"/>
                    <a:pt x="1853" y="3282"/>
                    <a:pt x="1846" y="3282"/>
                  </a:cubicBezTo>
                  <a:cubicBezTo>
                    <a:pt x="976" y="3282"/>
                    <a:pt x="322" y="2651"/>
                    <a:pt x="322" y="1829"/>
                  </a:cubicBezTo>
                  <a:cubicBezTo>
                    <a:pt x="298" y="932"/>
                    <a:pt x="1081" y="281"/>
                    <a:pt x="1744" y="281"/>
                  </a:cubicBezTo>
                  <a:close/>
                  <a:moveTo>
                    <a:pt x="2107" y="0"/>
                  </a:moveTo>
                  <a:cubicBezTo>
                    <a:pt x="1832" y="0"/>
                    <a:pt x="1553" y="54"/>
                    <a:pt x="1274" y="138"/>
                  </a:cubicBezTo>
                  <a:cubicBezTo>
                    <a:pt x="512" y="365"/>
                    <a:pt x="0" y="1174"/>
                    <a:pt x="72" y="1948"/>
                  </a:cubicBezTo>
                  <a:cubicBezTo>
                    <a:pt x="119" y="2365"/>
                    <a:pt x="298" y="2722"/>
                    <a:pt x="512" y="3055"/>
                  </a:cubicBezTo>
                  <a:cubicBezTo>
                    <a:pt x="865" y="3533"/>
                    <a:pt x="1318" y="3812"/>
                    <a:pt x="1894" y="3812"/>
                  </a:cubicBezTo>
                  <a:cubicBezTo>
                    <a:pt x="1979" y="3812"/>
                    <a:pt x="2066" y="3806"/>
                    <a:pt x="2155" y="3794"/>
                  </a:cubicBezTo>
                  <a:cubicBezTo>
                    <a:pt x="3120" y="3663"/>
                    <a:pt x="3917" y="2662"/>
                    <a:pt x="3905" y="1412"/>
                  </a:cubicBezTo>
                  <a:cubicBezTo>
                    <a:pt x="3893" y="1055"/>
                    <a:pt x="3608" y="615"/>
                    <a:pt x="3120" y="305"/>
                  </a:cubicBezTo>
                  <a:cubicBezTo>
                    <a:pt x="2794" y="86"/>
                    <a:pt x="2454" y="0"/>
                    <a:pt x="21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2"/>
            <p:cNvSpPr/>
            <p:nvPr/>
          </p:nvSpPr>
          <p:spPr>
            <a:xfrm>
              <a:off x="4347852" y="3342232"/>
              <a:ext cx="192241" cy="180558"/>
            </a:xfrm>
            <a:custGeom>
              <a:avLst/>
              <a:gdLst/>
              <a:ahLst/>
              <a:cxnLst/>
              <a:rect l="l" t="t" r="r" b="b"/>
              <a:pathLst>
                <a:path w="4097" h="3848" extrusionOk="0">
                  <a:moveTo>
                    <a:pt x="1827" y="321"/>
                  </a:moveTo>
                  <a:cubicBezTo>
                    <a:pt x="2038" y="321"/>
                    <a:pt x="2249" y="373"/>
                    <a:pt x="2453" y="465"/>
                  </a:cubicBezTo>
                  <a:cubicBezTo>
                    <a:pt x="2989" y="703"/>
                    <a:pt x="3382" y="1334"/>
                    <a:pt x="3382" y="1917"/>
                  </a:cubicBezTo>
                  <a:cubicBezTo>
                    <a:pt x="3382" y="2727"/>
                    <a:pt x="2798" y="3334"/>
                    <a:pt x="1965" y="3394"/>
                  </a:cubicBezTo>
                  <a:cubicBezTo>
                    <a:pt x="1925" y="3397"/>
                    <a:pt x="1886" y="3399"/>
                    <a:pt x="1847" y="3399"/>
                  </a:cubicBezTo>
                  <a:cubicBezTo>
                    <a:pt x="1146" y="3399"/>
                    <a:pt x="541" y="2903"/>
                    <a:pt x="417" y="2215"/>
                  </a:cubicBezTo>
                  <a:cubicBezTo>
                    <a:pt x="310" y="1596"/>
                    <a:pt x="727" y="715"/>
                    <a:pt x="1322" y="429"/>
                  </a:cubicBezTo>
                  <a:cubicBezTo>
                    <a:pt x="1487" y="355"/>
                    <a:pt x="1657" y="321"/>
                    <a:pt x="1827" y="321"/>
                  </a:cubicBezTo>
                  <a:close/>
                  <a:moveTo>
                    <a:pt x="2049" y="0"/>
                  </a:moveTo>
                  <a:cubicBezTo>
                    <a:pt x="1796" y="0"/>
                    <a:pt x="1538" y="59"/>
                    <a:pt x="1274" y="191"/>
                  </a:cubicBezTo>
                  <a:cubicBezTo>
                    <a:pt x="703" y="477"/>
                    <a:pt x="334" y="965"/>
                    <a:pt x="167" y="1596"/>
                  </a:cubicBezTo>
                  <a:cubicBezTo>
                    <a:pt x="0" y="2203"/>
                    <a:pt x="84" y="2787"/>
                    <a:pt x="560" y="3227"/>
                  </a:cubicBezTo>
                  <a:cubicBezTo>
                    <a:pt x="992" y="3609"/>
                    <a:pt x="1476" y="3847"/>
                    <a:pt x="2032" y="3847"/>
                  </a:cubicBezTo>
                  <a:cubicBezTo>
                    <a:pt x="2134" y="3847"/>
                    <a:pt x="2239" y="3839"/>
                    <a:pt x="2346" y="3822"/>
                  </a:cubicBezTo>
                  <a:cubicBezTo>
                    <a:pt x="3167" y="3691"/>
                    <a:pt x="4096" y="2941"/>
                    <a:pt x="4049" y="2013"/>
                  </a:cubicBezTo>
                  <a:cubicBezTo>
                    <a:pt x="4049" y="1275"/>
                    <a:pt x="3775" y="763"/>
                    <a:pt x="3227" y="405"/>
                  </a:cubicBezTo>
                  <a:cubicBezTo>
                    <a:pt x="2852" y="155"/>
                    <a:pt x="2458" y="0"/>
                    <a:pt x="20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2"/>
            <p:cNvSpPr/>
            <p:nvPr/>
          </p:nvSpPr>
          <p:spPr>
            <a:xfrm>
              <a:off x="4375208" y="3731642"/>
              <a:ext cx="145882" cy="140251"/>
            </a:xfrm>
            <a:custGeom>
              <a:avLst/>
              <a:gdLst/>
              <a:ahLst/>
              <a:cxnLst/>
              <a:rect l="l" t="t" r="r" b="b"/>
              <a:pathLst>
                <a:path w="3109" h="2989" extrusionOk="0">
                  <a:moveTo>
                    <a:pt x="1465" y="0"/>
                  </a:moveTo>
                  <a:cubicBezTo>
                    <a:pt x="810" y="0"/>
                    <a:pt x="1" y="655"/>
                    <a:pt x="25" y="1548"/>
                  </a:cubicBezTo>
                  <a:cubicBezTo>
                    <a:pt x="25" y="2370"/>
                    <a:pt x="679" y="2989"/>
                    <a:pt x="1549" y="2989"/>
                  </a:cubicBezTo>
                  <a:cubicBezTo>
                    <a:pt x="2394" y="2989"/>
                    <a:pt x="3108" y="2298"/>
                    <a:pt x="3108" y="1465"/>
                  </a:cubicBezTo>
                  <a:cubicBezTo>
                    <a:pt x="3108" y="643"/>
                    <a:pt x="2394" y="24"/>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2"/>
            <p:cNvSpPr/>
            <p:nvPr/>
          </p:nvSpPr>
          <p:spPr>
            <a:xfrm>
              <a:off x="4361835" y="3357153"/>
              <a:ext cx="144709" cy="144568"/>
            </a:xfrm>
            <a:custGeom>
              <a:avLst/>
              <a:gdLst/>
              <a:ahLst/>
              <a:cxnLst/>
              <a:rect l="l" t="t" r="r" b="b"/>
              <a:pathLst>
                <a:path w="3084" h="3081" extrusionOk="0">
                  <a:moveTo>
                    <a:pt x="1516" y="1"/>
                  </a:moveTo>
                  <a:cubicBezTo>
                    <a:pt x="1350" y="1"/>
                    <a:pt x="1185" y="32"/>
                    <a:pt x="1024" y="99"/>
                  </a:cubicBezTo>
                  <a:cubicBezTo>
                    <a:pt x="429" y="361"/>
                    <a:pt x="0" y="1242"/>
                    <a:pt x="119" y="1897"/>
                  </a:cubicBezTo>
                  <a:cubicBezTo>
                    <a:pt x="243" y="2585"/>
                    <a:pt x="848" y="3081"/>
                    <a:pt x="1549" y="3081"/>
                  </a:cubicBezTo>
                  <a:cubicBezTo>
                    <a:pt x="1588" y="3081"/>
                    <a:pt x="1627" y="3079"/>
                    <a:pt x="1667" y="3076"/>
                  </a:cubicBezTo>
                  <a:cubicBezTo>
                    <a:pt x="2500" y="3016"/>
                    <a:pt x="3084" y="2409"/>
                    <a:pt x="3084" y="1599"/>
                  </a:cubicBezTo>
                  <a:cubicBezTo>
                    <a:pt x="3084" y="1016"/>
                    <a:pt x="2691" y="385"/>
                    <a:pt x="2155" y="147"/>
                  </a:cubicBezTo>
                  <a:cubicBezTo>
                    <a:pt x="1947" y="53"/>
                    <a:pt x="1731" y="1"/>
                    <a:pt x="15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42"/>
            <p:cNvSpPr/>
            <p:nvPr/>
          </p:nvSpPr>
          <p:spPr>
            <a:xfrm>
              <a:off x="4471307" y="3577877"/>
              <a:ext cx="39696" cy="18675"/>
            </a:xfrm>
            <a:custGeom>
              <a:avLst/>
              <a:gdLst/>
              <a:ahLst/>
              <a:cxnLst/>
              <a:rect l="l" t="t" r="r" b="b"/>
              <a:pathLst>
                <a:path w="846" h="398" extrusionOk="0">
                  <a:moveTo>
                    <a:pt x="286" y="1"/>
                  </a:moveTo>
                  <a:cubicBezTo>
                    <a:pt x="262" y="1"/>
                    <a:pt x="239" y="2"/>
                    <a:pt x="215" y="3"/>
                  </a:cubicBezTo>
                  <a:cubicBezTo>
                    <a:pt x="96" y="3"/>
                    <a:pt x="1" y="63"/>
                    <a:pt x="1" y="205"/>
                  </a:cubicBezTo>
                  <a:cubicBezTo>
                    <a:pt x="1" y="336"/>
                    <a:pt x="84" y="384"/>
                    <a:pt x="215" y="396"/>
                  </a:cubicBezTo>
                  <a:cubicBezTo>
                    <a:pt x="228" y="397"/>
                    <a:pt x="242" y="397"/>
                    <a:pt x="255" y="397"/>
                  </a:cubicBezTo>
                  <a:cubicBezTo>
                    <a:pt x="455" y="397"/>
                    <a:pt x="645" y="315"/>
                    <a:pt x="846" y="170"/>
                  </a:cubicBezTo>
                  <a:cubicBezTo>
                    <a:pt x="657" y="43"/>
                    <a:pt x="467" y="1"/>
                    <a:pt x="286"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42"/>
            <p:cNvSpPr/>
            <p:nvPr/>
          </p:nvSpPr>
          <p:spPr>
            <a:xfrm>
              <a:off x="4242275" y="3528936"/>
              <a:ext cx="471524" cy="135137"/>
            </a:xfrm>
            <a:custGeom>
              <a:avLst/>
              <a:gdLst/>
              <a:ahLst/>
              <a:cxnLst/>
              <a:rect l="l" t="t" r="r" b="b"/>
              <a:pathLst>
                <a:path w="10049" h="2880" extrusionOk="0">
                  <a:moveTo>
                    <a:pt x="5722" y="1"/>
                  </a:moveTo>
                  <a:cubicBezTo>
                    <a:pt x="5611" y="1"/>
                    <a:pt x="5501" y="6"/>
                    <a:pt x="5394" y="22"/>
                  </a:cubicBezTo>
                  <a:cubicBezTo>
                    <a:pt x="4894" y="82"/>
                    <a:pt x="4405" y="129"/>
                    <a:pt x="3917" y="141"/>
                  </a:cubicBezTo>
                  <a:cubicBezTo>
                    <a:pt x="3048" y="177"/>
                    <a:pt x="2191" y="189"/>
                    <a:pt x="1322" y="213"/>
                  </a:cubicBezTo>
                  <a:cubicBezTo>
                    <a:pt x="1072" y="213"/>
                    <a:pt x="822" y="236"/>
                    <a:pt x="572" y="296"/>
                  </a:cubicBezTo>
                  <a:cubicBezTo>
                    <a:pt x="274" y="367"/>
                    <a:pt x="95" y="510"/>
                    <a:pt x="72" y="832"/>
                  </a:cubicBezTo>
                  <a:cubicBezTo>
                    <a:pt x="60" y="951"/>
                    <a:pt x="36" y="1070"/>
                    <a:pt x="36" y="1189"/>
                  </a:cubicBezTo>
                  <a:cubicBezTo>
                    <a:pt x="12" y="1641"/>
                    <a:pt x="0" y="2118"/>
                    <a:pt x="83" y="2582"/>
                  </a:cubicBezTo>
                  <a:cubicBezTo>
                    <a:pt x="119" y="2772"/>
                    <a:pt x="226" y="2868"/>
                    <a:pt x="417" y="2868"/>
                  </a:cubicBezTo>
                  <a:cubicBezTo>
                    <a:pt x="631" y="2868"/>
                    <a:pt x="834" y="2880"/>
                    <a:pt x="1024" y="2880"/>
                  </a:cubicBezTo>
                  <a:cubicBezTo>
                    <a:pt x="2500" y="2868"/>
                    <a:pt x="3953" y="2737"/>
                    <a:pt x="5417" y="2713"/>
                  </a:cubicBezTo>
                  <a:lnTo>
                    <a:pt x="8108" y="2713"/>
                  </a:lnTo>
                  <a:cubicBezTo>
                    <a:pt x="8537" y="2713"/>
                    <a:pt x="8989" y="2677"/>
                    <a:pt x="9418" y="2594"/>
                  </a:cubicBezTo>
                  <a:cubicBezTo>
                    <a:pt x="9644" y="2558"/>
                    <a:pt x="9835" y="2463"/>
                    <a:pt x="9882" y="2213"/>
                  </a:cubicBezTo>
                  <a:cubicBezTo>
                    <a:pt x="10001" y="1665"/>
                    <a:pt x="10025" y="1106"/>
                    <a:pt x="10049" y="546"/>
                  </a:cubicBezTo>
                  <a:cubicBezTo>
                    <a:pt x="10049" y="248"/>
                    <a:pt x="9930" y="141"/>
                    <a:pt x="9632" y="93"/>
                  </a:cubicBezTo>
                  <a:cubicBezTo>
                    <a:pt x="9501" y="70"/>
                    <a:pt x="9358" y="70"/>
                    <a:pt x="9227" y="70"/>
                  </a:cubicBezTo>
                  <a:cubicBezTo>
                    <a:pt x="8287" y="58"/>
                    <a:pt x="7334" y="34"/>
                    <a:pt x="6406" y="22"/>
                  </a:cubicBezTo>
                  <a:cubicBezTo>
                    <a:pt x="6175" y="22"/>
                    <a:pt x="5945" y="1"/>
                    <a:pt x="57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2"/>
            <p:cNvSpPr/>
            <p:nvPr/>
          </p:nvSpPr>
          <p:spPr>
            <a:xfrm>
              <a:off x="4222145" y="3515751"/>
              <a:ext cx="514599" cy="184640"/>
            </a:xfrm>
            <a:custGeom>
              <a:avLst/>
              <a:gdLst/>
              <a:ahLst/>
              <a:cxnLst/>
              <a:rect l="l" t="t" r="r" b="b"/>
              <a:pathLst>
                <a:path w="10967" h="3935" extrusionOk="0">
                  <a:moveTo>
                    <a:pt x="6151" y="282"/>
                  </a:moveTo>
                  <a:cubicBezTo>
                    <a:pt x="6374" y="282"/>
                    <a:pt x="6604" y="303"/>
                    <a:pt x="6835" y="303"/>
                  </a:cubicBezTo>
                  <a:cubicBezTo>
                    <a:pt x="7763" y="315"/>
                    <a:pt x="8716" y="339"/>
                    <a:pt x="9656" y="351"/>
                  </a:cubicBezTo>
                  <a:cubicBezTo>
                    <a:pt x="9787" y="351"/>
                    <a:pt x="9918" y="363"/>
                    <a:pt x="10049" y="374"/>
                  </a:cubicBezTo>
                  <a:cubicBezTo>
                    <a:pt x="10347" y="422"/>
                    <a:pt x="10454" y="529"/>
                    <a:pt x="10454" y="827"/>
                  </a:cubicBezTo>
                  <a:cubicBezTo>
                    <a:pt x="10442" y="1375"/>
                    <a:pt x="10418" y="1946"/>
                    <a:pt x="10311" y="2494"/>
                  </a:cubicBezTo>
                  <a:cubicBezTo>
                    <a:pt x="10264" y="2744"/>
                    <a:pt x="10073" y="2827"/>
                    <a:pt x="9847" y="2875"/>
                  </a:cubicBezTo>
                  <a:cubicBezTo>
                    <a:pt x="9418" y="2958"/>
                    <a:pt x="8966" y="2994"/>
                    <a:pt x="8537" y="2994"/>
                  </a:cubicBezTo>
                  <a:lnTo>
                    <a:pt x="5846" y="2994"/>
                  </a:lnTo>
                  <a:cubicBezTo>
                    <a:pt x="4382" y="3018"/>
                    <a:pt x="2929" y="3149"/>
                    <a:pt x="1453" y="3161"/>
                  </a:cubicBezTo>
                  <a:cubicBezTo>
                    <a:pt x="1263" y="3161"/>
                    <a:pt x="1060" y="3149"/>
                    <a:pt x="846" y="3149"/>
                  </a:cubicBezTo>
                  <a:cubicBezTo>
                    <a:pt x="655" y="3149"/>
                    <a:pt x="548" y="3053"/>
                    <a:pt x="512" y="2863"/>
                  </a:cubicBezTo>
                  <a:cubicBezTo>
                    <a:pt x="429" y="2399"/>
                    <a:pt x="441" y="1922"/>
                    <a:pt x="465" y="1470"/>
                  </a:cubicBezTo>
                  <a:cubicBezTo>
                    <a:pt x="465" y="1351"/>
                    <a:pt x="489" y="1232"/>
                    <a:pt x="501" y="1113"/>
                  </a:cubicBezTo>
                  <a:cubicBezTo>
                    <a:pt x="524" y="791"/>
                    <a:pt x="703" y="648"/>
                    <a:pt x="1001" y="577"/>
                  </a:cubicBezTo>
                  <a:cubicBezTo>
                    <a:pt x="1251" y="517"/>
                    <a:pt x="1501" y="494"/>
                    <a:pt x="1751" y="494"/>
                  </a:cubicBezTo>
                  <a:cubicBezTo>
                    <a:pt x="2620" y="470"/>
                    <a:pt x="3477" y="458"/>
                    <a:pt x="4346" y="422"/>
                  </a:cubicBezTo>
                  <a:cubicBezTo>
                    <a:pt x="4834" y="410"/>
                    <a:pt x="5323" y="363"/>
                    <a:pt x="5823" y="303"/>
                  </a:cubicBezTo>
                  <a:cubicBezTo>
                    <a:pt x="5930" y="287"/>
                    <a:pt x="6040" y="282"/>
                    <a:pt x="6151" y="282"/>
                  </a:cubicBezTo>
                  <a:close/>
                  <a:moveTo>
                    <a:pt x="7036" y="0"/>
                  </a:moveTo>
                  <a:cubicBezTo>
                    <a:pt x="6702" y="0"/>
                    <a:pt x="6368" y="2"/>
                    <a:pt x="6037" y="5"/>
                  </a:cubicBezTo>
                  <a:cubicBezTo>
                    <a:pt x="4846" y="17"/>
                    <a:pt x="3644" y="41"/>
                    <a:pt x="2453" y="136"/>
                  </a:cubicBezTo>
                  <a:cubicBezTo>
                    <a:pt x="1894" y="184"/>
                    <a:pt x="1322" y="220"/>
                    <a:pt x="786" y="374"/>
                  </a:cubicBezTo>
                  <a:cubicBezTo>
                    <a:pt x="465" y="482"/>
                    <a:pt x="251" y="696"/>
                    <a:pt x="179" y="1029"/>
                  </a:cubicBezTo>
                  <a:cubicBezTo>
                    <a:pt x="0" y="1720"/>
                    <a:pt x="60" y="2422"/>
                    <a:pt x="191" y="3101"/>
                  </a:cubicBezTo>
                  <a:cubicBezTo>
                    <a:pt x="286" y="3565"/>
                    <a:pt x="608" y="3803"/>
                    <a:pt x="1060" y="3875"/>
                  </a:cubicBezTo>
                  <a:cubicBezTo>
                    <a:pt x="1325" y="3917"/>
                    <a:pt x="1594" y="3934"/>
                    <a:pt x="1865" y="3934"/>
                  </a:cubicBezTo>
                  <a:cubicBezTo>
                    <a:pt x="2057" y="3934"/>
                    <a:pt x="2249" y="3925"/>
                    <a:pt x="2441" y="3911"/>
                  </a:cubicBezTo>
                  <a:cubicBezTo>
                    <a:pt x="3503" y="3811"/>
                    <a:pt x="4573" y="3720"/>
                    <a:pt x="5589" y="3720"/>
                  </a:cubicBezTo>
                  <a:cubicBezTo>
                    <a:pt x="5792" y="3720"/>
                    <a:pt x="5993" y="3724"/>
                    <a:pt x="6192" y="3732"/>
                  </a:cubicBezTo>
                  <a:cubicBezTo>
                    <a:pt x="7228" y="3696"/>
                    <a:pt x="8180" y="3673"/>
                    <a:pt x="9133" y="3577"/>
                  </a:cubicBezTo>
                  <a:cubicBezTo>
                    <a:pt x="9537" y="3530"/>
                    <a:pt x="9918" y="3470"/>
                    <a:pt x="10311" y="3375"/>
                  </a:cubicBezTo>
                  <a:cubicBezTo>
                    <a:pt x="10561" y="3315"/>
                    <a:pt x="10728" y="3172"/>
                    <a:pt x="10776" y="2899"/>
                  </a:cubicBezTo>
                  <a:cubicBezTo>
                    <a:pt x="10847" y="2422"/>
                    <a:pt x="10919" y="1958"/>
                    <a:pt x="10954" y="1482"/>
                  </a:cubicBezTo>
                  <a:cubicBezTo>
                    <a:pt x="10966" y="1244"/>
                    <a:pt x="10954" y="982"/>
                    <a:pt x="10883" y="732"/>
                  </a:cubicBezTo>
                  <a:cubicBezTo>
                    <a:pt x="10776" y="374"/>
                    <a:pt x="10561" y="136"/>
                    <a:pt x="10180" y="101"/>
                  </a:cubicBezTo>
                  <a:cubicBezTo>
                    <a:pt x="9942" y="65"/>
                    <a:pt x="9704" y="17"/>
                    <a:pt x="9466" y="17"/>
                  </a:cubicBezTo>
                  <a:cubicBezTo>
                    <a:pt x="8658" y="9"/>
                    <a:pt x="7844" y="0"/>
                    <a:pt x="70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42"/>
            <p:cNvSpPr/>
            <p:nvPr/>
          </p:nvSpPr>
          <p:spPr>
            <a:xfrm>
              <a:off x="4375208" y="3697388"/>
              <a:ext cx="183842" cy="179103"/>
            </a:xfrm>
            <a:custGeom>
              <a:avLst/>
              <a:gdLst/>
              <a:ahLst/>
              <a:cxnLst/>
              <a:rect l="l" t="t" r="r" b="b"/>
              <a:pathLst>
                <a:path w="3918" h="3817" extrusionOk="0">
                  <a:moveTo>
                    <a:pt x="1745" y="290"/>
                  </a:moveTo>
                  <a:cubicBezTo>
                    <a:pt x="1751" y="290"/>
                    <a:pt x="1757" y="290"/>
                    <a:pt x="1763" y="290"/>
                  </a:cubicBezTo>
                  <a:cubicBezTo>
                    <a:pt x="2692" y="302"/>
                    <a:pt x="3406" y="933"/>
                    <a:pt x="3406" y="1742"/>
                  </a:cubicBezTo>
                  <a:cubicBezTo>
                    <a:pt x="3406" y="2592"/>
                    <a:pt x="2704" y="3278"/>
                    <a:pt x="1868" y="3278"/>
                  </a:cubicBezTo>
                  <a:cubicBezTo>
                    <a:pt x="1861" y="3278"/>
                    <a:pt x="1853" y="3278"/>
                    <a:pt x="1846" y="3278"/>
                  </a:cubicBezTo>
                  <a:cubicBezTo>
                    <a:pt x="977" y="3278"/>
                    <a:pt x="322" y="2659"/>
                    <a:pt x="322" y="1837"/>
                  </a:cubicBezTo>
                  <a:cubicBezTo>
                    <a:pt x="299" y="941"/>
                    <a:pt x="1082" y="290"/>
                    <a:pt x="1745" y="290"/>
                  </a:cubicBezTo>
                  <a:close/>
                  <a:moveTo>
                    <a:pt x="2096" y="1"/>
                  </a:moveTo>
                  <a:cubicBezTo>
                    <a:pt x="1825" y="1"/>
                    <a:pt x="1550" y="52"/>
                    <a:pt x="1275" y="135"/>
                  </a:cubicBezTo>
                  <a:cubicBezTo>
                    <a:pt x="513" y="361"/>
                    <a:pt x="1" y="1183"/>
                    <a:pt x="72" y="1957"/>
                  </a:cubicBezTo>
                  <a:cubicBezTo>
                    <a:pt x="120" y="2373"/>
                    <a:pt x="298" y="2730"/>
                    <a:pt x="513" y="3052"/>
                  </a:cubicBezTo>
                  <a:cubicBezTo>
                    <a:pt x="870" y="3545"/>
                    <a:pt x="1329" y="3817"/>
                    <a:pt x="1914" y="3817"/>
                  </a:cubicBezTo>
                  <a:cubicBezTo>
                    <a:pt x="1992" y="3817"/>
                    <a:pt x="2073" y="3812"/>
                    <a:pt x="2156" y="3802"/>
                  </a:cubicBezTo>
                  <a:cubicBezTo>
                    <a:pt x="3120" y="3671"/>
                    <a:pt x="3918" y="2671"/>
                    <a:pt x="3906" y="1421"/>
                  </a:cubicBezTo>
                  <a:cubicBezTo>
                    <a:pt x="3894" y="1064"/>
                    <a:pt x="3608" y="611"/>
                    <a:pt x="3120" y="302"/>
                  </a:cubicBezTo>
                  <a:cubicBezTo>
                    <a:pt x="2791" y="87"/>
                    <a:pt x="2447" y="1"/>
                    <a:pt x="20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42"/>
            <p:cNvSpPr/>
            <p:nvPr/>
          </p:nvSpPr>
          <p:spPr>
            <a:xfrm>
              <a:off x="4361835" y="3321351"/>
              <a:ext cx="192195" cy="180558"/>
            </a:xfrm>
            <a:custGeom>
              <a:avLst/>
              <a:gdLst/>
              <a:ahLst/>
              <a:cxnLst/>
              <a:rect l="l" t="t" r="r" b="b"/>
              <a:pathLst>
                <a:path w="4096" h="3848" extrusionOk="0">
                  <a:moveTo>
                    <a:pt x="1847" y="320"/>
                  </a:moveTo>
                  <a:cubicBezTo>
                    <a:pt x="2051" y="320"/>
                    <a:pt x="2255" y="368"/>
                    <a:pt x="2453" y="457"/>
                  </a:cubicBezTo>
                  <a:cubicBezTo>
                    <a:pt x="2989" y="696"/>
                    <a:pt x="3381" y="1339"/>
                    <a:pt x="3381" y="1922"/>
                  </a:cubicBezTo>
                  <a:cubicBezTo>
                    <a:pt x="3381" y="2720"/>
                    <a:pt x="2798" y="3327"/>
                    <a:pt x="1965" y="3386"/>
                  </a:cubicBezTo>
                  <a:cubicBezTo>
                    <a:pt x="1924" y="3390"/>
                    <a:pt x="1884" y="3391"/>
                    <a:pt x="1844" y="3391"/>
                  </a:cubicBezTo>
                  <a:cubicBezTo>
                    <a:pt x="1144" y="3391"/>
                    <a:pt x="541" y="2907"/>
                    <a:pt x="417" y="2220"/>
                  </a:cubicBezTo>
                  <a:cubicBezTo>
                    <a:pt x="310" y="1589"/>
                    <a:pt x="726" y="708"/>
                    <a:pt x="1322" y="434"/>
                  </a:cubicBezTo>
                  <a:cubicBezTo>
                    <a:pt x="1493" y="356"/>
                    <a:pt x="1670" y="320"/>
                    <a:pt x="1847" y="320"/>
                  </a:cubicBezTo>
                  <a:close/>
                  <a:moveTo>
                    <a:pt x="2062" y="1"/>
                  </a:moveTo>
                  <a:cubicBezTo>
                    <a:pt x="1805" y="1"/>
                    <a:pt x="1542" y="61"/>
                    <a:pt x="1274" y="196"/>
                  </a:cubicBezTo>
                  <a:cubicBezTo>
                    <a:pt x="703" y="469"/>
                    <a:pt x="345" y="969"/>
                    <a:pt x="167" y="1589"/>
                  </a:cubicBezTo>
                  <a:cubicBezTo>
                    <a:pt x="0" y="2196"/>
                    <a:pt x="83" y="2779"/>
                    <a:pt x="560" y="3232"/>
                  </a:cubicBezTo>
                  <a:cubicBezTo>
                    <a:pt x="999" y="3609"/>
                    <a:pt x="1490" y="3847"/>
                    <a:pt x="2057" y="3847"/>
                  </a:cubicBezTo>
                  <a:cubicBezTo>
                    <a:pt x="2151" y="3847"/>
                    <a:pt x="2247" y="3841"/>
                    <a:pt x="2346" y="3827"/>
                  </a:cubicBezTo>
                  <a:cubicBezTo>
                    <a:pt x="3167" y="3684"/>
                    <a:pt x="4096" y="2946"/>
                    <a:pt x="4048" y="2005"/>
                  </a:cubicBezTo>
                  <a:cubicBezTo>
                    <a:pt x="4048" y="1279"/>
                    <a:pt x="3798" y="755"/>
                    <a:pt x="3227" y="398"/>
                  </a:cubicBezTo>
                  <a:cubicBezTo>
                    <a:pt x="2855" y="150"/>
                    <a:pt x="2466" y="1"/>
                    <a:pt x="20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42"/>
            <p:cNvSpPr/>
            <p:nvPr/>
          </p:nvSpPr>
          <p:spPr>
            <a:xfrm>
              <a:off x="4394204" y="3714249"/>
              <a:ext cx="145835" cy="140298"/>
            </a:xfrm>
            <a:custGeom>
              <a:avLst/>
              <a:gdLst/>
              <a:ahLst/>
              <a:cxnLst/>
              <a:rect l="l" t="t" r="r" b="b"/>
              <a:pathLst>
                <a:path w="3108" h="2990" extrusionOk="0">
                  <a:moveTo>
                    <a:pt x="1465" y="1"/>
                  </a:moveTo>
                  <a:cubicBezTo>
                    <a:pt x="810" y="1"/>
                    <a:pt x="0" y="656"/>
                    <a:pt x="24" y="1548"/>
                  </a:cubicBezTo>
                  <a:cubicBezTo>
                    <a:pt x="24" y="2358"/>
                    <a:pt x="679" y="2989"/>
                    <a:pt x="1548" y="2989"/>
                  </a:cubicBezTo>
                  <a:cubicBezTo>
                    <a:pt x="2394" y="2989"/>
                    <a:pt x="3108" y="2287"/>
                    <a:pt x="3108" y="1453"/>
                  </a:cubicBezTo>
                  <a:cubicBezTo>
                    <a:pt x="3108" y="644"/>
                    <a:pt x="2394" y="13"/>
                    <a:pt x="14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42"/>
            <p:cNvSpPr/>
            <p:nvPr/>
          </p:nvSpPr>
          <p:spPr>
            <a:xfrm>
              <a:off x="4375771" y="3336179"/>
              <a:ext cx="144756" cy="144334"/>
            </a:xfrm>
            <a:custGeom>
              <a:avLst/>
              <a:gdLst/>
              <a:ahLst/>
              <a:cxnLst/>
              <a:rect l="l" t="t" r="r" b="b"/>
              <a:pathLst>
                <a:path w="3085" h="3076" extrusionOk="0">
                  <a:moveTo>
                    <a:pt x="1525" y="0"/>
                  </a:moveTo>
                  <a:cubicBezTo>
                    <a:pt x="1356" y="0"/>
                    <a:pt x="1188" y="31"/>
                    <a:pt x="1025" y="94"/>
                  </a:cubicBezTo>
                  <a:cubicBezTo>
                    <a:pt x="429" y="368"/>
                    <a:pt x="1" y="1249"/>
                    <a:pt x="120" y="1904"/>
                  </a:cubicBezTo>
                  <a:cubicBezTo>
                    <a:pt x="244" y="2591"/>
                    <a:pt x="847" y="3075"/>
                    <a:pt x="1547" y="3075"/>
                  </a:cubicBezTo>
                  <a:cubicBezTo>
                    <a:pt x="1587" y="3075"/>
                    <a:pt x="1627" y="3074"/>
                    <a:pt x="1668" y="3070"/>
                  </a:cubicBezTo>
                  <a:cubicBezTo>
                    <a:pt x="2501" y="3011"/>
                    <a:pt x="3084" y="2404"/>
                    <a:pt x="3084" y="1606"/>
                  </a:cubicBezTo>
                  <a:cubicBezTo>
                    <a:pt x="3084" y="1023"/>
                    <a:pt x="2692" y="380"/>
                    <a:pt x="2156" y="141"/>
                  </a:cubicBezTo>
                  <a:cubicBezTo>
                    <a:pt x="1950" y="49"/>
                    <a:pt x="1737" y="0"/>
                    <a:pt x="1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5" name="Straight Connector 4"/>
          <p:cNvCxnSpPr/>
          <p:nvPr/>
        </p:nvCxnSpPr>
        <p:spPr>
          <a:xfrm flipV="1">
            <a:off x="902970" y="2531745"/>
            <a:ext cx="7339330" cy="10160"/>
          </a:xfrm>
          <a:prstGeom prst="line">
            <a:avLst/>
          </a:prstGeom>
          <a:ln>
            <a:solidFill>
              <a:srgbClr val="FF0000"/>
            </a:solidFill>
          </a:ln>
        </p:spPr>
        <p:style>
          <a:lnRef idx="3">
            <a:schemeClr val="accent3"/>
          </a:lnRef>
          <a:fillRef idx="0">
            <a:schemeClr val="accent3"/>
          </a:fillRef>
          <a:effectRef idx="2">
            <a:schemeClr val="accent3"/>
          </a:effectRef>
          <a:fontRef idx="minor">
            <a:schemeClr val="tx1"/>
          </a:fontRef>
        </p:style>
      </p:cxnSp>
      <p:cxnSp>
        <p:nvCxnSpPr>
          <p:cNvPr id="6" name="Straight Connector 5"/>
          <p:cNvCxnSpPr/>
          <p:nvPr/>
        </p:nvCxnSpPr>
        <p:spPr>
          <a:xfrm>
            <a:off x="3636010" y="2787650"/>
            <a:ext cx="2448560" cy="0"/>
          </a:xfrm>
          <a:prstGeom prst="line">
            <a:avLst/>
          </a:prstGeom>
          <a:ln>
            <a:solidFill>
              <a:srgbClr val="0070C0"/>
            </a:solidFill>
          </a:ln>
        </p:spPr>
        <p:style>
          <a:lnRef idx="3">
            <a:schemeClr val="accent3"/>
          </a:lnRef>
          <a:fillRef idx="0">
            <a:schemeClr val="accent3"/>
          </a:fillRef>
          <a:effectRef idx="2">
            <a:schemeClr val="accent3"/>
          </a:effectRef>
          <a:fontRef idx="minor">
            <a:schemeClr val="tx1"/>
          </a:fontRef>
        </p:style>
      </p:cxnSp>
      <p:cxnSp>
        <p:nvCxnSpPr>
          <p:cNvPr id="7" name="Straight Connector 6"/>
          <p:cNvCxnSpPr/>
          <p:nvPr/>
        </p:nvCxnSpPr>
        <p:spPr>
          <a:xfrm>
            <a:off x="1403350" y="3075940"/>
            <a:ext cx="2376170" cy="0"/>
          </a:xfrm>
          <a:prstGeom prst="line">
            <a:avLst/>
          </a:prstGeom>
          <a:ln>
            <a:solidFill>
              <a:srgbClr val="0070C0"/>
            </a:solidFill>
          </a:ln>
        </p:spPr>
        <p:style>
          <a:lnRef idx="3">
            <a:schemeClr val="accent3"/>
          </a:lnRef>
          <a:fillRef idx="0">
            <a:schemeClr val="accent3"/>
          </a:fillRef>
          <a:effectRef idx="2">
            <a:schemeClr val="accent3"/>
          </a:effectRef>
          <a:fontRef idx="minor">
            <a:schemeClr val="tx1"/>
          </a:fontRef>
        </p:style>
      </p:cxnSp>
      <p:cxnSp>
        <p:nvCxnSpPr>
          <p:cNvPr id="8" name="Straight Connector 7"/>
          <p:cNvCxnSpPr/>
          <p:nvPr/>
        </p:nvCxnSpPr>
        <p:spPr>
          <a:xfrm flipV="1">
            <a:off x="5507990" y="3081655"/>
            <a:ext cx="2820670" cy="36195"/>
          </a:xfrm>
          <a:prstGeom prst="line">
            <a:avLst/>
          </a:prstGeom>
          <a:ln>
            <a:solidFill>
              <a:srgbClr val="0070C0"/>
            </a:solidFill>
          </a:ln>
        </p:spPr>
        <p:style>
          <a:lnRef idx="3">
            <a:schemeClr val="accent3"/>
          </a:lnRef>
          <a:fillRef idx="0">
            <a:schemeClr val="accent3"/>
          </a:fillRef>
          <a:effectRef idx="2">
            <a:schemeClr val="accent3"/>
          </a:effectRef>
          <a:fontRef idx="minor">
            <a:schemeClr val="tx1"/>
          </a:fontRef>
        </p:style>
      </p:cxnSp>
      <p:cxnSp>
        <p:nvCxnSpPr>
          <p:cNvPr id="9" name="Straight Connector 8"/>
          <p:cNvCxnSpPr/>
          <p:nvPr/>
        </p:nvCxnSpPr>
        <p:spPr>
          <a:xfrm>
            <a:off x="909320" y="3371850"/>
            <a:ext cx="4454525" cy="10795"/>
          </a:xfrm>
          <a:prstGeom prst="line">
            <a:avLst/>
          </a:prstGeom>
          <a:ln>
            <a:solidFill>
              <a:srgbClr val="0070C0"/>
            </a:solidFill>
          </a:ln>
        </p:spPr>
        <p:style>
          <a:lnRef idx="3">
            <a:schemeClr val="accent3"/>
          </a:lnRef>
          <a:fillRef idx="0">
            <a:schemeClr val="accent3"/>
          </a:fillRef>
          <a:effectRef idx="2">
            <a:schemeClr val="accent3"/>
          </a:effectRef>
          <a:fontRef idx="minor">
            <a:schemeClr val="tx1"/>
          </a:fontRef>
        </p:style>
      </p:cxnSp>
      <p:cxnSp>
        <p:nvCxnSpPr>
          <p:cNvPr id="10" name="Straight Connector 9"/>
          <p:cNvCxnSpPr/>
          <p:nvPr/>
        </p:nvCxnSpPr>
        <p:spPr>
          <a:xfrm flipV="1">
            <a:off x="832485" y="3651885"/>
            <a:ext cx="2515235" cy="41910"/>
          </a:xfrm>
          <a:prstGeom prst="line">
            <a:avLst/>
          </a:prstGeom>
          <a:ln>
            <a:solidFill>
              <a:srgbClr val="0070C0"/>
            </a:solidFill>
          </a:ln>
        </p:spPr>
        <p:style>
          <a:lnRef idx="3">
            <a:schemeClr val="accent3"/>
          </a:lnRef>
          <a:fillRef idx="0">
            <a:schemeClr val="accent3"/>
          </a:fillRef>
          <a:effectRef idx="2">
            <a:schemeClr val="accent3"/>
          </a:effectRef>
          <a:fontRef idx="minor">
            <a:schemeClr val="tx1"/>
          </a:fontRef>
        </p:style>
      </p:cxnSp>
      <p:sp>
        <p:nvSpPr>
          <p:cNvPr id="11" name="Rectangles 10"/>
          <p:cNvSpPr/>
          <p:nvPr/>
        </p:nvSpPr>
        <p:spPr>
          <a:xfrm>
            <a:off x="827405" y="1564005"/>
            <a:ext cx="7560945" cy="2159635"/>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vi-VN" altLang="en-US" sz="2800">
                <a:solidFill>
                  <a:schemeClr val="tx1"/>
                </a:solidFill>
                <a:latin typeface="Times New Roman" panose="02020603050405020304" charset="0"/>
                <a:cs typeface="Times New Roman" panose="02020603050405020304" charset="0"/>
              </a:rPr>
              <a:t>- Ý nghĩa của việc quản lí tiền hiệu quả: giúp giảm bớt gánh nặng tiền bạc cho bố mẹ; rèn luyện được thói quen chi tiêu hợp lí; biết cách kiếm tiền phù hợp với khả năng; tự chủ,....</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trips(down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strips(down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strips(downLeft)">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strips(downLef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68"/>
        <p:cNvGrpSpPr/>
        <p:nvPr/>
      </p:nvGrpSpPr>
      <p:grpSpPr>
        <a:xfrm>
          <a:off x="0" y="0"/>
          <a:ext cx="0" cy="0"/>
          <a:chOff x="0" y="0"/>
          <a:chExt cx="0" cy="0"/>
        </a:xfrm>
      </p:grpSpPr>
      <p:grpSp>
        <p:nvGrpSpPr>
          <p:cNvPr id="1771" name="Google Shape;1771;p44"/>
          <p:cNvGrpSpPr/>
          <p:nvPr/>
        </p:nvGrpSpPr>
        <p:grpSpPr>
          <a:xfrm>
            <a:off x="1228482" y="1948718"/>
            <a:ext cx="714307" cy="1039620"/>
            <a:chOff x="1343563" y="2903025"/>
            <a:chExt cx="524608" cy="763528"/>
          </a:xfrm>
        </p:grpSpPr>
        <p:grpSp>
          <p:nvGrpSpPr>
            <p:cNvPr id="1772" name="Google Shape;1772;p44"/>
            <p:cNvGrpSpPr/>
            <p:nvPr/>
          </p:nvGrpSpPr>
          <p:grpSpPr>
            <a:xfrm>
              <a:off x="1343563" y="2919811"/>
              <a:ext cx="524603" cy="746741"/>
              <a:chOff x="1343563" y="2919811"/>
              <a:chExt cx="524603" cy="746741"/>
            </a:xfrm>
          </p:grpSpPr>
          <p:sp>
            <p:nvSpPr>
              <p:cNvPr id="1773" name="Google Shape;1773;p44"/>
              <p:cNvSpPr/>
              <p:nvPr/>
            </p:nvSpPr>
            <p:spPr>
              <a:xfrm>
                <a:off x="1361956" y="2937595"/>
                <a:ext cx="463877" cy="683084"/>
              </a:xfrm>
              <a:custGeom>
                <a:avLst/>
                <a:gdLst/>
                <a:ahLst/>
                <a:cxnLst/>
                <a:rect l="l" t="t" r="r" b="b"/>
                <a:pathLst>
                  <a:path w="11550" h="17008" extrusionOk="0">
                    <a:moveTo>
                      <a:pt x="5913" y="3234"/>
                    </a:moveTo>
                    <a:cubicBezTo>
                      <a:pt x="6562" y="3234"/>
                      <a:pt x="7306" y="3574"/>
                      <a:pt x="7585" y="4305"/>
                    </a:cubicBezTo>
                    <a:cubicBezTo>
                      <a:pt x="8097" y="5674"/>
                      <a:pt x="7073" y="7163"/>
                      <a:pt x="5621" y="7163"/>
                    </a:cubicBezTo>
                    <a:cubicBezTo>
                      <a:pt x="4989" y="7163"/>
                      <a:pt x="4513" y="6782"/>
                      <a:pt x="4311" y="6103"/>
                    </a:cubicBezTo>
                    <a:cubicBezTo>
                      <a:pt x="4227" y="5853"/>
                      <a:pt x="4168" y="5579"/>
                      <a:pt x="4192" y="5317"/>
                    </a:cubicBezTo>
                    <a:cubicBezTo>
                      <a:pt x="4204" y="4543"/>
                      <a:pt x="4466" y="3888"/>
                      <a:pt x="5144" y="3436"/>
                    </a:cubicBezTo>
                    <a:cubicBezTo>
                      <a:pt x="5347" y="3303"/>
                      <a:pt x="5621" y="3234"/>
                      <a:pt x="5913" y="3234"/>
                    </a:cubicBezTo>
                    <a:close/>
                    <a:moveTo>
                      <a:pt x="5872" y="0"/>
                    </a:moveTo>
                    <a:cubicBezTo>
                      <a:pt x="5043" y="0"/>
                      <a:pt x="4217" y="181"/>
                      <a:pt x="3394" y="531"/>
                    </a:cubicBezTo>
                    <a:cubicBezTo>
                      <a:pt x="2656" y="840"/>
                      <a:pt x="2037" y="1352"/>
                      <a:pt x="1489" y="1948"/>
                    </a:cubicBezTo>
                    <a:cubicBezTo>
                      <a:pt x="918" y="2567"/>
                      <a:pt x="477" y="3317"/>
                      <a:pt x="275" y="4150"/>
                    </a:cubicBezTo>
                    <a:cubicBezTo>
                      <a:pt x="1" y="5210"/>
                      <a:pt x="72" y="6246"/>
                      <a:pt x="417" y="7294"/>
                    </a:cubicBezTo>
                    <a:cubicBezTo>
                      <a:pt x="703" y="8151"/>
                      <a:pt x="1144" y="8960"/>
                      <a:pt x="1787" y="9615"/>
                    </a:cubicBezTo>
                    <a:cubicBezTo>
                      <a:pt x="2442" y="10282"/>
                      <a:pt x="3251" y="10651"/>
                      <a:pt x="4168" y="10818"/>
                    </a:cubicBezTo>
                    <a:cubicBezTo>
                      <a:pt x="4394" y="10859"/>
                      <a:pt x="4614" y="10889"/>
                      <a:pt x="4832" y="10889"/>
                    </a:cubicBezTo>
                    <a:cubicBezTo>
                      <a:pt x="5049" y="10889"/>
                      <a:pt x="5263" y="10859"/>
                      <a:pt x="5478" y="10782"/>
                    </a:cubicBezTo>
                    <a:cubicBezTo>
                      <a:pt x="6037" y="10603"/>
                      <a:pt x="6573" y="10389"/>
                      <a:pt x="6990" y="9949"/>
                    </a:cubicBezTo>
                    <a:cubicBezTo>
                      <a:pt x="7053" y="9896"/>
                      <a:pt x="7097" y="9825"/>
                      <a:pt x="7172" y="9825"/>
                    </a:cubicBezTo>
                    <a:cubicBezTo>
                      <a:pt x="7182" y="9825"/>
                      <a:pt x="7193" y="9827"/>
                      <a:pt x="7204" y="9830"/>
                    </a:cubicBezTo>
                    <a:cubicBezTo>
                      <a:pt x="7311" y="9865"/>
                      <a:pt x="7323" y="9949"/>
                      <a:pt x="7347" y="10044"/>
                    </a:cubicBezTo>
                    <a:cubicBezTo>
                      <a:pt x="7549" y="11258"/>
                      <a:pt x="7061" y="12497"/>
                      <a:pt x="5751" y="13092"/>
                    </a:cubicBezTo>
                    <a:cubicBezTo>
                      <a:pt x="5091" y="13390"/>
                      <a:pt x="4416" y="13476"/>
                      <a:pt x="3728" y="13476"/>
                    </a:cubicBezTo>
                    <a:cubicBezTo>
                      <a:pt x="3374" y="13476"/>
                      <a:pt x="3016" y="13454"/>
                      <a:pt x="2656" y="13425"/>
                    </a:cubicBezTo>
                    <a:cubicBezTo>
                      <a:pt x="2299" y="13390"/>
                      <a:pt x="1965" y="13270"/>
                      <a:pt x="1632" y="13199"/>
                    </a:cubicBezTo>
                    <a:cubicBezTo>
                      <a:pt x="1571" y="13190"/>
                      <a:pt x="1510" y="13182"/>
                      <a:pt x="1451" y="13182"/>
                    </a:cubicBezTo>
                    <a:cubicBezTo>
                      <a:pt x="1348" y="13182"/>
                      <a:pt x="1251" y="13208"/>
                      <a:pt x="1168" y="13306"/>
                    </a:cubicBezTo>
                    <a:cubicBezTo>
                      <a:pt x="644" y="13925"/>
                      <a:pt x="334" y="14640"/>
                      <a:pt x="239" y="15449"/>
                    </a:cubicBezTo>
                    <a:cubicBezTo>
                      <a:pt x="215" y="15723"/>
                      <a:pt x="322" y="15985"/>
                      <a:pt x="537" y="16176"/>
                    </a:cubicBezTo>
                    <a:cubicBezTo>
                      <a:pt x="822" y="16426"/>
                      <a:pt x="1191" y="16557"/>
                      <a:pt x="1549" y="16664"/>
                    </a:cubicBezTo>
                    <a:cubicBezTo>
                      <a:pt x="2312" y="16891"/>
                      <a:pt x="3082" y="17007"/>
                      <a:pt x="3859" y="17007"/>
                    </a:cubicBezTo>
                    <a:cubicBezTo>
                      <a:pt x="4100" y="17007"/>
                      <a:pt x="4342" y="16996"/>
                      <a:pt x="4585" y="16973"/>
                    </a:cubicBezTo>
                    <a:cubicBezTo>
                      <a:pt x="5799" y="16878"/>
                      <a:pt x="6906" y="16509"/>
                      <a:pt x="7907" y="15806"/>
                    </a:cubicBezTo>
                    <a:cubicBezTo>
                      <a:pt x="8930" y="15092"/>
                      <a:pt x="9645" y="14104"/>
                      <a:pt x="10204" y="13009"/>
                    </a:cubicBezTo>
                    <a:cubicBezTo>
                      <a:pt x="10704" y="11997"/>
                      <a:pt x="11050" y="10925"/>
                      <a:pt x="11288" y="9818"/>
                    </a:cubicBezTo>
                    <a:cubicBezTo>
                      <a:pt x="11514" y="8806"/>
                      <a:pt x="11550" y="7770"/>
                      <a:pt x="11550" y="6722"/>
                    </a:cubicBezTo>
                    <a:cubicBezTo>
                      <a:pt x="11550" y="5770"/>
                      <a:pt x="11419" y="4865"/>
                      <a:pt x="11121" y="3960"/>
                    </a:cubicBezTo>
                    <a:cubicBezTo>
                      <a:pt x="10895" y="3269"/>
                      <a:pt x="10645" y="2591"/>
                      <a:pt x="10204" y="2007"/>
                    </a:cubicBezTo>
                    <a:cubicBezTo>
                      <a:pt x="9621" y="1245"/>
                      <a:pt x="8859" y="709"/>
                      <a:pt x="7966" y="388"/>
                    </a:cubicBezTo>
                    <a:cubicBezTo>
                      <a:pt x="7266" y="127"/>
                      <a:pt x="6568" y="0"/>
                      <a:pt x="58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44"/>
              <p:cNvSpPr/>
              <p:nvPr/>
            </p:nvSpPr>
            <p:spPr>
              <a:xfrm>
                <a:off x="1343563" y="2919811"/>
                <a:ext cx="524603" cy="746741"/>
              </a:xfrm>
              <a:custGeom>
                <a:avLst/>
                <a:gdLst/>
                <a:ahLst/>
                <a:cxnLst/>
                <a:rect l="l" t="t" r="r" b="b"/>
                <a:pathLst>
                  <a:path w="13062" h="18593" extrusionOk="0">
                    <a:moveTo>
                      <a:pt x="6372" y="548"/>
                    </a:moveTo>
                    <a:cubicBezTo>
                      <a:pt x="7068" y="548"/>
                      <a:pt x="7766" y="675"/>
                      <a:pt x="8466" y="936"/>
                    </a:cubicBezTo>
                    <a:cubicBezTo>
                      <a:pt x="9359" y="1257"/>
                      <a:pt x="10121" y="1793"/>
                      <a:pt x="10704" y="2555"/>
                    </a:cubicBezTo>
                    <a:cubicBezTo>
                      <a:pt x="11145" y="3139"/>
                      <a:pt x="11395" y="3817"/>
                      <a:pt x="11621" y="4508"/>
                    </a:cubicBezTo>
                    <a:cubicBezTo>
                      <a:pt x="11907" y="5401"/>
                      <a:pt x="12026" y="6318"/>
                      <a:pt x="12038" y="7258"/>
                    </a:cubicBezTo>
                    <a:cubicBezTo>
                      <a:pt x="12074" y="8318"/>
                      <a:pt x="12014" y="9342"/>
                      <a:pt x="11788" y="10366"/>
                    </a:cubicBezTo>
                    <a:cubicBezTo>
                      <a:pt x="11550" y="11473"/>
                      <a:pt x="11204" y="12545"/>
                      <a:pt x="10704" y="13557"/>
                    </a:cubicBezTo>
                    <a:cubicBezTo>
                      <a:pt x="10145" y="14652"/>
                      <a:pt x="9430" y="15640"/>
                      <a:pt x="8407" y="16354"/>
                    </a:cubicBezTo>
                    <a:cubicBezTo>
                      <a:pt x="7406" y="17057"/>
                      <a:pt x="6299" y="17426"/>
                      <a:pt x="5085" y="17521"/>
                    </a:cubicBezTo>
                    <a:cubicBezTo>
                      <a:pt x="4842" y="17544"/>
                      <a:pt x="4600" y="17555"/>
                      <a:pt x="4359" y="17555"/>
                    </a:cubicBezTo>
                    <a:cubicBezTo>
                      <a:pt x="3582" y="17555"/>
                      <a:pt x="2812" y="17439"/>
                      <a:pt x="2049" y="17212"/>
                    </a:cubicBezTo>
                    <a:cubicBezTo>
                      <a:pt x="1691" y="17105"/>
                      <a:pt x="1322" y="16974"/>
                      <a:pt x="1037" y="16724"/>
                    </a:cubicBezTo>
                    <a:cubicBezTo>
                      <a:pt x="822" y="16533"/>
                      <a:pt x="715" y="16271"/>
                      <a:pt x="739" y="15997"/>
                    </a:cubicBezTo>
                    <a:cubicBezTo>
                      <a:pt x="834" y="15188"/>
                      <a:pt x="1144" y="14473"/>
                      <a:pt x="1668" y="13854"/>
                    </a:cubicBezTo>
                    <a:cubicBezTo>
                      <a:pt x="1751" y="13756"/>
                      <a:pt x="1848" y="13730"/>
                      <a:pt x="1951" y="13730"/>
                    </a:cubicBezTo>
                    <a:cubicBezTo>
                      <a:pt x="2010" y="13730"/>
                      <a:pt x="2071" y="13738"/>
                      <a:pt x="2132" y="13747"/>
                    </a:cubicBezTo>
                    <a:cubicBezTo>
                      <a:pt x="2465" y="13818"/>
                      <a:pt x="2799" y="13938"/>
                      <a:pt x="3156" y="13973"/>
                    </a:cubicBezTo>
                    <a:cubicBezTo>
                      <a:pt x="3516" y="14002"/>
                      <a:pt x="3874" y="14024"/>
                      <a:pt x="4228" y="14024"/>
                    </a:cubicBezTo>
                    <a:cubicBezTo>
                      <a:pt x="4916" y="14024"/>
                      <a:pt x="5591" y="13938"/>
                      <a:pt x="6251" y="13640"/>
                    </a:cubicBezTo>
                    <a:cubicBezTo>
                      <a:pt x="7561" y="13045"/>
                      <a:pt x="8049" y="11806"/>
                      <a:pt x="7847" y="10592"/>
                    </a:cubicBezTo>
                    <a:cubicBezTo>
                      <a:pt x="7823" y="10497"/>
                      <a:pt x="7811" y="10413"/>
                      <a:pt x="7704" y="10378"/>
                    </a:cubicBezTo>
                    <a:cubicBezTo>
                      <a:pt x="7693" y="10375"/>
                      <a:pt x="7682" y="10373"/>
                      <a:pt x="7672" y="10373"/>
                    </a:cubicBezTo>
                    <a:cubicBezTo>
                      <a:pt x="7597" y="10373"/>
                      <a:pt x="7553" y="10444"/>
                      <a:pt x="7490" y="10497"/>
                    </a:cubicBezTo>
                    <a:cubicBezTo>
                      <a:pt x="7073" y="10937"/>
                      <a:pt x="6537" y="11151"/>
                      <a:pt x="5978" y="11330"/>
                    </a:cubicBezTo>
                    <a:cubicBezTo>
                      <a:pt x="5763" y="11407"/>
                      <a:pt x="5549" y="11437"/>
                      <a:pt x="5332" y="11437"/>
                    </a:cubicBezTo>
                    <a:cubicBezTo>
                      <a:pt x="5114" y="11437"/>
                      <a:pt x="4894" y="11407"/>
                      <a:pt x="4668" y="11366"/>
                    </a:cubicBezTo>
                    <a:cubicBezTo>
                      <a:pt x="3751" y="11199"/>
                      <a:pt x="2942" y="10830"/>
                      <a:pt x="2287" y="10163"/>
                    </a:cubicBezTo>
                    <a:cubicBezTo>
                      <a:pt x="1644" y="9508"/>
                      <a:pt x="1203" y="8699"/>
                      <a:pt x="917" y="7842"/>
                    </a:cubicBezTo>
                    <a:cubicBezTo>
                      <a:pt x="572" y="6794"/>
                      <a:pt x="501" y="5758"/>
                      <a:pt x="775" y="4698"/>
                    </a:cubicBezTo>
                    <a:cubicBezTo>
                      <a:pt x="977" y="3865"/>
                      <a:pt x="1418" y="3115"/>
                      <a:pt x="1989" y="2496"/>
                    </a:cubicBezTo>
                    <a:cubicBezTo>
                      <a:pt x="2537" y="1900"/>
                      <a:pt x="3156" y="1388"/>
                      <a:pt x="3894" y="1079"/>
                    </a:cubicBezTo>
                    <a:cubicBezTo>
                      <a:pt x="4717" y="729"/>
                      <a:pt x="5543" y="548"/>
                      <a:pt x="6372" y="548"/>
                    </a:cubicBezTo>
                    <a:close/>
                    <a:moveTo>
                      <a:pt x="6533" y="1"/>
                    </a:moveTo>
                    <a:cubicBezTo>
                      <a:pt x="6428" y="1"/>
                      <a:pt x="6322" y="3"/>
                      <a:pt x="6216" y="7"/>
                    </a:cubicBezTo>
                    <a:cubicBezTo>
                      <a:pt x="5049" y="55"/>
                      <a:pt x="3977" y="424"/>
                      <a:pt x="2989" y="1067"/>
                    </a:cubicBezTo>
                    <a:cubicBezTo>
                      <a:pt x="1858" y="1793"/>
                      <a:pt x="953" y="2722"/>
                      <a:pt x="441" y="3984"/>
                    </a:cubicBezTo>
                    <a:cubicBezTo>
                      <a:pt x="60" y="4948"/>
                      <a:pt x="1" y="5960"/>
                      <a:pt x="13" y="6972"/>
                    </a:cubicBezTo>
                    <a:cubicBezTo>
                      <a:pt x="13" y="7484"/>
                      <a:pt x="108" y="7973"/>
                      <a:pt x="251" y="8449"/>
                    </a:cubicBezTo>
                    <a:cubicBezTo>
                      <a:pt x="417" y="8996"/>
                      <a:pt x="703" y="9508"/>
                      <a:pt x="1025" y="9985"/>
                    </a:cubicBezTo>
                    <a:cubicBezTo>
                      <a:pt x="1418" y="10544"/>
                      <a:pt x="1858" y="11056"/>
                      <a:pt x="2430" y="11437"/>
                    </a:cubicBezTo>
                    <a:cubicBezTo>
                      <a:pt x="3145" y="11946"/>
                      <a:pt x="3917" y="12180"/>
                      <a:pt x="4731" y="12180"/>
                    </a:cubicBezTo>
                    <a:cubicBezTo>
                      <a:pt x="5042" y="12180"/>
                      <a:pt x="5358" y="12146"/>
                      <a:pt x="5680" y="12080"/>
                    </a:cubicBezTo>
                    <a:cubicBezTo>
                      <a:pt x="6251" y="11973"/>
                      <a:pt x="6787" y="11794"/>
                      <a:pt x="7287" y="11497"/>
                    </a:cubicBezTo>
                    <a:lnTo>
                      <a:pt x="7287" y="11497"/>
                    </a:lnTo>
                    <a:cubicBezTo>
                      <a:pt x="7228" y="11842"/>
                      <a:pt x="7109" y="12152"/>
                      <a:pt x="6954" y="12449"/>
                    </a:cubicBezTo>
                    <a:cubicBezTo>
                      <a:pt x="6632" y="12997"/>
                      <a:pt x="6132" y="13271"/>
                      <a:pt x="5549" y="13402"/>
                    </a:cubicBezTo>
                    <a:cubicBezTo>
                      <a:pt x="5136" y="13498"/>
                      <a:pt x="4723" y="13542"/>
                      <a:pt x="4310" y="13542"/>
                    </a:cubicBezTo>
                    <a:cubicBezTo>
                      <a:pt x="3701" y="13542"/>
                      <a:pt x="3093" y="13446"/>
                      <a:pt x="2489" y="13283"/>
                    </a:cubicBezTo>
                    <a:cubicBezTo>
                      <a:pt x="2334" y="13245"/>
                      <a:pt x="2193" y="13226"/>
                      <a:pt x="2062" y="13226"/>
                    </a:cubicBezTo>
                    <a:cubicBezTo>
                      <a:pt x="1690" y="13226"/>
                      <a:pt x="1402" y="13383"/>
                      <a:pt x="1120" y="13735"/>
                    </a:cubicBezTo>
                    <a:cubicBezTo>
                      <a:pt x="501" y="14473"/>
                      <a:pt x="227" y="15342"/>
                      <a:pt x="167" y="16295"/>
                    </a:cubicBezTo>
                    <a:cubicBezTo>
                      <a:pt x="144" y="16664"/>
                      <a:pt x="239" y="17021"/>
                      <a:pt x="477" y="17319"/>
                    </a:cubicBezTo>
                    <a:cubicBezTo>
                      <a:pt x="727" y="17652"/>
                      <a:pt x="1084" y="17807"/>
                      <a:pt x="1453" y="17962"/>
                    </a:cubicBezTo>
                    <a:cubicBezTo>
                      <a:pt x="2072" y="18200"/>
                      <a:pt x="2727" y="18343"/>
                      <a:pt x="3358" y="18450"/>
                    </a:cubicBezTo>
                    <a:cubicBezTo>
                      <a:pt x="3868" y="18538"/>
                      <a:pt x="4373" y="18593"/>
                      <a:pt x="4874" y="18593"/>
                    </a:cubicBezTo>
                    <a:cubicBezTo>
                      <a:pt x="5461" y="18593"/>
                      <a:pt x="6042" y="18517"/>
                      <a:pt x="6621" y="18331"/>
                    </a:cubicBezTo>
                    <a:cubicBezTo>
                      <a:pt x="7764" y="17962"/>
                      <a:pt x="8716" y="17271"/>
                      <a:pt x="9609" y="16497"/>
                    </a:cubicBezTo>
                    <a:cubicBezTo>
                      <a:pt x="10657" y="15593"/>
                      <a:pt x="11335" y="14414"/>
                      <a:pt x="11859" y="13152"/>
                    </a:cubicBezTo>
                    <a:cubicBezTo>
                      <a:pt x="12157" y="12437"/>
                      <a:pt x="12324" y="11711"/>
                      <a:pt x="12514" y="10961"/>
                    </a:cubicBezTo>
                    <a:cubicBezTo>
                      <a:pt x="12907" y="9616"/>
                      <a:pt x="13062" y="8175"/>
                      <a:pt x="12883" y="6722"/>
                    </a:cubicBezTo>
                    <a:cubicBezTo>
                      <a:pt x="12752" y="5591"/>
                      <a:pt x="12490" y="4496"/>
                      <a:pt x="12026" y="3436"/>
                    </a:cubicBezTo>
                    <a:cubicBezTo>
                      <a:pt x="11609" y="2496"/>
                      <a:pt x="10895" y="1817"/>
                      <a:pt x="10109" y="1186"/>
                    </a:cubicBezTo>
                    <a:cubicBezTo>
                      <a:pt x="9062" y="349"/>
                      <a:pt x="7842" y="1"/>
                      <a:pt x="65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44"/>
              <p:cNvSpPr/>
              <p:nvPr/>
            </p:nvSpPr>
            <p:spPr>
              <a:xfrm>
                <a:off x="1529313" y="3067842"/>
                <a:ext cx="157839" cy="157437"/>
              </a:xfrm>
              <a:custGeom>
                <a:avLst/>
                <a:gdLst/>
                <a:ahLst/>
                <a:cxnLst/>
                <a:rect l="l" t="t" r="r" b="b"/>
                <a:pathLst>
                  <a:path w="3930" h="3920" extrusionOk="0">
                    <a:moveTo>
                      <a:pt x="2128" y="451"/>
                    </a:moveTo>
                    <a:cubicBezTo>
                      <a:pt x="2460" y="451"/>
                      <a:pt x="2768" y="653"/>
                      <a:pt x="3013" y="1062"/>
                    </a:cubicBezTo>
                    <a:cubicBezTo>
                      <a:pt x="3156" y="1300"/>
                      <a:pt x="3216" y="1562"/>
                      <a:pt x="3216" y="1907"/>
                    </a:cubicBezTo>
                    <a:cubicBezTo>
                      <a:pt x="3192" y="2848"/>
                      <a:pt x="2597" y="3396"/>
                      <a:pt x="1644" y="3396"/>
                    </a:cubicBezTo>
                    <a:cubicBezTo>
                      <a:pt x="1001" y="3396"/>
                      <a:pt x="632" y="2919"/>
                      <a:pt x="680" y="2193"/>
                    </a:cubicBezTo>
                    <a:cubicBezTo>
                      <a:pt x="715" y="1634"/>
                      <a:pt x="942" y="1145"/>
                      <a:pt x="1358" y="788"/>
                    </a:cubicBezTo>
                    <a:cubicBezTo>
                      <a:pt x="1618" y="564"/>
                      <a:pt x="1880" y="451"/>
                      <a:pt x="2128" y="451"/>
                    </a:cubicBezTo>
                    <a:close/>
                    <a:moveTo>
                      <a:pt x="1756" y="0"/>
                    </a:moveTo>
                    <a:cubicBezTo>
                      <a:pt x="1460" y="0"/>
                      <a:pt x="1183" y="70"/>
                      <a:pt x="977" y="205"/>
                    </a:cubicBezTo>
                    <a:cubicBezTo>
                      <a:pt x="299" y="657"/>
                      <a:pt x="37" y="1312"/>
                      <a:pt x="25" y="2086"/>
                    </a:cubicBezTo>
                    <a:cubicBezTo>
                      <a:pt x="1" y="2348"/>
                      <a:pt x="60" y="2622"/>
                      <a:pt x="144" y="2872"/>
                    </a:cubicBezTo>
                    <a:cubicBezTo>
                      <a:pt x="346" y="3539"/>
                      <a:pt x="822" y="3920"/>
                      <a:pt x="1454" y="3920"/>
                    </a:cubicBezTo>
                    <a:cubicBezTo>
                      <a:pt x="2906" y="3920"/>
                      <a:pt x="3930" y="2431"/>
                      <a:pt x="3418" y="1062"/>
                    </a:cubicBezTo>
                    <a:cubicBezTo>
                      <a:pt x="3140" y="335"/>
                      <a:pt x="2403" y="0"/>
                      <a:pt x="17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44"/>
              <p:cNvSpPr/>
              <p:nvPr/>
            </p:nvSpPr>
            <p:spPr>
              <a:xfrm>
                <a:off x="1361950" y="2937653"/>
                <a:ext cx="463877" cy="682963"/>
              </a:xfrm>
              <a:custGeom>
                <a:avLst/>
                <a:gdLst/>
                <a:ahLst/>
                <a:cxnLst/>
                <a:rect l="l" t="t" r="r" b="b"/>
                <a:pathLst>
                  <a:path w="11550" h="17005" extrusionOk="0">
                    <a:moveTo>
                      <a:pt x="5923" y="3229"/>
                    </a:moveTo>
                    <a:cubicBezTo>
                      <a:pt x="6570" y="3229"/>
                      <a:pt x="7307" y="3569"/>
                      <a:pt x="7585" y="4296"/>
                    </a:cubicBezTo>
                    <a:cubicBezTo>
                      <a:pt x="8097" y="5665"/>
                      <a:pt x="7073" y="7153"/>
                      <a:pt x="5620" y="7153"/>
                    </a:cubicBezTo>
                    <a:cubicBezTo>
                      <a:pt x="4989" y="7153"/>
                      <a:pt x="4513" y="6784"/>
                      <a:pt x="4310" y="6093"/>
                    </a:cubicBezTo>
                    <a:cubicBezTo>
                      <a:pt x="4227" y="5843"/>
                      <a:pt x="4168" y="5582"/>
                      <a:pt x="4191" y="5308"/>
                    </a:cubicBezTo>
                    <a:cubicBezTo>
                      <a:pt x="4203" y="4534"/>
                      <a:pt x="4465" y="3879"/>
                      <a:pt x="5144" y="3438"/>
                    </a:cubicBezTo>
                    <a:cubicBezTo>
                      <a:pt x="5350" y="3300"/>
                      <a:pt x="5627" y="3229"/>
                      <a:pt x="5923" y="3229"/>
                    </a:cubicBezTo>
                    <a:close/>
                    <a:moveTo>
                      <a:pt x="5885" y="1"/>
                    </a:moveTo>
                    <a:cubicBezTo>
                      <a:pt x="5051" y="1"/>
                      <a:pt x="4221" y="182"/>
                      <a:pt x="3394" y="533"/>
                    </a:cubicBezTo>
                    <a:cubicBezTo>
                      <a:pt x="2656" y="843"/>
                      <a:pt x="2036" y="1343"/>
                      <a:pt x="1489" y="1938"/>
                    </a:cubicBezTo>
                    <a:cubicBezTo>
                      <a:pt x="917" y="2569"/>
                      <a:pt x="477" y="3307"/>
                      <a:pt x="274" y="4141"/>
                    </a:cubicBezTo>
                    <a:cubicBezTo>
                      <a:pt x="0" y="5201"/>
                      <a:pt x="72" y="6248"/>
                      <a:pt x="417" y="7284"/>
                    </a:cubicBezTo>
                    <a:cubicBezTo>
                      <a:pt x="703" y="8153"/>
                      <a:pt x="1143" y="8951"/>
                      <a:pt x="1786" y="9606"/>
                    </a:cubicBezTo>
                    <a:cubicBezTo>
                      <a:pt x="2441" y="10273"/>
                      <a:pt x="3251" y="10654"/>
                      <a:pt x="4168" y="10808"/>
                    </a:cubicBezTo>
                    <a:cubicBezTo>
                      <a:pt x="4394" y="10856"/>
                      <a:pt x="4614" y="10886"/>
                      <a:pt x="4831" y="10886"/>
                    </a:cubicBezTo>
                    <a:cubicBezTo>
                      <a:pt x="5049" y="10886"/>
                      <a:pt x="5263" y="10856"/>
                      <a:pt x="5477" y="10785"/>
                    </a:cubicBezTo>
                    <a:cubicBezTo>
                      <a:pt x="6037" y="10606"/>
                      <a:pt x="6573" y="10380"/>
                      <a:pt x="6989" y="9951"/>
                    </a:cubicBezTo>
                    <a:cubicBezTo>
                      <a:pt x="7050" y="9901"/>
                      <a:pt x="7094" y="9824"/>
                      <a:pt x="7164" y="9824"/>
                    </a:cubicBezTo>
                    <a:cubicBezTo>
                      <a:pt x="7176" y="9824"/>
                      <a:pt x="7189" y="9827"/>
                      <a:pt x="7204" y="9832"/>
                    </a:cubicBezTo>
                    <a:cubicBezTo>
                      <a:pt x="7311" y="9856"/>
                      <a:pt x="7323" y="9951"/>
                      <a:pt x="7347" y="10034"/>
                    </a:cubicBezTo>
                    <a:cubicBezTo>
                      <a:pt x="7549" y="11261"/>
                      <a:pt x="7061" y="12499"/>
                      <a:pt x="5751" y="13094"/>
                    </a:cubicBezTo>
                    <a:cubicBezTo>
                      <a:pt x="5094" y="13384"/>
                      <a:pt x="4422" y="13473"/>
                      <a:pt x="3737" y="13473"/>
                    </a:cubicBezTo>
                    <a:cubicBezTo>
                      <a:pt x="3380" y="13473"/>
                      <a:pt x="3019" y="13448"/>
                      <a:pt x="2656" y="13416"/>
                    </a:cubicBezTo>
                    <a:cubicBezTo>
                      <a:pt x="2298" y="13392"/>
                      <a:pt x="1965" y="13273"/>
                      <a:pt x="1632" y="13190"/>
                    </a:cubicBezTo>
                    <a:cubicBezTo>
                      <a:pt x="1576" y="13182"/>
                      <a:pt x="1520" y="13175"/>
                      <a:pt x="1466" y="13175"/>
                    </a:cubicBezTo>
                    <a:cubicBezTo>
                      <a:pt x="1358" y="13175"/>
                      <a:pt x="1255" y="13202"/>
                      <a:pt x="1167" y="13297"/>
                    </a:cubicBezTo>
                    <a:cubicBezTo>
                      <a:pt x="643" y="13928"/>
                      <a:pt x="334" y="14642"/>
                      <a:pt x="239" y="15440"/>
                    </a:cubicBezTo>
                    <a:cubicBezTo>
                      <a:pt x="215" y="15726"/>
                      <a:pt x="322" y="15976"/>
                      <a:pt x="536" y="16166"/>
                    </a:cubicBezTo>
                    <a:cubicBezTo>
                      <a:pt x="822" y="16428"/>
                      <a:pt x="1191" y="16559"/>
                      <a:pt x="1548" y="16666"/>
                    </a:cubicBezTo>
                    <a:cubicBezTo>
                      <a:pt x="2319" y="16895"/>
                      <a:pt x="3096" y="17005"/>
                      <a:pt x="3880" y="17005"/>
                    </a:cubicBezTo>
                    <a:cubicBezTo>
                      <a:pt x="4114" y="17005"/>
                      <a:pt x="4349" y="16995"/>
                      <a:pt x="4584" y="16976"/>
                    </a:cubicBezTo>
                    <a:cubicBezTo>
                      <a:pt x="5799" y="16869"/>
                      <a:pt x="6906" y="16500"/>
                      <a:pt x="7906" y="15797"/>
                    </a:cubicBezTo>
                    <a:cubicBezTo>
                      <a:pt x="8930" y="15083"/>
                      <a:pt x="9644" y="14106"/>
                      <a:pt x="10204" y="12999"/>
                    </a:cubicBezTo>
                    <a:cubicBezTo>
                      <a:pt x="10704" y="11987"/>
                      <a:pt x="11049" y="10916"/>
                      <a:pt x="11288" y="9820"/>
                    </a:cubicBezTo>
                    <a:cubicBezTo>
                      <a:pt x="11514" y="8808"/>
                      <a:pt x="11549" y="7760"/>
                      <a:pt x="11549" y="6725"/>
                    </a:cubicBezTo>
                    <a:cubicBezTo>
                      <a:pt x="11549" y="5772"/>
                      <a:pt x="11419" y="4867"/>
                      <a:pt x="11121" y="3950"/>
                    </a:cubicBezTo>
                    <a:cubicBezTo>
                      <a:pt x="10895" y="3272"/>
                      <a:pt x="10645" y="2581"/>
                      <a:pt x="10204" y="1998"/>
                    </a:cubicBezTo>
                    <a:cubicBezTo>
                      <a:pt x="9621" y="1248"/>
                      <a:pt x="8859" y="712"/>
                      <a:pt x="7966" y="379"/>
                    </a:cubicBezTo>
                    <a:cubicBezTo>
                      <a:pt x="7270" y="125"/>
                      <a:pt x="6576" y="1"/>
                      <a:pt x="58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7" name="Google Shape;1777;p44"/>
            <p:cNvSpPr/>
            <p:nvPr/>
          </p:nvSpPr>
          <p:spPr>
            <a:xfrm>
              <a:off x="1343568" y="2903025"/>
              <a:ext cx="524603" cy="746460"/>
            </a:xfrm>
            <a:custGeom>
              <a:avLst/>
              <a:gdLst/>
              <a:ahLst/>
              <a:cxnLst/>
              <a:rect l="l" t="t" r="r" b="b"/>
              <a:pathLst>
                <a:path w="13062" h="18586" extrusionOk="0">
                  <a:moveTo>
                    <a:pt x="6385" y="547"/>
                  </a:moveTo>
                  <a:cubicBezTo>
                    <a:pt x="7076" y="547"/>
                    <a:pt x="7770" y="671"/>
                    <a:pt x="8466" y="925"/>
                  </a:cubicBezTo>
                  <a:cubicBezTo>
                    <a:pt x="9359" y="1258"/>
                    <a:pt x="10121" y="1794"/>
                    <a:pt x="10704" y="2544"/>
                  </a:cubicBezTo>
                  <a:cubicBezTo>
                    <a:pt x="11145" y="3127"/>
                    <a:pt x="11395" y="3818"/>
                    <a:pt x="11621" y="4496"/>
                  </a:cubicBezTo>
                  <a:cubicBezTo>
                    <a:pt x="11907" y="5389"/>
                    <a:pt x="12026" y="6318"/>
                    <a:pt x="12038" y="7247"/>
                  </a:cubicBezTo>
                  <a:cubicBezTo>
                    <a:pt x="12073" y="8306"/>
                    <a:pt x="12014" y="9342"/>
                    <a:pt x="11788" y="10366"/>
                  </a:cubicBezTo>
                  <a:cubicBezTo>
                    <a:pt x="11549" y="11462"/>
                    <a:pt x="11204" y="12533"/>
                    <a:pt x="10704" y="13545"/>
                  </a:cubicBezTo>
                  <a:cubicBezTo>
                    <a:pt x="10144" y="14652"/>
                    <a:pt x="9430" y="15629"/>
                    <a:pt x="8406" y="16343"/>
                  </a:cubicBezTo>
                  <a:cubicBezTo>
                    <a:pt x="7406" y="17046"/>
                    <a:pt x="6299" y="17415"/>
                    <a:pt x="5084" y="17522"/>
                  </a:cubicBezTo>
                  <a:cubicBezTo>
                    <a:pt x="4849" y="17541"/>
                    <a:pt x="4614" y="17551"/>
                    <a:pt x="4380" y="17551"/>
                  </a:cubicBezTo>
                  <a:cubicBezTo>
                    <a:pt x="3596" y="17551"/>
                    <a:pt x="2819" y="17441"/>
                    <a:pt x="2048" y="17212"/>
                  </a:cubicBezTo>
                  <a:cubicBezTo>
                    <a:pt x="1691" y="17105"/>
                    <a:pt x="1322" y="16974"/>
                    <a:pt x="1036" y="16712"/>
                  </a:cubicBezTo>
                  <a:cubicBezTo>
                    <a:pt x="822" y="16522"/>
                    <a:pt x="715" y="16272"/>
                    <a:pt x="739" y="15986"/>
                  </a:cubicBezTo>
                  <a:cubicBezTo>
                    <a:pt x="834" y="15188"/>
                    <a:pt x="1143" y="14474"/>
                    <a:pt x="1667" y="13843"/>
                  </a:cubicBezTo>
                  <a:cubicBezTo>
                    <a:pt x="1755" y="13748"/>
                    <a:pt x="1858" y="13721"/>
                    <a:pt x="1966" y="13721"/>
                  </a:cubicBezTo>
                  <a:cubicBezTo>
                    <a:pt x="2020" y="13721"/>
                    <a:pt x="2076" y="13728"/>
                    <a:pt x="2132" y="13736"/>
                  </a:cubicBezTo>
                  <a:cubicBezTo>
                    <a:pt x="2465" y="13819"/>
                    <a:pt x="2798" y="13938"/>
                    <a:pt x="3156" y="13962"/>
                  </a:cubicBezTo>
                  <a:cubicBezTo>
                    <a:pt x="3519" y="13994"/>
                    <a:pt x="3880" y="14019"/>
                    <a:pt x="4237" y="14019"/>
                  </a:cubicBezTo>
                  <a:cubicBezTo>
                    <a:pt x="4922" y="14019"/>
                    <a:pt x="5594" y="13930"/>
                    <a:pt x="6251" y="13640"/>
                  </a:cubicBezTo>
                  <a:cubicBezTo>
                    <a:pt x="7561" y="13045"/>
                    <a:pt x="8049" y="11807"/>
                    <a:pt x="7847" y="10580"/>
                  </a:cubicBezTo>
                  <a:cubicBezTo>
                    <a:pt x="7823" y="10497"/>
                    <a:pt x="7811" y="10402"/>
                    <a:pt x="7704" y="10378"/>
                  </a:cubicBezTo>
                  <a:cubicBezTo>
                    <a:pt x="7689" y="10373"/>
                    <a:pt x="7676" y="10370"/>
                    <a:pt x="7664" y="10370"/>
                  </a:cubicBezTo>
                  <a:cubicBezTo>
                    <a:pt x="7594" y="10370"/>
                    <a:pt x="7550" y="10447"/>
                    <a:pt x="7489" y="10497"/>
                  </a:cubicBezTo>
                  <a:cubicBezTo>
                    <a:pt x="7073" y="10926"/>
                    <a:pt x="6537" y="11152"/>
                    <a:pt x="5977" y="11331"/>
                  </a:cubicBezTo>
                  <a:cubicBezTo>
                    <a:pt x="5763" y="11402"/>
                    <a:pt x="5549" y="11432"/>
                    <a:pt x="5331" y="11432"/>
                  </a:cubicBezTo>
                  <a:cubicBezTo>
                    <a:pt x="5114" y="11432"/>
                    <a:pt x="4894" y="11402"/>
                    <a:pt x="4668" y="11354"/>
                  </a:cubicBezTo>
                  <a:cubicBezTo>
                    <a:pt x="3751" y="11200"/>
                    <a:pt x="2941" y="10819"/>
                    <a:pt x="2286" y="10152"/>
                  </a:cubicBezTo>
                  <a:cubicBezTo>
                    <a:pt x="1643" y="9497"/>
                    <a:pt x="1203" y="8699"/>
                    <a:pt x="917" y="7830"/>
                  </a:cubicBezTo>
                  <a:cubicBezTo>
                    <a:pt x="572" y="6794"/>
                    <a:pt x="500" y="5747"/>
                    <a:pt x="774" y="4687"/>
                  </a:cubicBezTo>
                  <a:cubicBezTo>
                    <a:pt x="977" y="3853"/>
                    <a:pt x="1417" y="3115"/>
                    <a:pt x="1989" y="2484"/>
                  </a:cubicBezTo>
                  <a:cubicBezTo>
                    <a:pt x="2536" y="1889"/>
                    <a:pt x="3156" y="1389"/>
                    <a:pt x="3894" y="1079"/>
                  </a:cubicBezTo>
                  <a:cubicBezTo>
                    <a:pt x="4721" y="728"/>
                    <a:pt x="5551" y="547"/>
                    <a:pt x="6385" y="547"/>
                  </a:cubicBezTo>
                  <a:close/>
                  <a:moveTo>
                    <a:pt x="6542" y="1"/>
                  </a:moveTo>
                  <a:cubicBezTo>
                    <a:pt x="6434" y="1"/>
                    <a:pt x="6325" y="3"/>
                    <a:pt x="6215" y="8"/>
                  </a:cubicBezTo>
                  <a:cubicBezTo>
                    <a:pt x="5049" y="55"/>
                    <a:pt x="3977" y="424"/>
                    <a:pt x="2989" y="1067"/>
                  </a:cubicBezTo>
                  <a:cubicBezTo>
                    <a:pt x="1858" y="1794"/>
                    <a:pt x="953" y="2710"/>
                    <a:pt x="441" y="3984"/>
                  </a:cubicBezTo>
                  <a:cubicBezTo>
                    <a:pt x="60" y="4949"/>
                    <a:pt x="0" y="5961"/>
                    <a:pt x="12" y="6973"/>
                  </a:cubicBezTo>
                  <a:cubicBezTo>
                    <a:pt x="12" y="7473"/>
                    <a:pt x="108" y="7973"/>
                    <a:pt x="250" y="8449"/>
                  </a:cubicBezTo>
                  <a:cubicBezTo>
                    <a:pt x="417" y="8997"/>
                    <a:pt x="703" y="9497"/>
                    <a:pt x="1024" y="9973"/>
                  </a:cubicBezTo>
                  <a:cubicBezTo>
                    <a:pt x="1417" y="10545"/>
                    <a:pt x="1858" y="11045"/>
                    <a:pt x="2429" y="11438"/>
                  </a:cubicBezTo>
                  <a:cubicBezTo>
                    <a:pt x="3139" y="11943"/>
                    <a:pt x="3905" y="12171"/>
                    <a:pt x="4713" y="12171"/>
                  </a:cubicBezTo>
                  <a:cubicBezTo>
                    <a:pt x="5029" y="12171"/>
                    <a:pt x="5351" y="12136"/>
                    <a:pt x="5680" y="12069"/>
                  </a:cubicBezTo>
                  <a:cubicBezTo>
                    <a:pt x="6251" y="11973"/>
                    <a:pt x="6787" y="11795"/>
                    <a:pt x="7287" y="11497"/>
                  </a:cubicBezTo>
                  <a:lnTo>
                    <a:pt x="7287" y="11497"/>
                  </a:lnTo>
                  <a:cubicBezTo>
                    <a:pt x="7227" y="11831"/>
                    <a:pt x="7108" y="12152"/>
                    <a:pt x="6954" y="12450"/>
                  </a:cubicBezTo>
                  <a:cubicBezTo>
                    <a:pt x="6632" y="12997"/>
                    <a:pt x="6132" y="13259"/>
                    <a:pt x="5549" y="13402"/>
                  </a:cubicBezTo>
                  <a:cubicBezTo>
                    <a:pt x="5143" y="13497"/>
                    <a:pt x="4737" y="13539"/>
                    <a:pt x="4332" y="13539"/>
                  </a:cubicBezTo>
                  <a:cubicBezTo>
                    <a:pt x="3715" y="13539"/>
                    <a:pt x="3100" y="13441"/>
                    <a:pt x="2489" y="13283"/>
                  </a:cubicBezTo>
                  <a:cubicBezTo>
                    <a:pt x="2327" y="13241"/>
                    <a:pt x="2181" y="13219"/>
                    <a:pt x="2045" y="13219"/>
                  </a:cubicBezTo>
                  <a:cubicBezTo>
                    <a:pt x="1681" y="13219"/>
                    <a:pt x="1397" y="13377"/>
                    <a:pt x="1120" y="13724"/>
                  </a:cubicBezTo>
                  <a:cubicBezTo>
                    <a:pt x="500" y="14474"/>
                    <a:pt x="227" y="15331"/>
                    <a:pt x="167" y="16284"/>
                  </a:cubicBezTo>
                  <a:cubicBezTo>
                    <a:pt x="143" y="16653"/>
                    <a:pt x="238" y="17010"/>
                    <a:pt x="477" y="17307"/>
                  </a:cubicBezTo>
                  <a:cubicBezTo>
                    <a:pt x="727" y="17641"/>
                    <a:pt x="1084" y="17808"/>
                    <a:pt x="1453" y="17950"/>
                  </a:cubicBezTo>
                  <a:cubicBezTo>
                    <a:pt x="2072" y="18189"/>
                    <a:pt x="2727" y="18343"/>
                    <a:pt x="3358" y="18439"/>
                  </a:cubicBezTo>
                  <a:cubicBezTo>
                    <a:pt x="3863" y="18531"/>
                    <a:pt x="4362" y="18586"/>
                    <a:pt x="4858" y="18586"/>
                  </a:cubicBezTo>
                  <a:cubicBezTo>
                    <a:pt x="5450" y="18586"/>
                    <a:pt x="6037" y="18507"/>
                    <a:pt x="6620" y="18319"/>
                  </a:cubicBezTo>
                  <a:cubicBezTo>
                    <a:pt x="7763" y="17950"/>
                    <a:pt x="8716" y="17272"/>
                    <a:pt x="9609" y="16498"/>
                  </a:cubicBezTo>
                  <a:cubicBezTo>
                    <a:pt x="10656" y="15581"/>
                    <a:pt x="11335" y="14414"/>
                    <a:pt x="11859" y="13140"/>
                  </a:cubicBezTo>
                  <a:cubicBezTo>
                    <a:pt x="12157" y="12438"/>
                    <a:pt x="12323" y="11700"/>
                    <a:pt x="12514" y="10961"/>
                  </a:cubicBezTo>
                  <a:cubicBezTo>
                    <a:pt x="12907" y="9604"/>
                    <a:pt x="13062" y="8175"/>
                    <a:pt x="12883" y="6723"/>
                  </a:cubicBezTo>
                  <a:cubicBezTo>
                    <a:pt x="12752" y="5592"/>
                    <a:pt x="12490" y="4484"/>
                    <a:pt x="12026" y="3425"/>
                  </a:cubicBezTo>
                  <a:cubicBezTo>
                    <a:pt x="11609" y="2496"/>
                    <a:pt x="10895" y="1806"/>
                    <a:pt x="10109" y="1175"/>
                  </a:cubicBezTo>
                  <a:cubicBezTo>
                    <a:pt x="9064" y="339"/>
                    <a:pt x="7847" y="1"/>
                    <a:pt x="65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8" name="Google Shape;1778;p44"/>
          <p:cNvGrpSpPr/>
          <p:nvPr/>
        </p:nvGrpSpPr>
        <p:grpSpPr>
          <a:xfrm>
            <a:off x="883104" y="3363664"/>
            <a:ext cx="586007" cy="579226"/>
            <a:chOff x="2803224" y="2753692"/>
            <a:chExt cx="430381" cy="425401"/>
          </a:xfrm>
        </p:grpSpPr>
        <p:sp>
          <p:nvSpPr>
            <p:cNvPr id="1779" name="Google Shape;1779;p44"/>
            <p:cNvSpPr/>
            <p:nvPr/>
          </p:nvSpPr>
          <p:spPr>
            <a:xfrm>
              <a:off x="2812301" y="2781966"/>
              <a:ext cx="394556" cy="374234"/>
            </a:xfrm>
            <a:custGeom>
              <a:avLst/>
              <a:gdLst/>
              <a:ahLst/>
              <a:cxnLst/>
              <a:rect l="l" t="t" r="r" b="b"/>
              <a:pathLst>
                <a:path w="9824" h="9318" extrusionOk="0">
                  <a:moveTo>
                    <a:pt x="7204" y="1"/>
                  </a:moveTo>
                  <a:cubicBezTo>
                    <a:pt x="7108" y="1"/>
                    <a:pt x="7025" y="36"/>
                    <a:pt x="6930" y="108"/>
                  </a:cubicBezTo>
                  <a:cubicBezTo>
                    <a:pt x="6787" y="215"/>
                    <a:pt x="6632" y="346"/>
                    <a:pt x="6513" y="501"/>
                  </a:cubicBezTo>
                  <a:cubicBezTo>
                    <a:pt x="6085" y="1001"/>
                    <a:pt x="5668" y="1536"/>
                    <a:pt x="5251" y="2060"/>
                  </a:cubicBezTo>
                  <a:cubicBezTo>
                    <a:pt x="5107" y="2250"/>
                    <a:pt x="4984" y="2339"/>
                    <a:pt x="4848" y="2339"/>
                  </a:cubicBezTo>
                  <a:cubicBezTo>
                    <a:pt x="4736" y="2339"/>
                    <a:pt x="4615" y="2280"/>
                    <a:pt x="4465" y="2167"/>
                  </a:cubicBezTo>
                  <a:cubicBezTo>
                    <a:pt x="4060" y="1846"/>
                    <a:pt x="3679" y="1536"/>
                    <a:pt x="3275" y="1215"/>
                  </a:cubicBezTo>
                  <a:cubicBezTo>
                    <a:pt x="2906" y="917"/>
                    <a:pt x="2513" y="596"/>
                    <a:pt x="2084" y="382"/>
                  </a:cubicBezTo>
                  <a:cubicBezTo>
                    <a:pt x="1953" y="311"/>
                    <a:pt x="1860" y="272"/>
                    <a:pt x="1778" y="272"/>
                  </a:cubicBezTo>
                  <a:cubicBezTo>
                    <a:pt x="1668" y="272"/>
                    <a:pt x="1578" y="343"/>
                    <a:pt x="1441" y="501"/>
                  </a:cubicBezTo>
                  <a:cubicBezTo>
                    <a:pt x="1024" y="977"/>
                    <a:pt x="655" y="1465"/>
                    <a:pt x="358" y="2013"/>
                  </a:cubicBezTo>
                  <a:cubicBezTo>
                    <a:pt x="48" y="2584"/>
                    <a:pt x="0" y="2429"/>
                    <a:pt x="536" y="2918"/>
                  </a:cubicBezTo>
                  <a:cubicBezTo>
                    <a:pt x="1251" y="3560"/>
                    <a:pt x="2036" y="4096"/>
                    <a:pt x="2810" y="4668"/>
                  </a:cubicBezTo>
                  <a:cubicBezTo>
                    <a:pt x="3001" y="4811"/>
                    <a:pt x="3025" y="4870"/>
                    <a:pt x="2882" y="5096"/>
                  </a:cubicBezTo>
                  <a:cubicBezTo>
                    <a:pt x="2810" y="5204"/>
                    <a:pt x="2739" y="5323"/>
                    <a:pt x="2667" y="5418"/>
                  </a:cubicBezTo>
                  <a:cubicBezTo>
                    <a:pt x="2429" y="5751"/>
                    <a:pt x="2155" y="6049"/>
                    <a:pt x="1905" y="6347"/>
                  </a:cubicBezTo>
                  <a:cubicBezTo>
                    <a:pt x="1608" y="6692"/>
                    <a:pt x="1322" y="7049"/>
                    <a:pt x="1120" y="7466"/>
                  </a:cubicBezTo>
                  <a:cubicBezTo>
                    <a:pt x="1012" y="7668"/>
                    <a:pt x="1024" y="7847"/>
                    <a:pt x="1179" y="8025"/>
                  </a:cubicBezTo>
                  <a:cubicBezTo>
                    <a:pt x="1572" y="8502"/>
                    <a:pt x="2036" y="8906"/>
                    <a:pt x="2572" y="9228"/>
                  </a:cubicBezTo>
                  <a:cubicBezTo>
                    <a:pt x="2661" y="9287"/>
                    <a:pt x="2754" y="9317"/>
                    <a:pt x="2846" y="9317"/>
                  </a:cubicBezTo>
                  <a:cubicBezTo>
                    <a:pt x="2938" y="9317"/>
                    <a:pt x="3031" y="9287"/>
                    <a:pt x="3120" y="9228"/>
                  </a:cubicBezTo>
                  <a:cubicBezTo>
                    <a:pt x="3275" y="9144"/>
                    <a:pt x="3406" y="9025"/>
                    <a:pt x="3537" y="8906"/>
                  </a:cubicBezTo>
                  <a:cubicBezTo>
                    <a:pt x="4072" y="8394"/>
                    <a:pt x="4513" y="7787"/>
                    <a:pt x="5025" y="7251"/>
                  </a:cubicBezTo>
                  <a:cubicBezTo>
                    <a:pt x="5183" y="7087"/>
                    <a:pt x="5284" y="7006"/>
                    <a:pt x="5396" y="7006"/>
                  </a:cubicBezTo>
                  <a:cubicBezTo>
                    <a:pt x="5494" y="7006"/>
                    <a:pt x="5601" y="7069"/>
                    <a:pt x="5763" y="7192"/>
                  </a:cubicBezTo>
                  <a:cubicBezTo>
                    <a:pt x="5787" y="7204"/>
                    <a:pt x="5799" y="7228"/>
                    <a:pt x="5823" y="7239"/>
                  </a:cubicBezTo>
                  <a:cubicBezTo>
                    <a:pt x="6501" y="7799"/>
                    <a:pt x="7192" y="8359"/>
                    <a:pt x="7918" y="8859"/>
                  </a:cubicBezTo>
                  <a:cubicBezTo>
                    <a:pt x="8052" y="8955"/>
                    <a:pt x="8143" y="9003"/>
                    <a:pt x="8226" y="9003"/>
                  </a:cubicBezTo>
                  <a:cubicBezTo>
                    <a:pt x="8327" y="9003"/>
                    <a:pt x="8417" y="8931"/>
                    <a:pt x="8561" y="8787"/>
                  </a:cubicBezTo>
                  <a:cubicBezTo>
                    <a:pt x="8990" y="8335"/>
                    <a:pt x="9359" y="7823"/>
                    <a:pt x="9656" y="7263"/>
                  </a:cubicBezTo>
                  <a:cubicBezTo>
                    <a:pt x="9775" y="7049"/>
                    <a:pt x="9823" y="6930"/>
                    <a:pt x="9811" y="6787"/>
                  </a:cubicBezTo>
                  <a:cubicBezTo>
                    <a:pt x="9787" y="6668"/>
                    <a:pt x="9716" y="6549"/>
                    <a:pt x="9549" y="6418"/>
                  </a:cubicBezTo>
                  <a:lnTo>
                    <a:pt x="9466" y="6335"/>
                  </a:lnTo>
                  <a:cubicBezTo>
                    <a:pt x="9133" y="6013"/>
                    <a:pt x="8763" y="5775"/>
                    <a:pt x="8418" y="5501"/>
                  </a:cubicBezTo>
                  <a:cubicBezTo>
                    <a:pt x="8132" y="5263"/>
                    <a:pt x="7859" y="5037"/>
                    <a:pt x="7573" y="4799"/>
                  </a:cubicBezTo>
                  <a:cubicBezTo>
                    <a:pt x="7382" y="4620"/>
                    <a:pt x="7358" y="4561"/>
                    <a:pt x="7513" y="4346"/>
                  </a:cubicBezTo>
                  <a:cubicBezTo>
                    <a:pt x="7751" y="4025"/>
                    <a:pt x="7990" y="3727"/>
                    <a:pt x="8228" y="3430"/>
                  </a:cubicBezTo>
                  <a:cubicBezTo>
                    <a:pt x="8549" y="3025"/>
                    <a:pt x="8894" y="2644"/>
                    <a:pt x="9144" y="2191"/>
                  </a:cubicBezTo>
                  <a:cubicBezTo>
                    <a:pt x="9228" y="2060"/>
                    <a:pt x="9299" y="1929"/>
                    <a:pt x="9299" y="1810"/>
                  </a:cubicBezTo>
                  <a:cubicBezTo>
                    <a:pt x="9299" y="1608"/>
                    <a:pt x="9240" y="1477"/>
                    <a:pt x="9133" y="1370"/>
                  </a:cubicBezTo>
                  <a:cubicBezTo>
                    <a:pt x="8632" y="858"/>
                    <a:pt x="8049" y="417"/>
                    <a:pt x="7406" y="60"/>
                  </a:cubicBezTo>
                  <a:cubicBezTo>
                    <a:pt x="7335" y="24"/>
                    <a:pt x="7275" y="1"/>
                    <a:pt x="7204"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44"/>
            <p:cNvSpPr/>
            <p:nvPr/>
          </p:nvSpPr>
          <p:spPr>
            <a:xfrm>
              <a:off x="2803224" y="2771845"/>
              <a:ext cx="418453" cy="407248"/>
            </a:xfrm>
            <a:custGeom>
              <a:avLst/>
              <a:gdLst/>
              <a:ahLst/>
              <a:cxnLst/>
              <a:rect l="l" t="t" r="r" b="b"/>
              <a:pathLst>
                <a:path w="10419" h="10140" extrusionOk="0">
                  <a:moveTo>
                    <a:pt x="7442" y="253"/>
                  </a:moveTo>
                  <a:cubicBezTo>
                    <a:pt x="7513" y="253"/>
                    <a:pt x="7573" y="276"/>
                    <a:pt x="7644" y="312"/>
                  </a:cubicBezTo>
                  <a:cubicBezTo>
                    <a:pt x="8287" y="669"/>
                    <a:pt x="8870" y="1110"/>
                    <a:pt x="9370" y="1622"/>
                  </a:cubicBezTo>
                  <a:cubicBezTo>
                    <a:pt x="9478" y="1729"/>
                    <a:pt x="9537" y="1860"/>
                    <a:pt x="9537" y="2062"/>
                  </a:cubicBezTo>
                  <a:cubicBezTo>
                    <a:pt x="9537" y="2181"/>
                    <a:pt x="9466" y="2312"/>
                    <a:pt x="9394" y="2443"/>
                  </a:cubicBezTo>
                  <a:cubicBezTo>
                    <a:pt x="9132" y="2896"/>
                    <a:pt x="8799" y="3277"/>
                    <a:pt x="8466" y="3682"/>
                  </a:cubicBezTo>
                  <a:cubicBezTo>
                    <a:pt x="8227" y="3979"/>
                    <a:pt x="7989" y="4277"/>
                    <a:pt x="7751" y="4598"/>
                  </a:cubicBezTo>
                  <a:cubicBezTo>
                    <a:pt x="7608" y="4813"/>
                    <a:pt x="7620" y="4872"/>
                    <a:pt x="7811" y="5051"/>
                  </a:cubicBezTo>
                  <a:cubicBezTo>
                    <a:pt x="8096" y="5289"/>
                    <a:pt x="8382" y="5515"/>
                    <a:pt x="8656" y="5753"/>
                  </a:cubicBezTo>
                  <a:cubicBezTo>
                    <a:pt x="9001" y="6027"/>
                    <a:pt x="9370" y="6265"/>
                    <a:pt x="9704" y="6587"/>
                  </a:cubicBezTo>
                  <a:lnTo>
                    <a:pt x="9787" y="6670"/>
                  </a:lnTo>
                  <a:cubicBezTo>
                    <a:pt x="9942" y="6849"/>
                    <a:pt x="10013" y="6956"/>
                    <a:pt x="10049" y="7075"/>
                  </a:cubicBezTo>
                  <a:cubicBezTo>
                    <a:pt x="10061" y="7182"/>
                    <a:pt x="10001" y="7289"/>
                    <a:pt x="9894" y="7515"/>
                  </a:cubicBezTo>
                  <a:cubicBezTo>
                    <a:pt x="9597" y="8075"/>
                    <a:pt x="9228" y="8587"/>
                    <a:pt x="8799" y="9039"/>
                  </a:cubicBezTo>
                  <a:cubicBezTo>
                    <a:pt x="8661" y="9183"/>
                    <a:pt x="8571" y="9255"/>
                    <a:pt x="8467" y="9255"/>
                  </a:cubicBezTo>
                  <a:cubicBezTo>
                    <a:pt x="8383" y="9255"/>
                    <a:pt x="8290" y="9207"/>
                    <a:pt x="8156" y="9111"/>
                  </a:cubicBezTo>
                  <a:cubicBezTo>
                    <a:pt x="7430" y="8611"/>
                    <a:pt x="6739" y="8051"/>
                    <a:pt x="6060" y="7491"/>
                  </a:cubicBezTo>
                  <a:cubicBezTo>
                    <a:pt x="6049" y="7480"/>
                    <a:pt x="6025" y="7456"/>
                    <a:pt x="6001" y="7444"/>
                  </a:cubicBezTo>
                  <a:cubicBezTo>
                    <a:pt x="5839" y="7321"/>
                    <a:pt x="5735" y="7258"/>
                    <a:pt x="5639" y="7258"/>
                  </a:cubicBezTo>
                  <a:cubicBezTo>
                    <a:pt x="5530" y="7258"/>
                    <a:pt x="5433" y="7339"/>
                    <a:pt x="5275" y="7503"/>
                  </a:cubicBezTo>
                  <a:cubicBezTo>
                    <a:pt x="4751" y="8039"/>
                    <a:pt x="4322" y="8646"/>
                    <a:pt x="3786" y="9158"/>
                  </a:cubicBezTo>
                  <a:cubicBezTo>
                    <a:pt x="3644" y="9277"/>
                    <a:pt x="3513" y="9396"/>
                    <a:pt x="3370" y="9480"/>
                  </a:cubicBezTo>
                  <a:cubicBezTo>
                    <a:pt x="3280" y="9539"/>
                    <a:pt x="3185" y="9569"/>
                    <a:pt x="3090" y="9569"/>
                  </a:cubicBezTo>
                  <a:cubicBezTo>
                    <a:pt x="2995" y="9569"/>
                    <a:pt x="2899" y="9539"/>
                    <a:pt x="2810" y="9480"/>
                  </a:cubicBezTo>
                  <a:cubicBezTo>
                    <a:pt x="2274" y="9158"/>
                    <a:pt x="1822" y="8754"/>
                    <a:pt x="1417" y="8277"/>
                  </a:cubicBezTo>
                  <a:cubicBezTo>
                    <a:pt x="1262" y="8099"/>
                    <a:pt x="1250" y="7920"/>
                    <a:pt x="1358" y="7718"/>
                  </a:cubicBezTo>
                  <a:cubicBezTo>
                    <a:pt x="1560" y="7301"/>
                    <a:pt x="1846" y="6944"/>
                    <a:pt x="2143" y="6599"/>
                  </a:cubicBezTo>
                  <a:cubicBezTo>
                    <a:pt x="2393" y="6301"/>
                    <a:pt x="2667" y="6003"/>
                    <a:pt x="2905" y="5670"/>
                  </a:cubicBezTo>
                  <a:cubicBezTo>
                    <a:pt x="2977" y="5575"/>
                    <a:pt x="3048" y="5456"/>
                    <a:pt x="3132" y="5348"/>
                  </a:cubicBezTo>
                  <a:cubicBezTo>
                    <a:pt x="3263" y="5122"/>
                    <a:pt x="3251" y="5063"/>
                    <a:pt x="3048" y="4920"/>
                  </a:cubicBezTo>
                  <a:cubicBezTo>
                    <a:pt x="2274" y="4348"/>
                    <a:pt x="1488" y="3812"/>
                    <a:pt x="774" y="3170"/>
                  </a:cubicBezTo>
                  <a:cubicBezTo>
                    <a:pt x="238" y="2681"/>
                    <a:pt x="286" y="2836"/>
                    <a:pt x="596" y="2265"/>
                  </a:cubicBezTo>
                  <a:cubicBezTo>
                    <a:pt x="893" y="1717"/>
                    <a:pt x="1262" y="1229"/>
                    <a:pt x="1679" y="753"/>
                  </a:cubicBezTo>
                  <a:cubicBezTo>
                    <a:pt x="1816" y="595"/>
                    <a:pt x="1906" y="524"/>
                    <a:pt x="2016" y="524"/>
                  </a:cubicBezTo>
                  <a:cubicBezTo>
                    <a:pt x="2098" y="524"/>
                    <a:pt x="2190" y="563"/>
                    <a:pt x="2322" y="634"/>
                  </a:cubicBezTo>
                  <a:cubicBezTo>
                    <a:pt x="2751" y="848"/>
                    <a:pt x="3143" y="1169"/>
                    <a:pt x="3513" y="1467"/>
                  </a:cubicBezTo>
                  <a:cubicBezTo>
                    <a:pt x="3917" y="1788"/>
                    <a:pt x="4298" y="2098"/>
                    <a:pt x="4703" y="2419"/>
                  </a:cubicBezTo>
                  <a:cubicBezTo>
                    <a:pt x="4858" y="2532"/>
                    <a:pt x="4980" y="2591"/>
                    <a:pt x="5091" y="2591"/>
                  </a:cubicBezTo>
                  <a:cubicBezTo>
                    <a:pt x="5226" y="2591"/>
                    <a:pt x="5345" y="2502"/>
                    <a:pt x="5489" y="2312"/>
                  </a:cubicBezTo>
                  <a:cubicBezTo>
                    <a:pt x="5906" y="1788"/>
                    <a:pt x="6322" y="1253"/>
                    <a:pt x="6763" y="753"/>
                  </a:cubicBezTo>
                  <a:cubicBezTo>
                    <a:pt x="6870" y="598"/>
                    <a:pt x="7025" y="467"/>
                    <a:pt x="7168" y="360"/>
                  </a:cubicBezTo>
                  <a:cubicBezTo>
                    <a:pt x="7263" y="288"/>
                    <a:pt x="7358" y="253"/>
                    <a:pt x="7442" y="253"/>
                  </a:cubicBezTo>
                  <a:close/>
                  <a:moveTo>
                    <a:pt x="7389" y="0"/>
                  </a:moveTo>
                  <a:cubicBezTo>
                    <a:pt x="7261" y="0"/>
                    <a:pt x="7127" y="39"/>
                    <a:pt x="7001" y="133"/>
                  </a:cubicBezTo>
                  <a:cubicBezTo>
                    <a:pt x="6703" y="348"/>
                    <a:pt x="6465" y="598"/>
                    <a:pt x="6239" y="848"/>
                  </a:cubicBezTo>
                  <a:cubicBezTo>
                    <a:pt x="5834" y="1312"/>
                    <a:pt x="5465" y="1800"/>
                    <a:pt x="5096" y="2312"/>
                  </a:cubicBezTo>
                  <a:cubicBezTo>
                    <a:pt x="4501" y="1800"/>
                    <a:pt x="3905" y="1300"/>
                    <a:pt x="3322" y="800"/>
                  </a:cubicBezTo>
                  <a:cubicBezTo>
                    <a:pt x="3024" y="550"/>
                    <a:pt x="2727" y="312"/>
                    <a:pt x="2334" y="193"/>
                  </a:cubicBezTo>
                  <a:cubicBezTo>
                    <a:pt x="2222" y="154"/>
                    <a:pt x="2110" y="133"/>
                    <a:pt x="2001" y="133"/>
                  </a:cubicBezTo>
                  <a:cubicBezTo>
                    <a:pt x="1808" y="133"/>
                    <a:pt x="1624" y="200"/>
                    <a:pt x="1465" y="360"/>
                  </a:cubicBezTo>
                  <a:cubicBezTo>
                    <a:pt x="929" y="907"/>
                    <a:pt x="465" y="1503"/>
                    <a:pt x="155" y="2205"/>
                  </a:cubicBezTo>
                  <a:cubicBezTo>
                    <a:pt x="72" y="2372"/>
                    <a:pt x="0" y="2550"/>
                    <a:pt x="12" y="2741"/>
                  </a:cubicBezTo>
                  <a:cubicBezTo>
                    <a:pt x="60" y="3181"/>
                    <a:pt x="226" y="3562"/>
                    <a:pt x="572" y="3836"/>
                  </a:cubicBezTo>
                  <a:cubicBezTo>
                    <a:pt x="1191" y="4360"/>
                    <a:pt x="1846" y="4872"/>
                    <a:pt x="2536" y="5325"/>
                  </a:cubicBezTo>
                  <a:cubicBezTo>
                    <a:pt x="2596" y="5372"/>
                    <a:pt x="2667" y="5372"/>
                    <a:pt x="2715" y="5467"/>
                  </a:cubicBezTo>
                  <a:lnTo>
                    <a:pt x="2679" y="5491"/>
                  </a:lnTo>
                  <a:cubicBezTo>
                    <a:pt x="2548" y="5646"/>
                    <a:pt x="2429" y="5801"/>
                    <a:pt x="2298" y="5956"/>
                  </a:cubicBezTo>
                  <a:cubicBezTo>
                    <a:pt x="1858" y="6479"/>
                    <a:pt x="1417" y="6968"/>
                    <a:pt x="1107" y="7575"/>
                  </a:cubicBezTo>
                  <a:cubicBezTo>
                    <a:pt x="1024" y="7730"/>
                    <a:pt x="953" y="7884"/>
                    <a:pt x="965" y="8063"/>
                  </a:cubicBezTo>
                  <a:cubicBezTo>
                    <a:pt x="1012" y="8682"/>
                    <a:pt x="1250" y="9182"/>
                    <a:pt x="1786" y="9527"/>
                  </a:cubicBezTo>
                  <a:lnTo>
                    <a:pt x="2191" y="9789"/>
                  </a:lnTo>
                  <a:cubicBezTo>
                    <a:pt x="2555" y="10021"/>
                    <a:pt x="2846" y="10139"/>
                    <a:pt x="3117" y="10139"/>
                  </a:cubicBezTo>
                  <a:cubicBezTo>
                    <a:pt x="3458" y="10139"/>
                    <a:pt x="3766" y="9953"/>
                    <a:pt x="4144" y="9575"/>
                  </a:cubicBezTo>
                  <a:cubicBezTo>
                    <a:pt x="4501" y="9194"/>
                    <a:pt x="4870" y="8813"/>
                    <a:pt x="5191" y="8408"/>
                  </a:cubicBezTo>
                  <a:cubicBezTo>
                    <a:pt x="5310" y="8265"/>
                    <a:pt x="5453" y="8111"/>
                    <a:pt x="5584" y="7968"/>
                  </a:cubicBezTo>
                  <a:cubicBezTo>
                    <a:pt x="5632" y="8003"/>
                    <a:pt x="5668" y="8039"/>
                    <a:pt x="5703" y="8063"/>
                  </a:cubicBezTo>
                  <a:cubicBezTo>
                    <a:pt x="6322" y="8599"/>
                    <a:pt x="6953" y="9123"/>
                    <a:pt x="7668" y="9539"/>
                  </a:cubicBezTo>
                  <a:cubicBezTo>
                    <a:pt x="7959" y="9709"/>
                    <a:pt x="8234" y="9796"/>
                    <a:pt x="8490" y="9796"/>
                  </a:cubicBezTo>
                  <a:cubicBezTo>
                    <a:pt x="8882" y="9796"/>
                    <a:pt x="9230" y="9591"/>
                    <a:pt x="9525" y="9158"/>
                  </a:cubicBezTo>
                  <a:cubicBezTo>
                    <a:pt x="9692" y="8920"/>
                    <a:pt x="9882" y="8694"/>
                    <a:pt x="10061" y="8468"/>
                  </a:cubicBezTo>
                  <a:cubicBezTo>
                    <a:pt x="10335" y="8111"/>
                    <a:pt x="10418" y="7444"/>
                    <a:pt x="10299" y="6980"/>
                  </a:cubicBezTo>
                  <a:cubicBezTo>
                    <a:pt x="10275" y="6896"/>
                    <a:pt x="10240" y="6801"/>
                    <a:pt x="10192" y="6741"/>
                  </a:cubicBezTo>
                  <a:cubicBezTo>
                    <a:pt x="9978" y="6372"/>
                    <a:pt x="9644" y="6110"/>
                    <a:pt x="9323" y="5848"/>
                  </a:cubicBezTo>
                  <a:cubicBezTo>
                    <a:pt x="8966" y="5575"/>
                    <a:pt x="8585" y="5277"/>
                    <a:pt x="8216" y="4991"/>
                  </a:cubicBezTo>
                  <a:cubicBezTo>
                    <a:pt x="8680" y="4515"/>
                    <a:pt x="9097" y="3991"/>
                    <a:pt x="9478" y="3455"/>
                  </a:cubicBezTo>
                  <a:cubicBezTo>
                    <a:pt x="9692" y="3170"/>
                    <a:pt x="9882" y="2860"/>
                    <a:pt x="9942" y="2515"/>
                  </a:cubicBezTo>
                  <a:cubicBezTo>
                    <a:pt x="10037" y="2015"/>
                    <a:pt x="9811" y="1610"/>
                    <a:pt x="9454" y="1288"/>
                  </a:cubicBezTo>
                  <a:cubicBezTo>
                    <a:pt x="8930" y="824"/>
                    <a:pt x="8382" y="407"/>
                    <a:pt x="7739" y="98"/>
                  </a:cubicBezTo>
                  <a:cubicBezTo>
                    <a:pt x="7632" y="50"/>
                    <a:pt x="7549" y="14"/>
                    <a:pt x="7442" y="2"/>
                  </a:cubicBezTo>
                  <a:cubicBezTo>
                    <a:pt x="7424" y="1"/>
                    <a:pt x="7407" y="0"/>
                    <a:pt x="73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44"/>
            <p:cNvSpPr/>
            <p:nvPr/>
          </p:nvSpPr>
          <p:spPr>
            <a:xfrm>
              <a:off x="3079622" y="2799316"/>
              <a:ext cx="22973" cy="28114"/>
            </a:xfrm>
            <a:custGeom>
              <a:avLst/>
              <a:gdLst/>
              <a:ahLst/>
              <a:cxnLst/>
              <a:rect l="l" t="t" r="r" b="b"/>
              <a:pathLst>
                <a:path w="572" h="700" extrusionOk="0">
                  <a:moveTo>
                    <a:pt x="405" y="0"/>
                  </a:moveTo>
                  <a:cubicBezTo>
                    <a:pt x="372" y="0"/>
                    <a:pt x="339" y="15"/>
                    <a:pt x="310" y="45"/>
                  </a:cubicBezTo>
                  <a:cubicBezTo>
                    <a:pt x="119" y="223"/>
                    <a:pt x="24" y="450"/>
                    <a:pt x="0" y="700"/>
                  </a:cubicBezTo>
                  <a:cubicBezTo>
                    <a:pt x="214" y="676"/>
                    <a:pt x="512" y="426"/>
                    <a:pt x="560" y="247"/>
                  </a:cubicBezTo>
                  <a:cubicBezTo>
                    <a:pt x="572" y="164"/>
                    <a:pt x="560" y="92"/>
                    <a:pt x="500" y="45"/>
                  </a:cubicBezTo>
                  <a:cubicBezTo>
                    <a:pt x="470" y="15"/>
                    <a:pt x="438" y="0"/>
                    <a:pt x="405"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4"/>
            <p:cNvSpPr/>
            <p:nvPr/>
          </p:nvSpPr>
          <p:spPr>
            <a:xfrm>
              <a:off x="2824270" y="2764254"/>
              <a:ext cx="394516" cy="374234"/>
            </a:xfrm>
            <a:custGeom>
              <a:avLst/>
              <a:gdLst/>
              <a:ahLst/>
              <a:cxnLst/>
              <a:rect l="l" t="t" r="r" b="b"/>
              <a:pathLst>
                <a:path w="9823" h="9318" extrusionOk="0">
                  <a:moveTo>
                    <a:pt x="7203" y="1"/>
                  </a:moveTo>
                  <a:cubicBezTo>
                    <a:pt x="7108" y="1"/>
                    <a:pt x="7025" y="25"/>
                    <a:pt x="6930" y="108"/>
                  </a:cubicBezTo>
                  <a:cubicBezTo>
                    <a:pt x="6787" y="203"/>
                    <a:pt x="6632" y="346"/>
                    <a:pt x="6513" y="489"/>
                  </a:cubicBezTo>
                  <a:cubicBezTo>
                    <a:pt x="6084" y="1001"/>
                    <a:pt x="5667" y="1537"/>
                    <a:pt x="5251" y="2049"/>
                  </a:cubicBezTo>
                  <a:cubicBezTo>
                    <a:pt x="5107" y="2239"/>
                    <a:pt x="4984" y="2328"/>
                    <a:pt x="4847" y="2328"/>
                  </a:cubicBezTo>
                  <a:cubicBezTo>
                    <a:pt x="4736" y="2328"/>
                    <a:pt x="4615" y="2268"/>
                    <a:pt x="4465" y="2156"/>
                  </a:cubicBezTo>
                  <a:cubicBezTo>
                    <a:pt x="4060" y="1846"/>
                    <a:pt x="3679" y="1537"/>
                    <a:pt x="3274" y="1204"/>
                  </a:cubicBezTo>
                  <a:cubicBezTo>
                    <a:pt x="2905" y="906"/>
                    <a:pt x="2512" y="596"/>
                    <a:pt x="2084" y="370"/>
                  </a:cubicBezTo>
                  <a:cubicBezTo>
                    <a:pt x="1955" y="301"/>
                    <a:pt x="1863" y="264"/>
                    <a:pt x="1783" y="264"/>
                  </a:cubicBezTo>
                  <a:cubicBezTo>
                    <a:pt x="1670" y="264"/>
                    <a:pt x="1580" y="336"/>
                    <a:pt x="1441" y="489"/>
                  </a:cubicBezTo>
                  <a:cubicBezTo>
                    <a:pt x="1024" y="965"/>
                    <a:pt x="655" y="1454"/>
                    <a:pt x="357" y="2013"/>
                  </a:cubicBezTo>
                  <a:cubicBezTo>
                    <a:pt x="48" y="2573"/>
                    <a:pt x="0" y="2430"/>
                    <a:pt x="536" y="2918"/>
                  </a:cubicBezTo>
                  <a:cubicBezTo>
                    <a:pt x="1250" y="3561"/>
                    <a:pt x="2036" y="4097"/>
                    <a:pt x="2810" y="4656"/>
                  </a:cubicBezTo>
                  <a:cubicBezTo>
                    <a:pt x="3000" y="4811"/>
                    <a:pt x="3024" y="4871"/>
                    <a:pt x="2881" y="5085"/>
                  </a:cubicBezTo>
                  <a:cubicBezTo>
                    <a:pt x="2810" y="5192"/>
                    <a:pt x="2739" y="5311"/>
                    <a:pt x="2667" y="5418"/>
                  </a:cubicBezTo>
                  <a:cubicBezTo>
                    <a:pt x="2429" y="5740"/>
                    <a:pt x="2155" y="6037"/>
                    <a:pt x="1905" y="6335"/>
                  </a:cubicBezTo>
                  <a:cubicBezTo>
                    <a:pt x="1607" y="6680"/>
                    <a:pt x="1322" y="7038"/>
                    <a:pt x="1119" y="7454"/>
                  </a:cubicBezTo>
                  <a:cubicBezTo>
                    <a:pt x="1012" y="7669"/>
                    <a:pt x="1024" y="7847"/>
                    <a:pt x="1179" y="8026"/>
                  </a:cubicBezTo>
                  <a:cubicBezTo>
                    <a:pt x="1572" y="8502"/>
                    <a:pt x="2036" y="8895"/>
                    <a:pt x="2572" y="9228"/>
                  </a:cubicBezTo>
                  <a:cubicBezTo>
                    <a:pt x="2661" y="9288"/>
                    <a:pt x="2753" y="9318"/>
                    <a:pt x="2846" y="9318"/>
                  </a:cubicBezTo>
                  <a:cubicBezTo>
                    <a:pt x="2938" y="9318"/>
                    <a:pt x="3030" y="9288"/>
                    <a:pt x="3120" y="9228"/>
                  </a:cubicBezTo>
                  <a:cubicBezTo>
                    <a:pt x="3274" y="9133"/>
                    <a:pt x="3405" y="9014"/>
                    <a:pt x="3536" y="8895"/>
                  </a:cubicBezTo>
                  <a:cubicBezTo>
                    <a:pt x="4072" y="8395"/>
                    <a:pt x="4513" y="7788"/>
                    <a:pt x="5025" y="7252"/>
                  </a:cubicBezTo>
                  <a:cubicBezTo>
                    <a:pt x="5182" y="7081"/>
                    <a:pt x="5283" y="6998"/>
                    <a:pt x="5395" y="6998"/>
                  </a:cubicBezTo>
                  <a:cubicBezTo>
                    <a:pt x="5493" y="6998"/>
                    <a:pt x="5600" y="7064"/>
                    <a:pt x="5763" y="7192"/>
                  </a:cubicBezTo>
                  <a:cubicBezTo>
                    <a:pt x="5787" y="7204"/>
                    <a:pt x="5798" y="7216"/>
                    <a:pt x="5822" y="7228"/>
                  </a:cubicBezTo>
                  <a:cubicBezTo>
                    <a:pt x="6501" y="7800"/>
                    <a:pt x="7191" y="8347"/>
                    <a:pt x="7918" y="8859"/>
                  </a:cubicBezTo>
                  <a:cubicBezTo>
                    <a:pt x="8052" y="8950"/>
                    <a:pt x="8142" y="8998"/>
                    <a:pt x="8225" y="8998"/>
                  </a:cubicBezTo>
                  <a:cubicBezTo>
                    <a:pt x="8326" y="8998"/>
                    <a:pt x="8417" y="8927"/>
                    <a:pt x="8561" y="8776"/>
                  </a:cubicBezTo>
                  <a:cubicBezTo>
                    <a:pt x="8989" y="8335"/>
                    <a:pt x="9358" y="7811"/>
                    <a:pt x="9656" y="7264"/>
                  </a:cubicBezTo>
                  <a:cubicBezTo>
                    <a:pt x="9775" y="7038"/>
                    <a:pt x="9823" y="6918"/>
                    <a:pt x="9811" y="6788"/>
                  </a:cubicBezTo>
                  <a:cubicBezTo>
                    <a:pt x="9787" y="6668"/>
                    <a:pt x="9716" y="6549"/>
                    <a:pt x="9549" y="6418"/>
                  </a:cubicBezTo>
                  <a:lnTo>
                    <a:pt x="9466" y="6323"/>
                  </a:lnTo>
                  <a:cubicBezTo>
                    <a:pt x="9132" y="6014"/>
                    <a:pt x="8763" y="5775"/>
                    <a:pt x="8418" y="5490"/>
                  </a:cubicBezTo>
                  <a:cubicBezTo>
                    <a:pt x="8132" y="5252"/>
                    <a:pt x="7858" y="5025"/>
                    <a:pt x="7572" y="4787"/>
                  </a:cubicBezTo>
                  <a:cubicBezTo>
                    <a:pt x="7382" y="4609"/>
                    <a:pt x="7358" y="4549"/>
                    <a:pt x="7513" y="4347"/>
                  </a:cubicBezTo>
                  <a:cubicBezTo>
                    <a:pt x="7751" y="4013"/>
                    <a:pt x="7989" y="3716"/>
                    <a:pt x="8227" y="3418"/>
                  </a:cubicBezTo>
                  <a:cubicBezTo>
                    <a:pt x="8549" y="3025"/>
                    <a:pt x="8894" y="2632"/>
                    <a:pt x="9144" y="2192"/>
                  </a:cubicBezTo>
                  <a:cubicBezTo>
                    <a:pt x="9227" y="2049"/>
                    <a:pt x="9299" y="1918"/>
                    <a:pt x="9299" y="1799"/>
                  </a:cubicBezTo>
                  <a:cubicBezTo>
                    <a:pt x="9299" y="1608"/>
                    <a:pt x="9239" y="1477"/>
                    <a:pt x="9132" y="1370"/>
                  </a:cubicBezTo>
                  <a:cubicBezTo>
                    <a:pt x="8632" y="846"/>
                    <a:pt x="8049" y="418"/>
                    <a:pt x="7406" y="61"/>
                  </a:cubicBezTo>
                  <a:cubicBezTo>
                    <a:pt x="7334" y="13"/>
                    <a:pt x="7275" y="1"/>
                    <a:pt x="72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4"/>
            <p:cNvSpPr/>
            <p:nvPr/>
          </p:nvSpPr>
          <p:spPr>
            <a:xfrm>
              <a:off x="2815153" y="2753692"/>
              <a:ext cx="418453" cy="407649"/>
            </a:xfrm>
            <a:custGeom>
              <a:avLst/>
              <a:gdLst/>
              <a:ahLst/>
              <a:cxnLst/>
              <a:rect l="l" t="t" r="r" b="b"/>
              <a:pathLst>
                <a:path w="10419" h="10150" extrusionOk="0">
                  <a:moveTo>
                    <a:pt x="7442" y="264"/>
                  </a:moveTo>
                  <a:cubicBezTo>
                    <a:pt x="7514" y="264"/>
                    <a:pt x="7573" y="276"/>
                    <a:pt x="7645" y="324"/>
                  </a:cubicBezTo>
                  <a:cubicBezTo>
                    <a:pt x="8288" y="681"/>
                    <a:pt x="8871" y="1109"/>
                    <a:pt x="9371" y="1633"/>
                  </a:cubicBezTo>
                  <a:cubicBezTo>
                    <a:pt x="9478" y="1740"/>
                    <a:pt x="9538" y="1871"/>
                    <a:pt x="9538" y="2062"/>
                  </a:cubicBezTo>
                  <a:cubicBezTo>
                    <a:pt x="9538" y="2181"/>
                    <a:pt x="9466" y="2312"/>
                    <a:pt x="9395" y="2455"/>
                  </a:cubicBezTo>
                  <a:cubicBezTo>
                    <a:pt x="9133" y="2895"/>
                    <a:pt x="8800" y="3288"/>
                    <a:pt x="8466" y="3681"/>
                  </a:cubicBezTo>
                  <a:cubicBezTo>
                    <a:pt x="8228" y="3979"/>
                    <a:pt x="7990" y="4276"/>
                    <a:pt x="7752" y="4610"/>
                  </a:cubicBezTo>
                  <a:cubicBezTo>
                    <a:pt x="7609" y="4812"/>
                    <a:pt x="7621" y="4872"/>
                    <a:pt x="7811" y="5050"/>
                  </a:cubicBezTo>
                  <a:cubicBezTo>
                    <a:pt x="8097" y="5288"/>
                    <a:pt x="8383" y="5515"/>
                    <a:pt x="8657" y="5753"/>
                  </a:cubicBezTo>
                  <a:cubicBezTo>
                    <a:pt x="9002" y="6038"/>
                    <a:pt x="9371" y="6277"/>
                    <a:pt x="9704" y="6586"/>
                  </a:cubicBezTo>
                  <a:lnTo>
                    <a:pt x="9788" y="6681"/>
                  </a:lnTo>
                  <a:cubicBezTo>
                    <a:pt x="9943" y="6836"/>
                    <a:pt x="10014" y="6955"/>
                    <a:pt x="10050" y="7074"/>
                  </a:cubicBezTo>
                  <a:cubicBezTo>
                    <a:pt x="10062" y="7181"/>
                    <a:pt x="10002" y="7301"/>
                    <a:pt x="9895" y="7527"/>
                  </a:cubicBezTo>
                  <a:cubicBezTo>
                    <a:pt x="9597" y="8074"/>
                    <a:pt x="9228" y="8598"/>
                    <a:pt x="8800" y="9039"/>
                  </a:cubicBezTo>
                  <a:cubicBezTo>
                    <a:pt x="8662" y="9190"/>
                    <a:pt x="8571" y="9261"/>
                    <a:pt x="8468" y="9261"/>
                  </a:cubicBezTo>
                  <a:cubicBezTo>
                    <a:pt x="8383" y="9261"/>
                    <a:pt x="8290" y="9213"/>
                    <a:pt x="8157" y="9122"/>
                  </a:cubicBezTo>
                  <a:cubicBezTo>
                    <a:pt x="7430" y="8610"/>
                    <a:pt x="6740" y="8063"/>
                    <a:pt x="6061" y="7491"/>
                  </a:cubicBezTo>
                  <a:cubicBezTo>
                    <a:pt x="6049" y="7479"/>
                    <a:pt x="6025" y="7467"/>
                    <a:pt x="6002" y="7455"/>
                  </a:cubicBezTo>
                  <a:cubicBezTo>
                    <a:pt x="5839" y="7327"/>
                    <a:pt x="5735" y="7261"/>
                    <a:pt x="5639" y="7261"/>
                  </a:cubicBezTo>
                  <a:cubicBezTo>
                    <a:pt x="5531" y="7261"/>
                    <a:pt x="5433" y="7344"/>
                    <a:pt x="5275" y="7515"/>
                  </a:cubicBezTo>
                  <a:cubicBezTo>
                    <a:pt x="4751" y="8051"/>
                    <a:pt x="4323" y="8658"/>
                    <a:pt x="3787" y="9158"/>
                  </a:cubicBezTo>
                  <a:cubicBezTo>
                    <a:pt x="3644" y="9277"/>
                    <a:pt x="3513" y="9396"/>
                    <a:pt x="3370" y="9491"/>
                  </a:cubicBezTo>
                  <a:cubicBezTo>
                    <a:pt x="3281" y="9551"/>
                    <a:pt x="3186" y="9581"/>
                    <a:pt x="3091" y="9581"/>
                  </a:cubicBezTo>
                  <a:cubicBezTo>
                    <a:pt x="2995" y="9581"/>
                    <a:pt x="2900" y="9551"/>
                    <a:pt x="2811" y="9491"/>
                  </a:cubicBezTo>
                  <a:cubicBezTo>
                    <a:pt x="2275" y="9158"/>
                    <a:pt x="1823" y="8765"/>
                    <a:pt x="1418" y="8289"/>
                  </a:cubicBezTo>
                  <a:cubicBezTo>
                    <a:pt x="1263" y="8110"/>
                    <a:pt x="1251" y="7932"/>
                    <a:pt x="1358" y="7717"/>
                  </a:cubicBezTo>
                  <a:cubicBezTo>
                    <a:pt x="1561" y="7301"/>
                    <a:pt x="1846" y="6943"/>
                    <a:pt x="2144" y="6598"/>
                  </a:cubicBezTo>
                  <a:cubicBezTo>
                    <a:pt x="2394" y="6300"/>
                    <a:pt x="2668" y="6003"/>
                    <a:pt x="2906" y="5681"/>
                  </a:cubicBezTo>
                  <a:cubicBezTo>
                    <a:pt x="2977" y="5574"/>
                    <a:pt x="3049" y="5455"/>
                    <a:pt x="3132" y="5348"/>
                  </a:cubicBezTo>
                  <a:cubicBezTo>
                    <a:pt x="3263" y="5134"/>
                    <a:pt x="3251" y="5074"/>
                    <a:pt x="3049" y="4919"/>
                  </a:cubicBezTo>
                  <a:cubicBezTo>
                    <a:pt x="2275" y="4360"/>
                    <a:pt x="1489" y="3824"/>
                    <a:pt x="775" y="3181"/>
                  </a:cubicBezTo>
                  <a:cubicBezTo>
                    <a:pt x="239" y="2693"/>
                    <a:pt x="287" y="2836"/>
                    <a:pt x="596" y="2276"/>
                  </a:cubicBezTo>
                  <a:cubicBezTo>
                    <a:pt x="894" y="1717"/>
                    <a:pt x="1263" y="1228"/>
                    <a:pt x="1680" y="752"/>
                  </a:cubicBezTo>
                  <a:cubicBezTo>
                    <a:pt x="1819" y="599"/>
                    <a:pt x="1909" y="527"/>
                    <a:pt x="2022" y="527"/>
                  </a:cubicBezTo>
                  <a:cubicBezTo>
                    <a:pt x="2102" y="527"/>
                    <a:pt x="2194" y="564"/>
                    <a:pt x="2323" y="633"/>
                  </a:cubicBezTo>
                  <a:cubicBezTo>
                    <a:pt x="2751" y="859"/>
                    <a:pt x="3144" y="1169"/>
                    <a:pt x="3513" y="1467"/>
                  </a:cubicBezTo>
                  <a:cubicBezTo>
                    <a:pt x="3918" y="1800"/>
                    <a:pt x="4299" y="2109"/>
                    <a:pt x="4704" y="2419"/>
                  </a:cubicBezTo>
                  <a:cubicBezTo>
                    <a:pt x="4859" y="2531"/>
                    <a:pt x="4981" y="2591"/>
                    <a:pt x="5091" y="2591"/>
                  </a:cubicBezTo>
                  <a:cubicBezTo>
                    <a:pt x="5227" y="2591"/>
                    <a:pt x="5345" y="2502"/>
                    <a:pt x="5490" y="2312"/>
                  </a:cubicBezTo>
                  <a:cubicBezTo>
                    <a:pt x="5906" y="1800"/>
                    <a:pt x="6323" y="1264"/>
                    <a:pt x="6764" y="752"/>
                  </a:cubicBezTo>
                  <a:cubicBezTo>
                    <a:pt x="6871" y="609"/>
                    <a:pt x="7026" y="466"/>
                    <a:pt x="7168" y="371"/>
                  </a:cubicBezTo>
                  <a:cubicBezTo>
                    <a:pt x="7264" y="288"/>
                    <a:pt x="7359" y="264"/>
                    <a:pt x="7442" y="264"/>
                  </a:cubicBezTo>
                  <a:close/>
                  <a:moveTo>
                    <a:pt x="7399" y="0"/>
                  </a:moveTo>
                  <a:cubicBezTo>
                    <a:pt x="7269" y="0"/>
                    <a:pt x="7130" y="48"/>
                    <a:pt x="7002" y="145"/>
                  </a:cubicBezTo>
                  <a:cubicBezTo>
                    <a:pt x="6704" y="347"/>
                    <a:pt x="6466" y="597"/>
                    <a:pt x="6240" y="859"/>
                  </a:cubicBezTo>
                  <a:cubicBezTo>
                    <a:pt x="5835" y="1324"/>
                    <a:pt x="5466" y="1812"/>
                    <a:pt x="5097" y="2312"/>
                  </a:cubicBezTo>
                  <a:cubicBezTo>
                    <a:pt x="4501" y="1812"/>
                    <a:pt x="3906" y="1300"/>
                    <a:pt x="3323" y="812"/>
                  </a:cubicBezTo>
                  <a:cubicBezTo>
                    <a:pt x="3025" y="562"/>
                    <a:pt x="2727" y="324"/>
                    <a:pt x="2334" y="204"/>
                  </a:cubicBezTo>
                  <a:cubicBezTo>
                    <a:pt x="2217" y="164"/>
                    <a:pt x="2100" y="140"/>
                    <a:pt x="1986" y="140"/>
                  </a:cubicBezTo>
                  <a:cubicBezTo>
                    <a:pt x="1799" y="140"/>
                    <a:pt x="1621" y="204"/>
                    <a:pt x="1465" y="359"/>
                  </a:cubicBezTo>
                  <a:cubicBezTo>
                    <a:pt x="930" y="919"/>
                    <a:pt x="465" y="1514"/>
                    <a:pt x="156" y="2205"/>
                  </a:cubicBezTo>
                  <a:cubicBezTo>
                    <a:pt x="72" y="2371"/>
                    <a:pt x="1" y="2550"/>
                    <a:pt x="13" y="2740"/>
                  </a:cubicBezTo>
                  <a:cubicBezTo>
                    <a:pt x="60" y="3193"/>
                    <a:pt x="227" y="3562"/>
                    <a:pt x="572" y="3848"/>
                  </a:cubicBezTo>
                  <a:cubicBezTo>
                    <a:pt x="1191" y="4372"/>
                    <a:pt x="1846" y="4872"/>
                    <a:pt x="2537" y="5336"/>
                  </a:cubicBezTo>
                  <a:cubicBezTo>
                    <a:pt x="2596" y="5384"/>
                    <a:pt x="2668" y="5384"/>
                    <a:pt x="2715" y="5467"/>
                  </a:cubicBezTo>
                  <a:lnTo>
                    <a:pt x="2680" y="5503"/>
                  </a:lnTo>
                  <a:cubicBezTo>
                    <a:pt x="2549" y="5646"/>
                    <a:pt x="2430" y="5812"/>
                    <a:pt x="2299" y="5955"/>
                  </a:cubicBezTo>
                  <a:cubicBezTo>
                    <a:pt x="1858" y="6479"/>
                    <a:pt x="1418" y="6967"/>
                    <a:pt x="1108" y="7586"/>
                  </a:cubicBezTo>
                  <a:cubicBezTo>
                    <a:pt x="1025" y="7729"/>
                    <a:pt x="953" y="7896"/>
                    <a:pt x="965" y="8074"/>
                  </a:cubicBezTo>
                  <a:cubicBezTo>
                    <a:pt x="1013" y="8682"/>
                    <a:pt x="1251" y="9194"/>
                    <a:pt x="1787" y="9527"/>
                  </a:cubicBezTo>
                  <a:lnTo>
                    <a:pt x="2192" y="9801"/>
                  </a:lnTo>
                  <a:cubicBezTo>
                    <a:pt x="2554" y="10032"/>
                    <a:pt x="2844" y="10149"/>
                    <a:pt x="3114" y="10149"/>
                  </a:cubicBezTo>
                  <a:cubicBezTo>
                    <a:pt x="3456" y="10149"/>
                    <a:pt x="3765" y="9961"/>
                    <a:pt x="4144" y="9575"/>
                  </a:cubicBezTo>
                  <a:cubicBezTo>
                    <a:pt x="4501" y="9206"/>
                    <a:pt x="4871" y="8813"/>
                    <a:pt x="5192" y="8420"/>
                  </a:cubicBezTo>
                  <a:cubicBezTo>
                    <a:pt x="5311" y="8265"/>
                    <a:pt x="5454" y="8122"/>
                    <a:pt x="5585" y="7967"/>
                  </a:cubicBezTo>
                  <a:cubicBezTo>
                    <a:pt x="5633" y="8015"/>
                    <a:pt x="5668" y="8039"/>
                    <a:pt x="5704" y="8074"/>
                  </a:cubicBezTo>
                  <a:cubicBezTo>
                    <a:pt x="6323" y="8610"/>
                    <a:pt x="6954" y="9134"/>
                    <a:pt x="7668" y="9551"/>
                  </a:cubicBezTo>
                  <a:cubicBezTo>
                    <a:pt x="7956" y="9718"/>
                    <a:pt x="8228" y="9804"/>
                    <a:pt x="8481" y="9804"/>
                  </a:cubicBezTo>
                  <a:cubicBezTo>
                    <a:pt x="8877" y="9804"/>
                    <a:pt x="9228" y="9594"/>
                    <a:pt x="9526" y="9158"/>
                  </a:cubicBezTo>
                  <a:cubicBezTo>
                    <a:pt x="9693" y="8920"/>
                    <a:pt x="9883" y="8694"/>
                    <a:pt x="10062" y="8479"/>
                  </a:cubicBezTo>
                  <a:cubicBezTo>
                    <a:pt x="10335" y="8122"/>
                    <a:pt x="10419" y="7443"/>
                    <a:pt x="10300" y="6991"/>
                  </a:cubicBezTo>
                  <a:cubicBezTo>
                    <a:pt x="10276" y="6896"/>
                    <a:pt x="10240" y="6812"/>
                    <a:pt x="10193" y="6753"/>
                  </a:cubicBezTo>
                  <a:cubicBezTo>
                    <a:pt x="9978" y="6384"/>
                    <a:pt x="9645" y="6110"/>
                    <a:pt x="9323" y="5860"/>
                  </a:cubicBezTo>
                  <a:cubicBezTo>
                    <a:pt x="8966" y="5574"/>
                    <a:pt x="8585" y="5277"/>
                    <a:pt x="8216" y="4991"/>
                  </a:cubicBezTo>
                  <a:cubicBezTo>
                    <a:pt x="8681" y="4515"/>
                    <a:pt x="9097" y="4003"/>
                    <a:pt x="9478" y="3467"/>
                  </a:cubicBezTo>
                  <a:cubicBezTo>
                    <a:pt x="9693" y="3181"/>
                    <a:pt x="9883" y="2871"/>
                    <a:pt x="9943" y="2526"/>
                  </a:cubicBezTo>
                  <a:cubicBezTo>
                    <a:pt x="10038" y="2014"/>
                    <a:pt x="9812" y="1621"/>
                    <a:pt x="9454" y="1288"/>
                  </a:cubicBezTo>
                  <a:cubicBezTo>
                    <a:pt x="8931" y="824"/>
                    <a:pt x="8383" y="407"/>
                    <a:pt x="7740" y="97"/>
                  </a:cubicBezTo>
                  <a:cubicBezTo>
                    <a:pt x="7633" y="50"/>
                    <a:pt x="7549" y="26"/>
                    <a:pt x="7442" y="2"/>
                  </a:cubicBezTo>
                  <a:cubicBezTo>
                    <a:pt x="7428" y="1"/>
                    <a:pt x="7414" y="0"/>
                    <a:pt x="73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4" name="Google Shape;1784;p44"/>
          <p:cNvGrpSpPr/>
          <p:nvPr/>
        </p:nvGrpSpPr>
        <p:grpSpPr>
          <a:xfrm>
            <a:off x="338196" y="1549801"/>
            <a:ext cx="1077049" cy="1240570"/>
            <a:chOff x="1249750" y="3142394"/>
            <a:chExt cx="791017" cy="911112"/>
          </a:xfrm>
        </p:grpSpPr>
        <p:sp>
          <p:nvSpPr>
            <p:cNvPr id="1785" name="Google Shape;1785;p44"/>
            <p:cNvSpPr/>
            <p:nvPr/>
          </p:nvSpPr>
          <p:spPr>
            <a:xfrm rot="-1578146">
              <a:off x="1416239" y="3237747"/>
              <a:ext cx="458048" cy="720398"/>
            </a:xfrm>
            <a:custGeom>
              <a:avLst/>
              <a:gdLst/>
              <a:ahLst/>
              <a:cxnLst/>
              <a:rect l="l" t="t" r="r" b="b"/>
              <a:pathLst>
                <a:path w="11312" h="17791" extrusionOk="0">
                  <a:moveTo>
                    <a:pt x="7649" y="0"/>
                  </a:moveTo>
                  <a:cubicBezTo>
                    <a:pt x="7378" y="0"/>
                    <a:pt x="7107" y="6"/>
                    <a:pt x="6835" y="17"/>
                  </a:cubicBezTo>
                  <a:cubicBezTo>
                    <a:pt x="5692" y="65"/>
                    <a:pt x="4549" y="124"/>
                    <a:pt x="3394" y="196"/>
                  </a:cubicBezTo>
                  <a:cubicBezTo>
                    <a:pt x="2572" y="255"/>
                    <a:pt x="1763" y="303"/>
                    <a:pt x="941" y="481"/>
                  </a:cubicBezTo>
                  <a:cubicBezTo>
                    <a:pt x="512" y="577"/>
                    <a:pt x="239" y="815"/>
                    <a:pt x="143" y="1196"/>
                  </a:cubicBezTo>
                  <a:cubicBezTo>
                    <a:pt x="119" y="1255"/>
                    <a:pt x="119" y="1315"/>
                    <a:pt x="108" y="1374"/>
                  </a:cubicBezTo>
                  <a:cubicBezTo>
                    <a:pt x="0" y="2244"/>
                    <a:pt x="143" y="3113"/>
                    <a:pt x="358" y="3970"/>
                  </a:cubicBezTo>
                  <a:cubicBezTo>
                    <a:pt x="489" y="4446"/>
                    <a:pt x="774" y="4649"/>
                    <a:pt x="1239" y="4649"/>
                  </a:cubicBezTo>
                  <a:lnTo>
                    <a:pt x="1346" y="4649"/>
                  </a:lnTo>
                  <a:cubicBezTo>
                    <a:pt x="1384" y="4649"/>
                    <a:pt x="1422" y="4649"/>
                    <a:pt x="1461" y="4649"/>
                  </a:cubicBezTo>
                  <a:cubicBezTo>
                    <a:pt x="2696" y="4649"/>
                    <a:pt x="3932" y="4467"/>
                    <a:pt x="5168" y="4375"/>
                  </a:cubicBezTo>
                  <a:cubicBezTo>
                    <a:pt x="5185" y="4374"/>
                    <a:pt x="5201" y="4373"/>
                    <a:pt x="5216" y="4373"/>
                  </a:cubicBezTo>
                  <a:cubicBezTo>
                    <a:pt x="5393" y="4373"/>
                    <a:pt x="5453" y="4439"/>
                    <a:pt x="5453" y="4625"/>
                  </a:cubicBezTo>
                  <a:cubicBezTo>
                    <a:pt x="5453" y="4684"/>
                    <a:pt x="5442" y="4768"/>
                    <a:pt x="5418" y="4827"/>
                  </a:cubicBezTo>
                  <a:cubicBezTo>
                    <a:pt x="5299" y="5363"/>
                    <a:pt x="5061" y="5839"/>
                    <a:pt x="4858" y="6327"/>
                  </a:cubicBezTo>
                  <a:cubicBezTo>
                    <a:pt x="3858" y="8661"/>
                    <a:pt x="2858" y="10995"/>
                    <a:pt x="2013" y="13400"/>
                  </a:cubicBezTo>
                  <a:cubicBezTo>
                    <a:pt x="1703" y="14269"/>
                    <a:pt x="1370" y="15162"/>
                    <a:pt x="1155" y="16079"/>
                  </a:cubicBezTo>
                  <a:cubicBezTo>
                    <a:pt x="1155" y="16090"/>
                    <a:pt x="1131" y="16114"/>
                    <a:pt x="1131" y="16150"/>
                  </a:cubicBezTo>
                  <a:cubicBezTo>
                    <a:pt x="1108" y="16293"/>
                    <a:pt x="1096" y="16448"/>
                    <a:pt x="1131" y="16591"/>
                  </a:cubicBezTo>
                  <a:cubicBezTo>
                    <a:pt x="1227" y="16876"/>
                    <a:pt x="1405" y="17055"/>
                    <a:pt x="1655" y="17174"/>
                  </a:cubicBezTo>
                  <a:cubicBezTo>
                    <a:pt x="2346" y="17483"/>
                    <a:pt x="3072" y="17662"/>
                    <a:pt x="3810" y="17769"/>
                  </a:cubicBezTo>
                  <a:cubicBezTo>
                    <a:pt x="3900" y="17784"/>
                    <a:pt x="3986" y="17791"/>
                    <a:pt x="4070" y="17791"/>
                  </a:cubicBezTo>
                  <a:cubicBezTo>
                    <a:pt x="4543" y="17791"/>
                    <a:pt x="4924" y="17565"/>
                    <a:pt x="5227" y="17150"/>
                  </a:cubicBezTo>
                  <a:cubicBezTo>
                    <a:pt x="5513" y="16745"/>
                    <a:pt x="5751" y="16329"/>
                    <a:pt x="5954" y="15876"/>
                  </a:cubicBezTo>
                  <a:cubicBezTo>
                    <a:pt x="6799" y="14078"/>
                    <a:pt x="7478" y="12221"/>
                    <a:pt x="8180" y="10364"/>
                  </a:cubicBezTo>
                  <a:cubicBezTo>
                    <a:pt x="8621" y="9197"/>
                    <a:pt x="9049" y="8018"/>
                    <a:pt x="9502" y="6863"/>
                  </a:cubicBezTo>
                  <a:cubicBezTo>
                    <a:pt x="10097" y="5315"/>
                    <a:pt x="10692" y="3768"/>
                    <a:pt x="11109" y="2160"/>
                  </a:cubicBezTo>
                  <a:cubicBezTo>
                    <a:pt x="11204" y="1708"/>
                    <a:pt x="11311" y="1267"/>
                    <a:pt x="11288" y="791"/>
                  </a:cubicBezTo>
                  <a:cubicBezTo>
                    <a:pt x="11252" y="541"/>
                    <a:pt x="11157" y="362"/>
                    <a:pt x="10883" y="267"/>
                  </a:cubicBezTo>
                  <a:cubicBezTo>
                    <a:pt x="10668" y="208"/>
                    <a:pt x="10466" y="148"/>
                    <a:pt x="10264" y="136"/>
                  </a:cubicBezTo>
                  <a:cubicBezTo>
                    <a:pt x="9383" y="54"/>
                    <a:pt x="8517" y="0"/>
                    <a:pt x="76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4"/>
            <p:cNvSpPr/>
            <p:nvPr/>
          </p:nvSpPr>
          <p:spPr>
            <a:xfrm rot="-1578146">
              <a:off x="1393822" y="3214064"/>
              <a:ext cx="502873" cy="767774"/>
            </a:xfrm>
            <a:custGeom>
              <a:avLst/>
              <a:gdLst/>
              <a:ahLst/>
              <a:cxnLst/>
              <a:rect l="l" t="t" r="r" b="b"/>
              <a:pathLst>
                <a:path w="12419" h="18961" extrusionOk="0">
                  <a:moveTo>
                    <a:pt x="7865" y="453"/>
                  </a:moveTo>
                  <a:cubicBezTo>
                    <a:pt x="8776" y="453"/>
                    <a:pt x="9683" y="506"/>
                    <a:pt x="10597" y="583"/>
                  </a:cubicBezTo>
                  <a:cubicBezTo>
                    <a:pt x="10811" y="606"/>
                    <a:pt x="11014" y="666"/>
                    <a:pt x="11228" y="726"/>
                  </a:cubicBezTo>
                  <a:cubicBezTo>
                    <a:pt x="11490" y="809"/>
                    <a:pt x="11597" y="987"/>
                    <a:pt x="11609" y="1237"/>
                  </a:cubicBezTo>
                  <a:cubicBezTo>
                    <a:pt x="11669" y="1702"/>
                    <a:pt x="11562" y="2166"/>
                    <a:pt x="11454" y="2607"/>
                  </a:cubicBezTo>
                  <a:cubicBezTo>
                    <a:pt x="11038" y="4214"/>
                    <a:pt x="10442" y="5762"/>
                    <a:pt x="9847" y="7310"/>
                  </a:cubicBezTo>
                  <a:cubicBezTo>
                    <a:pt x="9395" y="8476"/>
                    <a:pt x="8966" y="9655"/>
                    <a:pt x="8514" y="10810"/>
                  </a:cubicBezTo>
                  <a:cubicBezTo>
                    <a:pt x="7823" y="12667"/>
                    <a:pt x="7144" y="14537"/>
                    <a:pt x="6299" y="16335"/>
                  </a:cubicBezTo>
                  <a:cubicBezTo>
                    <a:pt x="6097" y="16775"/>
                    <a:pt x="5858" y="17192"/>
                    <a:pt x="5573" y="17597"/>
                  </a:cubicBezTo>
                  <a:cubicBezTo>
                    <a:pt x="5264" y="18018"/>
                    <a:pt x="4875" y="18245"/>
                    <a:pt x="4392" y="18245"/>
                  </a:cubicBezTo>
                  <a:cubicBezTo>
                    <a:pt x="4315" y="18245"/>
                    <a:pt x="4237" y="18239"/>
                    <a:pt x="4156" y="18228"/>
                  </a:cubicBezTo>
                  <a:cubicBezTo>
                    <a:pt x="3418" y="18121"/>
                    <a:pt x="2679" y="17942"/>
                    <a:pt x="2001" y="17632"/>
                  </a:cubicBezTo>
                  <a:cubicBezTo>
                    <a:pt x="1751" y="17513"/>
                    <a:pt x="1572" y="17335"/>
                    <a:pt x="1477" y="17049"/>
                  </a:cubicBezTo>
                  <a:cubicBezTo>
                    <a:pt x="1429" y="16894"/>
                    <a:pt x="1453" y="16751"/>
                    <a:pt x="1477" y="16597"/>
                  </a:cubicBezTo>
                  <a:cubicBezTo>
                    <a:pt x="1477" y="16573"/>
                    <a:pt x="1489" y="16537"/>
                    <a:pt x="1489" y="16525"/>
                  </a:cubicBezTo>
                  <a:cubicBezTo>
                    <a:pt x="1715" y="15620"/>
                    <a:pt x="2048" y="14727"/>
                    <a:pt x="2358" y="13846"/>
                  </a:cubicBezTo>
                  <a:cubicBezTo>
                    <a:pt x="3203" y="11453"/>
                    <a:pt x="4203" y="9119"/>
                    <a:pt x="5204" y="6774"/>
                  </a:cubicBezTo>
                  <a:cubicBezTo>
                    <a:pt x="5406" y="6286"/>
                    <a:pt x="5644" y="5809"/>
                    <a:pt x="5763" y="5274"/>
                  </a:cubicBezTo>
                  <a:cubicBezTo>
                    <a:pt x="5775" y="5214"/>
                    <a:pt x="5799" y="5143"/>
                    <a:pt x="5799" y="5083"/>
                  </a:cubicBezTo>
                  <a:cubicBezTo>
                    <a:pt x="5799" y="4898"/>
                    <a:pt x="5737" y="4828"/>
                    <a:pt x="5589" y="4828"/>
                  </a:cubicBezTo>
                  <a:cubicBezTo>
                    <a:pt x="5566" y="4828"/>
                    <a:pt x="5540" y="4830"/>
                    <a:pt x="5513" y="4833"/>
                  </a:cubicBezTo>
                  <a:cubicBezTo>
                    <a:pt x="4266" y="4914"/>
                    <a:pt x="3041" y="5096"/>
                    <a:pt x="1806" y="5096"/>
                  </a:cubicBezTo>
                  <a:cubicBezTo>
                    <a:pt x="1768" y="5096"/>
                    <a:pt x="1730" y="5095"/>
                    <a:pt x="1691" y="5095"/>
                  </a:cubicBezTo>
                  <a:lnTo>
                    <a:pt x="1584" y="5095"/>
                  </a:lnTo>
                  <a:cubicBezTo>
                    <a:pt x="1120" y="5095"/>
                    <a:pt x="834" y="4905"/>
                    <a:pt x="703" y="4428"/>
                  </a:cubicBezTo>
                  <a:cubicBezTo>
                    <a:pt x="477" y="3559"/>
                    <a:pt x="346" y="2702"/>
                    <a:pt x="453" y="1821"/>
                  </a:cubicBezTo>
                  <a:cubicBezTo>
                    <a:pt x="465" y="1761"/>
                    <a:pt x="465" y="1702"/>
                    <a:pt x="477" y="1642"/>
                  </a:cubicBezTo>
                  <a:cubicBezTo>
                    <a:pt x="584" y="1273"/>
                    <a:pt x="858" y="1035"/>
                    <a:pt x="1286" y="928"/>
                  </a:cubicBezTo>
                  <a:cubicBezTo>
                    <a:pt x="2108" y="749"/>
                    <a:pt x="2918" y="702"/>
                    <a:pt x="3739" y="642"/>
                  </a:cubicBezTo>
                  <a:cubicBezTo>
                    <a:pt x="4882" y="571"/>
                    <a:pt x="6037" y="511"/>
                    <a:pt x="7180" y="464"/>
                  </a:cubicBezTo>
                  <a:cubicBezTo>
                    <a:pt x="7409" y="456"/>
                    <a:pt x="7637" y="453"/>
                    <a:pt x="7865" y="453"/>
                  </a:cubicBezTo>
                  <a:close/>
                  <a:moveTo>
                    <a:pt x="8155" y="0"/>
                  </a:moveTo>
                  <a:cubicBezTo>
                    <a:pt x="7925" y="0"/>
                    <a:pt x="7696" y="4"/>
                    <a:pt x="7466" y="11"/>
                  </a:cubicBezTo>
                  <a:cubicBezTo>
                    <a:pt x="6180" y="35"/>
                    <a:pt x="4906" y="142"/>
                    <a:pt x="3632" y="225"/>
                  </a:cubicBezTo>
                  <a:cubicBezTo>
                    <a:pt x="2822" y="273"/>
                    <a:pt x="2001" y="345"/>
                    <a:pt x="1191" y="571"/>
                  </a:cubicBezTo>
                  <a:cubicBezTo>
                    <a:pt x="643" y="726"/>
                    <a:pt x="286" y="1059"/>
                    <a:pt x="155" y="1571"/>
                  </a:cubicBezTo>
                  <a:cubicBezTo>
                    <a:pt x="143" y="1630"/>
                    <a:pt x="120" y="1702"/>
                    <a:pt x="108" y="1773"/>
                  </a:cubicBezTo>
                  <a:cubicBezTo>
                    <a:pt x="1" y="2428"/>
                    <a:pt x="36" y="3095"/>
                    <a:pt x="108" y="3774"/>
                  </a:cubicBezTo>
                  <a:cubicBezTo>
                    <a:pt x="155" y="4321"/>
                    <a:pt x="346" y="4821"/>
                    <a:pt x="596" y="5298"/>
                  </a:cubicBezTo>
                  <a:cubicBezTo>
                    <a:pt x="822" y="5738"/>
                    <a:pt x="1167" y="6000"/>
                    <a:pt x="1656" y="6060"/>
                  </a:cubicBezTo>
                  <a:cubicBezTo>
                    <a:pt x="1991" y="6114"/>
                    <a:pt x="2321" y="6138"/>
                    <a:pt x="2656" y="6138"/>
                  </a:cubicBezTo>
                  <a:cubicBezTo>
                    <a:pt x="2833" y="6138"/>
                    <a:pt x="3011" y="6131"/>
                    <a:pt x="3191" y="6119"/>
                  </a:cubicBezTo>
                  <a:cubicBezTo>
                    <a:pt x="3822" y="6071"/>
                    <a:pt x="4465" y="6048"/>
                    <a:pt x="5120" y="5940"/>
                  </a:cubicBezTo>
                  <a:lnTo>
                    <a:pt x="5120" y="5940"/>
                  </a:lnTo>
                  <a:cubicBezTo>
                    <a:pt x="5096" y="6012"/>
                    <a:pt x="5085" y="6071"/>
                    <a:pt x="5049" y="6119"/>
                  </a:cubicBezTo>
                  <a:lnTo>
                    <a:pt x="4513" y="7333"/>
                  </a:lnTo>
                  <a:cubicBezTo>
                    <a:pt x="3882" y="8762"/>
                    <a:pt x="3287" y="10203"/>
                    <a:pt x="2775" y="11655"/>
                  </a:cubicBezTo>
                  <a:cubicBezTo>
                    <a:pt x="2179" y="13287"/>
                    <a:pt x="1525" y="14858"/>
                    <a:pt x="1179" y="16561"/>
                  </a:cubicBezTo>
                  <a:cubicBezTo>
                    <a:pt x="1167" y="16656"/>
                    <a:pt x="1132" y="16763"/>
                    <a:pt x="1120" y="16870"/>
                  </a:cubicBezTo>
                  <a:cubicBezTo>
                    <a:pt x="1024" y="17347"/>
                    <a:pt x="1132" y="18061"/>
                    <a:pt x="1763" y="18311"/>
                  </a:cubicBezTo>
                  <a:cubicBezTo>
                    <a:pt x="2656" y="18668"/>
                    <a:pt x="3561" y="18906"/>
                    <a:pt x="4513" y="18954"/>
                  </a:cubicBezTo>
                  <a:cubicBezTo>
                    <a:pt x="4589" y="18957"/>
                    <a:pt x="4667" y="18960"/>
                    <a:pt x="4744" y="18960"/>
                  </a:cubicBezTo>
                  <a:cubicBezTo>
                    <a:pt x="4955" y="18960"/>
                    <a:pt x="5166" y="18936"/>
                    <a:pt x="5358" y="18823"/>
                  </a:cubicBezTo>
                  <a:cubicBezTo>
                    <a:pt x="5787" y="18561"/>
                    <a:pt x="6144" y="18228"/>
                    <a:pt x="6382" y="17775"/>
                  </a:cubicBezTo>
                  <a:cubicBezTo>
                    <a:pt x="7085" y="16525"/>
                    <a:pt x="7716" y="15215"/>
                    <a:pt x="8252" y="13894"/>
                  </a:cubicBezTo>
                  <a:cubicBezTo>
                    <a:pt x="9061" y="11858"/>
                    <a:pt x="9764" y="9774"/>
                    <a:pt x="10657" y="7762"/>
                  </a:cubicBezTo>
                  <a:cubicBezTo>
                    <a:pt x="11228" y="6476"/>
                    <a:pt x="11681" y="5155"/>
                    <a:pt x="12073" y="3797"/>
                  </a:cubicBezTo>
                  <a:cubicBezTo>
                    <a:pt x="12264" y="3107"/>
                    <a:pt x="12419" y="2392"/>
                    <a:pt x="12312" y="1654"/>
                  </a:cubicBezTo>
                  <a:cubicBezTo>
                    <a:pt x="12204" y="916"/>
                    <a:pt x="11752" y="392"/>
                    <a:pt x="11002" y="249"/>
                  </a:cubicBezTo>
                  <a:cubicBezTo>
                    <a:pt x="10070" y="67"/>
                    <a:pt x="9115" y="0"/>
                    <a:pt x="81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 Box 2"/>
          <p:cNvSpPr txBox="1"/>
          <p:nvPr/>
        </p:nvSpPr>
        <p:spPr>
          <a:xfrm>
            <a:off x="827405" y="699770"/>
            <a:ext cx="7134860" cy="553085"/>
          </a:xfrm>
          <a:prstGeom prst="rect">
            <a:avLst/>
          </a:prstGeom>
          <a:noFill/>
        </p:spPr>
        <p:txBody>
          <a:bodyPr wrap="square" rtlCol="0" anchor="t">
            <a:spAutoFit/>
          </a:bodyPr>
          <a:lstStyle/>
          <a:p>
            <a:r>
              <a:rPr lang="en-US" sz="3000" b="1">
                <a:solidFill>
                  <a:srgbClr val="FF0000"/>
                </a:solidFill>
                <a:latin typeface="Times New Roman" panose="02020603050405020304" charset="0"/>
                <a:cs typeface="Times New Roman" panose="02020603050405020304" charset="0"/>
              </a:rPr>
              <a:t>1. Ý nghĩa của việc quản lí tiền hiệu quả</a:t>
            </a:r>
          </a:p>
        </p:txBody>
      </p:sp>
      <p:sp>
        <p:nvSpPr>
          <p:cNvPr id="4" name="Text Box 3"/>
          <p:cNvSpPr txBox="1"/>
          <p:nvPr/>
        </p:nvSpPr>
        <p:spPr>
          <a:xfrm>
            <a:off x="1966595" y="1275715"/>
            <a:ext cx="6618605" cy="2968625"/>
          </a:xfrm>
          <a:prstGeom prst="rect">
            <a:avLst/>
          </a:prstGeom>
          <a:noFill/>
        </p:spPr>
        <p:txBody>
          <a:bodyPr wrap="square" rtlCol="0" anchor="t">
            <a:spAutoFit/>
          </a:bodyPr>
          <a:lstStyle/>
          <a:p>
            <a:pPr algn="just">
              <a:lnSpc>
                <a:spcPct val="120000"/>
              </a:lnSpc>
            </a:pPr>
            <a:r>
              <a:rPr lang="vi-VN" sz="2600">
                <a:latin typeface="Times New Roman" panose="02020603050405020304" charset="0"/>
                <a:cs typeface="Times New Roman" panose="02020603050405020304" charset="0"/>
              </a:rPr>
              <a:t>- Quản lí tiền là biết sử dụng tiền hợp lí, có hiệu quả.</a:t>
            </a:r>
          </a:p>
          <a:p>
            <a:pPr algn="just">
              <a:lnSpc>
                <a:spcPct val="120000"/>
              </a:lnSpc>
            </a:pPr>
            <a:r>
              <a:rPr lang="vi-VN" sz="2600">
                <a:latin typeface="Times New Roman" panose="02020603050405020304" charset="0"/>
                <a:cs typeface="Times New Roman" panose="02020603050405020304" charset="0"/>
              </a:rPr>
              <a:t>- Ý nghĩa: giúp mỗi người rèn luyện thói quen chi tiêu hợp lí; tiết kiệm; biết cách kiếm tiền phù hợp với khả năng của mình; tạo dựng cuộc sống ổn định, tự chủ và không ngừng phát triển,... </a:t>
            </a:r>
          </a:p>
        </p:txBody>
      </p:sp>
    </p:spTree>
  </p:cSld>
  <p:clrMapOvr>
    <a:masterClrMapping/>
  </p:clrMapOvr>
</p:sld>
</file>

<file path=ppt/theme/theme1.xml><?xml version="1.0" encoding="utf-8"?>
<a:theme xmlns:a="http://schemas.openxmlformats.org/drawingml/2006/main" name="Math Subject for Middle School - 7th Grade: Ratio, Proportion and Percent by Slidesgo">
  <a:themeElements>
    <a:clrScheme name="Simple Light">
      <a:dk1>
        <a:srgbClr val="000000"/>
      </a:dk1>
      <a:lt1>
        <a:srgbClr val="FFFFFF"/>
      </a:lt1>
      <a:dk2>
        <a:srgbClr val="46246A"/>
      </a:dk2>
      <a:lt2>
        <a:srgbClr val="EEEEEE"/>
      </a:lt2>
      <a:accent1>
        <a:srgbClr val="F5EF97"/>
      </a:accent1>
      <a:accent2>
        <a:srgbClr val="6E5D7F"/>
      </a:accent2>
      <a:accent3>
        <a:srgbClr val="FF7D7D"/>
      </a:accent3>
      <a:accent4>
        <a:srgbClr val="90EBC0"/>
      </a:accent4>
      <a:accent5>
        <a:srgbClr val="B2DCF3"/>
      </a:accent5>
      <a:accent6>
        <a:srgbClr val="FFCF4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2363</Words>
  <Application>Microsoft Office PowerPoint</Application>
  <PresentationFormat>On-screen Show (16:9)</PresentationFormat>
  <Paragraphs>196</Paragraphs>
  <Slides>36</Slides>
  <Notes>23</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36</vt:i4>
      </vt:variant>
    </vt:vector>
  </HeadingPairs>
  <TitlesOfParts>
    <vt:vector size="50" baseType="lpstr">
      <vt:lpstr>Exo</vt:lpstr>
      <vt:lpstr>Poppins</vt:lpstr>
      <vt:lpstr>Roboto</vt:lpstr>
      <vt:lpstr>Annie Use Your Telescope</vt:lpstr>
      <vt:lpstr>Open Sans</vt:lpstr>
      <vt:lpstr>Lato</vt:lpstr>
      <vt:lpstr>Racing Sans One</vt:lpstr>
      <vt:lpstr>RocknRoll One</vt:lpstr>
      <vt:lpstr>Times New Roman</vt:lpstr>
      <vt:lpstr>Anaheim</vt:lpstr>
      <vt:lpstr>Francois One</vt:lpstr>
      <vt:lpstr>Arial</vt:lpstr>
      <vt:lpstr>Poppins Medium</vt:lpstr>
      <vt:lpstr>Math Subject for Middle School - 7th Grade: Ratio, Proportion and Percent by Slidesgo</vt:lpstr>
      <vt:lpstr>Tiết 22 - 23: Quản lí tiền</vt:lpstr>
      <vt:lpstr>KHỞI ĐỘNG </vt:lpstr>
      <vt:lpstr>Đoán tiền rinh “ngân phiếu”</vt:lpstr>
      <vt:lpstr>PowerPoint Presentation</vt:lpstr>
      <vt:lpstr>PowerPoint Presentation</vt:lpstr>
      <vt:lpstr>NỘI DUNG BÀI HỌC</vt:lpstr>
      <vt:lpstr>01</vt:lpstr>
      <vt:lpstr>Em hãy đọc trường hợp SGK trang 44 và trả lời câu hỏi:</vt:lpstr>
      <vt:lpstr>PowerPoint Presentation</vt:lpstr>
      <vt:lpstr>02</vt:lpstr>
      <vt:lpstr>Em hãy quan sát hình ảnh SGK trang 45 và trả lời câu hỏi:</vt:lpstr>
      <vt:lpstr>Em hãy đọc tình huống SGK trang 45 và trả lời câu hỏi:</vt:lpstr>
      <vt:lpstr>Em hãy đọc tình huống SGK trang 45 và trả lời câu hỏi:</vt:lpstr>
      <vt:lpstr>Em hãy quan sát hình ảnh SGK trang 46 và trả lời câu hỏi:</vt:lpstr>
      <vt:lpstr>Em hãy đọc tình huống SGK trang 47 và trả lời câu hỏi:</vt:lpstr>
      <vt:lpstr>PowerPoint Presentation</vt:lpstr>
      <vt:lpstr>BTVN: Hãy sưu tầm những vật dụng sau</vt:lpstr>
      <vt:lpstr>Em hãy quan sát hình ảnh SGK trang 47 và trả lời câu hỏi:</vt:lpstr>
      <vt:lpstr>Một số sản phẩm từ tái chế rác thải</vt:lpstr>
      <vt:lpstr>Shark nhí tài ba - Thương vụ bạc tỏi</vt:lpstr>
      <vt:lpstr>Em hãy quan sát hình ảnh SGK trang 47 và trả lời câu hỏi:</vt:lpstr>
      <vt:lpstr>Em hãy quan sát hình ảnh SGK trang 48 và trả lời câu hỏi:</vt:lpstr>
      <vt:lpstr>PowerPoint Presentation</vt:lpstr>
      <vt:lpstr>PowerPoint Presentation</vt:lpstr>
      <vt:lpstr>Awesome words</vt:lpstr>
      <vt:lpstr>—Someone Famous</vt:lpstr>
      <vt:lpstr>Let's use some percentages</vt:lpstr>
      <vt:lpstr>Tablet app</vt:lpstr>
      <vt:lpstr>This is a map</vt:lpstr>
      <vt:lpstr>THis is a timeline</vt:lpstr>
      <vt:lpstr>Infographic</vt:lpstr>
      <vt:lpstr>This is a graph</vt:lpstr>
      <vt:lpstr>Percentages</vt:lpstr>
      <vt:lpstr>Thanks!</vt:lpstr>
      <vt:lpstr>Education icon pack</vt:lpstr>
      <vt:lpstr>Alternative resources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Tiết 22 - 23: Quản lí tiền</dc:title>
  <dc:creator/>
  <cp:lastModifiedBy>admin</cp:lastModifiedBy>
  <cp:revision>41</cp:revision>
  <dcterms:created xsi:type="dcterms:W3CDTF">2022-09-29T08:50:00Z</dcterms:created>
  <dcterms:modified xsi:type="dcterms:W3CDTF">2023-06-08T22:56:11Z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A45DE1DE970B475BAD404B4AA578AD8D</vt:lpwstr>
  </property>
  <property fmtid="{D5CDD505-2E9C-101B-9397-08002B2CF9AE}" pid="3" name="KSOProductBuildVer">
    <vt:lpwstr>1033-11.2.0.11417</vt:lpwstr>
  </property>
</Properties>
</file>