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95" r:id="rId5"/>
    <p:sldId id="261" r:id="rId6"/>
    <p:sldId id="297" r:id="rId7"/>
    <p:sldId id="296" r:id="rId8"/>
    <p:sldId id="298" r:id="rId9"/>
    <p:sldId id="278" r:id="rId10"/>
    <p:sldId id="308" r:id="rId11"/>
    <p:sldId id="301" r:id="rId12"/>
    <p:sldId id="309" r:id="rId13"/>
    <p:sldId id="302" r:id="rId14"/>
    <p:sldId id="303" r:id="rId15"/>
    <p:sldId id="304" r:id="rId16"/>
    <p:sldId id="305" r:id="rId17"/>
    <p:sldId id="263" r:id="rId18"/>
    <p:sldId id="306" r:id="rId19"/>
    <p:sldId id="280" r:id="rId20"/>
    <p:sldId id="310" r:id="rId21"/>
    <p:sldId id="281" r:id="rId22"/>
    <p:sldId id="293" r:id="rId23"/>
    <p:sldId id="307" r:id="rId24"/>
    <p:sldId id="274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BCBCBC"/>
    <a:srgbClr val="C8C8C8"/>
    <a:srgbClr val="FFFFFF"/>
    <a:srgbClr val="FF00FF"/>
    <a:srgbClr val="A455B3"/>
    <a:srgbClr val="C66058"/>
    <a:srgbClr val="A6A6A6"/>
    <a:srgbClr val="B7B7B7"/>
    <a:srgbClr val="FCF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378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36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41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7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302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8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758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1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8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66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6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286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51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56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51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323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945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A661A-3546-448C-90F8-321A9DCED7C4}" type="datetimeFigureOut">
              <a:rPr lang="vi-VN" smtClean="0"/>
              <a:t>26/10/2022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0B538-BEDC-46D7-A468-289CAA484A0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106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ngcongsan.vn/" TargetMode="Externa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2.png"/><Relationship Id="rId4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Học Sinh đi Học Trên Nền Quảng Cáo đường, Nền Quảng Cáo, Nét đẹp,  Đồng Cỏ Vector để tải xuống miễn phí">
            <a:extLst>
              <a:ext uri="{FF2B5EF4-FFF2-40B4-BE49-F238E27FC236}">
                <a16:creationId xmlns:a16="http://schemas.microsoft.com/office/drawing/2014/main" xmlns="" id="{871F94F1-40AE-4431-8905-B7A0EE6E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1C407EB-CEC8-4E71-9581-9A81C5E73FCE}"/>
              </a:ext>
            </a:extLst>
          </p:cNvPr>
          <p:cNvSpPr txBox="1"/>
          <p:nvPr/>
        </p:nvSpPr>
        <p:spPr>
          <a:xfrm>
            <a:off x="0" y="23641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 CHỮ TÍN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25A7C7C-76EE-4884-8707-8C66B78AF4CF}"/>
              </a:ext>
            </a:extLst>
          </p:cNvPr>
          <p:cNvSpPr txBox="1"/>
          <p:nvPr/>
        </p:nvSpPr>
        <p:spPr>
          <a:xfrm>
            <a:off x="3563225" y="3071990"/>
            <a:ext cx="2930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6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9B19D18-5ED6-4F5B-89F9-D6885925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29967" y="4901708"/>
            <a:ext cx="1149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xung quanh?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" name="Hình ảnh 3" descr="Ảnh có chứa văn bản, vài&#10;&#10;Mô tả được tạo tự động">
            <a:extLst>
              <a:ext uri="{FF2B5EF4-FFF2-40B4-BE49-F238E27FC236}">
                <a16:creationId xmlns:a16="http://schemas.microsoft.com/office/drawing/2014/main" xmlns="" id="{7B9591D0-19DC-4CB7-A109-748CE2F6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93745"/>
            <a:ext cx="5591824" cy="3000794"/>
          </a:xfrm>
          <a:prstGeom prst="rect">
            <a:avLst/>
          </a:prstGeom>
        </p:spPr>
      </p:pic>
      <p:pic>
        <p:nvPicPr>
          <p:cNvPr id="8" name="Hình ảnh 7" descr="Ảnh có chứa văn bản, ký hiệu, tạo dáng&#10;&#10;Mô tả được tạo tự động">
            <a:extLst>
              <a:ext uri="{FF2B5EF4-FFF2-40B4-BE49-F238E27FC236}">
                <a16:creationId xmlns:a16="http://schemas.microsoft.com/office/drawing/2014/main" xmlns="" id="{6AA8DE02-A546-4F89-BC0C-5558BE390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174" y="2068483"/>
            <a:ext cx="5577650" cy="29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80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C74792B1-CCC3-4568-9DCD-2D7DF7C6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hẹn</a:t>
            </a:r>
            <a:r>
              <a:rPr lang="vi-VN" sz="2000" dirty="0">
                <a:latin typeface="+mj-lt"/>
              </a:rPr>
              <a:t>, trung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vụ</a:t>
            </a:r>
            <a:r>
              <a:rPr lang="vi-VN" sz="2000" dirty="0">
                <a:latin typeface="+mj-lt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4102477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91EDEAFC-B48C-4D82-84BA-08EE609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cuộc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sống</a:t>
            </a:r>
            <a:r>
              <a:rPr lang="vi-VN" sz="2000" dirty="0">
                <a:latin typeface="+mj-lt"/>
              </a:rPr>
              <a:t> vô </a:t>
            </a:r>
            <a:r>
              <a:rPr lang="vi-VN" sz="2000" dirty="0" err="1">
                <a:latin typeface="+mj-lt"/>
              </a:rPr>
              <a:t>cùng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yêu </a:t>
            </a:r>
            <a:r>
              <a:rPr lang="vi-VN" sz="2000" dirty="0" err="1">
                <a:latin typeface="+mj-lt"/>
              </a:rPr>
              <a:t>quý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kính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dễ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dàng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hợp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nhau,...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mối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hệ</a:t>
            </a:r>
            <a:r>
              <a:rPr lang="vi-VN" sz="2000" dirty="0">
                <a:latin typeface="+mj-lt"/>
              </a:rPr>
              <a:t> thân </a:t>
            </a:r>
            <a:r>
              <a:rPr lang="vi-VN" sz="2000" dirty="0" err="1">
                <a:latin typeface="+mj-lt"/>
              </a:rPr>
              <a:t>thiết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tích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cực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thêm ý </a:t>
            </a:r>
            <a:r>
              <a:rPr lang="vi-VN" sz="2000" dirty="0" err="1">
                <a:latin typeface="+mj-lt"/>
              </a:rPr>
              <a:t>chí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nghị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thân.</a:t>
            </a:r>
          </a:p>
        </p:txBody>
      </p:sp>
    </p:spTree>
    <p:extLst>
      <p:ext uri="{BB962C8B-B14F-4D97-AF65-F5344CB8AC3E}">
        <p14:creationId xmlns:p14="http://schemas.microsoft.com/office/powerpoint/2010/main" val="3524317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07B662E-24CD-4C9C-BAFD-ADAF0BC1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445545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1: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buổi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sinh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nhật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em, N, M, L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muộn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45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phút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cũng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xin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lỗi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hành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vi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N, M, L?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843" y="3024554"/>
            <a:ext cx="2027499" cy="23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88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F89E226-AA95-42EF-B92C-B4AB66CE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482044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2: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quả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ra, 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mượn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cuối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H?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9843" y="3077263"/>
            <a:ext cx="2027499" cy="20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8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EB43223B-01B2-446A-9CFD-3CCD46AB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565522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3: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do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nhóm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đón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đi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dặn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50000" y="3365478"/>
            <a:ext cx="2860431" cy="1215707"/>
            <a:chOff x="357931" y="4766565"/>
            <a:chExt cx="2860431" cy="824185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47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K?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1758" y="3426852"/>
            <a:ext cx="1383669" cy="13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4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6EB14F1-29DE-4E45-AD50-7C553145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xmlns="" id="{BC3900FA-A159-409E-88C0-517BBEDACF3B}"/>
              </a:ext>
            </a:extLst>
          </p:cNvPr>
          <p:cNvSpPr/>
          <p:nvPr/>
        </p:nvSpPr>
        <p:spPr>
          <a:xfrm>
            <a:off x="1105566" y="2082492"/>
            <a:ext cx="5190671" cy="1744556"/>
          </a:xfrm>
          <a:prstGeom prst="cloudCallout">
            <a:avLst>
              <a:gd name="adj1" fmla="val 46310"/>
              <a:gd name="adj2" fmla="val 66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Theo em,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tôn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trọng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bị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phê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không?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</p:txBody>
      </p:sp>
      <p:sp>
        <p:nvSpPr>
          <p:cNvPr id="26" name="Bong bóng Ý nghĩ: Hình đám mây 25">
            <a:extLst>
              <a:ext uri="{FF2B5EF4-FFF2-40B4-BE49-F238E27FC236}">
                <a16:creationId xmlns:a16="http://schemas.microsoft.com/office/drawing/2014/main" xmlns="" id="{897871A7-74B8-4CF4-831B-718CD519AC3A}"/>
              </a:ext>
            </a:extLst>
          </p:cNvPr>
          <p:cNvSpPr/>
          <p:nvPr/>
        </p:nvSpPr>
        <p:spPr>
          <a:xfrm>
            <a:off x="6469817" y="2078179"/>
            <a:ext cx="5190671" cy="1395223"/>
          </a:xfrm>
          <a:prstGeom prst="cloudCallout">
            <a:avLst>
              <a:gd name="adj1" fmla="val -56854"/>
              <a:gd name="adj2" fmla="val 95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luôn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3314" name="Picture 2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xmlns="" id="{47A94700-C71A-43A1-8795-9A897931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59" b="95866" l="4847" r="93112">
                        <a14:foregroundMark x1="50000" y1="41602" x2="50000" y2="41602"/>
                        <a14:foregroundMark x1="66837" y1="39018" x2="66837" y2="39018"/>
                        <a14:foregroundMark x1="64286" y1="37726" x2="66071" y2="36693"/>
                        <a14:foregroundMark x1="47704" y1="42894" x2="52551" y2="41602"/>
                        <a14:foregroundMark x1="15561" y1="29199" x2="15561" y2="29199"/>
                        <a14:foregroundMark x1="6122" y1="31525" x2="6122" y2="31525"/>
                        <a14:foregroundMark x1="6122" y1="31525" x2="6122" y2="31525"/>
                        <a14:foregroundMark x1="15561" y1="45995" x2="15561" y2="45995"/>
                        <a14:foregroundMark x1="22194" y1="12920" x2="22194" y2="12920"/>
                        <a14:foregroundMark x1="21684" y1="22739" x2="21684" y2="22739"/>
                        <a14:foregroundMark x1="23469" y1="8527" x2="23469" y2="8527"/>
                        <a14:foregroundMark x1="22959" y1="6460" x2="22959" y2="7752"/>
                        <a14:foregroundMark x1="25510" y1="5943" x2="25510" y2="5943"/>
                        <a14:foregroundMark x1="48214" y1="89664" x2="48214" y2="89664"/>
                        <a14:foregroundMark x1="52551" y1="94832" x2="52551" y2="94832"/>
                        <a14:foregroundMark x1="69898" y1="95866" x2="69898" y2="95866"/>
                        <a14:foregroundMark x1="91327" y1="15245" x2="91327" y2="15245"/>
                        <a14:foregroundMark x1="65561" y1="39018" x2="65561" y2="39018"/>
                        <a14:foregroundMark x1="82143" y1="32300" x2="82143" y2="32300"/>
                        <a14:foregroundMark x1="85204" y1="24806" x2="85204" y2="24806"/>
                        <a14:foregroundMark x1="82143" y1="31525" x2="82143" y2="31525"/>
                        <a14:foregroundMark x1="93367" y1="15245" x2="93367" y2="15245"/>
                        <a14:foregroundMark x1="92602" y1="9819" x2="92602" y2="9819"/>
                        <a14:foregroundMark x1="24745" y1="3359" x2="24745" y2="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577" y="4032795"/>
            <a:ext cx="2026845" cy="19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055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17CA11A5-DD8D-438D-920C-E8E7D130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rèn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luyện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thân, </a:t>
            </a:r>
            <a:r>
              <a:rPr lang="vi-VN" sz="2000" dirty="0" err="1">
                <a:latin typeface="+mj-lt"/>
              </a:rPr>
              <a:t>thầy</a:t>
            </a:r>
            <a:r>
              <a:rPr lang="vi-VN" sz="2000" dirty="0">
                <a:latin typeface="+mj-lt"/>
              </a:rPr>
              <a:t> cô,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bè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; </a:t>
            </a:r>
            <a:r>
              <a:rPr lang="vi-VN" sz="2000" dirty="0" err="1">
                <a:latin typeface="+mj-lt"/>
              </a:rPr>
              <a:t>đồng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phê </a:t>
            </a:r>
            <a:r>
              <a:rPr lang="vi-VN" sz="2000" dirty="0" err="1">
                <a:latin typeface="+mj-lt"/>
              </a:rPr>
              <a:t>phán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tôn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không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3196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D91F88AF-E876-4D65-BE0F-E52F0864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40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9002159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1D56CFBD-6F44-4BDE-AE19-F40CF90E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6" cy="172607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74451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12ABE9DD-CA39-412F-A052-476B5FC9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ca dao,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tục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tương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ứng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rút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ra ý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nghĩa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665289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B01E005-7EC8-4985-8E04-DE165AACA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99" y="2496026"/>
            <a:ext cx="3806888" cy="269965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E782A2D-B270-4A5C-B97C-D30069187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052" y="2496026"/>
            <a:ext cx="3789746" cy="2699655"/>
          </a:xfrm>
          <a:prstGeom prst="rect">
            <a:avLst/>
          </a:prstGeom>
        </p:spPr>
      </p:pic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DFB18E0-0B4F-447D-B847-CF04AAC80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798" y="2500985"/>
            <a:ext cx="3551025" cy="2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2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FAB09DC7-4FDD-472F-95EA-8331CA9B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59192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vi-VN" sz="40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6076597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F10720A-3795-44D2-BAC3-444605D1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1" y="2835149"/>
            <a:ext cx="1726076" cy="172607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5942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2D6691A-C6D9-4DB6-A2E7-C9686295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F9FCFDA-237E-4033-8D5E-BC1C7258D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3" y="1932728"/>
            <a:ext cx="7731150" cy="3998281"/>
          </a:xfrm>
          <a:prstGeom prst="rect">
            <a:avLst/>
          </a:prstGeom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8CDFE327-DD2B-4B9A-B65E-501FE89A5D5B}"/>
              </a:ext>
            </a:extLst>
          </p:cNvPr>
          <p:cNvSpPr/>
          <p:nvPr/>
        </p:nvSpPr>
        <p:spPr>
          <a:xfrm>
            <a:off x="8282349" y="2028348"/>
            <a:ext cx="3368543" cy="399828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</p:spTree>
    <p:extLst>
      <p:ext uri="{BB962C8B-B14F-4D97-AF65-F5344CB8AC3E}">
        <p14:creationId xmlns:p14="http://schemas.microsoft.com/office/powerpoint/2010/main" val="232352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765780E1-42F5-428E-B6FF-965838EB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8CDFE327-DD2B-4B9A-B65E-501FE89A5D5B}"/>
              </a:ext>
            </a:extLst>
          </p:cNvPr>
          <p:cNvSpPr/>
          <p:nvPr/>
        </p:nvSpPr>
        <p:spPr>
          <a:xfrm>
            <a:off x="8456559" y="2059758"/>
            <a:ext cx="3194333" cy="396687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B739111-5965-457B-952D-11D981BE7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1964144"/>
            <a:ext cx="7778174" cy="3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06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54076A4-3F85-4A6B-A6C6-B734D755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36895" y="1530795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9D39D2C5-3E02-4785-ADC3-791E68D4F0E7}"/>
              </a:ext>
            </a:extLst>
          </p:cNvPr>
          <p:cNvSpPr/>
          <p:nvPr/>
        </p:nvSpPr>
        <p:spPr>
          <a:xfrm>
            <a:off x="536896" y="1992026"/>
            <a:ext cx="11150928" cy="1932419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cao. Tuy nhiên,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vẫn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nhuận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ý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,... gây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ảnh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hưởng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tốt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r"/>
            <a:r>
              <a:rPr lang="vi-VN" sz="2000" dirty="0">
                <a:solidFill>
                  <a:schemeClr val="bg1"/>
                </a:solidFill>
                <a:latin typeface="+mj-lt"/>
              </a:rPr>
              <a:t>(Theo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Hoà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Thương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định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>
                <a:solidFill>
                  <a:schemeClr val="bg1"/>
                </a:solidFill>
                <a:latin typeface="+mj-lt"/>
                <a:hlinkClick r:id="rId5"/>
              </a:rPr>
              <a:t>https://dangcongsan.vn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05/6/2019)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2ED39210-B854-4AFD-A751-749BA2434140}"/>
              </a:ext>
            </a:extLst>
          </p:cNvPr>
          <p:cNvSpPr/>
          <p:nvPr/>
        </p:nvSpPr>
        <p:spPr>
          <a:xfrm>
            <a:off x="329967" y="3983840"/>
            <a:ext cx="11490121" cy="2180376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Nêu suy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nghĩ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đảm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văn (7 – 10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dòng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)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nếu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trong tương lai.</a:t>
            </a:r>
          </a:p>
        </p:txBody>
      </p:sp>
    </p:spTree>
    <p:extLst>
      <p:ext uri="{BB962C8B-B14F-4D97-AF65-F5344CB8AC3E}">
        <p14:creationId xmlns:p14="http://schemas.microsoft.com/office/powerpoint/2010/main" val="3399544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B39A7B27-5F70-4024-9252-5D619550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sz="40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10444550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6B5FC1BD-BE70-4685-BD41-4B80FC09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5" cy="17260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16570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ình nền PowerPoint học tập đẹp nhất">
            <a:extLst>
              <a:ext uri="{FF2B5EF4-FFF2-40B4-BE49-F238E27FC236}">
                <a16:creationId xmlns:a16="http://schemas.microsoft.com/office/drawing/2014/main" xmlns="" id="{B1F57B3E-7BE9-44DA-8F2E-4B31A089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10665205" y="1246482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lựa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trong hai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B01A4B1-1956-49E6-9E6B-0390B2605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1" y="2076873"/>
            <a:ext cx="6727273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4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1">
            <a:extLst>
              <a:ext uri="{FF2B5EF4-FFF2-40B4-BE49-F238E27FC236}">
                <a16:creationId xmlns:a16="http://schemas.microsoft.com/office/drawing/2014/main" xmlns="" id="{0D3F8BC1-4F45-4F38-BE6B-13FB2B18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" y="0"/>
            <a:ext cx="12192638" cy="68580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DF992A0-FA16-41A1-B6A9-2A2B4906765E}"/>
              </a:ext>
            </a:extLst>
          </p:cNvPr>
          <p:cNvSpPr/>
          <p:nvPr/>
        </p:nvSpPr>
        <p:spPr>
          <a:xfrm>
            <a:off x="387227" y="2664314"/>
            <a:ext cx="114169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QUÝ THẦY CÔ VÀ CÁC BẠN ĐÃ</a:t>
            </a:r>
          </a:p>
          <a:p>
            <a:pPr algn="ctr"/>
            <a:r>
              <a:rPr lang="en-US" sz="4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GIA BUỔI HỌC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0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10410D0-0051-4F33-BFCF-2B8EC77D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7219428" y="1292766"/>
            <a:ext cx="9486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8418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05056"/>
            <a:ext cx="10417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D37E937D-502D-47DB-81D6-073D6B174E91}"/>
              </a:ext>
            </a:extLst>
          </p:cNvPr>
          <p:cNvSpPr txBox="1"/>
          <p:nvPr/>
        </p:nvSpPr>
        <p:spPr>
          <a:xfrm>
            <a:off x="6208086" y="3300770"/>
            <a:ext cx="5513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dạy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cập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con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4" name="Hình ảnh 3" descr="Ảnh có chứa văn bản, chỗ ngồi&#10;&#10;Mô tả được tạo tự động">
            <a:extLst>
              <a:ext uri="{FF2B5EF4-FFF2-40B4-BE49-F238E27FC236}">
                <a16:creationId xmlns:a16="http://schemas.microsoft.com/office/drawing/2014/main" xmlns="" id="{E4A24466-73DB-4A96-BC29-DA8AD55B8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12" y="2025395"/>
            <a:ext cx="5150211" cy="39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0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FFB72C0B-73A1-488F-834C-2D97F671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090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A455B3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vi-VN" sz="4000" dirty="0">
              <a:ln w="0"/>
              <a:solidFill>
                <a:srgbClr val="A455B3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7404705" y="1277744"/>
            <a:ext cx="1097457" cy="4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2" descr="33 Logo Học Tập ý tưởng | học tập, biểu tượng instagram, biểu trưng ảnh">
            <a:extLst>
              <a:ext uri="{FF2B5EF4-FFF2-40B4-BE49-F238E27FC236}">
                <a16:creationId xmlns:a16="http://schemas.microsoft.com/office/drawing/2014/main" xmlns="" id="{9C9C8977-5BB5-43D4-9A0C-0F725704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3359" l="9961" r="89844">
                        <a14:foregroundMark x1="45703" y1="16406" x2="46289" y2="17383"/>
                        <a14:foregroundMark x1="51172" y1="4688" x2="51172" y2="4688"/>
                        <a14:foregroundMark x1="34375" y1="46484" x2="34375" y2="46484"/>
                        <a14:foregroundMark x1="18750" y1="78906" x2="18750" y2="78906"/>
                        <a14:foregroundMark x1="51758" y1="93359" x2="51758" y2="93359"/>
                        <a14:foregroundMark x1="83398" y1="79883" x2="83398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71" y="2840069"/>
            <a:ext cx="1726075" cy="1721156"/>
          </a:xfrm>
          <a:prstGeom prst="ellipse">
            <a:avLst/>
          </a:prstGeom>
          <a:ln w="63500" cap="rnd">
            <a:solidFill>
              <a:srgbClr val="A455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617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07EC181-2143-456C-A89B-1D61D1BF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04800" y="5307705"/>
            <a:ext cx="1149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F233F696-CACB-4C75-B2B1-74C2E85326AC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</p:spTree>
    <p:extLst>
      <p:ext uri="{BB962C8B-B14F-4D97-AF65-F5344CB8AC3E}">
        <p14:creationId xmlns:p14="http://schemas.microsoft.com/office/powerpoint/2010/main" val="3257494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8DE28D6-1390-4593-A82C-68FAEB0E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04800" y="5397063"/>
            <a:ext cx="114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A1DF3162-27ED-4FC8-8D0B-C3F256BB7015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848D2892-B0FD-446C-80A0-45CC7B68288A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98080E76-11BF-4B56-98B4-674208C6AE02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5" name="Đồ họa 24" descr="Trò chuyện">
              <a:extLst>
                <a:ext uri="{FF2B5EF4-FFF2-40B4-BE49-F238E27FC236}">
                  <a16:creationId xmlns:a16="http://schemas.microsoft.com/office/drawing/2014/main" xmlns="" id="{FDC1B33E-2167-4090-967A-6FA2710CA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xmlns="" id="{6AFF886D-7082-4E6A-9F32-48954A56B17D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xmlns="" id="{34213474-D89B-4655-B2A2-EECF88B454A8}"/>
              </a:ext>
            </a:extLst>
          </p:cNvPr>
          <p:cNvCxnSpPr>
            <a:cxnSpLocks/>
          </p:cNvCxnSpPr>
          <p:nvPr/>
        </p:nvCxnSpPr>
        <p:spPr>
          <a:xfrm>
            <a:off x="4834855" y="3075096"/>
            <a:ext cx="670196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xmlns="" id="{6CA29FC5-4806-4AA5-BD5A-B362B953AB36}"/>
              </a:ext>
            </a:extLst>
          </p:cNvPr>
          <p:cNvCxnSpPr>
            <a:cxnSpLocks/>
          </p:cNvCxnSpPr>
          <p:nvPr/>
        </p:nvCxnSpPr>
        <p:spPr>
          <a:xfrm>
            <a:off x="423644" y="3353331"/>
            <a:ext cx="892728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xmlns="" id="{ABD4DAFF-D7C1-4923-8304-6E9B0F0E2D86}"/>
              </a:ext>
            </a:extLst>
          </p:cNvPr>
          <p:cNvCxnSpPr>
            <a:cxnSpLocks/>
          </p:cNvCxnSpPr>
          <p:nvPr/>
        </p:nvCxnSpPr>
        <p:spPr>
          <a:xfrm>
            <a:off x="8732727" y="3917355"/>
            <a:ext cx="28040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xmlns="" id="{55208E0E-E7B9-4C74-8287-20DE782CAD07}"/>
              </a:ext>
            </a:extLst>
          </p:cNvPr>
          <p:cNvCxnSpPr>
            <a:cxnSpLocks/>
          </p:cNvCxnSpPr>
          <p:nvPr/>
        </p:nvCxnSpPr>
        <p:spPr>
          <a:xfrm>
            <a:off x="423644" y="4195589"/>
            <a:ext cx="1117833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xmlns="" id="{9BD0D33E-F75F-4FF7-A8F3-0FE57408BEFC}"/>
              </a:ext>
            </a:extLst>
          </p:cNvPr>
          <p:cNvCxnSpPr>
            <a:cxnSpLocks/>
          </p:cNvCxnSpPr>
          <p:nvPr/>
        </p:nvCxnSpPr>
        <p:spPr>
          <a:xfrm>
            <a:off x="423644" y="4461241"/>
            <a:ext cx="56723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43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E8B2E3B-8060-4A26-A4D0-3786FF49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444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Trò chuyệ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8F95652-38A4-4E57-8528-425C8978DB4D}"/>
              </a:ext>
            </a:extLst>
          </p:cNvPr>
          <p:cNvSpPr txBox="1"/>
          <p:nvPr/>
        </p:nvSpPr>
        <p:spPr>
          <a:xfrm>
            <a:off x="504176" y="4864302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12EB277A-AA76-413D-BE5E-B9C4FD8A07E7}"/>
              </a:ext>
            </a:extLst>
          </p:cNvPr>
          <p:cNvSpPr txBox="1"/>
          <p:nvPr/>
        </p:nvSpPr>
        <p:spPr>
          <a:xfrm>
            <a:off x="3286685" y="4860750"/>
            <a:ext cx="2608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783C67BD-C990-47F2-8B22-98E3E7486258}"/>
              </a:ext>
            </a:extLst>
          </p:cNvPr>
          <p:cNvSpPr txBox="1"/>
          <p:nvPr/>
        </p:nvSpPr>
        <p:spPr>
          <a:xfrm>
            <a:off x="6069194" y="4864302"/>
            <a:ext cx="2608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F348D36F-D256-4A8F-8545-EAB48997FB70}"/>
              </a:ext>
            </a:extLst>
          </p:cNvPr>
          <p:cNvSpPr txBox="1"/>
          <p:nvPr/>
        </p:nvSpPr>
        <p:spPr>
          <a:xfrm>
            <a:off x="9001802" y="4864302"/>
            <a:ext cx="2507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i 4. Giữ chữ tín SBT GDCD lớp 8: Nêu một số biểu hiện của giữ chữ tín?">
            <a:extLst>
              <a:ext uri="{FF2B5EF4-FFF2-40B4-BE49-F238E27FC236}">
                <a16:creationId xmlns:a16="http://schemas.microsoft.com/office/drawing/2014/main" xmlns="" id="{A86D324D-E2E4-4AEC-9832-A819216B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6" y="2086119"/>
            <a:ext cx="2608301" cy="25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đúng giờ khi ứng xử trong doanh nghiệp">
            <a:extLst>
              <a:ext uri="{FF2B5EF4-FFF2-40B4-BE49-F238E27FC236}">
                <a16:creationId xmlns:a16="http://schemas.microsoft.com/office/drawing/2014/main" xmlns="" id="{17BD482E-D487-49DB-8BE8-E031B507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22" y="2086120"/>
            <a:ext cx="2612764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ách nhiệm và lòng tự trọng">
            <a:extLst>
              <a:ext uri="{FF2B5EF4-FFF2-40B4-BE49-F238E27FC236}">
                <a16:creationId xmlns:a16="http://schemas.microsoft.com/office/drawing/2014/main" xmlns="" id="{6CDF1A60-7197-41E1-A7B0-260107E1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31" y="2086119"/>
            <a:ext cx="2608300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yết Tâm Mạnh - YouTube">
            <a:extLst>
              <a:ext uri="{FF2B5EF4-FFF2-40B4-BE49-F238E27FC236}">
                <a16:creationId xmlns:a16="http://schemas.microsoft.com/office/drawing/2014/main" xmlns="" id="{ACD1F1B7-7CB7-478B-A2CB-EA1E961F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802" y="2097614"/>
            <a:ext cx="2507959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693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sự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niềm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giữa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coi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lòng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đối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mình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4810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57DC737A-0864-463A-BDC4-32D6551C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43949" y="5196144"/>
            <a:ext cx="11504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F2B16C2-54DD-42F7-8C3A-67C9C4440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6" y="2001963"/>
            <a:ext cx="11279931" cy="3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3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iên thể">
  <a:themeElements>
    <a:clrScheme name="Thiên thể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hiên th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iên th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TM03457452[[fn=Thiên thể]]</Template>
  <TotalTime>908</TotalTime>
  <Words>1206</Words>
  <Application>Microsoft Office PowerPoint</Application>
  <PresentationFormat>Widescreen</PresentationFormat>
  <Paragraphs>190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Thiên thể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NGOC THIEN BAO</dc:creator>
  <cp:lastModifiedBy>admin</cp:lastModifiedBy>
  <cp:revision>160</cp:revision>
  <dcterms:created xsi:type="dcterms:W3CDTF">2022-05-07T08:47:16Z</dcterms:created>
  <dcterms:modified xsi:type="dcterms:W3CDTF">2022-10-26T08:28:44Z</dcterms:modified>
</cp:coreProperties>
</file>