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2" r:id="rId2"/>
    <p:sldMasterId id="2147483694" r:id="rId3"/>
    <p:sldMasterId id="2147483706" r:id="rId4"/>
  </p:sldMasterIdLst>
  <p:notesMasterIdLst>
    <p:notesMasterId r:id="rId26"/>
  </p:notesMasterIdLst>
  <p:sldIdLst>
    <p:sldId id="256" r:id="rId5"/>
    <p:sldId id="262" r:id="rId6"/>
    <p:sldId id="329" r:id="rId7"/>
    <p:sldId id="314" r:id="rId8"/>
    <p:sldId id="330" r:id="rId9"/>
    <p:sldId id="315" r:id="rId10"/>
    <p:sldId id="308" r:id="rId11"/>
    <p:sldId id="331" r:id="rId12"/>
    <p:sldId id="267" r:id="rId13"/>
    <p:sldId id="264" r:id="rId14"/>
    <p:sldId id="334" r:id="rId15"/>
    <p:sldId id="335" r:id="rId16"/>
    <p:sldId id="336" r:id="rId17"/>
    <p:sldId id="323" r:id="rId18"/>
    <p:sldId id="268" r:id="rId19"/>
    <p:sldId id="311" r:id="rId20"/>
    <p:sldId id="333" r:id="rId21"/>
    <p:sldId id="338" r:id="rId22"/>
    <p:sldId id="326" r:id="rId23"/>
    <p:sldId id="313" r:id="rId24"/>
    <p:sldId id="327" r:id="rId25"/>
  </p:sldIdLst>
  <p:sldSz cx="9144000" cy="5143500" type="screen16x9"/>
  <p:notesSz cx="6858000" cy="9144000"/>
  <p:embeddedFontLst>
    <p:embeddedFont>
      <p:font typeface="Yusei Magic" panose="020B0604020202020204" charset="-128"/>
      <p:regular r:id="rId27"/>
    </p:embeddedFont>
    <p:embeddedFont>
      <p:font typeface="Roboto Condensed Light" panose="020B0604020202020204" charset="0"/>
      <p:regular r:id="rId28"/>
      <p:italic r:id="rId29"/>
    </p:embeddedFont>
    <p:embeddedFont>
      <p:font typeface="Hind" panose="020B0604020202020204" charset="0"/>
      <p:regular r:id="rId30"/>
      <p:bold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Meiryo" panose="020B0604020202020204" charset="-128"/>
      <p:regular r:id="rId38"/>
      <p:bold r:id="rId39"/>
      <p:italic r:id="rId40"/>
      <p:boldItalic r:id="rId41"/>
    </p:embeddedFont>
    <p:embeddedFont>
      <p:font typeface="Corbel" panose="020B05030202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7F7EF-68DC-45D9-8C67-D484D5C02918}">
  <a:tblStyle styleId="{8467F7EF-68DC-45D9-8C67-D484D5C029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3"/>
    <p:restoredTop sz="94623"/>
  </p:normalViewPr>
  <p:slideViewPr>
    <p:cSldViewPr snapToGrid="0" snapToObjects="1">
      <p:cViewPr varScale="1">
        <p:scale>
          <a:sx n="90" d="100"/>
          <a:sy n="90"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586EA-1458-4843-94A9-883418369771}" type="doc">
      <dgm:prSet loTypeId="urn:microsoft.com/office/officeart/2005/8/layout/vList3" loCatId="" qsTypeId="urn:microsoft.com/office/officeart/2005/8/quickstyle/simple1" qsCatId="simple" csTypeId="urn:microsoft.com/office/officeart/2005/8/colors/accent1_2" csCatId="accent1" phldr="1"/>
      <dgm:spPr/>
    </dgm:pt>
    <dgm:pt modelId="{DE39687C-035A-C840-AB66-57F785C83E70}">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Bác đã có những việc làm nào đối với những a/c/e công nhân quét đường và ý nghĩa của việc làm đó? </a:t>
          </a:r>
        </a:p>
      </dgm:t>
    </dgm:pt>
    <dgm:pt modelId="{A571A06F-7F52-054D-8B92-EDABFE67CF25}" type="parTrans" cxnId="{E882D53B-D538-9940-828C-BD865C284D98}">
      <dgm:prSet/>
      <dgm:spPr/>
      <dgm:t>
        <a:bodyPr/>
        <a:lstStyle/>
        <a:p>
          <a:endParaRPr lang="en-US"/>
        </a:p>
      </dgm:t>
    </dgm:pt>
    <dgm:pt modelId="{CA311925-210C-3449-9719-AC3B92202F8F}" type="sibTrans" cxnId="{E882D53B-D538-9940-828C-BD865C284D98}">
      <dgm:prSet/>
      <dgm:spPr/>
      <dgm:t>
        <a:bodyPr/>
        <a:lstStyle/>
        <a:p>
          <a:endParaRPr lang="en-US"/>
        </a:p>
      </dgm:t>
    </dgm:pt>
    <dgm:pt modelId="{18CFD7FC-A06C-2144-9440-DE5BA06AC003}">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Việc làm của Bác Hồ đã nhắc nhở mỗi chúng ta điều gì?</a:t>
          </a:r>
        </a:p>
      </dgm:t>
    </dgm:pt>
    <dgm:pt modelId="{0D4E0F38-12E8-BF46-8D03-BD3F31E62B0D}" type="parTrans" cxnId="{C5F7F873-09F6-5642-B9EA-BDE27D3E52F4}">
      <dgm:prSet/>
      <dgm:spPr/>
      <dgm:t>
        <a:bodyPr/>
        <a:lstStyle/>
        <a:p>
          <a:endParaRPr lang="en-US"/>
        </a:p>
      </dgm:t>
    </dgm:pt>
    <dgm:pt modelId="{DBACDE8B-4314-6045-951F-DDE830172F25}" type="sibTrans" cxnId="{C5F7F873-09F6-5642-B9EA-BDE27D3E52F4}">
      <dgm:prSet/>
      <dgm:spPr/>
      <dgm:t>
        <a:bodyPr/>
        <a:lstStyle/>
        <a:p>
          <a:endParaRPr lang="en-US"/>
        </a:p>
      </dgm:t>
    </dgm:pt>
    <dgm:pt modelId="{FB7F28DB-309C-A84E-B70F-35F5356D52B8}">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Em hiểu thế nào là quan tâm, cảm thông và chia sẻ?</a:t>
          </a:r>
        </a:p>
      </dgm:t>
    </dgm:pt>
    <dgm:pt modelId="{D3355EA2-3980-4C4B-95C6-2ADF5BE345F2}" type="parTrans" cxnId="{D4D58DAE-EFD1-E045-8390-85582B097AE7}">
      <dgm:prSet/>
      <dgm:spPr/>
      <dgm:t>
        <a:bodyPr/>
        <a:lstStyle/>
        <a:p>
          <a:endParaRPr lang="en-US"/>
        </a:p>
      </dgm:t>
    </dgm:pt>
    <dgm:pt modelId="{6D404263-0CB0-0B4C-B283-20E02ADF5CE5}" type="sibTrans" cxnId="{D4D58DAE-EFD1-E045-8390-85582B097AE7}">
      <dgm:prSet/>
      <dgm:spPr/>
      <dgm:t>
        <a:bodyPr/>
        <a:lstStyle/>
        <a:p>
          <a:endParaRPr lang="en-US"/>
        </a:p>
      </dgm:t>
    </dgm:pt>
    <dgm:pt modelId="{5F193A63-489E-0D42-BE6B-219615BD119B}" type="pres">
      <dgm:prSet presAssocID="{1DD586EA-1458-4843-94A9-883418369771}" presName="linearFlow" presStyleCnt="0">
        <dgm:presLayoutVars>
          <dgm:dir/>
          <dgm:resizeHandles val="exact"/>
        </dgm:presLayoutVars>
      </dgm:prSet>
      <dgm:spPr/>
    </dgm:pt>
    <dgm:pt modelId="{7EC208D8-4DDA-D24F-8F11-81DEA0DAF984}" type="pres">
      <dgm:prSet presAssocID="{DE39687C-035A-C840-AB66-57F785C83E70}" presName="composite" presStyleCnt="0"/>
      <dgm:spPr/>
    </dgm:pt>
    <dgm:pt modelId="{EF5BB796-5A68-C946-95AC-6E03A6CC5EF0}" type="pres">
      <dgm:prSet presAssocID="{DE39687C-035A-C840-AB66-57F785C83E7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87EDB7C1-B472-244A-A4BF-B10AF8D5BF22}" type="pres">
      <dgm:prSet presAssocID="{DE39687C-035A-C840-AB66-57F785C83E70}" presName="txShp" presStyleLbl="node1" presStyleIdx="0" presStyleCnt="3">
        <dgm:presLayoutVars>
          <dgm:bulletEnabled val="1"/>
        </dgm:presLayoutVars>
      </dgm:prSet>
      <dgm:spPr/>
      <dgm:t>
        <a:bodyPr/>
        <a:lstStyle/>
        <a:p>
          <a:endParaRPr lang="en-US"/>
        </a:p>
      </dgm:t>
    </dgm:pt>
    <dgm:pt modelId="{B92B2305-53AA-8042-B64A-D310C0350B60}" type="pres">
      <dgm:prSet presAssocID="{CA311925-210C-3449-9719-AC3B92202F8F}" presName="spacing" presStyleCnt="0"/>
      <dgm:spPr/>
    </dgm:pt>
    <dgm:pt modelId="{A7AF5119-D676-B14F-963F-883D648507E2}" type="pres">
      <dgm:prSet presAssocID="{18CFD7FC-A06C-2144-9440-DE5BA06AC003}" presName="composite" presStyleCnt="0"/>
      <dgm:spPr/>
    </dgm:pt>
    <dgm:pt modelId="{BEA1F3F1-A36E-3B41-953A-5BD8305AAFD3}" type="pres">
      <dgm:prSet presAssocID="{18CFD7FC-A06C-2144-9440-DE5BA06AC00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B9043978-50AA-524F-9340-52FB02333048}" type="pres">
      <dgm:prSet presAssocID="{18CFD7FC-A06C-2144-9440-DE5BA06AC003}" presName="txShp" presStyleLbl="node1" presStyleIdx="1" presStyleCnt="3">
        <dgm:presLayoutVars>
          <dgm:bulletEnabled val="1"/>
        </dgm:presLayoutVars>
      </dgm:prSet>
      <dgm:spPr/>
      <dgm:t>
        <a:bodyPr/>
        <a:lstStyle/>
        <a:p>
          <a:endParaRPr lang="en-US"/>
        </a:p>
      </dgm:t>
    </dgm:pt>
    <dgm:pt modelId="{50DF6145-E6F5-8940-80EF-454CA3B6685D}" type="pres">
      <dgm:prSet presAssocID="{DBACDE8B-4314-6045-951F-DDE830172F25}" presName="spacing" presStyleCnt="0"/>
      <dgm:spPr/>
    </dgm:pt>
    <dgm:pt modelId="{A4ECB201-38CC-9A44-B245-D57D49A3D3DB}" type="pres">
      <dgm:prSet presAssocID="{FB7F28DB-309C-A84E-B70F-35F5356D52B8}" presName="composite" presStyleCnt="0"/>
      <dgm:spPr/>
    </dgm:pt>
    <dgm:pt modelId="{DCFD325F-30B7-764B-9542-EE72229624DB}" type="pres">
      <dgm:prSet presAssocID="{FB7F28DB-309C-A84E-B70F-35F5356D52B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84CE628A-C263-CB4B-AE37-E08603F3651B}" type="pres">
      <dgm:prSet presAssocID="{FB7F28DB-309C-A84E-B70F-35F5356D52B8}" presName="txShp" presStyleLbl="node1" presStyleIdx="2" presStyleCnt="3">
        <dgm:presLayoutVars>
          <dgm:bulletEnabled val="1"/>
        </dgm:presLayoutVars>
      </dgm:prSet>
      <dgm:spPr/>
      <dgm:t>
        <a:bodyPr/>
        <a:lstStyle/>
        <a:p>
          <a:endParaRPr lang="en-US"/>
        </a:p>
      </dgm:t>
    </dgm:pt>
  </dgm:ptLst>
  <dgm:cxnLst>
    <dgm:cxn modelId="{C5F7F873-09F6-5642-B9EA-BDE27D3E52F4}" srcId="{1DD586EA-1458-4843-94A9-883418369771}" destId="{18CFD7FC-A06C-2144-9440-DE5BA06AC003}" srcOrd="1" destOrd="0" parTransId="{0D4E0F38-12E8-BF46-8D03-BD3F31E62B0D}" sibTransId="{DBACDE8B-4314-6045-951F-DDE830172F25}"/>
    <dgm:cxn modelId="{58B29B2F-F5A8-B942-9B0C-FDE7CE698E7D}" type="presOf" srcId="{18CFD7FC-A06C-2144-9440-DE5BA06AC003}" destId="{B9043978-50AA-524F-9340-52FB02333048}" srcOrd="0" destOrd="0" presId="urn:microsoft.com/office/officeart/2005/8/layout/vList3"/>
    <dgm:cxn modelId="{7F10AD4E-7C49-8E4B-9D41-9EC06B871501}" type="presOf" srcId="{1DD586EA-1458-4843-94A9-883418369771}" destId="{5F193A63-489E-0D42-BE6B-219615BD119B}" srcOrd="0" destOrd="0" presId="urn:microsoft.com/office/officeart/2005/8/layout/vList3"/>
    <dgm:cxn modelId="{E882D53B-D538-9940-828C-BD865C284D98}" srcId="{1DD586EA-1458-4843-94A9-883418369771}" destId="{DE39687C-035A-C840-AB66-57F785C83E70}" srcOrd="0" destOrd="0" parTransId="{A571A06F-7F52-054D-8B92-EDABFE67CF25}" sibTransId="{CA311925-210C-3449-9719-AC3B92202F8F}"/>
    <dgm:cxn modelId="{2EA56913-9DA1-5D4C-9AB0-FFB7A67635B9}" type="presOf" srcId="{DE39687C-035A-C840-AB66-57F785C83E70}" destId="{87EDB7C1-B472-244A-A4BF-B10AF8D5BF22}" srcOrd="0" destOrd="0" presId="urn:microsoft.com/office/officeart/2005/8/layout/vList3"/>
    <dgm:cxn modelId="{D4D58DAE-EFD1-E045-8390-85582B097AE7}" srcId="{1DD586EA-1458-4843-94A9-883418369771}" destId="{FB7F28DB-309C-A84E-B70F-35F5356D52B8}" srcOrd="2" destOrd="0" parTransId="{D3355EA2-3980-4C4B-95C6-2ADF5BE345F2}" sibTransId="{6D404263-0CB0-0B4C-B283-20E02ADF5CE5}"/>
    <dgm:cxn modelId="{C22FD936-0356-144C-873C-02E6FF5E36AC}" type="presOf" srcId="{FB7F28DB-309C-A84E-B70F-35F5356D52B8}" destId="{84CE628A-C263-CB4B-AE37-E08603F3651B}" srcOrd="0" destOrd="0" presId="urn:microsoft.com/office/officeart/2005/8/layout/vList3"/>
    <dgm:cxn modelId="{C8338FA8-7915-AB4D-85BC-D3798879CEC0}" type="presParOf" srcId="{5F193A63-489E-0D42-BE6B-219615BD119B}" destId="{7EC208D8-4DDA-D24F-8F11-81DEA0DAF984}" srcOrd="0" destOrd="0" presId="urn:microsoft.com/office/officeart/2005/8/layout/vList3"/>
    <dgm:cxn modelId="{8AFCE93B-F7A8-E84D-A058-459DC56D808C}" type="presParOf" srcId="{7EC208D8-4DDA-D24F-8F11-81DEA0DAF984}" destId="{EF5BB796-5A68-C946-95AC-6E03A6CC5EF0}" srcOrd="0" destOrd="0" presId="urn:microsoft.com/office/officeart/2005/8/layout/vList3"/>
    <dgm:cxn modelId="{C9B32F0D-6ACF-6D4D-9FB2-24CC7EB4F19B}" type="presParOf" srcId="{7EC208D8-4DDA-D24F-8F11-81DEA0DAF984}" destId="{87EDB7C1-B472-244A-A4BF-B10AF8D5BF22}" srcOrd="1" destOrd="0" presId="urn:microsoft.com/office/officeart/2005/8/layout/vList3"/>
    <dgm:cxn modelId="{CF916D30-6E57-1B49-B791-C7707F63116C}" type="presParOf" srcId="{5F193A63-489E-0D42-BE6B-219615BD119B}" destId="{B92B2305-53AA-8042-B64A-D310C0350B60}" srcOrd="1" destOrd="0" presId="urn:microsoft.com/office/officeart/2005/8/layout/vList3"/>
    <dgm:cxn modelId="{16D2EC43-CDC6-F942-9ABA-EF793879F2ED}" type="presParOf" srcId="{5F193A63-489E-0D42-BE6B-219615BD119B}" destId="{A7AF5119-D676-B14F-963F-883D648507E2}" srcOrd="2" destOrd="0" presId="urn:microsoft.com/office/officeart/2005/8/layout/vList3"/>
    <dgm:cxn modelId="{0C0970AC-B05B-C845-AADE-935DF50A8783}" type="presParOf" srcId="{A7AF5119-D676-B14F-963F-883D648507E2}" destId="{BEA1F3F1-A36E-3B41-953A-5BD8305AAFD3}" srcOrd="0" destOrd="0" presId="urn:microsoft.com/office/officeart/2005/8/layout/vList3"/>
    <dgm:cxn modelId="{F4587C39-0CE8-9441-92C2-A020E96CBD50}" type="presParOf" srcId="{A7AF5119-D676-B14F-963F-883D648507E2}" destId="{B9043978-50AA-524F-9340-52FB02333048}" srcOrd="1" destOrd="0" presId="urn:microsoft.com/office/officeart/2005/8/layout/vList3"/>
    <dgm:cxn modelId="{DA0DF518-68E0-3C4B-AA3C-19060052F7FA}" type="presParOf" srcId="{5F193A63-489E-0D42-BE6B-219615BD119B}" destId="{50DF6145-E6F5-8940-80EF-454CA3B6685D}" srcOrd="3" destOrd="0" presId="urn:microsoft.com/office/officeart/2005/8/layout/vList3"/>
    <dgm:cxn modelId="{DDBAB0F9-7DAD-4B48-8056-E23F3565E4B3}" type="presParOf" srcId="{5F193A63-489E-0D42-BE6B-219615BD119B}" destId="{A4ECB201-38CC-9A44-B245-D57D49A3D3DB}" srcOrd="4" destOrd="0" presId="urn:microsoft.com/office/officeart/2005/8/layout/vList3"/>
    <dgm:cxn modelId="{79CD2A82-CB1A-914B-BF4C-C3A2DB18A7F7}" type="presParOf" srcId="{A4ECB201-38CC-9A44-B245-D57D49A3D3DB}" destId="{DCFD325F-30B7-764B-9542-EE72229624DB}" srcOrd="0" destOrd="0" presId="urn:microsoft.com/office/officeart/2005/8/layout/vList3"/>
    <dgm:cxn modelId="{1D16C749-717B-2944-AC23-37E2812DDD24}" type="presParOf" srcId="{A4ECB201-38CC-9A44-B245-D57D49A3D3DB}" destId="{84CE628A-C263-CB4B-AE37-E08603F365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D586EA-1458-4843-94A9-883418369771}" type="doc">
      <dgm:prSet loTypeId="urn:microsoft.com/office/officeart/2005/8/layout/vList3" loCatId="" qsTypeId="urn:microsoft.com/office/officeart/2005/8/quickstyle/simple1" qsCatId="simple" csTypeId="urn:microsoft.com/office/officeart/2005/8/colors/accent1_2" csCatId="accent1" phldr="1"/>
      <dgm:spPr/>
    </dgm:pt>
    <dgm:pt modelId="{DE39687C-035A-C840-AB66-57F785C83E70}">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Nhắc nhở cấp phát đồ bảo hộ LĐ cho công nhân. Đem giống cây xanh bốn mùa về trồng</a:t>
          </a:r>
        </a:p>
      </dgm:t>
    </dgm:pt>
    <dgm:pt modelId="{A571A06F-7F52-054D-8B92-EDABFE67CF25}" type="parTrans" cxnId="{E882D53B-D538-9940-828C-BD865C284D98}">
      <dgm:prSet/>
      <dgm:spPr/>
      <dgm:t>
        <a:bodyPr/>
        <a:lstStyle/>
        <a:p>
          <a:endParaRPr lang="en-US"/>
        </a:p>
      </dgm:t>
    </dgm:pt>
    <dgm:pt modelId="{CA311925-210C-3449-9719-AC3B92202F8F}" type="sibTrans" cxnId="{E882D53B-D538-9940-828C-BD865C284D98}">
      <dgm:prSet/>
      <dgm:spPr/>
      <dgm:t>
        <a:bodyPr/>
        <a:lstStyle/>
        <a:p>
          <a:endParaRPr lang="en-US"/>
        </a:p>
      </dgm:t>
    </dgm:pt>
    <dgm:pt modelId="{18CFD7FC-A06C-2144-9440-DE5BA06AC003}">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Nhắc nhở chúng ta phải biết quan tâm đến công việc, san sẻ sự khó khăn đến những người XQ</a:t>
          </a:r>
        </a:p>
      </dgm:t>
    </dgm:pt>
    <dgm:pt modelId="{0D4E0F38-12E8-BF46-8D03-BD3F31E62B0D}" type="parTrans" cxnId="{C5F7F873-09F6-5642-B9EA-BDE27D3E52F4}">
      <dgm:prSet/>
      <dgm:spPr/>
      <dgm:t>
        <a:bodyPr/>
        <a:lstStyle/>
        <a:p>
          <a:endParaRPr lang="en-US"/>
        </a:p>
      </dgm:t>
    </dgm:pt>
    <dgm:pt modelId="{DBACDE8B-4314-6045-951F-DDE830172F25}" type="sibTrans" cxnId="{C5F7F873-09F6-5642-B9EA-BDE27D3E52F4}">
      <dgm:prSet/>
      <dgm:spPr/>
      <dgm:t>
        <a:bodyPr/>
        <a:lstStyle/>
        <a:p>
          <a:endParaRPr lang="en-US"/>
        </a:p>
      </dgm:t>
    </dgm:pt>
    <dgm:pt modelId="{FB7F28DB-309C-A84E-B70F-35F5356D52B8}">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Quan tâm cảm thông và chia sẻ là thường xuyên chú ý đến mn xung quanh</a:t>
          </a:r>
        </a:p>
      </dgm:t>
    </dgm:pt>
    <dgm:pt modelId="{D3355EA2-3980-4C4B-95C6-2ADF5BE345F2}" type="parTrans" cxnId="{D4D58DAE-EFD1-E045-8390-85582B097AE7}">
      <dgm:prSet/>
      <dgm:spPr/>
      <dgm:t>
        <a:bodyPr/>
        <a:lstStyle/>
        <a:p>
          <a:endParaRPr lang="en-US"/>
        </a:p>
      </dgm:t>
    </dgm:pt>
    <dgm:pt modelId="{6D404263-0CB0-0B4C-B283-20E02ADF5CE5}" type="sibTrans" cxnId="{D4D58DAE-EFD1-E045-8390-85582B097AE7}">
      <dgm:prSet/>
      <dgm:spPr/>
      <dgm:t>
        <a:bodyPr/>
        <a:lstStyle/>
        <a:p>
          <a:endParaRPr lang="en-US"/>
        </a:p>
      </dgm:t>
    </dgm:pt>
    <dgm:pt modelId="{5F193A63-489E-0D42-BE6B-219615BD119B}" type="pres">
      <dgm:prSet presAssocID="{1DD586EA-1458-4843-94A9-883418369771}" presName="linearFlow" presStyleCnt="0">
        <dgm:presLayoutVars>
          <dgm:dir/>
          <dgm:resizeHandles val="exact"/>
        </dgm:presLayoutVars>
      </dgm:prSet>
      <dgm:spPr/>
    </dgm:pt>
    <dgm:pt modelId="{7EC208D8-4DDA-D24F-8F11-81DEA0DAF984}" type="pres">
      <dgm:prSet presAssocID="{DE39687C-035A-C840-AB66-57F785C83E70}" presName="composite" presStyleCnt="0"/>
      <dgm:spPr/>
    </dgm:pt>
    <dgm:pt modelId="{EF5BB796-5A68-C946-95AC-6E03A6CC5EF0}" type="pres">
      <dgm:prSet presAssocID="{DE39687C-035A-C840-AB66-57F785C83E7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87EDB7C1-B472-244A-A4BF-B10AF8D5BF22}" type="pres">
      <dgm:prSet presAssocID="{DE39687C-035A-C840-AB66-57F785C83E70}" presName="txShp" presStyleLbl="node1" presStyleIdx="0" presStyleCnt="3">
        <dgm:presLayoutVars>
          <dgm:bulletEnabled val="1"/>
        </dgm:presLayoutVars>
      </dgm:prSet>
      <dgm:spPr/>
      <dgm:t>
        <a:bodyPr/>
        <a:lstStyle/>
        <a:p>
          <a:endParaRPr lang="en-US"/>
        </a:p>
      </dgm:t>
    </dgm:pt>
    <dgm:pt modelId="{B92B2305-53AA-8042-B64A-D310C0350B60}" type="pres">
      <dgm:prSet presAssocID="{CA311925-210C-3449-9719-AC3B92202F8F}" presName="spacing" presStyleCnt="0"/>
      <dgm:spPr/>
    </dgm:pt>
    <dgm:pt modelId="{A7AF5119-D676-B14F-963F-883D648507E2}" type="pres">
      <dgm:prSet presAssocID="{18CFD7FC-A06C-2144-9440-DE5BA06AC003}" presName="composite" presStyleCnt="0"/>
      <dgm:spPr/>
    </dgm:pt>
    <dgm:pt modelId="{BEA1F3F1-A36E-3B41-953A-5BD8305AAFD3}" type="pres">
      <dgm:prSet presAssocID="{18CFD7FC-A06C-2144-9440-DE5BA06AC00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B9043978-50AA-524F-9340-52FB02333048}" type="pres">
      <dgm:prSet presAssocID="{18CFD7FC-A06C-2144-9440-DE5BA06AC003}" presName="txShp" presStyleLbl="node1" presStyleIdx="1" presStyleCnt="3">
        <dgm:presLayoutVars>
          <dgm:bulletEnabled val="1"/>
        </dgm:presLayoutVars>
      </dgm:prSet>
      <dgm:spPr/>
      <dgm:t>
        <a:bodyPr/>
        <a:lstStyle/>
        <a:p>
          <a:endParaRPr lang="en-US"/>
        </a:p>
      </dgm:t>
    </dgm:pt>
    <dgm:pt modelId="{50DF6145-E6F5-8940-80EF-454CA3B6685D}" type="pres">
      <dgm:prSet presAssocID="{DBACDE8B-4314-6045-951F-DDE830172F25}" presName="spacing" presStyleCnt="0"/>
      <dgm:spPr/>
    </dgm:pt>
    <dgm:pt modelId="{A4ECB201-38CC-9A44-B245-D57D49A3D3DB}" type="pres">
      <dgm:prSet presAssocID="{FB7F28DB-309C-A84E-B70F-35F5356D52B8}" presName="composite" presStyleCnt="0"/>
      <dgm:spPr/>
    </dgm:pt>
    <dgm:pt modelId="{DCFD325F-30B7-764B-9542-EE72229624DB}" type="pres">
      <dgm:prSet presAssocID="{FB7F28DB-309C-A84E-B70F-35F5356D52B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84CE628A-C263-CB4B-AE37-E08603F3651B}" type="pres">
      <dgm:prSet presAssocID="{FB7F28DB-309C-A84E-B70F-35F5356D52B8}" presName="txShp" presStyleLbl="node1" presStyleIdx="2" presStyleCnt="3">
        <dgm:presLayoutVars>
          <dgm:bulletEnabled val="1"/>
        </dgm:presLayoutVars>
      </dgm:prSet>
      <dgm:spPr/>
      <dgm:t>
        <a:bodyPr/>
        <a:lstStyle/>
        <a:p>
          <a:endParaRPr lang="en-US"/>
        </a:p>
      </dgm:t>
    </dgm:pt>
  </dgm:ptLst>
  <dgm:cxnLst>
    <dgm:cxn modelId="{C5F7F873-09F6-5642-B9EA-BDE27D3E52F4}" srcId="{1DD586EA-1458-4843-94A9-883418369771}" destId="{18CFD7FC-A06C-2144-9440-DE5BA06AC003}" srcOrd="1" destOrd="0" parTransId="{0D4E0F38-12E8-BF46-8D03-BD3F31E62B0D}" sibTransId="{DBACDE8B-4314-6045-951F-DDE830172F25}"/>
    <dgm:cxn modelId="{58B29B2F-F5A8-B942-9B0C-FDE7CE698E7D}" type="presOf" srcId="{18CFD7FC-A06C-2144-9440-DE5BA06AC003}" destId="{B9043978-50AA-524F-9340-52FB02333048}" srcOrd="0" destOrd="0" presId="urn:microsoft.com/office/officeart/2005/8/layout/vList3"/>
    <dgm:cxn modelId="{7F10AD4E-7C49-8E4B-9D41-9EC06B871501}" type="presOf" srcId="{1DD586EA-1458-4843-94A9-883418369771}" destId="{5F193A63-489E-0D42-BE6B-219615BD119B}" srcOrd="0" destOrd="0" presId="urn:microsoft.com/office/officeart/2005/8/layout/vList3"/>
    <dgm:cxn modelId="{E882D53B-D538-9940-828C-BD865C284D98}" srcId="{1DD586EA-1458-4843-94A9-883418369771}" destId="{DE39687C-035A-C840-AB66-57F785C83E70}" srcOrd="0" destOrd="0" parTransId="{A571A06F-7F52-054D-8B92-EDABFE67CF25}" sibTransId="{CA311925-210C-3449-9719-AC3B92202F8F}"/>
    <dgm:cxn modelId="{2EA56913-9DA1-5D4C-9AB0-FFB7A67635B9}" type="presOf" srcId="{DE39687C-035A-C840-AB66-57F785C83E70}" destId="{87EDB7C1-B472-244A-A4BF-B10AF8D5BF22}" srcOrd="0" destOrd="0" presId="urn:microsoft.com/office/officeart/2005/8/layout/vList3"/>
    <dgm:cxn modelId="{D4D58DAE-EFD1-E045-8390-85582B097AE7}" srcId="{1DD586EA-1458-4843-94A9-883418369771}" destId="{FB7F28DB-309C-A84E-B70F-35F5356D52B8}" srcOrd="2" destOrd="0" parTransId="{D3355EA2-3980-4C4B-95C6-2ADF5BE345F2}" sibTransId="{6D404263-0CB0-0B4C-B283-20E02ADF5CE5}"/>
    <dgm:cxn modelId="{C22FD936-0356-144C-873C-02E6FF5E36AC}" type="presOf" srcId="{FB7F28DB-309C-A84E-B70F-35F5356D52B8}" destId="{84CE628A-C263-CB4B-AE37-E08603F3651B}" srcOrd="0" destOrd="0" presId="urn:microsoft.com/office/officeart/2005/8/layout/vList3"/>
    <dgm:cxn modelId="{C8338FA8-7915-AB4D-85BC-D3798879CEC0}" type="presParOf" srcId="{5F193A63-489E-0D42-BE6B-219615BD119B}" destId="{7EC208D8-4DDA-D24F-8F11-81DEA0DAF984}" srcOrd="0" destOrd="0" presId="urn:microsoft.com/office/officeart/2005/8/layout/vList3"/>
    <dgm:cxn modelId="{8AFCE93B-F7A8-E84D-A058-459DC56D808C}" type="presParOf" srcId="{7EC208D8-4DDA-D24F-8F11-81DEA0DAF984}" destId="{EF5BB796-5A68-C946-95AC-6E03A6CC5EF0}" srcOrd="0" destOrd="0" presId="urn:microsoft.com/office/officeart/2005/8/layout/vList3"/>
    <dgm:cxn modelId="{C9B32F0D-6ACF-6D4D-9FB2-24CC7EB4F19B}" type="presParOf" srcId="{7EC208D8-4DDA-D24F-8F11-81DEA0DAF984}" destId="{87EDB7C1-B472-244A-A4BF-B10AF8D5BF22}" srcOrd="1" destOrd="0" presId="urn:microsoft.com/office/officeart/2005/8/layout/vList3"/>
    <dgm:cxn modelId="{CF916D30-6E57-1B49-B791-C7707F63116C}" type="presParOf" srcId="{5F193A63-489E-0D42-BE6B-219615BD119B}" destId="{B92B2305-53AA-8042-B64A-D310C0350B60}" srcOrd="1" destOrd="0" presId="urn:microsoft.com/office/officeart/2005/8/layout/vList3"/>
    <dgm:cxn modelId="{16D2EC43-CDC6-F942-9ABA-EF793879F2ED}" type="presParOf" srcId="{5F193A63-489E-0D42-BE6B-219615BD119B}" destId="{A7AF5119-D676-B14F-963F-883D648507E2}" srcOrd="2" destOrd="0" presId="urn:microsoft.com/office/officeart/2005/8/layout/vList3"/>
    <dgm:cxn modelId="{0C0970AC-B05B-C845-AADE-935DF50A8783}" type="presParOf" srcId="{A7AF5119-D676-B14F-963F-883D648507E2}" destId="{BEA1F3F1-A36E-3B41-953A-5BD8305AAFD3}" srcOrd="0" destOrd="0" presId="urn:microsoft.com/office/officeart/2005/8/layout/vList3"/>
    <dgm:cxn modelId="{F4587C39-0CE8-9441-92C2-A020E96CBD50}" type="presParOf" srcId="{A7AF5119-D676-B14F-963F-883D648507E2}" destId="{B9043978-50AA-524F-9340-52FB02333048}" srcOrd="1" destOrd="0" presId="urn:microsoft.com/office/officeart/2005/8/layout/vList3"/>
    <dgm:cxn modelId="{DA0DF518-68E0-3C4B-AA3C-19060052F7FA}" type="presParOf" srcId="{5F193A63-489E-0D42-BE6B-219615BD119B}" destId="{50DF6145-E6F5-8940-80EF-454CA3B6685D}" srcOrd="3" destOrd="0" presId="urn:microsoft.com/office/officeart/2005/8/layout/vList3"/>
    <dgm:cxn modelId="{DDBAB0F9-7DAD-4B48-8056-E23F3565E4B3}" type="presParOf" srcId="{5F193A63-489E-0D42-BE6B-219615BD119B}" destId="{A4ECB201-38CC-9A44-B245-D57D49A3D3DB}" srcOrd="4" destOrd="0" presId="urn:microsoft.com/office/officeart/2005/8/layout/vList3"/>
    <dgm:cxn modelId="{79CD2A82-CB1A-914B-BF4C-C3A2DB18A7F7}" type="presParOf" srcId="{A4ECB201-38CC-9A44-B245-D57D49A3D3DB}" destId="{DCFD325F-30B7-764B-9542-EE72229624DB}" srcOrd="0" destOrd="0" presId="urn:microsoft.com/office/officeart/2005/8/layout/vList3"/>
    <dgm:cxn modelId="{1D16C749-717B-2944-AC23-37E2812DDD24}" type="presParOf" srcId="{A4ECB201-38CC-9A44-B245-D57D49A3D3DB}" destId="{84CE628A-C263-CB4B-AE37-E08603F365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B28797-E60A-6F48-BD42-EAA3066AC0E0}"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1A676F1B-791C-F047-8A92-CF7E39859F4A}">
      <dgm:prSet phldrT="[Text]"/>
      <dgm:spPr>
        <a:solidFill>
          <a:schemeClr val="bg1">
            <a:lumMod val="60000"/>
            <a:lumOff val="40000"/>
          </a:schemeClr>
        </a:solidFill>
        <a:ln>
          <a:solidFill>
            <a:schemeClr val="bg1">
              <a:lumMod val="75000"/>
            </a:schemeClr>
          </a:solidFill>
        </a:ln>
      </dgm:spPr>
      <dgm:t>
        <a:bodyPr/>
        <a:lstStyle/>
        <a:p>
          <a:r>
            <a:rPr lang="en-US">
              <a:solidFill>
                <a:schemeClr val="tx1"/>
              </a:solidFill>
            </a:rPr>
            <a:t>QUAN TÂM</a:t>
          </a:r>
        </a:p>
      </dgm:t>
    </dgm:pt>
    <dgm:pt modelId="{EF83428D-9DDC-6B49-98EE-26FCF9409CC4}" type="parTrans" cxnId="{5BD29004-6F46-2C47-8040-80E04320CF6F}">
      <dgm:prSet/>
      <dgm:spPr/>
      <dgm:t>
        <a:bodyPr/>
        <a:lstStyle/>
        <a:p>
          <a:endParaRPr lang="en-US"/>
        </a:p>
      </dgm:t>
    </dgm:pt>
    <dgm:pt modelId="{3CEAE539-EC30-B34A-B886-1278A6FECC02}" type="sibTrans" cxnId="{5BD29004-6F46-2C47-8040-80E04320CF6F}">
      <dgm:prSet/>
      <dgm:spPr/>
      <dgm:t>
        <a:bodyPr/>
        <a:lstStyle/>
        <a:p>
          <a:endParaRPr lang="en-US"/>
        </a:p>
      </dgm:t>
    </dgm:pt>
    <dgm:pt modelId="{DBB72962-6E09-A741-BAD4-D8337ABADBF1}">
      <dgm:prSet phldrT="[Text]"/>
      <dgm:spPr>
        <a:solidFill>
          <a:schemeClr val="bg1">
            <a:lumMod val="20000"/>
            <a:lumOff val="80000"/>
            <a:alpha val="90000"/>
          </a:schemeClr>
        </a:solidFill>
        <a:ln>
          <a:solidFill>
            <a:schemeClr val="bg1">
              <a:lumMod val="75000"/>
            </a:schemeClr>
          </a:solidFill>
        </a:ln>
      </dgm:spPr>
      <dgm:t>
        <a:bodyPr/>
        <a:lstStyle/>
        <a:p>
          <a:r>
            <a:rPr lang="en-US"/>
            <a:t>Quan tâm là thường xuyên chú ý đến mọi người và sự việc xung quanh.</a:t>
          </a:r>
        </a:p>
      </dgm:t>
    </dgm:pt>
    <dgm:pt modelId="{E37B1CC0-7A0D-8D49-A1C1-690CAC21F08C}" type="parTrans" cxnId="{B4175CC7-531E-E643-BBB5-149A8FC57D1C}">
      <dgm:prSet/>
      <dgm:spPr/>
      <dgm:t>
        <a:bodyPr/>
        <a:lstStyle/>
        <a:p>
          <a:endParaRPr lang="en-US"/>
        </a:p>
      </dgm:t>
    </dgm:pt>
    <dgm:pt modelId="{5FC9D13F-2DE4-7B49-9224-041ABA5DDD86}" type="sibTrans" cxnId="{B4175CC7-531E-E643-BBB5-149A8FC57D1C}">
      <dgm:prSet/>
      <dgm:spPr/>
      <dgm:t>
        <a:bodyPr/>
        <a:lstStyle/>
        <a:p>
          <a:endParaRPr lang="en-US"/>
        </a:p>
      </dgm:t>
    </dgm:pt>
    <dgm:pt modelId="{EF4327AD-2464-C843-B839-4ED360B47E4E}">
      <dgm:prSet phldrT="[Text]"/>
      <dgm:spPr>
        <a:solidFill>
          <a:schemeClr val="bg1">
            <a:lumMod val="60000"/>
            <a:lumOff val="40000"/>
          </a:schemeClr>
        </a:solidFill>
        <a:ln>
          <a:solidFill>
            <a:schemeClr val="bg1">
              <a:lumMod val="75000"/>
            </a:schemeClr>
          </a:solidFill>
        </a:ln>
      </dgm:spPr>
      <dgm:t>
        <a:bodyPr/>
        <a:lstStyle/>
        <a:p>
          <a:endParaRPr lang="en-US">
            <a:solidFill>
              <a:schemeClr val="tx1"/>
            </a:solidFill>
          </a:endParaRPr>
        </a:p>
        <a:p>
          <a:r>
            <a:rPr lang="en-US">
              <a:solidFill>
                <a:schemeClr val="tx1"/>
              </a:solidFill>
            </a:rPr>
            <a:t>CẢM THÔNG</a:t>
          </a:r>
        </a:p>
      </dgm:t>
    </dgm:pt>
    <dgm:pt modelId="{5F647F8D-DCE1-8B40-8AF3-82E9600F1048}" type="parTrans" cxnId="{1A1B4C1A-4498-F644-9D70-C00FA216028E}">
      <dgm:prSet/>
      <dgm:spPr/>
      <dgm:t>
        <a:bodyPr/>
        <a:lstStyle/>
        <a:p>
          <a:endParaRPr lang="en-US"/>
        </a:p>
      </dgm:t>
    </dgm:pt>
    <dgm:pt modelId="{7802FAC9-E1FC-944A-8DF7-69E113CBF343}" type="sibTrans" cxnId="{1A1B4C1A-4498-F644-9D70-C00FA216028E}">
      <dgm:prSet/>
      <dgm:spPr/>
      <dgm:t>
        <a:bodyPr/>
        <a:lstStyle/>
        <a:p>
          <a:endParaRPr lang="en-US"/>
        </a:p>
      </dgm:t>
    </dgm:pt>
    <dgm:pt modelId="{5DAB7E2B-ACE8-3D4C-BBB2-C0A7BFD018A1}">
      <dgm:prSet phldrT="[Text]"/>
      <dgm:spPr>
        <a:solidFill>
          <a:schemeClr val="bg1">
            <a:lumMod val="20000"/>
            <a:lumOff val="80000"/>
            <a:alpha val="90000"/>
          </a:schemeClr>
        </a:solidFill>
        <a:ln>
          <a:solidFill>
            <a:schemeClr val="bg1">
              <a:lumMod val="75000"/>
            </a:schemeClr>
          </a:solidFill>
        </a:ln>
      </dgm:spPr>
      <dgm:t>
        <a:bodyPr/>
        <a:lstStyle/>
        <a:p>
          <a:r>
            <a:rPr lang="en-US"/>
            <a:t>Cảm thông là đặt mình vào vị trí của người khác để thấu hiểu được cảm xúc của người khác.</a:t>
          </a:r>
        </a:p>
      </dgm:t>
    </dgm:pt>
    <dgm:pt modelId="{1F47DFB6-9E19-C54B-9872-7B8B47FCB07D}" type="parTrans" cxnId="{CEF63250-2B28-DC43-B5D4-584E1BD325AD}">
      <dgm:prSet/>
      <dgm:spPr/>
      <dgm:t>
        <a:bodyPr/>
        <a:lstStyle/>
        <a:p>
          <a:endParaRPr lang="en-US"/>
        </a:p>
      </dgm:t>
    </dgm:pt>
    <dgm:pt modelId="{AEA319E1-C3F3-834F-BD39-4643C2C83759}" type="sibTrans" cxnId="{CEF63250-2B28-DC43-B5D4-584E1BD325AD}">
      <dgm:prSet/>
      <dgm:spPr/>
      <dgm:t>
        <a:bodyPr/>
        <a:lstStyle/>
        <a:p>
          <a:endParaRPr lang="en-US"/>
        </a:p>
      </dgm:t>
    </dgm:pt>
    <dgm:pt modelId="{85046BC5-E44C-E749-841C-FEA585A40A6C}">
      <dgm:prSet phldrT="[Text]"/>
      <dgm:spPr>
        <a:solidFill>
          <a:schemeClr val="bg1">
            <a:lumMod val="60000"/>
            <a:lumOff val="40000"/>
          </a:schemeClr>
        </a:solidFill>
        <a:ln>
          <a:solidFill>
            <a:schemeClr val="bg1">
              <a:lumMod val="75000"/>
            </a:schemeClr>
          </a:solidFill>
        </a:ln>
      </dgm:spPr>
      <dgm:t>
        <a:bodyPr/>
        <a:lstStyle/>
        <a:p>
          <a:r>
            <a:rPr lang="en-US">
              <a:solidFill>
                <a:schemeClr val="tx1"/>
              </a:solidFill>
            </a:rPr>
            <a:t>CHIA SẺ</a:t>
          </a:r>
        </a:p>
      </dgm:t>
    </dgm:pt>
    <dgm:pt modelId="{998006FC-8793-7747-B059-2136142FA2F5}" type="parTrans" cxnId="{BD73BBFD-869E-1F43-9CC3-02B5E0C1E8EB}">
      <dgm:prSet/>
      <dgm:spPr/>
      <dgm:t>
        <a:bodyPr/>
        <a:lstStyle/>
        <a:p>
          <a:endParaRPr lang="en-US"/>
        </a:p>
      </dgm:t>
    </dgm:pt>
    <dgm:pt modelId="{7E5357D5-B43B-7146-895F-D5A4580521B7}" type="sibTrans" cxnId="{BD73BBFD-869E-1F43-9CC3-02B5E0C1E8EB}">
      <dgm:prSet/>
      <dgm:spPr/>
      <dgm:t>
        <a:bodyPr/>
        <a:lstStyle/>
        <a:p>
          <a:endParaRPr lang="en-US"/>
        </a:p>
      </dgm:t>
    </dgm:pt>
    <dgm:pt modelId="{90671667-3BE9-0F42-BD34-2AEB9CED8D73}">
      <dgm:prSet phldrT="[Text]"/>
      <dgm:spPr>
        <a:solidFill>
          <a:schemeClr val="bg1">
            <a:lumMod val="20000"/>
            <a:lumOff val="80000"/>
            <a:alpha val="90000"/>
          </a:schemeClr>
        </a:solidFill>
        <a:ln>
          <a:solidFill>
            <a:schemeClr val="bg1">
              <a:lumMod val="75000"/>
            </a:schemeClr>
          </a:solidFill>
        </a:ln>
      </dgm:spPr>
      <dgm:t>
        <a:bodyPr/>
        <a:lstStyle/>
        <a:p>
          <a:r>
            <a:rPr lang="en-US"/>
            <a:t>Chia sẻ là sự cho đi, hay giúp đỡ người khác lúc khó khan, hoạn nạn trong khả năng của mình.</a:t>
          </a:r>
        </a:p>
      </dgm:t>
    </dgm:pt>
    <dgm:pt modelId="{EF770227-2BF3-BD43-8686-0C0D7F10142A}" type="parTrans" cxnId="{FCFDBDF8-E2FB-884C-9675-5FDD8F10EF7A}">
      <dgm:prSet/>
      <dgm:spPr/>
      <dgm:t>
        <a:bodyPr/>
        <a:lstStyle/>
        <a:p>
          <a:endParaRPr lang="en-US"/>
        </a:p>
      </dgm:t>
    </dgm:pt>
    <dgm:pt modelId="{77D00CCF-0677-7E4C-AAFB-F714B71EFAD0}" type="sibTrans" cxnId="{FCFDBDF8-E2FB-884C-9675-5FDD8F10EF7A}">
      <dgm:prSet/>
      <dgm:spPr/>
      <dgm:t>
        <a:bodyPr/>
        <a:lstStyle/>
        <a:p>
          <a:endParaRPr lang="en-US"/>
        </a:p>
      </dgm:t>
    </dgm:pt>
    <dgm:pt modelId="{7AB249AC-276D-7D43-9FAD-839988A3C83F}" type="pres">
      <dgm:prSet presAssocID="{A0B28797-E60A-6F48-BD42-EAA3066AC0E0}" presName="linearFlow" presStyleCnt="0">
        <dgm:presLayoutVars>
          <dgm:dir/>
          <dgm:animLvl val="lvl"/>
          <dgm:resizeHandles val="exact"/>
        </dgm:presLayoutVars>
      </dgm:prSet>
      <dgm:spPr/>
      <dgm:t>
        <a:bodyPr/>
        <a:lstStyle/>
        <a:p>
          <a:endParaRPr lang="en-US"/>
        </a:p>
      </dgm:t>
    </dgm:pt>
    <dgm:pt modelId="{F843657B-47BF-494A-A441-ADBDDBD66540}" type="pres">
      <dgm:prSet presAssocID="{1A676F1B-791C-F047-8A92-CF7E39859F4A}" presName="composite" presStyleCnt="0"/>
      <dgm:spPr/>
    </dgm:pt>
    <dgm:pt modelId="{DA520399-F206-5641-A709-2A245EBF7B54}" type="pres">
      <dgm:prSet presAssocID="{1A676F1B-791C-F047-8A92-CF7E39859F4A}" presName="parentText" presStyleLbl="alignNode1" presStyleIdx="0" presStyleCnt="3">
        <dgm:presLayoutVars>
          <dgm:chMax val="1"/>
          <dgm:bulletEnabled val="1"/>
        </dgm:presLayoutVars>
      </dgm:prSet>
      <dgm:spPr/>
      <dgm:t>
        <a:bodyPr/>
        <a:lstStyle/>
        <a:p>
          <a:endParaRPr lang="en-US"/>
        </a:p>
      </dgm:t>
    </dgm:pt>
    <dgm:pt modelId="{02E20E49-F052-554C-94FC-E5AB8CF05224}" type="pres">
      <dgm:prSet presAssocID="{1A676F1B-791C-F047-8A92-CF7E39859F4A}" presName="descendantText" presStyleLbl="alignAcc1" presStyleIdx="0" presStyleCnt="3">
        <dgm:presLayoutVars>
          <dgm:bulletEnabled val="1"/>
        </dgm:presLayoutVars>
      </dgm:prSet>
      <dgm:spPr/>
      <dgm:t>
        <a:bodyPr/>
        <a:lstStyle/>
        <a:p>
          <a:endParaRPr lang="en-US"/>
        </a:p>
      </dgm:t>
    </dgm:pt>
    <dgm:pt modelId="{6C0466FA-50D3-C443-8C51-234213902DA3}" type="pres">
      <dgm:prSet presAssocID="{3CEAE539-EC30-B34A-B886-1278A6FECC02}" presName="sp" presStyleCnt="0"/>
      <dgm:spPr/>
    </dgm:pt>
    <dgm:pt modelId="{B8EBDB00-A5FE-AF4D-9A0E-4ADCCA185BE0}" type="pres">
      <dgm:prSet presAssocID="{EF4327AD-2464-C843-B839-4ED360B47E4E}" presName="composite" presStyleCnt="0"/>
      <dgm:spPr/>
    </dgm:pt>
    <dgm:pt modelId="{2B64A102-5772-DD4C-9402-EC775E6856A7}" type="pres">
      <dgm:prSet presAssocID="{EF4327AD-2464-C843-B839-4ED360B47E4E}" presName="parentText" presStyleLbl="alignNode1" presStyleIdx="1" presStyleCnt="3">
        <dgm:presLayoutVars>
          <dgm:chMax val="1"/>
          <dgm:bulletEnabled val="1"/>
        </dgm:presLayoutVars>
      </dgm:prSet>
      <dgm:spPr/>
      <dgm:t>
        <a:bodyPr/>
        <a:lstStyle/>
        <a:p>
          <a:endParaRPr lang="en-US"/>
        </a:p>
      </dgm:t>
    </dgm:pt>
    <dgm:pt modelId="{22535F69-F830-0C42-BF46-D1D0850D2A64}" type="pres">
      <dgm:prSet presAssocID="{EF4327AD-2464-C843-B839-4ED360B47E4E}" presName="descendantText" presStyleLbl="alignAcc1" presStyleIdx="1" presStyleCnt="3">
        <dgm:presLayoutVars>
          <dgm:bulletEnabled val="1"/>
        </dgm:presLayoutVars>
      </dgm:prSet>
      <dgm:spPr/>
      <dgm:t>
        <a:bodyPr/>
        <a:lstStyle/>
        <a:p>
          <a:endParaRPr lang="en-US"/>
        </a:p>
      </dgm:t>
    </dgm:pt>
    <dgm:pt modelId="{786D8372-9031-B34A-9F96-C33F2674B920}" type="pres">
      <dgm:prSet presAssocID="{7802FAC9-E1FC-944A-8DF7-69E113CBF343}" presName="sp" presStyleCnt="0"/>
      <dgm:spPr/>
    </dgm:pt>
    <dgm:pt modelId="{9DCA7C62-6B76-A341-BB32-BCF7C93377DD}" type="pres">
      <dgm:prSet presAssocID="{85046BC5-E44C-E749-841C-FEA585A40A6C}" presName="composite" presStyleCnt="0"/>
      <dgm:spPr/>
    </dgm:pt>
    <dgm:pt modelId="{7981A6F9-CA64-7647-8DB6-96B2918D36C7}" type="pres">
      <dgm:prSet presAssocID="{85046BC5-E44C-E749-841C-FEA585A40A6C}" presName="parentText" presStyleLbl="alignNode1" presStyleIdx="2" presStyleCnt="3">
        <dgm:presLayoutVars>
          <dgm:chMax val="1"/>
          <dgm:bulletEnabled val="1"/>
        </dgm:presLayoutVars>
      </dgm:prSet>
      <dgm:spPr/>
      <dgm:t>
        <a:bodyPr/>
        <a:lstStyle/>
        <a:p>
          <a:endParaRPr lang="en-US"/>
        </a:p>
      </dgm:t>
    </dgm:pt>
    <dgm:pt modelId="{1115558C-7602-BD4F-9A83-66BF53224981}" type="pres">
      <dgm:prSet presAssocID="{85046BC5-E44C-E749-841C-FEA585A40A6C}" presName="descendantText" presStyleLbl="alignAcc1" presStyleIdx="2" presStyleCnt="3">
        <dgm:presLayoutVars>
          <dgm:bulletEnabled val="1"/>
        </dgm:presLayoutVars>
      </dgm:prSet>
      <dgm:spPr/>
      <dgm:t>
        <a:bodyPr/>
        <a:lstStyle/>
        <a:p>
          <a:endParaRPr lang="en-US"/>
        </a:p>
      </dgm:t>
    </dgm:pt>
  </dgm:ptLst>
  <dgm:cxnLst>
    <dgm:cxn modelId="{5BD29004-6F46-2C47-8040-80E04320CF6F}" srcId="{A0B28797-E60A-6F48-BD42-EAA3066AC0E0}" destId="{1A676F1B-791C-F047-8A92-CF7E39859F4A}" srcOrd="0" destOrd="0" parTransId="{EF83428D-9DDC-6B49-98EE-26FCF9409CC4}" sibTransId="{3CEAE539-EC30-B34A-B886-1278A6FECC02}"/>
    <dgm:cxn modelId="{B4175CC7-531E-E643-BBB5-149A8FC57D1C}" srcId="{1A676F1B-791C-F047-8A92-CF7E39859F4A}" destId="{DBB72962-6E09-A741-BAD4-D8337ABADBF1}" srcOrd="0" destOrd="0" parTransId="{E37B1CC0-7A0D-8D49-A1C1-690CAC21F08C}" sibTransId="{5FC9D13F-2DE4-7B49-9224-041ABA5DDD86}"/>
    <dgm:cxn modelId="{49786861-4933-AD46-82F8-67B7EF6E7851}" type="presOf" srcId="{1A676F1B-791C-F047-8A92-CF7E39859F4A}" destId="{DA520399-F206-5641-A709-2A245EBF7B54}" srcOrd="0" destOrd="0" presId="urn:microsoft.com/office/officeart/2005/8/layout/chevron2"/>
    <dgm:cxn modelId="{CEF63250-2B28-DC43-B5D4-584E1BD325AD}" srcId="{EF4327AD-2464-C843-B839-4ED360B47E4E}" destId="{5DAB7E2B-ACE8-3D4C-BBB2-C0A7BFD018A1}" srcOrd="0" destOrd="0" parTransId="{1F47DFB6-9E19-C54B-9872-7B8B47FCB07D}" sibTransId="{AEA319E1-C3F3-834F-BD39-4643C2C83759}"/>
    <dgm:cxn modelId="{2C2F9651-EBC7-4E41-80EA-A99A801D7464}" type="presOf" srcId="{A0B28797-E60A-6F48-BD42-EAA3066AC0E0}" destId="{7AB249AC-276D-7D43-9FAD-839988A3C83F}" srcOrd="0" destOrd="0" presId="urn:microsoft.com/office/officeart/2005/8/layout/chevron2"/>
    <dgm:cxn modelId="{5432C4B6-4566-D74D-9359-1EBE2AD84D89}" type="presOf" srcId="{5DAB7E2B-ACE8-3D4C-BBB2-C0A7BFD018A1}" destId="{22535F69-F830-0C42-BF46-D1D0850D2A64}" srcOrd="0" destOrd="0" presId="urn:microsoft.com/office/officeart/2005/8/layout/chevron2"/>
    <dgm:cxn modelId="{3DEEB578-EEB7-1346-922C-D50031FAD5CD}" type="presOf" srcId="{EF4327AD-2464-C843-B839-4ED360B47E4E}" destId="{2B64A102-5772-DD4C-9402-EC775E6856A7}" srcOrd="0" destOrd="0" presId="urn:microsoft.com/office/officeart/2005/8/layout/chevron2"/>
    <dgm:cxn modelId="{B3153D16-51EF-9246-83CF-828A926D511B}" type="presOf" srcId="{85046BC5-E44C-E749-841C-FEA585A40A6C}" destId="{7981A6F9-CA64-7647-8DB6-96B2918D36C7}" srcOrd="0" destOrd="0" presId="urn:microsoft.com/office/officeart/2005/8/layout/chevron2"/>
    <dgm:cxn modelId="{FCFDBDF8-E2FB-884C-9675-5FDD8F10EF7A}" srcId="{85046BC5-E44C-E749-841C-FEA585A40A6C}" destId="{90671667-3BE9-0F42-BD34-2AEB9CED8D73}" srcOrd="0" destOrd="0" parTransId="{EF770227-2BF3-BD43-8686-0C0D7F10142A}" sibTransId="{77D00CCF-0677-7E4C-AAFB-F714B71EFAD0}"/>
    <dgm:cxn modelId="{7D4190F0-689E-F24A-B60D-DE41A9DE074A}" type="presOf" srcId="{DBB72962-6E09-A741-BAD4-D8337ABADBF1}" destId="{02E20E49-F052-554C-94FC-E5AB8CF05224}" srcOrd="0" destOrd="0" presId="urn:microsoft.com/office/officeart/2005/8/layout/chevron2"/>
    <dgm:cxn modelId="{BD73BBFD-869E-1F43-9CC3-02B5E0C1E8EB}" srcId="{A0B28797-E60A-6F48-BD42-EAA3066AC0E0}" destId="{85046BC5-E44C-E749-841C-FEA585A40A6C}" srcOrd="2" destOrd="0" parTransId="{998006FC-8793-7747-B059-2136142FA2F5}" sibTransId="{7E5357D5-B43B-7146-895F-D5A4580521B7}"/>
    <dgm:cxn modelId="{1A1B4C1A-4498-F644-9D70-C00FA216028E}" srcId="{A0B28797-E60A-6F48-BD42-EAA3066AC0E0}" destId="{EF4327AD-2464-C843-B839-4ED360B47E4E}" srcOrd="1" destOrd="0" parTransId="{5F647F8D-DCE1-8B40-8AF3-82E9600F1048}" sibTransId="{7802FAC9-E1FC-944A-8DF7-69E113CBF343}"/>
    <dgm:cxn modelId="{8E91CE68-478A-C64A-8957-B5FEEBE7467E}" type="presOf" srcId="{90671667-3BE9-0F42-BD34-2AEB9CED8D73}" destId="{1115558C-7602-BD4F-9A83-66BF53224981}" srcOrd="0" destOrd="0" presId="urn:microsoft.com/office/officeart/2005/8/layout/chevron2"/>
    <dgm:cxn modelId="{EBB361FA-62BC-F740-845E-9EA466E74BAB}" type="presParOf" srcId="{7AB249AC-276D-7D43-9FAD-839988A3C83F}" destId="{F843657B-47BF-494A-A441-ADBDDBD66540}" srcOrd="0" destOrd="0" presId="urn:microsoft.com/office/officeart/2005/8/layout/chevron2"/>
    <dgm:cxn modelId="{06199185-18F6-E143-A762-F4211D4CA233}" type="presParOf" srcId="{F843657B-47BF-494A-A441-ADBDDBD66540}" destId="{DA520399-F206-5641-A709-2A245EBF7B54}" srcOrd="0" destOrd="0" presId="urn:microsoft.com/office/officeart/2005/8/layout/chevron2"/>
    <dgm:cxn modelId="{A2AEBBB9-9203-1746-9201-86A7061CEA52}" type="presParOf" srcId="{F843657B-47BF-494A-A441-ADBDDBD66540}" destId="{02E20E49-F052-554C-94FC-E5AB8CF05224}" srcOrd="1" destOrd="0" presId="urn:microsoft.com/office/officeart/2005/8/layout/chevron2"/>
    <dgm:cxn modelId="{CBE38A9F-306F-B14F-940F-F2F573D448FA}" type="presParOf" srcId="{7AB249AC-276D-7D43-9FAD-839988A3C83F}" destId="{6C0466FA-50D3-C443-8C51-234213902DA3}" srcOrd="1" destOrd="0" presId="urn:microsoft.com/office/officeart/2005/8/layout/chevron2"/>
    <dgm:cxn modelId="{D0A2F275-1D6B-3A4E-A6CF-62C841333111}" type="presParOf" srcId="{7AB249AC-276D-7D43-9FAD-839988A3C83F}" destId="{B8EBDB00-A5FE-AF4D-9A0E-4ADCCA185BE0}" srcOrd="2" destOrd="0" presId="urn:microsoft.com/office/officeart/2005/8/layout/chevron2"/>
    <dgm:cxn modelId="{ACADEC5E-E1D7-7044-8C05-7608279C09B2}" type="presParOf" srcId="{B8EBDB00-A5FE-AF4D-9A0E-4ADCCA185BE0}" destId="{2B64A102-5772-DD4C-9402-EC775E6856A7}" srcOrd="0" destOrd="0" presId="urn:microsoft.com/office/officeart/2005/8/layout/chevron2"/>
    <dgm:cxn modelId="{39838C5B-9320-7C40-8461-10E4EBAC5229}" type="presParOf" srcId="{B8EBDB00-A5FE-AF4D-9A0E-4ADCCA185BE0}" destId="{22535F69-F830-0C42-BF46-D1D0850D2A64}" srcOrd="1" destOrd="0" presId="urn:microsoft.com/office/officeart/2005/8/layout/chevron2"/>
    <dgm:cxn modelId="{6A6B9E11-E7A0-2A4D-A1E4-C0E7FB9F7EA8}" type="presParOf" srcId="{7AB249AC-276D-7D43-9FAD-839988A3C83F}" destId="{786D8372-9031-B34A-9F96-C33F2674B920}" srcOrd="3" destOrd="0" presId="urn:microsoft.com/office/officeart/2005/8/layout/chevron2"/>
    <dgm:cxn modelId="{74A40268-6F8B-3F44-AE11-27501B91ACDB}" type="presParOf" srcId="{7AB249AC-276D-7D43-9FAD-839988A3C83F}" destId="{9DCA7C62-6B76-A341-BB32-BCF7C93377DD}" srcOrd="4" destOrd="0" presId="urn:microsoft.com/office/officeart/2005/8/layout/chevron2"/>
    <dgm:cxn modelId="{59991DAD-37E3-9F4A-B504-5F8483166AEB}" type="presParOf" srcId="{9DCA7C62-6B76-A341-BB32-BCF7C93377DD}" destId="{7981A6F9-CA64-7647-8DB6-96B2918D36C7}" srcOrd="0" destOrd="0" presId="urn:microsoft.com/office/officeart/2005/8/layout/chevron2"/>
    <dgm:cxn modelId="{2AA1D9EC-CE86-6849-9E89-56F0D50E3227}" type="presParOf" srcId="{9DCA7C62-6B76-A341-BB32-BCF7C93377DD}" destId="{1115558C-7602-BD4F-9A83-66BF532249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586EA-1458-4843-94A9-883418369771}" type="doc">
      <dgm:prSet loTypeId="urn:microsoft.com/office/officeart/2005/8/layout/vList3" loCatId="" qsTypeId="urn:microsoft.com/office/officeart/2005/8/quickstyle/simple1" qsCatId="simple" csTypeId="urn:microsoft.com/office/officeart/2005/8/colors/accent1_2" csCatId="accent1" phldr="1"/>
      <dgm:spPr/>
    </dgm:pt>
    <dgm:pt modelId="{DE39687C-035A-C840-AB66-57F785C83E70}">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CHIA SẺ CẢM XÚC CỦA EM VỀ VIỆC LÀM CỦA ANH HIẾU</a:t>
          </a:r>
        </a:p>
      </dgm:t>
    </dgm:pt>
    <dgm:pt modelId="{A571A06F-7F52-054D-8B92-EDABFE67CF25}" type="parTrans" cxnId="{E882D53B-D538-9940-828C-BD865C284D98}">
      <dgm:prSet/>
      <dgm:spPr/>
      <dgm:t>
        <a:bodyPr/>
        <a:lstStyle/>
        <a:p>
          <a:endParaRPr lang="en-US"/>
        </a:p>
      </dgm:t>
    </dgm:pt>
    <dgm:pt modelId="{CA311925-210C-3449-9719-AC3B92202F8F}" type="sibTrans" cxnId="{E882D53B-D538-9940-828C-BD865C284D98}">
      <dgm:prSet/>
      <dgm:spPr/>
      <dgm:t>
        <a:bodyPr/>
        <a:lstStyle/>
        <a:p>
          <a:endParaRPr lang="en-US"/>
        </a:p>
      </dgm:t>
    </dgm:pt>
    <dgm:pt modelId="{18CFD7FC-A06C-2144-9440-DE5BA06AC003}">
      <dgm:prSet phldrT="[Text]" custT="1"/>
      <dgm:spPr>
        <a:ln>
          <a:noFill/>
        </a:ln>
      </dgm:spPr>
      <dgm:t>
        <a:bodyPr/>
        <a:lstStyle/>
        <a:p>
          <a:r>
            <a:rPr lang="en-US" sz="1600">
              <a:solidFill>
                <a:schemeClr val="tx1"/>
              </a:solidFill>
              <a:latin typeface="Calibri" panose="020F0502020204030204" pitchFamily="34" charset="0"/>
              <a:cs typeface="Calibri" panose="020F0502020204030204" pitchFamily="34" charset="0"/>
            </a:rPr>
            <a:t>THEO EM SỰ QUAN TÂM, CẢM THÔNG CHIA SẺ CỦA ANH HIẾU VỚI ANH MINH CÓ Ý NGHĨA GÌ?</a:t>
          </a:r>
        </a:p>
      </dgm:t>
    </dgm:pt>
    <dgm:pt modelId="{0D4E0F38-12E8-BF46-8D03-BD3F31E62B0D}" type="parTrans" cxnId="{C5F7F873-09F6-5642-B9EA-BDE27D3E52F4}">
      <dgm:prSet/>
      <dgm:spPr/>
      <dgm:t>
        <a:bodyPr/>
        <a:lstStyle/>
        <a:p>
          <a:endParaRPr lang="en-US"/>
        </a:p>
      </dgm:t>
    </dgm:pt>
    <dgm:pt modelId="{DBACDE8B-4314-6045-951F-DDE830172F25}" type="sibTrans" cxnId="{C5F7F873-09F6-5642-B9EA-BDE27D3E52F4}">
      <dgm:prSet/>
      <dgm:spPr/>
      <dgm:t>
        <a:bodyPr/>
        <a:lstStyle/>
        <a:p>
          <a:endParaRPr lang="en-US"/>
        </a:p>
      </dgm:t>
    </dgm:pt>
    <dgm:pt modelId="{5F193A63-489E-0D42-BE6B-219615BD119B}" type="pres">
      <dgm:prSet presAssocID="{1DD586EA-1458-4843-94A9-883418369771}" presName="linearFlow" presStyleCnt="0">
        <dgm:presLayoutVars>
          <dgm:dir/>
          <dgm:resizeHandles val="exact"/>
        </dgm:presLayoutVars>
      </dgm:prSet>
      <dgm:spPr/>
    </dgm:pt>
    <dgm:pt modelId="{7EC208D8-4DDA-D24F-8F11-81DEA0DAF984}" type="pres">
      <dgm:prSet presAssocID="{DE39687C-035A-C840-AB66-57F785C83E70}" presName="composite" presStyleCnt="0"/>
      <dgm:spPr/>
    </dgm:pt>
    <dgm:pt modelId="{EF5BB796-5A68-C946-95AC-6E03A6CC5EF0}" type="pres">
      <dgm:prSet presAssocID="{DE39687C-035A-C840-AB66-57F785C83E70}"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87EDB7C1-B472-244A-A4BF-B10AF8D5BF22}" type="pres">
      <dgm:prSet presAssocID="{DE39687C-035A-C840-AB66-57F785C83E70}" presName="txShp" presStyleLbl="node1" presStyleIdx="0" presStyleCnt="2">
        <dgm:presLayoutVars>
          <dgm:bulletEnabled val="1"/>
        </dgm:presLayoutVars>
      </dgm:prSet>
      <dgm:spPr/>
      <dgm:t>
        <a:bodyPr/>
        <a:lstStyle/>
        <a:p>
          <a:endParaRPr lang="en-US"/>
        </a:p>
      </dgm:t>
    </dgm:pt>
    <dgm:pt modelId="{B92B2305-53AA-8042-B64A-D310C0350B60}" type="pres">
      <dgm:prSet presAssocID="{CA311925-210C-3449-9719-AC3B92202F8F}" presName="spacing" presStyleCnt="0"/>
      <dgm:spPr/>
    </dgm:pt>
    <dgm:pt modelId="{A7AF5119-D676-B14F-963F-883D648507E2}" type="pres">
      <dgm:prSet presAssocID="{18CFD7FC-A06C-2144-9440-DE5BA06AC003}" presName="composite" presStyleCnt="0"/>
      <dgm:spPr/>
    </dgm:pt>
    <dgm:pt modelId="{BEA1F3F1-A36E-3B41-953A-5BD8305AAFD3}" type="pres">
      <dgm:prSet presAssocID="{18CFD7FC-A06C-2144-9440-DE5BA06AC003}"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B9043978-50AA-524F-9340-52FB02333048}" type="pres">
      <dgm:prSet presAssocID="{18CFD7FC-A06C-2144-9440-DE5BA06AC003}" presName="txShp" presStyleLbl="node1" presStyleIdx="1" presStyleCnt="2">
        <dgm:presLayoutVars>
          <dgm:bulletEnabled val="1"/>
        </dgm:presLayoutVars>
      </dgm:prSet>
      <dgm:spPr/>
      <dgm:t>
        <a:bodyPr/>
        <a:lstStyle/>
        <a:p>
          <a:endParaRPr lang="en-US"/>
        </a:p>
      </dgm:t>
    </dgm:pt>
  </dgm:ptLst>
  <dgm:cxnLst>
    <dgm:cxn modelId="{2EA56913-9DA1-5D4C-9AB0-FFB7A67635B9}" type="presOf" srcId="{DE39687C-035A-C840-AB66-57F785C83E70}" destId="{87EDB7C1-B472-244A-A4BF-B10AF8D5BF22}" srcOrd="0" destOrd="0" presId="urn:microsoft.com/office/officeart/2005/8/layout/vList3"/>
    <dgm:cxn modelId="{E882D53B-D538-9940-828C-BD865C284D98}" srcId="{1DD586EA-1458-4843-94A9-883418369771}" destId="{DE39687C-035A-C840-AB66-57F785C83E70}" srcOrd="0" destOrd="0" parTransId="{A571A06F-7F52-054D-8B92-EDABFE67CF25}" sibTransId="{CA311925-210C-3449-9719-AC3B92202F8F}"/>
    <dgm:cxn modelId="{58B29B2F-F5A8-B942-9B0C-FDE7CE698E7D}" type="presOf" srcId="{18CFD7FC-A06C-2144-9440-DE5BA06AC003}" destId="{B9043978-50AA-524F-9340-52FB02333048}" srcOrd="0" destOrd="0" presId="urn:microsoft.com/office/officeart/2005/8/layout/vList3"/>
    <dgm:cxn modelId="{7F10AD4E-7C49-8E4B-9D41-9EC06B871501}" type="presOf" srcId="{1DD586EA-1458-4843-94A9-883418369771}" destId="{5F193A63-489E-0D42-BE6B-219615BD119B}" srcOrd="0" destOrd="0" presId="urn:microsoft.com/office/officeart/2005/8/layout/vList3"/>
    <dgm:cxn modelId="{C5F7F873-09F6-5642-B9EA-BDE27D3E52F4}" srcId="{1DD586EA-1458-4843-94A9-883418369771}" destId="{18CFD7FC-A06C-2144-9440-DE5BA06AC003}" srcOrd="1" destOrd="0" parTransId="{0D4E0F38-12E8-BF46-8D03-BD3F31E62B0D}" sibTransId="{DBACDE8B-4314-6045-951F-DDE830172F25}"/>
    <dgm:cxn modelId="{C8338FA8-7915-AB4D-85BC-D3798879CEC0}" type="presParOf" srcId="{5F193A63-489E-0D42-BE6B-219615BD119B}" destId="{7EC208D8-4DDA-D24F-8F11-81DEA0DAF984}" srcOrd="0" destOrd="0" presId="urn:microsoft.com/office/officeart/2005/8/layout/vList3"/>
    <dgm:cxn modelId="{8AFCE93B-F7A8-E84D-A058-459DC56D808C}" type="presParOf" srcId="{7EC208D8-4DDA-D24F-8F11-81DEA0DAF984}" destId="{EF5BB796-5A68-C946-95AC-6E03A6CC5EF0}" srcOrd="0" destOrd="0" presId="urn:microsoft.com/office/officeart/2005/8/layout/vList3"/>
    <dgm:cxn modelId="{C9B32F0D-6ACF-6D4D-9FB2-24CC7EB4F19B}" type="presParOf" srcId="{7EC208D8-4DDA-D24F-8F11-81DEA0DAF984}" destId="{87EDB7C1-B472-244A-A4BF-B10AF8D5BF22}" srcOrd="1" destOrd="0" presId="urn:microsoft.com/office/officeart/2005/8/layout/vList3"/>
    <dgm:cxn modelId="{CF916D30-6E57-1B49-B791-C7707F63116C}" type="presParOf" srcId="{5F193A63-489E-0D42-BE6B-219615BD119B}" destId="{B92B2305-53AA-8042-B64A-D310C0350B60}" srcOrd="1" destOrd="0" presId="urn:microsoft.com/office/officeart/2005/8/layout/vList3"/>
    <dgm:cxn modelId="{16D2EC43-CDC6-F942-9ABA-EF793879F2ED}" type="presParOf" srcId="{5F193A63-489E-0D42-BE6B-219615BD119B}" destId="{A7AF5119-D676-B14F-963F-883D648507E2}" srcOrd="2" destOrd="0" presId="urn:microsoft.com/office/officeart/2005/8/layout/vList3"/>
    <dgm:cxn modelId="{0C0970AC-B05B-C845-AADE-935DF50A8783}" type="presParOf" srcId="{A7AF5119-D676-B14F-963F-883D648507E2}" destId="{BEA1F3F1-A36E-3B41-953A-5BD8305AAFD3}" srcOrd="0" destOrd="0" presId="urn:microsoft.com/office/officeart/2005/8/layout/vList3"/>
    <dgm:cxn modelId="{F4587C39-0CE8-9441-92C2-A020E96CBD50}" type="presParOf" srcId="{A7AF5119-D676-B14F-963F-883D648507E2}" destId="{B9043978-50AA-524F-9340-52FB0233304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DB7C1-B472-244A-A4BF-B10AF8D5BF22}">
      <dsp:nvSpPr>
        <dsp:cNvPr id="0" name=""/>
        <dsp:cNvSpPr/>
      </dsp:nvSpPr>
      <dsp:spPr>
        <a:xfrm rot="10800000">
          <a:off x="997273" y="1308"/>
          <a:ext cx="3040380" cy="925852"/>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27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Bác đã có những việc làm nào đối với những a/c/e công nhân quét đường và ý nghĩa của việc làm đó? </a:t>
          </a:r>
        </a:p>
      </dsp:txBody>
      <dsp:txXfrm rot="10800000">
        <a:off x="1228736" y="1308"/>
        <a:ext cx="2808917" cy="925852"/>
      </dsp:txXfrm>
    </dsp:sp>
    <dsp:sp modelId="{EF5BB796-5A68-C946-95AC-6E03A6CC5EF0}">
      <dsp:nvSpPr>
        <dsp:cNvPr id="0" name=""/>
        <dsp:cNvSpPr/>
      </dsp:nvSpPr>
      <dsp:spPr>
        <a:xfrm>
          <a:off x="534346" y="1308"/>
          <a:ext cx="925852" cy="9258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43978-50AA-524F-9340-52FB02333048}">
      <dsp:nvSpPr>
        <dsp:cNvPr id="0" name=""/>
        <dsp:cNvSpPr/>
      </dsp:nvSpPr>
      <dsp:spPr>
        <a:xfrm rot="10800000">
          <a:off x="997273" y="1203534"/>
          <a:ext cx="3040380" cy="925852"/>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27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Việc làm của Bác Hồ đã nhắc nhở mỗi chúng ta điều gì?</a:t>
          </a:r>
        </a:p>
      </dsp:txBody>
      <dsp:txXfrm rot="10800000">
        <a:off x="1228736" y="1203534"/>
        <a:ext cx="2808917" cy="925852"/>
      </dsp:txXfrm>
    </dsp:sp>
    <dsp:sp modelId="{BEA1F3F1-A36E-3B41-953A-5BD8305AAFD3}">
      <dsp:nvSpPr>
        <dsp:cNvPr id="0" name=""/>
        <dsp:cNvSpPr/>
      </dsp:nvSpPr>
      <dsp:spPr>
        <a:xfrm>
          <a:off x="534346" y="1203534"/>
          <a:ext cx="925852" cy="92585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E628A-C263-CB4B-AE37-E08603F3651B}">
      <dsp:nvSpPr>
        <dsp:cNvPr id="0" name=""/>
        <dsp:cNvSpPr/>
      </dsp:nvSpPr>
      <dsp:spPr>
        <a:xfrm rot="10800000">
          <a:off x="997273" y="2405760"/>
          <a:ext cx="3040380" cy="925852"/>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27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Em hiểu thế nào là quan tâm, cảm thông và chia sẻ?</a:t>
          </a:r>
        </a:p>
      </dsp:txBody>
      <dsp:txXfrm rot="10800000">
        <a:off x="1228736" y="2405760"/>
        <a:ext cx="2808917" cy="925852"/>
      </dsp:txXfrm>
    </dsp:sp>
    <dsp:sp modelId="{DCFD325F-30B7-764B-9542-EE72229624DB}">
      <dsp:nvSpPr>
        <dsp:cNvPr id="0" name=""/>
        <dsp:cNvSpPr/>
      </dsp:nvSpPr>
      <dsp:spPr>
        <a:xfrm>
          <a:off x="534346" y="2405760"/>
          <a:ext cx="925852" cy="92585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DB7C1-B472-244A-A4BF-B10AF8D5BF22}">
      <dsp:nvSpPr>
        <dsp:cNvPr id="0" name=""/>
        <dsp:cNvSpPr/>
      </dsp:nvSpPr>
      <dsp:spPr>
        <a:xfrm rot="10800000">
          <a:off x="997273" y="1308"/>
          <a:ext cx="3040380" cy="925852"/>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27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Nhắc nhở cấp phát đồ bảo hộ LĐ cho công nhân. Đem giống cây xanh bốn mùa về trồng</a:t>
          </a:r>
        </a:p>
      </dsp:txBody>
      <dsp:txXfrm rot="10800000">
        <a:off x="1228736" y="1308"/>
        <a:ext cx="2808917" cy="925852"/>
      </dsp:txXfrm>
    </dsp:sp>
    <dsp:sp modelId="{EF5BB796-5A68-C946-95AC-6E03A6CC5EF0}">
      <dsp:nvSpPr>
        <dsp:cNvPr id="0" name=""/>
        <dsp:cNvSpPr/>
      </dsp:nvSpPr>
      <dsp:spPr>
        <a:xfrm>
          <a:off x="534346" y="1308"/>
          <a:ext cx="925852" cy="9258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43978-50AA-524F-9340-52FB02333048}">
      <dsp:nvSpPr>
        <dsp:cNvPr id="0" name=""/>
        <dsp:cNvSpPr/>
      </dsp:nvSpPr>
      <dsp:spPr>
        <a:xfrm rot="10800000">
          <a:off x="997273" y="1203534"/>
          <a:ext cx="3040380" cy="925852"/>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27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Nhắc nhở chúng ta phải biết quan tâm đến công việc, san sẻ sự khó khăn đến những người XQ</a:t>
          </a:r>
        </a:p>
      </dsp:txBody>
      <dsp:txXfrm rot="10800000">
        <a:off x="1228736" y="1203534"/>
        <a:ext cx="2808917" cy="925852"/>
      </dsp:txXfrm>
    </dsp:sp>
    <dsp:sp modelId="{BEA1F3F1-A36E-3B41-953A-5BD8305AAFD3}">
      <dsp:nvSpPr>
        <dsp:cNvPr id="0" name=""/>
        <dsp:cNvSpPr/>
      </dsp:nvSpPr>
      <dsp:spPr>
        <a:xfrm>
          <a:off x="534346" y="1203534"/>
          <a:ext cx="925852" cy="92585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E628A-C263-CB4B-AE37-E08603F3651B}">
      <dsp:nvSpPr>
        <dsp:cNvPr id="0" name=""/>
        <dsp:cNvSpPr/>
      </dsp:nvSpPr>
      <dsp:spPr>
        <a:xfrm rot="10800000">
          <a:off x="997273" y="2405760"/>
          <a:ext cx="3040380" cy="925852"/>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27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Quan tâm cảm thông và chia sẻ là thường xuyên chú ý đến mn xung quanh</a:t>
          </a:r>
        </a:p>
      </dsp:txBody>
      <dsp:txXfrm rot="10800000">
        <a:off x="1228736" y="2405760"/>
        <a:ext cx="2808917" cy="925852"/>
      </dsp:txXfrm>
    </dsp:sp>
    <dsp:sp modelId="{DCFD325F-30B7-764B-9542-EE72229624DB}">
      <dsp:nvSpPr>
        <dsp:cNvPr id="0" name=""/>
        <dsp:cNvSpPr/>
      </dsp:nvSpPr>
      <dsp:spPr>
        <a:xfrm>
          <a:off x="534346" y="2405760"/>
          <a:ext cx="925852" cy="92585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20399-F206-5641-A709-2A245EBF7B54}">
      <dsp:nvSpPr>
        <dsp:cNvPr id="0" name=""/>
        <dsp:cNvSpPr/>
      </dsp:nvSpPr>
      <dsp:spPr>
        <a:xfrm rot="5400000">
          <a:off x="-222646" y="223826"/>
          <a:ext cx="1484312" cy="1039018"/>
        </a:xfrm>
        <a:prstGeom prst="chevron">
          <a:avLst/>
        </a:prstGeom>
        <a:solidFill>
          <a:schemeClr val="bg1">
            <a:lumMod val="60000"/>
            <a:lumOff val="4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chemeClr val="tx1"/>
              </a:solidFill>
            </a:rPr>
            <a:t>QUAN TÂM</a:t>
          </a:r>
        </a:p>
      </dsp:txBody>
      <dsp:txXfrm rot="-5400000">
        <a:off x="1" y="520688"/>
        <a:ext cx="1039018" cy="445294"/>
      </dsp:txXfrm>
    </dsp:sp>
    <dsp:sp modelId="{02E20E49-F052-554C-94FC-E5AB8CF05224}">
      <dsp:nvSpPr>
        <dsp:cNvPr id="0" name=""/>
        <dsp:cNvSpPr/>
      </dsp:nvSpPr>
      <dsp:spPr>
        <a:xfrm rot="5400000">
          <a:off x="3085107" y="-2044909"/>
          <a:ext cx="964803" cy="5056981"/>
        </a:xfrm>
        <a:prstGeom prst="round2SameRect">
          <a:avLst/>
        </a:prstGeom>
        <a:solidFill>
          <a:schemeClr val="bg1">
            <a:lumMod val="20000"/>
            <a:lumOff val="80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Quan tâm là thường xuyên chú ý đến mọi người và sự việc xung quanh.</a:t>
          </a:r>
        </a:p>
      </dsp:txBody>
      <dsp:txXfrm rot="-5400000">
        <a:off x="1039018" y="48278"/>
        <a:ext cx="5009883" cy="870607"/>
      </dsp:txXfrm>
    </dsp:sp>
    <dsp:sp modelId="{2B64A102-5772-DD4C-9402-EC775E6856A7}">
      <dsp:nvSpPr>
        <dsp:cNvPr id="0" name=""/>
        <dsp:cNvSpPr/>
      </dsp:nvSpPr>
      <dsp:spPr>
        <a:xfrm rot="5400000">
          <a:off x="-222646" y="1512490"/>
          <a:ext cx="1484312" cy="1039018"/>
        </a:xfrm>
        <a:prstGeom prst="chevron">
          <a:avLst/>
        </a:prstGeom>
        <a:solidFill>
          <a:schemeClr val="bg1">
            <a:lumMod val="60000"/>
            <a:lumOff val="4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n-US" sz="1300" kern="1200">
            <a:solidFill>
              <a:schemeClr val="tx1"/>
            </a:solidFill>
          </a:endParaRPr>
        </a:p>
        <a:p>
          <a:pPr lvl="0" algn="ctr" defTabSz="577850">
            <a:lnSpc>
              <a:spcPct val="90000"/>
            </a:lnSpc>
            <a:spcBef>
              <a:spcPct val="0"/>
            </a:spcBef>
            <a:spcAft>
              <a:spcPct val="35000"/>
            </a:spcAft>
          </a:pPr>
          <a:r>
            <a:rPr lang="en-US" sz="1300" kern="1200">
              <a:solidFill>
                <a:schemeClr val="tx1"/>
              </a:solidFill>
            </a:rPr>
            <a:t>CẢM THÔNG</a:t>
          </a:r>
        </a:p>
      </dsp:txBody>
      <dsp:txXfrm rot="-5400000">
        <a:off x="1" y="1809352"/>
        <a:ext cx="1039018" cy="445294"/>
      </dsp:txXfrm>
    </dsp:sp>
    <dsp:sp modelId="{22535F69-F830-0C42-BF46-D1D0850D2A64}">
      <dsp:nvSpPr>
        <dsp:cNvPr id="0" name=""/>
        <dsp:cNvSpPr/>
      </dsp:nvSpPr>
      <dsp:spPr>
        <a:xfrm rot="5400000">
          <a:off x="3085107" y="-756245"/>
          <a:ext cx="964803" cy="5056981"/>
        </a:xfrm>
        <a:prstGeom prst="round2SameRect">
          <a:avLst/>
        </a:prstGeom>
        <a:solidFill>
          <a:schemeClr val="bg1">
            <a:lumMod val="20000"/>
            <a:lumOff val="80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Cảm thông là đặt mình vào vị trí của người khác để thấu hiểu được cảm xúc của người khác.</a:t>
          </a:r>
        </a:p>
      </dsp:txBody>
      <dsp:txXfrm rot="-5400000">
        <a:off x="1039018" y="1336942"/>
        <a:ext cx="5009883" cy="870607"/>
      </dsp:txXfrm>
    </dsp:sp>
    <dsp:sp modelId="{7981A6F9-CA64-7647-8DB6-96B2918D36C7}">
      <dsp:nvSpPr>
        <dsp:cNvPr id="0" name=""/>
        <dsp:cNvSpPr/>
      </dsp:nvSpPr>
      <dsp:spPr>
        <a:xfrm rot="5400000">
          <a:off x="-222646" y="2801154"/>
          <a:ext cx="1484312" cy="1039018"/>
        </a:xfrm>
        <a:prstGeom prst="chevron">
          <a:avLst/>
        </a:prstGeom>
        <a:solidFill>
          <a:schemeClr val="bg1">
            <a:lumMod val="60000"/>
            <a:lumOff val="4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solidFill>
                <a:schemeClr val="tx1"/>
              </a:solidFill>
            </a:rPr>
            <a:t>CHIA SẺ</a:t>
          </a:r>
        </a:p>
      </dsp:txBody>
      <dsp:txXfrm rot="-5400000">
        <a:off x="1" y="3098016"/>
        <a:ext cx="1039018" cy="445294"/>
      </dsp:txXfrm>
    </dsp:sp>
    <dsp:sp modelId="{1115558C-7602-BD4F-9A83-66BF53224981}">
      <dsp:nvSpPr>
        <dsp:cNvPr id="0" name=""/>
        <dsp:cNvSpPr/>
      </dsp:nvSpPr>
      <dsp:spPr>
        <a:xfrm rot="5400000">
          <a:off x="3085107" y="532418"/>
          <a:ext cx="964803" cy="5056981"/>
        </a:xfrm>
        <a:prstGeom prst="round2SameRect">
          <a:avLst/>
        </a:prstGeom>
        <a:solidFill>
          <a:schemeClr val="bg1">
            <a:lumMod val="20000"/>
            <a:lumOff val="80000"/>
            <a:alpha val="90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Chia sẻ là sự cho đi, hay giúp đỡ người khác lúc khó khan, hoạn nạn trong khả năng của mình.</a:t>
          </a:r>
        </a:p>
      </dsp:txBody>
      <dsp:txXfrm rot="-5400000">
        <a:off x="1039018" y="2625605"/>
        <a:ext cx="5009883" cy="870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DB7C1-B472-244A-A4BF-B10AF8D5BF22}">
      <dsp:nvSpPr>
        <dsp:cNvPr id="0" name=""/>
        <dsp:cNvSpPr/>
      </dsp:nvSpPr>
      <dsp:spPr>
        <a:xfrm rot="10800000">
          <a:off x="1128148" y="784"/>
          <a:ext cx="3040380" cy="1449355"/>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12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CHIA SẺ CẢM XÚC CỦA EM VỀ VIỆC LÀM CỦA ANH HIẾU</a:t>
          </a:r>
        </a:p>
      </dsp:txBody>
      <dsp:txXfrm rot="10800000">
        <a:off x="1490487" y="784"/>
        <a:ext cx="2678041" cy="1449355"/>
      </dsp:txXfrm>
    </dsp:sp>
    <dsp:sp modelId="{EF5BB796-5A68-C946-95AC-6E03A6CC5EF0}">
      <dsp:nvSpPr>
        <dsp:cNvPr id="0" name=""/>
        <dsp:cNvSpPr/>
      </dsp:nvSpPr>
      <dsp:spPr>
        <a:xfrm>
          <a:off x="403471" y="784"/>
          <a:ext cx="1449355" cy="14493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43978-50AA-524F-9340-52FB02333048}">
      <dsp:nvSpPr>
        <dsp:cNvPr id="0" name=""/>
        <dsp:cNvSpPr/>
      </dsp:nvSpPr>
      <dsp:spPr>
        <a:xfrm rot="10800000">
          <a:off x="1128148" y="1882782"/>
          <a:ext cx="3040380" cy="1449355"/>
        </a:xfrm>
        <a:prstGeom prst="homePlat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125" tIns="60960" rIns="113792"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latin typeface="Calibri" panose="020F0502020204030204" pitchFamily="34" charset="0"/>
              <a:cs typeface="Calibri" panose="020F0502020204030204" pitchFamily="34" charset="0"/>
            </a:rPr>
            <a:t>THEO EM SỰ QUAN TÂM, CẢM THÔNG CHIA SẺ CỦA ANH HIẾU VỚI ANH MINH CÓ Ý NGHĨA GÌ?</a:t>
          </a:r>
        </a:p>
      </dsp:txBody>
      <dsp:txXfrm rot="10800000">
        <a:off x="1490487" y="1882782"/>
        <a:ext cx="2678041" cy="1449355"/>
      </dsp:txXfrm>
    </dsp:sp>
    <dsp:sp modelId="{BEA1F3F1-A36E-3B41-953A-5BD8305AAFD3}">
      <dsp:nvSpPr>
        <dsp:cNvPr id="0" name=""/>
        <dsp:cNvSpPr/>
      </dsp:nvSpPr>
      <dsp:spPr>
        <a:xfrm>
          <a:off x="403471" y="1882782"/>
          <a:ext cx="1449355" cy="14493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136664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04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93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10893ef53f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10893ef53f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61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0893ef53f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10893ef53f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95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122f4e78bf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122f4e78bf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25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0893ef53f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0893ef53f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6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10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27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16304" y="1651848"/>
            <a:ext cx="4382968" cy="2519262"/>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94625" y="1067725"/>
            <a:ext cx="3984600" cy="2303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94625" y="3658250"/>
            <a:ext cx="3984600" cy="475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7657825" y="3103799"/>
            <a:ext cx="2995303" cy="1721654"/>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15753" y="1077160"/>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783587" y="385331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11271" y="284063"/>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516598" y="1031800"/>
            <a:ext cx="309000" cy="305294"/>
            <a:chOff x="8360310" y="1124637"/>
            <a:chExt cx="309000" cy="305294"/>
          </a:xfrm>
        </p:grpSpPr>
        <p:sp>
          <p:nvSpPr>
            <p:cNvPr id="17" name="Google Shape;17;p2"/>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8620554" y="294921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2935349" y="553799"/>
            <a:ext cx="476564" cy="301542"/>
            <a:chOff x="591136" y="2177236"/>
            <a:chExt cx="476564" cy="301542"/>
          </a:xfrm>
        </p:grpSpPr>
        <p:sp>
          <p:nvSpPr>
            <p:cNvPr id="27" name="Google Shape;27;p2"/>
            <p:cNvSpPr/>
            <p:nvPr/>
          </p:nvSpPr>
          <p:spPr>
            <a:xfrm>
              <a:off x="600471" y="2186525"/>
              <a:ext cx="457895" cy="282964"/>
            </a:xfrm>
            <a:custGeom>
              <a:avLst/>
              <a:gdLst/>
              <a:ahLst/>
              <a:cxnLst/>
              <a:rect l="l" t="t" r="r" b="b"/>
              <a:pathLst>
                <a:path w="10007" h="6184" extrusionOk="0">
                  <a:moveTo>
                    <a:pt x="4719" y="1"/>
                  </a:moveTo>
                  <a:lnTo>
                    <a:pt x="4393" y="41"/>
                  </a:lnTo>
                  <a:lnTo>
                    <a:pt x="4109" y="163"/>
                  </a:lnTo>
                  <a:lnTo>
                    <a:pt x="3824" y="285"/>
                  </a:lnTo>
                  <a:lnTo>
                    <a:pt x="3580" y="448"/>
                  </a:lnTo>
                  <a:lnTo>
                    <a:pt x="3336" y="651"/>
                  </a:lnTo>
                  <a:lnTo>
                    <a:pt x="3132" y="895"/>
                  </a:lnTo>
                  <a:lnTo>
                    <a:pt x="2970" y="1180"/>
                  </a:lnTo>
                  <a:lnTo>
                    <a:pt x="2848" y="1465"/>
                  </a:lnTo>
                  <a:lnTo>
                    <a:pt x="2766" y="1750"/>
                  </a:lnTo>
                  <a:lnTo>
                    <a:pt x="2685" y="2075"/>
                  </a:lnTo>
                  <a:lnTo>
                    <a:pt x="2644" y="2360"/>
                  </a:lnTo>
                  <a:lnTo>
                    <a:pt x="2644" y="2685"/>
                  </a:lnTo>
                  <a:lnTo>
                    <a:pt x="2685" y="3011"/>
                  </a:lnTo>
                  <a:lnTo>
                    <a:pt x="2441" y="2848"/>
                  </a:lnTo>
                  <a:lnTo>
                    <a:pt x="2197" y="2767"/>
                  </a:lnTo>
                  <a:lnTo>
                    <a:pt x="1953" y="2726"/>
                  </a:lnTo>
                  <a:lnTo>
                    <a:pt x="1709" y="2685"/>
                  </a:lnTo>
                  <a:lnTo>
                    <a:pt x="1424" y="2685"/>
                  </a:lnTo>
                  <a:lnTo>
                    <a:pt x="1180" y="2767"/>
                  </a:lnTo>
                  <a:lnTo>
                    <a:pt x="936" y="2848"/>
                  </a:lnTo>
                  <a:lnTo>
                    <a:pt x="692" y="2970"/>
                  </a:lnTo>
                  <a:lnTo>
                    <a:pt x="529" y="3092"/>
                  </a:lnTo>
                  <a:lnTo>
                    <a:pt x="407" y="3255"/>
                  </a:lnTo>
                  <a:lnTo>
                    <a:pt x="204" y="3539"/>
                  </a:lnTo>
                  <a:lnTo>
                    <a:pt x="41" y="3905"/>
                  </a:lnTo>
                  <a:lnTo>
                    <a:pt x="0" y="4312"/>
                  </a:lnTo>
                  <a:lnTo>
                    <a:pt x="0" y="4678"/>
                  </a:lnTo>
                  <a:lnTo>
                    <a:pt x="82" y="5044"/>
                  </a:lnTo>
                  <a:lnTo>
                    <a:pt x="244" y="5410"/>
                  </a:lnTo>
                  <a:lnTo>
                    <a:pt x="366" y="5532"/>
                  </a:lnTo>
                  <a:lnTo>
                    <a:pt x="529" y="5695"/>
                  </a:lnTo>
                  <a:lnTo>
                    <a:pt x="814" y="5899"/>
                  </a:lnTo>
                  <a:lnTo>
                    <a:pt x="1180" y="6021"/>
                  </a:lnTo>
                  <a:lnTo>
                    <a:pt x="1587" y="6102"/>
                  </a:lnTo>
                  <a:lnTo>
                    <a:pt x="1993" y="6183"/>
                  </a:lnTo>
                  <a:lnTo>
                    <a:pt x="3580" y="6183"/>
                  </a:lnTo>
                  <a:lnTo>
                    <a:pt x="4678" y="6143"/>
                  </a:lnTo>
                  <a:lnTo>
                    <a:pt x="5776" y="6102"/>
                  </a:lnTo>
                  <a:lnTo>
                    <a:pt x="6834" y="6021"/>
                  </a:lnTo>
                  <a:lnTo>
                    <a:pt x="7932" y="5939"/>
                  </a:lnTo>
                  <a:lnTo>
                    <a:pt x="8583" y="5817"/>
                  </a:lnTo>
                  <a:lnTo>
                    <a:pt x="8908" y="5736"/>
                  </a:lnTo>
                  <a:lnTo>
                    <a:pt x="9193" y="5614"/>
                  </a:lnTo>
                  <a:lnTo>
                    <a:pt x="9478" y="5451"/>
                  </a:lnTo>
                  <a:lnTo>
                    <a:pt x="9722" y="5288"/>
                  </a:lnTo>
                  <a:lnTo>
                    <a:pt x="9885" y="5044"/>
                  </a:lnTo>
                  <a:lnTo>
                    <a:pt x="9966" y="4760"/>
                  </a:lnTo>
                  <a:lnTo>
                    <a:pt x="10007" y="4556"/>
                  </a:lnTo>
                  <a:lnTo>
                    <a:pt x="10007" y="4353"/>
                  </a:lnTo>
                  <a:lnTo>
                    <a:pt x="9925" y="4150"/>
                  </a:lnTo>
                  <a:lnTo>
                    <a:pt x="9844" y="3987"/>
                  </a:lnTo>
                  <a:lnTo>
                    <a:pt x="9722" y="3783"/>
                  </a:lnTo>
                  <a:lnTo>
                    <a:pt x="9600" y="3661"/>
                  </a:lnTo>
                  <a:lnTo>
                    <a:pt x="9437" y="3539"/>
                  </a:lnTo>
                  <a:lnTo>
                    <a:pt x="9234" y="3417"/>
                  </a:lnTo>
                  <a:lnTo>
                    <a:pt x="9071" y="3377"/>
                  </a:lnTo>
                  <a:lnTo>
                    <a:pt x="8868" y="3336"/>
                  </a:lnTo>
                  <a:lnTo>
                    <a:pt x="8664" y="3295"/>
                  </a:lnTo>
                  <a:lnTo>
                    <a:pt x="8461" y="3336"/>
                  </a:lnTo>
                  <a:lnTo>
                    <a:pt x="8054" y="3417"/>
                  </a:lnTo>
                  <a:lnTo>
                    <a:pt x="7688" y="3621"/>
                  </a:lnTo>
                  <a:lnTo>
                    <a:pt x="7769" y="3458"/>
                  </a:lnTo>
                  <a:lnTo>
                    <a:pt x="7810" y="3336"/>
                  </a:lnTo>
                  <a:lnTo>
                    <a:pt x="7810" y="3011"/>
                  </a:lnTo>
                  <a:lnTo>
                    <a:pt x="7769" y="2726"/>
                  </a:lnTo>
                  <a:lnTo>
                    <a:pt x="7688" y="2563"/>
                  </a:lnTo>
                  <a:lnTo>
                    <a:pt x="7607" y="2441"/>
                  </a:lnTo>
                  <a:lnTo>
                    <a:pt x="7485" y="2360"/>
                  </a:lnTo>
                  <a:lnTo>
                    <a:pt x="7363" y="2278"/>
                  </a:lnTo>
                  <a:lnTo>
                    <a:pt x="7078" y="2156"/>
                  </a:lnTo>
                  <a:lnTo>
                    <a:pt x="6631" y="2156"/>
                  </a:lnTo>
                  <a:lnTo>
                    <a:pt x="6468" y="2197"/>
                  </a:lnTo>
                  <a:lnTo>
                    <a:pt x="6549" y="1912"/>
                  </a:lnTo>
                  <a:lnTo>
                    <a:pt x="6590" y="1628"/>
                  </a:lnTo>
                  <a:lnTo>
                    <a:pt x="6549" y="1302"/>
                  </a:lnTo>
                  <a:lnTo>
                    <a:pt x="6468" y="1017"/>
                  </a:lnTo>
                  <a:lnTo>
                    <a:pt x="6305" y="733"/>
                  </a:lnTo>
                  <a:lnTo>
                    <a:pt x="6102" y="489"/>
                  </a:lnTo>
                  <a:lnTo>
                    <a:pt x="5898" y="285"/>
                  </a:lnTo>
                  <a:lnTo>
                    <a:pt x="5614" y="123"/>
                  </a:lnTo>
                  <a:lnTo>
                    <a:pt x="5329" y="41"/>
                  </a:lnTo>
                  <a:lnTo>
                    <a:pt x="5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1136" y="2177236"/>
              <a:ext cx="476564" cy="301542"/>
            </a:xfrm>
            <a:custGeom>
              <a:avLst/>
              <a:gdLst/>
              <a:ahLst/>
              <a:cxnLst/>
              <a:rect l="l" t="t" r="r" b="b"/>
              <a:pathLst>
                <a:path w="10415" h="6590" extrusionOk="0">
                  <a:moveTo>
                    <a:pt x="5329" y="407"/>
                  </a:moveTo>
                  <a:lnTo>
                    <a:pt x="5533" y="448"/>
                  </a:lnTo>
                  <a:lnTo>
                    <a:pt x="5736" y="529"/>
                  </a:lnTo>
                  <a:lnTo>
                    <a:pt x="5899" y="610"/>
                  </a:lnTo>
                  <a:lnTo>
                    <a:pt x="6062" y="732"/>
                  </a:lnTo>
                  <a:lnTo>
                    <a:pt x="6224" y="854"/>
                  </a:lnTo>
                  <a:lnTo>
                    <a:pt x="6346" y="1017"/>
                  </a:lnTo>
                  <a:lnTo>
                    <a:pt x="6428" y="1180"/>
                  </a:lnTo>
                  <a:lnTo>
                    <a:pt x="6509" y="1383"/>
                  </a:lnTo>
                  <a:lnTo>
                    <a:pt x="6550" y="1546"/>
                  </a:lnTo>
                  <a:lnTo>
                    <a:pt x="6590" y="1749"/>
                  </a:lnTo>
                  <a:lnTo>
                    <a:pt x="6590" y="1953"/>
                  </a:lnTo>
                  <a:lnTo>
                    <a:pt x="6550" y="2115"/>
                  </a:lnTo>
                  <a:lnTo>
                    <a:pt x="6509" y="2319"/>
                  </a:lnTo>
                  <a:lnTo>
                    <a:pt x="6468" y="2441"/>
                  </a:lnTo>
                  <a:lnTo>
                    <a:pt x="6509" y="2522"/>
                  </a:lnTo>
                  <a:lnTo>
                    <a:pt x="6590" y="2603"/>
                  </a:lnTo>
                  <a:lnTo>
                    <a:pt x="6712" y="2603"/>
                  </a:lnTo>
                  <a:lnTo>
                    <a:pt x="6997" y="2563"/>
                  </a:lnTo>
                  <a:lnTo>
                    <a:pt x="7241" y="2563"/>
                  </a:lnTo>
                  <a:lnTo>
                    <a:pt x="7445" y="2644"/>
                  </a:lnTo>
                  <a:lnTo>
                    <a:pt x="7607" y="2807"/>
                  </a:lnTo>
                  <a:lnTo>
                    <a:pt x="7770" y="2970"/>
                  </a:lnTo>
                  <a:lnTo>
                    <a:pt x="7811" y="3214"/>
                  </a:lnTo>
                  <a:lnTo>
                    <a:pt x="7811" y="3458"/>
                  </a:lnTo>
                  <a:lnTo>
                    <a:pt x="7729" y="3702"/>
                  </a:lnTo>
                  <a:lnTo>
                    <a:pt x="7689" y="3783"/>
                  </a:lnTo>
                  <a:lnTo>
                    <a:pt x="7689" y="3824"/>
                  </a:lnTo>
                  <a:lnTo>
                    <a:pt x="7770" y="3946"/>
                  </a:lnTo>
                  <a:lnTo>
                    <a:pt x="7851" y="3986"/>
                  </a:lnTo>
                  <a:lnTo>
                    <a:pt x="7973" y="3986"/>
                  </a:lnTo>
                  <a:lnTo>
                    <a:pt x="8299" y="3824"/>
                  </a:lnTo>
                  <a:lnTo>
                    <a:pt x="8665" y="3742"/>
                  </a:lnTo>
                  <a:lnTo>
                    <a:pt x="9031" y="3702"/>
                  </a:lnTo>
                  <a:lnTo>
                    <a:pt x="9194" y="3742"/>
                  </a:lnTo>
                  <a:lnTo>
                    <a:pt x="9397" y="3824"/>
                  </a:lnTo>
                  <a:lnTo>
                    <a:pt x="9519" y="3905"/>
                  </a:lnTo>
                  <a:lnTo>
                    <a:pt x="9641" y="3986"/>
                  </a:lnTo>
                  <a:lnTo>
                    <a:pt x="9763" y="4108"/>
                  </a:lnTo>
                  <a:lnTo>
                    <a:pt x="9885" y="4271"/>
                  </a:lnTo>
                  <a:lnTo>
                    <a:pt x="9967" y="4393"/>
                  </a:lnTo>
                  <a:lnTo>
                    <a:pt x="10007" y="4556"/>
                  </a:lnTo>
                  <a:lnTo>
                    <a:pt x="10007" y="4719"/>
                  </a:lnTo>
                  <a:lnTo>
                    <a:pt x="10007" y="4922"/>
                  </a:lnTo>
                  <a:lnTo>
                    <a:pt x="9885" y="5166"/>
                  </a:lnTo>
                  <a:lnTo>
                    <a:pt x="9723" y="5369"/>
                  </a:lnTo>
                  <a:lnTo>
                    <a:pt x="9519" y="5573"/>
                  </a:lnTo>
                  <a:lnTo>
                    <a:pt x="9234" y="5695"/>
                  </a:lnTo>
                  <a:lnTo>
                    <a:pt x="8950" y="5776"/>
                  </a:lnTo>
                  <a:lnTo>
                    <a:pt x="8665" y="5858"/>
                  </a:lnTo>
                  <a:lnTo>
                    <a:pt x="8136" y="5939"/>
                  </a:lnTo>
                  <a:lnTo>
                    <a:pt x="6753" y="6061"/>
                  </a:lnTo>
                  <a:lnTo>
                    <a:pt x="5411" y="6142"/>
                  </a:lnTo>
                  <a:lnTo>
                    <a:pt x="4069" y="6183"/>
                  </a:lnTo>
                  <a:lnTo>
                    <a:pt x="2197" y="6183"/>
                  </a:lnTo>
                  <a:lnTo>
                    <a:pt x="1669" y="6102"/>
                  </a:lnTo>
                  <a:lnTo>
                    <a:pt x="1384" y="6020"/>
                  </a:lnTo>
                  <a:lnTo>
                    <a:pt x="1181" y="5939"/>
                  </a:lnTo>
                  <a:lnTo>
                    <a:pt x="936" y="5817"/>
                  </a:lnTo>
                  <a:lnTo>
                    <a:pt x="733" y="5654"/>
                  </a:lnTo>
                  <a:lnTo>
                    <a:pt x="611" y="5451"/>
                  </a:lnTo>
                  <a:lnTo>
                    <a:pt x="489" y="5247"/>
                  </a:lnTo>
                  <a:lnTo>
                    <a:pt x="408" y="5003"/>
                  </a:lnTo>
                  <a:lnTo>
                    <a:pt x="367" y="4800"/>
                  </a:lnTo>
                  <a:lnTo>
                    <a:pt x="367" y="4556"/>
                  </a:lnTo>
                  <a:lnTo>
                    <a:pt x="408" y="4312"/>
                  </a:lnTo>
                  <a:lnTo>
                    <a:pt x="489" y="4068"/>
                  </a:lnTo>
                  <a:lnTo>
                    <a:pt x="570" y="3864"/>
                  </a:lnTo>
                  <a:lnTo>
                    <a:pt x="733" y="3580"/>
                  </a:lnTo>
                  <a:lnTo>
                    <a:pt x="977" y="3376"/>
                  </a:lnTo>
                  <a:lnTo>
                    <a:pt x="1262" y="3214"/>
                  </a:lnTo>
                  <a:lnTo>
                    <a:pt x="1547" y="3132"/>
                  </a:lnTo>
                  <a:lnTo>
                    <a:pt x="1872" y="3092"/>
                  </a:lnTo>
                  <a:lnTo>
                    <a:pt x="2197" y="3132"/>
                  </a:lnTo>
                  <a:lnTo>
                    <a:pt x="2482" y="3214"/>
                  </a:lnTo>
                  <a:lnTo>
                    <a:pt x="2767" y="3376"/>
                  </a:lnTo>
                  <a:lnTo>
                    <a:pt x="2889" y="3417"/>
                  </a:lnTo>
                  <a:lnTo>
                    <a:pt x="2970" y="3376"/>
                  </a:lnTo>
                  <a:lnTo>
                    <a:pt x="3052" y="3295"/>
                  </a:lnTo>
                  <a:lnTo>
                    <a:pt x="3092" y="3214"/>
                  </a:lnTo>
                  <a:lnTo>
                    <a:pt x="3052" y="2766"/>
                  </a:lnTo>
                  <a:lnTo>
                    <a:pt x="3092" y="2319"/>
                  </a:lnTo>
                  <a:lnTo>
                    <a:pt x="3214" y="1871"/>
                  </a:lnTo>
                  <a:lnTo>
                    <a:pt x="3377" y="1465"/>
                  </a:lnTo>
                  <a:lnTo>
                    <a:pt x="3621" y="1098"/>
                  </a:lnTo>
                  <a:lnTo>
                    <a:pt x="3906" y="814"/>
                  </a:lnTo>
                  <a:lnTo>
                    <a:pt x="4109" y="692"/>
                  </a:lnTo>
                  <a:lnTo>
                    <a:pt x="4272" y="570"/>
                  </a:lnTo>
                  <a:lnTo>
                    <a:pt x="4516" y="488"/>
                  </a:lnTo>
                  <a:lnTo>
                    <a:pt x="4719" y="407"/>
                  </a:lnTo>
                  <a:close/>
                  <a:moveTo>
                    <a:pt x="4882" y="0"/>
                  </a:moveTo>
                  <a:lnTo>
                    <a:pt x="4597" y="41"/>
                  </a:lnTo>
                  <a:lnTo>
                    <a:pt x="4353" y="122"/>
                  </a:lnTo>
                  <a:lnTo>
                    <a:pt x="4069" y="244"/>
                  </a:lnTo>
                  <a:lnTo>
                    <a:pt x="3865" y="366"/>
                  </a:lnTo>
                  <a:lnTo>
                    <a:pt x="3621" y="529"/>
                  </a:lnTo>
                  <a:lnTo>
                    <a:pt x="3458" y="692"/>
                  </a:lnTo>
                  <a:lnTo>
                    <a:pt x="3296" y="895"/>
                  </a:lnTo>
                  <a:lnTo>
                    <a:pt x="3133" y="1098"/>
                  </a:lnTo>
                  <a:lnTo>
                    <a:pt x="3011" y="1342"/>
                  </a:lnTo>
                  <a:lnTo>
                    <a:pt x="2889" y="1587"/>
                  </a:lnTo>
                  <a:lnTo>
                    <a:pt x="2726" y="2115"/>
                  </a:lnTo>
                  <a:lnTo>
                    <a:pt x="2645" y="2644"/>
                  </a:lnTo>
                  <a:lnTo>
                    <a:pt x="2662" y="2878"/>
                  </a:lnTo>
                  <a:lnTo>
                    <a:pt x="2662" y="2878"/>
                  </a:lnTo>
                  <a:lnTo>
                    <a:pt x="2401" y="2766"/>
                  </a:lnTo>
                  <a:lnTo>
                    <a:pt x="2075" y="2685"/>
                  </a:lnTo>
                  <a:lnTo>
                    <a:pt x="1750" y="2685"/>
                  </a:lnTo>
                  <a:lnTo>
                    <a:pt x="1465" y="2725"/>
                  </a:lnTo>
                  <a:lnTo>
                    <a:pt x="1140" y="2847"/>
                  </a:lnTo>
                  <a:lnTo>
                    <a:pt x="855" y="2970"/>
                  </a:lnTo>
                  <a:lnTo>
                    <a:pt x="611" y="3173"/>
                  </a:lnTo>
                  <a:lnTo>
                    <a:pt x="408" y="3376"/>
                  </a:lnTo>
                  <a:lnTo>
                    <a:pt x="245" y="3580"/>
                  </a:lnTo>
                  <a:lnTo>
                    <a:pt x="123" y="3824"/>
                  </a:lnTo>
                  <a:lnTo>
                    <a:pt x="42" y="4068"/>
                  </a:lnTo>
                  <a:lnTo>
                    <a:pt x="1" y="4353"/>
                  </a:lnTo>
                  <a:lnTo>
                    <a:pt x="1" y="4637"/>
                  </a:lnTo>
                  <a:lnTo>
                    <a:pt x="1" y="4881"/>
                  </a:lnTo>
                  <a:lnTo>
                    <a:pt x="42" y="5166"/>
                  </a:lnTo>
                  <a:lnTo>
                    <a:pt x="164" y="5451"/>
                  </a:lnTo>
                  <a:lnTo>
                    <a:pt x="286" y="5695"/>
                  </a:lnTo>
                  <a:lnTo>
                    <a:pt x="448" y="5939"/>
                  </a:lnTo>
                  <a:lnTo>
                    <a:pt x="692" y="6102"/>
                  </a:lnTo>
                  <a:lnTo>
                    <a:pt x="896" y="6264"/>
                  </a:lnTo>
                  <a:lnTo>
                    <a:pt x="1181" y="6346"/>
                  </a:lnTo>
                  <a:lnTo>
                    <a:pt x="1425" y="6468"/>
                  </a:lnTo>
                  <a:lnTo>
                    <a:pt x="1709" y="6508"/>
                  </a:lnTo>
                  <a:lnTo>
                    <a:pt x="2319" y="6590"/>
                  </a:lnTo>
                  <a:lnTo>
                    <a:pt x="4109" y="6590"/>
                  </a:lnTo>
                  <a:lnTo>
                    <a:pt x="6102" y="6508"/>
                  </a:lnTo>
                  <a:lnTo>
                    <a:pt x="8136" y="6346"/>
                  </a:lnTo>
                  <a:lnTo>
                    <a:pt x="8502" y="6305"/>
                  </a:lnTo>
                  <a:lnTo>
                    <a:pt x="8868" y="6224"/>
                  </a:lnTo>
                  <a:lnTo>
                    <a:pt x="9234" y="6102"/>
                  </a:lnTo>
                  <a:lnTo>
                    <a:pt x="9600" y="5939"/>
                  </a:lnTo>
                  <a:lnTo>
                    <a:pt x="9926" y="5735"/>
                  </a:lnTo>
                  <a:lnTo>
                    <a:pt x="10048" y="5613"/>
                  </a:lnTo>
                  <a:lnTo>
                    <a:pt x="10170" y="5451"/>
                  </a:lnTo>
                  <a:lnTo>
                    <a:pt x="10292" y="5329"/>
                  </a:lnTo>
                  <a:lnTo>
                    <a:pt x="10333" y="5125"/>
                  </a:lnTo>
                  <a:lnTo>
                    <a:pt x="10414" y="4963"/>
                  </a:lnTo>
                  <a:lnTo>
                    <a:pt x="10414" y="4759"/>
                  </a:lnTo>
                  <a:lnTo>
                    <a:pt x="10414" y="4556"/>
                  </a:lnTo>
                  <a:lnTo>
                    <a:pt x="10333" y="4353"/>
                  </a:lnTo>
                  <a:lnTo>
                    <a:pt x="10292" y="4149"/>
                  </a:lnTo>
                  <a:lnTo>
                    <a:pt x="10170" y="3986"/>
                  </a:lnTo>
                  <a:lnTo>
                    <a:pt x="10048" y="3824"/>
                  </a:lnTo>
                  <a:lnTo>
                    <a:pt x="9885" y="3661"/>
                  </a:lnTo>
                  <a:lnTo>
                    <a:pt x="9723" y="3539"/>
                  </a:lnTo>
                  <a:lnTo>
                    <a:pt x="9560" y="3458"/>
                  </a:lnTo>
                  <a:lnTo>
                    <a:pt x="9356" y="3376"/>
                  </a:lnTo>
                  <a:lnTo>
                    <a:pt x="9112" y="3336"/>
                  </a:lnTo>
                  <a:lnTo>
                    <a:pt x="8868" y="3295"/>
                  </a:lnTo>
                  <a:lnTo>
                    <a:pt x="8665" y="3336"/>
                  </a:lnTo>
                  <a:lnTo>
                    <a:pt x="8421" y="3376"/>
                  </a:lnTo>
                  <a:lnTo>
                    <a:pt x="8218" y="3417"/>
                  </a:lnTo>
                  <a:lnTo>
                    <a:pt x="8209" y="3421"/>
                  </a:lnTo>
                  <a:lnTo>
                    <a:pt x="8218" y="3376"/>
                  </a:lnTo>
                  <a:lnTo>
                    <a:pt x="8218" y="3173"/>
                  </a:lnTo>
                  <a:lnTo>
                    <a:pt x="8177" y="3010"/>
                  </a:lnTo>
                  <a:lnTo>
                    <a:pt x="8136" y="2847"/>
                  </a:lnTo>
                  <a:lnTo>
                    <a:pt x="8055" y="2685"/>
                  </a:lnTo>
                  <a:lnTo>
                    <a:pt x="7933" y="2522"/>
                  </a:lnTo>
                  <a:lnTo>
                    <a:pt x="7811" y="2400"/>
                  </a:lnTo>
                  <a:lnTo>
                    <a:pt x="7648" y="2278"/>
                  </a:lnTo>
                  <a:lnTo>
                    <a:pt x="7485" y="2237"/>
                  </a:lnTo>
                  <a:lnTo>
                    <a:pt x="7323" y="2156"/>
                  </a:lnTo>
                  <a:lnTo>
                    <a:pt x="6940" y="2156"/>
                  </a:lnTo>
                  <a:lnTo>
                    <a:pt x="6957" y="2075"/>
                  </a:lnTo>
                  <a:lnTo>
                    <a:pt x="6997" y="1831"/>
                  </a:lnTo>
                  <a:lnTo>
                    <a:pt x="6957" y="1587"/>
                  </a:lnTo>
                  <a:lnTo>
                    <a:pt x="6916" y="1342"/>
                  </a:lnTo>
                  <a:lnTo>
                    <a:pt x="6835" y="1139"/>
                  </a:lnTo>
                  <a:lnTo>
                    <a:pt x="6753" y="936"/>
                  </a:lnTo>
                  <a:lnTo>
                    <a:pt x="6590" y="732"/>
                  </a:lnTo>
                  <a:lnTo>
                    <a:pt x="6428" y="529"/>
                  </a:lnTo>
                  <a:lnTo>
                    <a:pt x="6265" y="366"/>
                  </a:lnTo>
                  <a:lnTo>
                    <a:pt x="6062" y="244"/>
                  </a:lnTo>
                  <a:lnTo>
                    <a:pt x="5858" y="122"/>
                  </a:lnTo>
                  <a:lnTo>
                    <a:pt x="5614" y="41"/>
                  </a:lnTo>
                  <a:lnTo>
                    <a:pt x="53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6254794" y="328409"/>
            <a:ext cx="474643" cy="301588"/>
            <a:chOff x="7593894" y="395296"/>
            <a:chExt cx="474643" cy="301588"/>
          </a:xfrm>
        </p:grpSpPr>
        <p:sp>
          <p:nvSpPr>
            <p:cNvPr id="30" name="Google Shape;30;p2"/>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26093" y="1788930"/>
            <a:ext cx="474643" cy="299712"/>
            <a:chOff x="7729218" y="1694205"/>
            <a:chExt cx="474643" cy="299712"/>
          </a:xfrm>
        </p:grpSpPr>
        <p:sp>
          <p:nvSpPr>
            <p:cNvPr id="33" name="Google Shape;33;p2"/>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6755103" y="9021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30937" y="40048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127498" y="452016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42435" y="4470671"/>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20617" y="4619579"/>
            <a:ext cx="152693" cy="154523"/>
          </a:xfrm>
          <a:custGeom>
            <a:avLst/>
            <a:gdLst/>
            <a:ahLst/>
            <a:cxnLst/>
            <a:rect l="l" t="t" r="r" b="b"/>
            <a:pathLst>
              <a:path w="3337" h="3377" extrusionOk="0">
                <a:moveTo>
                  <a:pt x="1506" y="1"/>
                </a:moveTo>
                <a:lnTo>
                  <a:pt x="1262" y="41"/>
                </a:lnTo>
                <a:lnTo>
                  <a:pt x="1018" y="123"/>
                </a:lnTo>
                <a:lnTo>
                  <a:pt x="773" y="204"/>
                </a:lnTo>
                <a:lnTo>
                  <a:pt x="570" y="367"/>
                </a:lnTo>
                <a:lnTo>
                  <a:pt x="407" y="529"/>
                </a:lnTo>
                <a:lnTo>
                  <a:pt x="245" y="692"/>
                </a:lnTo>
                <a:lnTo>
                  <a:pt x="163" y="896"/>
                </a:lnTo>
                <a:lnTo>
                  <a:pt x="82" y="1099"/>
                </a:lnTo>
                <a:lnTo>
                  <a:pt x="1" y="1343"/>
                </a:lnTo>
                <a:lnTo>
                  <a:pt x="1" y="1546"/>
                </a:lnTo>
                <a:lnTo>
                  <a:pt x="1" y="1790"/>
                </a:lnTo>
                <a:lnTo>
                  <a:pt x="41" y="1994"/>
                </a:lnTo>
                <a:lnTo>
                  <a:pt x="123" y="2319"/>
                </a:lnTo>
                <a:lnTo>
                  <a:pt x="245" y="2563"/>
                </a:lnTo>
                <a:lnTo>
                  <a:pt x="448" y="2807"/>
                </a:lnTo>
                <a:lnTo>
                  <a:pt x="692" y="3011"/>
                </a:lnTo>
                <a:lnTo>
                  <a:pt x="936" y="3173"/>
                </a:lnTo>
                <a:lnTo>
                  <a:pt x="1221" y="3295"/>
                </a:lnTo>
                <a:lnTo>
                  <a:pt x="1506" y="3377"/>
                </a:lnTo>
                <a:lnTo>
                  <a:pt x="1831" y="3377"/>
                </a:lnTo>
                <a:lnTo>
                  <a:pt x="2075" y="3336"/>
                </a:lnTo>
                <a:lnTo>
                  <a:pt x="2319" y="3255"/>
                </a:lnTo>
                <a:lnTo>
                  <a:pt x="2563" y="3173"/>
                </a:lnTo>
                <a:lnTo>
                  <a:pt x="2767" y="3011"/>
                </a:lnTo>
                <a:lnTo>
                  <a:pt x="2929" y="2848"/>
                </a:lnTo>
                <a:lnTo>
                  <a:pt x="3092" y="2645"/>
                </a:lnTo>
                <a:lnTo>
                  <a:pt x="3214" y="2441"/>
                </a:lnTo>
                <a:lnTo>
                  <a:pt x="3295" y="2197"/>
                </a:lnTo>
                <a:lnTo>
                  <a:pt x="3336" y="1912"/>
                </a:lnTo>
                <a:lnTo>
                  <a:pt x="3336" y="1628"/>
                </a:lnTo>
                <a:lnTo>
                  <a:pt x="3295" y="1343"/>
                </a:lnTo>
                <a:lnTo>
                  <a:pt x="3214" y="1099"/>
                </a:lnTo>
                <a:lnTo>
                  <a:pt x="3092" y="855"/>
                </a:lnTo>
                <a:lnTo>
                  <a:pt x="2929" y="611"/>
                </a:lnTo>
                <a:lnTo>
                  <a:pt x="2726" y="407"/>
                </a:lnTo>
                <a:lnTo>
                  <a:pt x="2482" y="245"/>
                </a:lnTo>
                <a:lnTo>
                  <a:pt x="2238" y="123"/>
                </a:lnTo>
                <a:lnTo>
                  <a:pt x="1994" y="41"/>
                </a:lnTo>
                <a:lnTo>
                  <a:pt x="17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421852" y="-181433"/>
            <a:ext cx="1985536" cy="1455081"/>
            <a:chOff x="238125" y="896375"/>
            <a:chExt cx="635575" cy="465775"/>
          </a:xfrm>
        </p:grpSpPr>
        <p:sp>
          <p:nvSpPr>
            <p:cNvPr id="41" name="Google Shape;41;p2"/>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8000380" y="-657975"/>
            <a:ext cx="1340699" cy="1721646"/>
            <a:chOff x="2659350" y="1746500"/>
            <a:chExt cx="379350" cy="487125"/>
          </a:xfrm>
        </p:grpSpPr>
        <p:sp>
          <p:nvSpPr>
            <p:cNvPr id="47" name="Google Shape;47;p2"/>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1251424" y="4362736"/>
            <a:ext cx="476564" cy="301542"/>
            <a:chOff x="591136" y="2177236"/>
            <a:chExt cx="476564" cy="301542"/>
          </a:xfrm>
        </p:grpSpPr>
        <p:sp>
          <p:nvSpPr>
            <p:cNvPr id="51" name="Google Shape;51;p2"/>
            <p:cNvSpPr/>
            <p:nvPr/>
          </p:nvSpPr>
          <p:spPr>
            <a:xfrm>
              <a:off x="600471" y="2186525"/>
              <a:ext cx="457895" cy="282964"/>
            </a:xfrm>
            <a:custGeom>
              <a:avLst/>
              <a:gdLst/>
              <a:ahLst/>
              <a:cxnLst/>
              <a:rect l="l" t="t" r="r" b="b"/>
              <a:pathLst>
                <a:path w="10007" h="6184" extrusionOk="0">
                  <a:moveTo>
                    <a:pt x="4719" y="1"/>
                  </a:moveTo>
                  <a:lnTo>
                    <a:pt x="4393" y="41"/>
                  </a:lnTo>
                  <a:lnTo>
                    <a:pt x="4109" y="163"/>
                  </a:lnTo>
                  <a:lnTo>
                    <a:pt x="3824" y="285"/>
                  </a:lnTo>
                  <a:lnTo>
                    <a:pt x="3580" y="448"/>
                  </a:lnTo>
                  <a:lnTo>
                    <a:pt x="3336" y="651"/>
                  </a:lnTo>
                  <a:lnTo>
                    <a:pt x="3132" y="895"/>
                  </a:lnTo>
                  <a:lnTo>
                    <a:pt x="2970" y="1180"/>
                  </a:lnTo>
                  <a:lnTo>
                    <a:pt x="2848" y="1465"/>
                  </a:lnTo>
                  <a:lnTo>
                    <a:pt x="2766" y="1750"/>
                  </a:lnTo>
                  <a:lnTo>
                    <a:pt x="2685" y="2075"/>
                  </a:lnTo>
                  <a:lnTo>
                    <a:pt x="2644" y="2360"/>
                  </a:lnTo>
                  <a:lnTo>
                    <a:pt x="2644" y="2685"/>
                  </a:lnTo>
                  <a:lnTo>
                    <a:pt x="2685" y="3011"/>
                  </a:lnTo>
                  <a:lnTo>
                    <a:pt x="2441" y="2848"/>
                  </a:lnTo>
                  <a:lnTo>
                    <a:pt x="2197" y="2767"/>
                  </a:lnTo>
                  <a:lnTo>
                    <a:pt x="1953" y="2726"/>
                  </a:lnTo>
                  <a:lnTo>
                    <a:pt x="1709" y="2685"/>
                  </a:lnTo>
                  <a:lnTo>
                    <a:pt x="1424" y="2685"/>
                  </a:lnTo>
                  <a:lnTo>
                    <a:pt x="1180" y="2767"/>
                  </a:lnTo>
                  <a:lnTo>
                    <a:pt x="936" y="2848"/>
                  </a:lnTo>
                  <a:lnTo>
                    <a:pt x="692" y="2970"/>
                  </a:lnTo>
                  <a:lnTo>
                    <a:pt x="529" y="3092"/>
                  </a:lnTo>
                  <a:lnTo>
                    <a:pt x="407" y="3255"/>
                  </a:lnTo>
                  <a:lnTo>
                    <a:pt x="204" y="3539"/>
                  </a:lnTo>
                  <a:lnTo>
                    <a:pt x="41" y="3905"/>
                  </a:lnTo>
                  <a:lnTo>
                    <a:pt x="0" y="4312"/>
                  </a:lnTo>
                  <a:lnTo>
                    <a:pt x="0" y="4678"/>
                  </a:lnTo>
                  <a:lnTo>
                    <a:pt x="82" y="5044"/>
                  </a:lnTo>
                  <a:lnTo>
                    <a:pt x="244" y="5410"/>
                  </a:lnTo>
                  <a:lnTo>
                    <a:pt x="366" y="5532"/>
                  </a:lnTo>
                  <a:lnTo>
                    <a:pt x="529" y="5695"/>
                  </a:lnTo>
                  <a:lnTo>
                    <a:pt x="814" y="5899"/>
                  </a:lnTo>
                  <a:lnTo>
                    <a:pt x="1180" y="6021"/>
                  </a:lnTo>
                  <a:lnTo>
                    <a:pt x="1587" y="6102"/>
                  </a:lnTo>
                  <a:lnTo>
                    <a:pt x="1993" y="6183"/>
                  </a:lnTo>
                  <a:lnTo>
                    <a:pt x="3580" y="6183"/>
                  </a:lnTo>
                  <a:lnTo>
                    <a:pt x="4678" y="6143"/>
                  </a:lnTo>
                  <a:lnTo>
                    <a:pt x="5776" y="6102"/>
                  </a:lnTo>
                  <a:lnTo>
                    <a:pt x="6834" y="6021"/>
                  </a:lnTo>
                  <a:lnTo>
                    <a:pt x="7932" y="5939"/>
                  </a:lnTo>
                  <a:lnTo>
                    <a:pt x="8583" y="5817"/>
                  </a:lnTo>
                  <a:lnTo>
                    <a:pt x="8908" y="5736"/>
                  </a:lnTo>
                  <a:lnTo>
                    <a:pt x="9193" y="5614"/>
                  </a:lnTo>
                  <a:lnTo>
                    <a:pt x="9478" y="5451"/>
                  </a:lnTo>
                  <a:lnTo>
                    <a:pt x="9722" y="5288"/>
                  </a:lnTo>
                  <a:lnTo>
                    <a:pt x="9885" y="5044"/>
                  </a:lnTo>
                  <a:lnTo>
                    <a:pt x="9966" y="4760"/>
                  </a:lnTo>
                  <a:lnTo>
                    <a:pt x="10007" y="4556"/>
                  </a:lnTo>
                  <a:lnTo>
                    <a:pt x="10007" y="4353"/>
                  </a:lnTo>
                  <a:lnTo>
                    <a:pt x="9925" y="4150"/>
                  </a:lnTo>
                  <a:lnTo>
                    <a:pt x="9844" y="3987"/>
                  </a:lnTo>
                  <a:lnTo>
                    <a:pt x="9722" y="3783"/>
                  </a:lnTo>
                  <a:lnTo>
                    <a:pt x="9600" y="3661"/>
                  </a:lnTo>
                  <a:lnTo>
                    <a:pt x="9437" y="3539"/>
                  </a:lnTo>
                  <a:lnTo>
                    <a:pt x="9234" y="3417"/>
                  </a:lnTo>
                  <a:lnTo>
                    <a:pt x="9071" y="3377"/>
                  </a:lnTo>
                  <a:lnTo>
                    <a:pt x="8868" y="3336"/>
                  </a:lnTo>
                  <a:lnTo>
                    <a:pt x="8664" y="3295"/>
                  </a:lnTo>
                  <a:lnTo>
                    <a:pt x="8461" y="3336"/>
                  </a:lnTo>
                  <a:lnTo>
                    <a:pt x="8054" y="3417"/>
                  </a:lnTo>
                  <a:lnTo>
                    <a:pt x="7688" y="3621"/>
                  </a:lnTo>
                  <a:lnTo>
                    <a:pt x="7769" y="3458"/>
                  </a:lnTo>
                  <a:lnTo>
                    <a:pt x="7810" y="3336"/>
                  </a:lnTo>
                  <a:lnTo>
                    <a:pt x="7810" y="3011"/>
                  </a:lnTo>
                  <a:lnTo>
                    <a:pt x="7769" y="2726"/>
                  </a:lnTo>
                  <a:lnTo>
                    <a:pt x="7688" y="2563"/>
                  </a:lnTo>
                  <a:lnTo>
                    <a:pt x="7607" y="2441"/>
                  </a:lnTo>
                  <a:lnTo>
                    <a:pt x="7485" y="2360"/>
                  </a:lnTo>
                  <a:lnTo>
                    <a:pt x="7363" y="2278"/>
                  </a:lnTo>
                  <a:lnTo>
                    <a:pt x="7078" y="2156"/>
                  </a:lnTo>
                  <a:lnTo>
                    <a:pt x="6631" y="2156"/>
                  </a:lnTo>
                  <a:lnTo>
                    <a:pt x="6468" y="2197"/>
                  </a:lnTo>
                  <a:lnTo>
                    <a:pt x="6549" y="1912"/>
                  </a:lnTo>
                  <a:lnTo>
                    <a:pt x="6590" y="1628"/>
                  </a:lnTo>
                  <a:lnTo>
                    <a:pt x="6549" y="1302"/>
                  </a:lnTo>
                  <a:lnTo>
                    <a:pt x="6468" y="1017"/>
                  </a:lnTo>
                  <a:lnTo>
                    <a:pt x="6305" y="733"/>
                  </a:lnTo>
                  <a:lnTo>
                    <a:pt x="6102" y="489"/>
                  </a:lnTo>
                  <a:lnTo>
                    <a:pt x="5898" y="285"/>
                  </a:lnTo>
                  <a:lnTo>
                    <a:pt x="5614" y="123"/>
                  </a:lnTo>
                  <a:lnTo>
                    <a:pt x="5329" y="41"/>
                  </a:lnTo>
                  <a:lnTo>
                    <a:pt x="50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1136" y="2177236"/>
              <a:ext cx="476564" cy="301542"/>
            </a:xfrm>
            <a:custGeom>
              <a:avLst/>
              <a:gdLst/>
              <a:ahLst/>
              <a:cxnLst/>
              <a:rect l="l" t="t" r="r" b="b"/>
              <a:pathLst>
                <a:path w="10415" h="6590" extrusionOk="0">
                  <a:moveTo>
                    <a:pt x="5329" y="407"/>
                  </a:moveTo>
                  <a:lnTo>
                    <a:pt x="5533" y="448"/>
                  </a:lnTo>
                  <a:lnTo>
                    <a:pt x="5736" y="529"/>
                  </a:lnTo>
                  <a:lnTo>
                    <a:pt x="5899" y="610"/>
                  </a:lnTo>
                  <a:lnTo>
                    <a:pt x="6062" y="732"/>
                  </a:lnTo>
                  <a:lnTo>
                    <a:pt x="6224" y="854"/>
                  </a:lnTo>
                  <a:lnTo>
                    <a:pt x="6346" y="1017"/>
                  </a:lnTo>
                  <a:lnTo>
                    <a:pt x="6428" y="1180"/>
                  </a:lnTo>
                  <a:lnTo>
                    <a:pt x="6509" y="1383"/>
                  </a:lnTo>
                  <a:lnTo>
                    <a:pt x="6550" y="1546"/>
                  </a:lnTo>
                  <a:lnTo>
                    <a:pt x="6590" y="1749"/>
                  </a:lnTo>
                  <a:lnTo>
                    <a:pt x="6590" y="1953"/>
                  </a:lnTo>
                  <a:lnTo>
                    <a:pt x="6550" y="2115"/>
                  </a:lnTo>
                  <a:lnTo>
                    <a:pt x="6509" y="2319"/>
                  </a:lnTo>
                  <a:lnTo>
                    <a:pt x="6468" y="2441"/>
                  </a:lnTo>
                  <a:lnTo>
                    <a:pt x="6509" y="2522"/>
                  </a:lnTo>
                  <a:lnTo>
                    <a:pt x="6590" y="2603"/>
                  </a:lnTo>
                  <a:lnTo>
                    <a:pt x="6712" y="2603"/>
                  </a:lnTo>
                  <a:lnTo>
                    <a:pt x="6997" y="2563"/>
                  </a:lnTo>
                  <a:lnTo>
                    <a:pt x="7241" y="2563"/>
                  </a:lnTo>
                  <a:lnTo>
                    <a:pt x="7445" y="2644"/>
                  </a:lnTo>
                  <a:lnTo>
                    <a:pt x="7607" y="2807"/>
                  </a:lnTo>
                  <a:lnTo>
                    <a:pt x="7770" y="2970"/>
                  </a:lnTo>
                  <a:lnTo>
                    <a:pt x="7811" y="3214"/>
                  </a:lnTo>
                  <a:lnTo>
                    <a:pt x="7811" y="3458"/>
                  </a:lnTo>
                  <a:lnTo>
                    <a:pt x="7729" y="3702"/>
                  </a:lnTo>
                  <a:lnTo>
                    <a:pt x="7689" y="3783"/>
                  </a:lnTo>
                  <a:lnTo>
                    <a:pt x="7689" y="3824"/>
                  </a:lnTo>
                  <a:lnTo>
                    <a:pt x="7770" y="3946"/>
                  </a:lnTo>
                  <a:lnTo>
                    <a:pt x="7851" y="3986"/>
                  </a:lnTo>
                  <a:lnTo>
                    <a:pt x="7973" y="3986"/>
                  </a:lnTo>
                  <a:lnTo>
                    <a:pt x="8299" y="3824"/>
                  </a:lnTo>
                  <a:lnTo>
                    <a:pt x="8665" y="3742"/>
                  </a:lnTo>
                  <a:lnTo>
                    <a:pt x="9031" y="3702"/>
                  </a:lnTo>
                  <a:lnTo>
                    <a:pt x="9194" y="3742"/>
                  </a:lnTo>
                  <a:lnTo>
                    <a:pt x="9397" y="3824"/>
                  </a:lnTo>
                  <a:lnTo>
                    <a:pt x="9519" y="3905"/>
                  </a:lnTo>
                  <a:lnTo>
                    <a:pt x="9641" y="3986"/>
                  </a:lnTo>
                  <a:lnTo>
                    <a:pt x="9763" y="4108"/>
                  </a:lnTo>
                  <a:lnTo>
                    <a:pt x="9885" y="4271"/>
                  </a:lnTo>
                  <a:lnTo>
                    <a:pt x="9967" y="4393"/>
                  </a:lnTo>
                  <a:lnTo>
                    <a:pt x="10007" y="4556"/>
                  </a:lnTo>
                  <a:lnTo>
                    <a:pt x="10007" y="4719"/>
                  </a:lnTo>
                  <a:lnTo>
                    <a:pt x="10007" y="4922"/>
                  </a:lnTo>
                  <a:lnTo>
                    <a:pt x="9885" y="5166"/>
                  </a:lnTo>
                  <a:lnTo>
                    <a:pt x="9723" y="5369"/>
                  </a:lnTo>
                  <a:lnTo>
                    <a:pt x="9519" y="5573"/>
                  </a:lnTo>
                  <a:lnTo>
                    <a:pt x="9234" y="5695"/>
                  </a:lnTo>
                  <a:lnTo>
                    <a:pt x="8950" y="5776"/>
                  </a:lnTo>
                  <a:lnTo>
                    <a:pt x="8665" y="5858"/>
                  </a:lnTo>
                  <a:lnTo>
                    <a:pt x="8136" y="5939"/>
                  </a:lnTo>
                  <a:lnTo>
                    <a:pt x="6753" y="6061"/>
                  </a:lnTo>
                  <a:lnTo>
                    <a:pt x="5411" y="6142"/>
                  </a:lnTo>
                  <a:lnTo>
                    <a:pt x="4069" y="6183"/>
                  </a:lnTo>
                  <a:lnTo>
                    <a:pt x="2197" y="6183"/>
                  </a:lnTo>
                  <a:lnTo>
                    <a:pt x="1669" y="6102"/>
                  </a:lnTo>
                  <a:lnTo>
                    <a:pt x="1384" y="6020"/>
                  </a:lnTo>
                  <a:lnTo>
                    <a:pt x="1181" y="5939"/>
                  </a:lnTo>
                  <a:lnTo>
                    <a:pt x="936" y="5817"/>
                  </a:lnTo>
                  <a:lnTo>
                    <a:pt x="733" y="5654"/>
                  </a:lnTo>
                  <a:lnTo>
                    <a:pt x="611" y="5451"/>
                  </a:lnTo>
                  <a:lnTo>
                    <a:pt x="489" y="5247"/>
                  </a:lnTo>
                  <a:lnTo>
                    <a:pt x="408" y="5003"/>
                  </a:lnTo>
                  <a:lnTo>
                    <a:pt x="367" y="4800"/>
                  </a:lnTo>
                  <a:lnTo>
                    <a:pt x="367" y="4556"/>
                  </a:lnTo>
                  <a:lnTo>
                    <a:pt x="408" y="4312"/>
                  </a:lnTo>
                  <a:lnTo>
                    <a:pt x="489" y="4068"/>
                  </a:lnTo>
                  <a:lnTo>
                    <a:pt x="570" y="3864"/>
                  </a:lnTo>
                  <a:lnTo>
                    <a:pt x="733" y="3580"/>
                  </a:lnTo>
                  <a:lnTo>
                    <a:pt x="977" y="3376"/>
                  </a:lnTo>
                  <a:lnTo>
                    <a:pt x="1262" y="3214"/>
                  </a:lnTo>
                  <a:lnTo>
                    <a:pt x="1547" y="3132"/>
                  </a:lnTo>
                  <a:lnTo>
                    <a:pt x="1872" y="3092"/>
                  </a:lnTo>
                  <a:lnTo>
                    <a:pt x="2197" y="3132"/>
                  </a:lnTo>
                  <a:lnTo>
                    <a:pt x="2482" y="3214"/>
                  </a:lnTo>
                  <a:lnTo>
                    <a:pt x="2767" y="3376"/>
                  </a:lnTo>
                  <a:lnTo>
                    <a:pt x="2889" y="3417"/>
                  </a:lnTo>
                  <a:lnTo>
                    <a:pt x="2970" y="3376"/>
                  </a:lnTo>
                  <a:lnTo>
                    <a:pt x="3052" y="3295"/>
                  </a:lnTo>
                  <a:lnTo>
                    <a:pt x="3092" y="3214"/>
                  </a:lnTo>
                  <a:lnTo>
                    <a:pt x="3052" y="2766"/>
                  </a:lnTo>
                  <a:lnTo>
                    <a:pt x="3092" y="2319"/>
                  </a:lnTo>
                  <a:lnTo>
                    <a:pt x="3214" y="1871"/>
                  </a:lnTo>
                  <a:lnTo>
                    <a:pt x="3377" y="1465"/>
                  </a:lnTo>
                  <a:lnTo>
                    <a:pt x="3621" y="1098"/>
                  </a:lnTo>
                  <a:lnTo>
                    <a:pt x="3906" y="814"/>
                  </a:lnTo>
                  <a:lnTo>
                    <a:pt x="4109" y="692"/>
                  </a:lnTo>
                  <a:lnTo>
                    <a:pt x="4272" y="570"/>
                  </a:lnTo>
                  <a:lnTo>
                    <a:pt x="4516" y="488"/>
                  </a:lnTo>
                  <a:lnTo>
                    <a:pt x="4719" y="407"/>
                  </a:lnTo>
                  <a:close/>
                  <a:moveTo>
                    <a:pt x="4882" y="0"/>
                  </a:moveTo>
                  <a:lnTo>
                    <a:pt x="4597" y="41"/>
                  </a:lnTo>
                  <a:lnTo>
                    <a:pt x="4353" y="122"/>
                  </a:lnTo>
                  <a:lnTo>
                    <a:pt x="4069" y="244"/>
                  </a:lnTo>
                  <a:lnTo>
                    <a:pt x="3865" y="366"/>
                  </a:lnTo>
                  <a:lnTo>
                    <a:pt x="3621" y="529"/>
                  </a:lnTo>
                  <a:lnTo>
                    <a:pt x="3458" y="692"/>
                  </a:lnTo>
                  <a:lnTo>
                    <a:pt x="3296" y="895"/>
                  </a:lnTo>
                  <a:lnTo>
                    <a:pt x="3133" y="1098"/>
                  </a:lnTo>
                  <a:lnTo>
                    <a:pt x="3011" y="1342"/>
                  </a:lnTo>
                  <a:lnTo>
                    <a:pt x="2889" y="1587"/>
                  </a:lnTo>
                  <a:lnTo>
                    <a:pt x="2726" y="2115"/>
                  </a:lnTo>
                  <a:lnTo>
                    <a:pt x="2645" y="2644"/>
                  </a:lnTo>
                  <a:lnTo>
                    <a:pt x="2662" y="2878"/>
                  </a:lnTo>
                  <a:lnTo>
                    <a:pt x="2662" y="2878"/>
                  </a:lnTo>
                  <a:lnTo>
                    <a:pt x="2401" y="2766"/>
                  </a:lnTo>
                  <a:lnTo>
                    <a:pt x="2075" y="2685"/>
                  </a:lnTo>
                  <a:lnTo>
                    <a:pt x="1750" y="2685"/>
                  </a:lnTo>
                  <a:lnTo>
                    <a:pt x="1465" y="2725"/>
                  </a:lnTo>
                  <a:lnTo>
                    <a:pt x="1140" y="2847"/>
                  </a:lnTo>
                  <a:lnTo>
                    <a:pt x="855" y="2970"/>
                  </a:lnTo>
                  <a:lnTo>
                    <a:pt x="611" y="3173"/>
                  </a:lnTo>
                  <a:lnTo>
                    <a:pt x="408" y="3376"/>
                  </a:lnTo>
                  <a:lnTo>
                    <a:pt x="245" y="3580"/>
                  </a:lnTo>
                  <a:lnTo>
                    <a:pt x="123" y="3824"/>
                  </a:lnTo>
                  <a:lnTo>
                    <a:pt x="42" y="4068"/>
                  </a:lnTo>
                  <a:lnTo>
                    <a:pt x="1" y="4353"/>
                  </a:lnTo>
                  <a:lnTo>
                    <a:pt x="1" y="4637"/>
                  </a:lnTo>
                  <a:lnTo>
                    <a:pt x="1" y="4881"/>
                  </a:lnTo>
                  <a:lnTo>
                    <a:pt x="42" y="5166"/>
                  </a:lnTo>
                  <a:lnTo>
                    <a:pt x="164" y="5451"/>
                  </a:lnTo>
                  <a:lnTo>
                    <a:pt x="286" y="5695"/>
                  </a:lnTo>
                  <a:lnTo>
                    <a:pt x="448" y="5939"/>
                  </a:lnTo>
                  <a:lnTo>
                    <a:pt x="692" y="6102"/>
                  </a:lnTo>
                  <a:lnTo>
                    <a:pt x="896" y="6264"/>
                  </a:lnTo>
                  <a:lnTo>
                    <a:pt x="1181" y="6346"/>
                  </a:lnTo>
                  <a:lnTo>
                    <a:pt x="1425" y="6468"/>
                  </a:lnTo>
                  <a:lnTo>
                    <a:pt x="1709" y="6508"/>
                  </a:lnTo>
                  <a:lnTo>
                    <a:pt x="2319" y="6590"/>
                  </a:lnTo>
                  <a:lnTo>
                    <a:pt x="4109" y="6590"/>
                  </a:lnTo>
                  <a:lnTo>
                    <a:pt x="6102" y="6508"/>
                  </a:lnTo>
                  <a:lnTo>
                    <a:pt x="8136" y="6346"/>
                  </a:lnTo>
                  <a:lnTo>
                    <a:pt x="8502" y="6305"/>
                  </a:lnTo>
                  <a:lnTo>
                    <a:pt x="8868" y="6224"/>
                  </a:lnTo>
                  <a:lnTo>
                    <a:pt x="9234" y="6102"/>
                  </a:lnTo>
                  <a:lnTo>
                    <a:pt x="9600" y="5939"/>
                  </a:lnTo>
                  <a:lnTo>
                    <a:pt x="9926" y="5735"/>
                  </a:lnTo>
                  <a:lnTo>
                    <a:pt x="10048" y="5613"/>
                  </a:lnTo>
                  <a:lnTo>
                    <a:pt x="10170" y="5451"/>
                  </a:lnTo>
                  <a:lnTo>
                    <a:pt x="10292" y="5329"/>
                  </a:lnTo>
                  <a:lnTo>
                    <a:pt x="10333" y="5125"/>
                  </a:lnTo>
                  <a:lnTo>
                    <a:pt x="10414" y="4963"/>
                  </a:lnTo>
                  <a:lnTo>
                    <a:pt x="10414" y="4759"/>
                  </a:lnTo>
                  <a:lnTo>
                    <a:pt x="10414" y="4556"/>
                  </a:lnTo>
                  <a:lnTo>
                    <a:pt x="10333" y="4353"/>
                  </a:lnTo>
                  <a:lnTo>
                    <a:pt x="10292" y="4149"/>
                  </a:lnTo>
                  <a:lnTo>
                    <a:pt x="10170" y="3986"/>
                  </a:lnTo>
                  <a:lnTo>
                    <a:pt x="10048" y="3824"/>
                  </a:lnTo>
                  <a:lnTo>
                    <a:pt x="9885" y="3661"/>
                  </a:lnTo>
                  <a:lnTo>
                    <a:pt x="9723" y="3539"/>
                  </a:lnTo>
                  <a:lnTo>
                    <a:pt x="9560" y="3458"/>
                  </a:lnTo>
                  <a:lnTo>
                    <a:pt x="9356" y="3376"/>
                  </a:lnTo>
                  <a:lnTo>
                    <a:pt x="9112" y="3336"/>
                  </a:lnTo>
                  <a:lnTo>
                    <a:pt x="8868" y="3295"/>
                  </a:lnTo>
                  <a:lnTo>
                    <a:pt x="8665" y="3336"/>
                  </a:lnTo>
                  <a:lnTo>
                    <a:pt x="8421" y="3376"/>
                  </a:lnTo>
                  <a:lnTo>
                    <a:pt x="8218" y="3417"/>
                  </a:lnTo>
                  <a:lnTo>
                    <a:pt x="8209" y="3421"/>
                  </a:lnTo>
                  <a:lnTo>
                    <a:pt x="8218" y="3376"/>
                  </a:lnTo>
                  <a:lnTo>
                    <a:pt x="8218" y="3173"/>
                  </a:lnTo>
                  <a:lnTo>
                    <a:pt x="8177" y="3010"/>
                  </a:lnTo>
                  <a:lnTo>
                    <a:pt x="8136" y="2847"/>
                  </a:lnTo>
                  <a:lnTo>
                    <a:pt x="8055" y="2685"/>
                  </a:lnTo>
                  <a:lnTo>
                    <a:pt x="7933" y="2522"/>
                  </a:lnTo>
                  <a:lnTo>
                    <a:pt x="7811" y="2400"/>
                  </a:lnTo>
                  <a:lnTo>
                    <a:pt x="7648" y="2278"/>
                  </a:lnTo>
                  <a:lnTo>
                    <a:pt x="7485" y="2237"/>
                  </a:lnTo>
                  <a:lnTo>
                    <a:pt x="7323" y="2156"/>
                  </a:lnTo>
                  <a:lnTo>
                    <a:pt x="6940" y="2156"/>
                  </a:lnTo>
                  <a:lnTo>
                    <a:pt x="6957" y="2075"/>
                  </a:lnTo>
                  <a:lnTo>
                    <a:pt x="6997" y="1831"/>
                  </a:lnTo>
                  <a:lnTo>
                    <a:pt x="6957" y="1587"/>
                  </a:lnTo>
                  <a:lnTo>
                    <a:pt x="6916" y="1342"/>
                  </a:lnTo>
                  <a:lnTo>
                    <a:pt x="6835" y="1139"/>
                  </a:lnTo>
                  <a:lnTo>
                    <a:pt x="6753" y="936"/>
                  </a:lnTo>
                  <a:lnTo>
                    <a:pt x="6590" y="732"/>
                  </a:lnTo>
                  <a:lnTo>
                    <a:pt x="6428" y="529"/>
                  </a:lnTo>
                  <a:lnTo>
                    <a:pt x="6265" y="366"/>
                  </a:lnTo>
                  <a:lnTo>
                    <a:pt x="6062" y="244"/>
                  </a:lnTo>
                  <a:lnTo>
                    <a:pt x="5858" y="122"/>
                  </a:lnTo>
                  <a:lnTo>
                    <a:pt x="5614" y="41"/>
                  </a:lnTo>
                  <a:lnTo>
                    <a:pt x="53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10800000">
            <a:off x="7879939" y="4171104"/>
            <a:ext cx="1566947" cy="1148322"/>
            <a:chOff x="238125" y="896375"/>
            <a:chExt cx="635575" cy="465775"/>
          </a:xfrm>
        </p:grpSpPr>
        <p:sp>
          <p:nvSpPr>
            <p:cNvPr id="54" name="Google Shape;54;p2"/>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a:off x="444778" y="44706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581987" y="4739780"/>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542479" y="52334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2"/>
          <p:cNvGrpSpPr/>
          <p:nvPr/>
        </p:nvGrpSpPr>
        <p:grpSpPr>
          <a:xfrm>
            <a:off x="4563981" y="3034877"/>
            <a:ext cx="307124" cy="305294"/>
            <a:chOff x="1026043" y="1162815"/>
            <a:chExt cx="307124" cy="305294"/>
          </a:xfrm>
        </p:grpSpPr>
        <p:sp>
          <p:nvSpPr>
            <p:cNvPr id="63" name="Google Shape;63;p2"/>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2E34C-2C8C-46A9-4CE8-70D30F0475D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F36E997-1CA8-F1C8-9856-C7F39605A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25D580F-830E-D49D-91BF-558A3F958132}"/>
              </a:ext>
            </a:extLst>
          </p:cNvPr>
          <p:cNvSpPr>
            <a:spLocks noGrp="1"/>
          </p:cNvSpPr>
          <p:nvPr>
            <p:ph type="dt" sz="half" idx="10"/>
          </p:nvPr>
        </p:nvSpPr>
        <p:spPr/>
        <p:txBody>
          <a:bodyPr/>
          <a:lstStyle/>
          <a:p>
            <a:fld id="{A2C52A25-D696-0E47-96D3-439C4B45AE00}" type="datetimeFigureOut">
              <a:t>6/5/23</a:t>
            </a:fld>
            <a:endParaRPr lang="x-none"/>
          </a:p>
        </p:txBody>
      </p:sp>
      <p:sp>
        <p:nvSpPr>
          <p:cNvPr id="5" name="Footer Placeholder 4">
            <a:extLst>
              <a:ext uri="{FF2B5EF4-FFF2-40B4-BE49-F238E27FC236}">
                <a16:creationId xmlns:a16="http://schemas.microsoft.com/office/drawing/2014/main" xmlns="" id="{B37F7E8B-0405-C6A3-0D04-24CC847E03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07ACDB5-1C4B-08F5-89A9-BED232DCA38E}"/>
              </a:ext>
            </a:extLst>
          </p:cNvPr>
          <p:cNvSpPr>
            <a:spLocks noGrp="1"/>
          </p:cNvSpPr>
          <p:nvPr>
            <p:ph type="sldNum" sz="quarter" idx="12"/>
          </p:nvPr>
        </p:nvSpPr>
        <p:spPr/>
        <p:txBody>
          <a:bodyPr/>
          <a:lstStyle/>
          <a:p>
            <a:fld id="{36800C43-D1F0-494F-950D-0801655C9ADE}" type="slidenum">
              <a:t>‹#›</a:t>
            </a:fld>
            <a:endParaRPr lang="x-none"/>
          </a:p>
        </p:txBody>
      </p:sp>
    </p:spTree>
    <p:extLst>
      <p:ext uri="{BB962C8B-B14F-4D97-AF65-F5344CB8AC3E}">
        <p14:creationId xmlns:p14="http://schemas.microsoft.com/office/powerpoint/2010/main" val="347047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ED69555-EE48-4B19-812B-4E1068DBF976}"/>
              </a:ext>
            </a:extLst>
          </p:cNvPr>
          <p:cNvSpPr/>
          <p:nvPr/>
        </p:nvSpPr>
        <p:spPr>
          <a:xfrm>
            <a:off x="5680315" y="0"/>
            <a:ext cx="3463685" cy="51435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8" name="Freeform 57">
            <a:extLst>
              <a:ext uri="{FF2B5EF4-FFF2-40B4-BE49-F238E27FC236}">
                <a16:creationId xmlns:a16="http://schemas.microsoft.com/office/drawing/2014/main" xmlns="" id="{57AEB73D-F521-4B19-820F-12DB6BCC8406}"/>
              </a:ext>
            </a:extLst>
          </p:cNvPr>
          <p:cNvSpPr/>
          <p:nvPr/>
        </p:nvSpPr>
        <p:spPr bwMode="auto">
          <a:xfrm>
            <a:off x="3342085" y="23813"/>
            <a:ext cx="0" cy="1191"/>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641542" y="647301"/>
            <a:ext cx="4505768" cy="3739437"/>
          </a:xfrm>
        </p:spPr>
        <p:txBody>
          <a:bodyPr anchor="ctr">
            <a:noAutofit/>
          </a:bodyPr>
          <a:lstStyle>
            <a:lvl1pPr algn="l">
              <a:lnSpc>
                <a:spcPct val="125000"/>
              </a:lnSpc>
              <a:defRPr sz="4500" b="0" cap="all" spc="113"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48014" y="647301"/>
            <a:ext cx="2513797" cy="3840052"/>
          </a:xfrm>
        </p:spPr>
        <p:txBody>
          <a:bodyPr anchor="ctr">
            <a:normAutofit/>
          </a:bodyPr>
          <a:lstStyle>
            <a:lvl1pPr marL="0" indent="0" algn="l">
              <a:lnSpc>
                <a:spcPct val="150000"/>
              </a:lnSpc>
              <a:buNone/>
              <a:defRPr sz="1800" b="0" cap="none"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xmlns="" id="{6B72EEBA-3A5D-41CE-8465-A45A0F65674E}"/>
              </a:ext>
            </a:extLst>
          </p:cNvPr>
          <p:cNvSpPr/>
          <p:nvPr/>
        </p:nvSpPr>
        <p:spPr>
          <a:xfrm rot="5400000">
            <a:off x="3075911" y="254774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Date Placeholder 12">
            <a:extLst>
              <a:ext uri="{FF2B5EF4-FFF2-40B4-BE49-F238E27FC236}">
                <a16:creationId xmlns:a16="http://schemas.microsoft.com/office/drawing/2014/main" xmlns="" id="{79F4CF2F-CDFA-4A37-837C-819D5238EAB4}"/>
              </a:ext>
            </a:extLst>
          </p:cNvPr>
          <p:cNvSpPr>
            <a:spLocks noGrp="1"/>
          </p:cNvSpPr>
          <p:nvPr>
            <p:ph type="dt" sz="half" idx="10"/>
          </p:nvPr>
        </p:nvSpPr>
        <p:spPr>
          <a:xfrm>
            <a:off x="6148015" y="4732020"/>
            <a:ext cx="1613351" cy="342900"/>
          </a:xfrm>
        </p:spPr>
        <p:txBody>
          <a:bodyPr/>
          <a:lstStyle/>
          <a:p>
            <a:pPr algn="l"/>
            <a:fld id="{0DCFB061-4267-4D9F-8017-6F550D3068DF}" type="datetime1">
              <a:rPr lang="en-US" smtClean="0"/>
              <a:t>6/5/23</a:t>
            </a:fld>
            <a:endParaRPr lang="en-US" dirty="0"/>
          </a:p>
        </p:txBody>
      </p:sp>
      <p:sp>
        <p:nvSpPr>
          <p:cNvPr id="15" name="Footer Placeholder 14">
            <a:extLst>
              <a:ext uri="{FF2B5EF4-FFF2-40B4-BE49-F238E27FC236}">
                <a16:creationId xmlns:a16="http://schemas.microsoft.com/office/drawing/2014/main" xmlns="" id="{CFECE62A-61A4-407D-8F0B-D459CD977C75}"/>
              </a:ext>
            </a:extLst>
          </p:cNvPr>
          <p:cNvSpPr>
            <a:spLocks noGrp="1"/>
          </p:cNvSpPr>
          <p:nvPr>
            <p:ph type="ftr" sz="quarter" idx="11"/>
          </p:nvPr>
        </p:nvSpPr>
        <p:spPr>
          <a:xfrm>
            <a:off x="641542" y="4732020"/>
            <a:ext cx="4505768" cy="3429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xmlns=""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4432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6887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FD12B6-57DE-4B63-A723-500B050FB7DD}"/>
              </a:ext>
            </a:extLst>
          </p:cNvPr>
          <p:cNvSpPr/>
          <p:nvPr/>
        </p:nvSpPr>
        <p:spPr>
          <a:xfrm>
            <a:off x="0" y="3161538"/>
            <a:ext cx="9144000" cy="198196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596487" y="1054713"/>
            <a:ext cx="7945271" cy="1948381"/>
          </a:xfrm>
        </p:spPr>
        <p:txBody>
          <a:bodyPr anchor="b">
            <a:normAutofit/>
          </a:bodyPr>
          <a:lstStyle>
            <a:lvl1pPr algn="ctr">
              <a:lnSpc>
                <a:spcPct val="125000"/>
              </a:lnSpc>
              <a:defRPr sz="33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13734" y="3395892"/>
            <a:ext cx="4919264" cy="1177684"/>
          </a:xfrm>
        </p:spPr>
        <p:txBody>
          <a:bodyPr anchor="t">
            <a:normAutofit/>
          </a:bodyPr>
          <a:lstStyle>
            <a:lvl1pPr marL="0" indent="0" algn="ctr">
              <a:lnSpc>
                <a:spcPct val="130000"/>
              </a:lnSpc>
              <a:spcBef>
                <a:spcPts val="0"/>
              </a:spcBef>
              <a:buNone/>
              <a:defRPr sz="1800" b="0" baseline="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5F1E2E75-4758-4930-8024-39287C962987}"/>
              </a:ext>
            </a:extLst>
          </p:cNvPr>
          <p:cNvSpPr>
            <a:spLocks noGrp="1"/>
          </p:cNvSpPr>
          <p:nvPr>
            <p:ph type="dt" sz="half" idx="10"/>
          </p:nvPr>
        </p:nvSpPr>
        <p:spPr/>
        <p:txBody>
          <a:bodyPr/>
          <a:lstStyle/>
          <a:p>
            <a:fld id="{29CABC0C-B6DF-45E9-B954-11C99AA62C3E}" type="datetime1">
              <a:rPr lang="en-US" smtClean="0"/>
              <a:t>6/5/23</a:t>
            </a:fld>
            <a:endParaRPr lang="en-US" dirty="0"/>
          </a:p>
        </p:txBody>
      </p:sp>
      <p:sp>
        <p:nvSpPr>
          <p:cNvPr id="8" name="Footer Placeholder 7">
            <a:extLst>
              <a:ext uri="{FF2B5EF4-FFF2-40B4-BE49-F238E27FC236}">
                <a16:creationId xmlns:a16="http://schemas.microsoft.com/office/drawing/2014/main" xmlns=""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xmlns="" id="{91613A19-DDA2-44F6-9ED4-F87771C684B8}"/>
              </a:ext>
            </a:extLst>
          </p:cNvPr>
          <p:cNvSpPr/>
          <p:nvPr/>
        </p:nvSpPr>
        <p:spPr>
          <a:xfrm>
            <a:off x="0" y="3161538"/>
            <a:ext cx="914171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36376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032503" y="528835"/>
            <a:ext cx="4629309" cy="1802885"/>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2503" y="2811780"/>
            <a:ext cx="4629308" cy="1760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6/5/23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xmlns="" id="{5CE6B9B5-A5D1-4099-B52B-78F39AB0AFCB}"/>
              </a:ext>
            </a:extLst>
          </p:cNvPr>
          <p:cNvSpPr/>
          <p:nvPr/>
        </p:nvSpPr>
        <p:spPr>
          <a:xfrm rot="10800000">
            <a:off x="3520440" y="2547748"/>
            <a:ext cx="5623560"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8768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2500" y="494249"/>
            <a:ext cx="4624817" cy="342900"/>
          </a:xfrm>
        </p:spPr>
        <p:txBody>
          <a:bodyPr anchor="b">
            <a:normAutofit/>
          </a:bodyPr>
          <a:lstStyle>
            <a:lvl1pPr marL="0" indent="0">
              <a:lnSpc>
                <a:spcPct val="130000"/>
              </a:lnSpc>
              <a:buNone/>
              <a:defRPr sz="1350" b="1"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32501" y="837150"/>
            <a:ext cx="4624817" cy="1546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32501" y="2717324"/>
            <a:ext cx="4624816" cy="342900"/>
          </a:xfrm>
        </p:spPr>
        <p:txBody>
          <a:bodyPr anchor="b">
            <a:normAutofit/>
          </a:bodyPr>
          <a:lstStyle>
            <a:lvl1pPr marL="0" indent="0">
              <a:lnSpc>
                <a:spcPct val="99000"/>
              </a:lnSpc>
              <a:buNone/>
              <a:defRPr lang="en-US" sz="1350" b="1" kern="1200" cap="all" spc="113"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30000"/>
              </a:lnSpc>
              <a:spcBef>
                <a:spcPts val="698"/>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032503" y="3076778"/>
            <a:ext cx="4624814" cy="154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6/5/23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xmlns=""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xmlns="" id="{DCA89085-2231-4A9C-B23C-B199A9DD26C5}"/>
              </a:ext>
            </a:extLst>
          </p:cNvPr>
          <p:cNvSpPr/>
          <p:nvPr/>
        </p:nvSpPr>
        <p:spPr>
          <a:xfrm rot="10800000">
            <a:off x="3520440" y="2547748"/>
            <a:ext cx="5623560"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8346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6/5/23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920917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xmlns="" id="{C7CF41D3-C6B9-4E99-9321-87C4E2168F46}"/>
              </a:ext>
            </a:extLst>
          </p:cNvPr>
          <p:cNvSpPr>
            <a:spLocks noGrp="1"/>
          </p:cNvSpPr>
          <p:nvPr>
            <p:ph type="dt" sz="half" idx="10"/>
          </p:nvPr>
        </p:nvSpPr>
        <p:spPr/>
        <p:txBody>
          <a:bodyPr/>
          <a:lstStyle/>
          <a:p>
            <a:fld id="{D3363A0F-DEF3-4134-98D0-2E1276938A8B}" type="datetime1">
              <a:rPr lang="en-US" smtClean="0"/>
              <a:t>6/5/23</a:t>
            </a:fld>
            <a:endParaRPr lang="en-US" dirty="0"/>
          </a:p>
        </p:txBody>
      </p:sp>
      <p:sp>
        <p:nvSpPr>
          <p:cNvPr id="6" name="Footer Placeholder 5">
            <a:extLst>
              <a:ext uri="{FF2B5EF4-FFF2-40B4-BE49-F238E27FC236}">
                <a16:creationId xmlns:a16="http://schemas.microsoft.com/office/drawing/2014/main" xmlns=""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2729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ACA29BA-0143-49FF-8608-DB1623D99537}"/>
              </a:ext>
            </a:extLst>
          </p:cNvPr>
          <p:cNvSpPr/>
          <p:nvPr/>
        </p:nvSpPr>
        <p:spPr>
          <a:xfrm>
            <a:off x="0" y="0"/>
            <a:ext cx="6186444" cy="51435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564761" y="480060"/>
            <a:ext cx="2097050" cy="1913813"/>
          </a:xfrm>
        </p:spPr>
        <p:txBody>
          <a:bodyPr anchor="b">
            <a:normAutofit/>
          </a:bodyPr>
          <a:lstStyle>
            <a:lvl1pPr algn="l">
              <a:lnSpc>
                <a:spcPct val="135000"/>
              </a:lnSpc>
              <a:defRPr sz="2400"/>
            </a:lvl1pPr>
          </a:lstStyle>
          <a:p>
            <a:r>
              <a:rPr lang="en-US"/>
              <a:t>Click to edit Master title style</a:t>
            </a:r>
            <a:endParaRPr lang="en-US" dirty="0"/>
          </a:p>
        </p:txBody>
      </p:sp>
      <p:sp>
        <p:nvSpPr>
          <p:cNvPr id="3" name="Content Placeholder 2"/>
          <p:cNvSpPr>
            <a:spLocks noGrp="1"/>
          </p:cNvSpPr>
          <p:nvPr>
            <p:ph idx="1"/>
          </p:nvPr>
        </p:nvSpPr>
        <p:spPr>
          <a:xfrm>
            <a:off x="479114" y="480059"/>
            <a:ext cx="5227270" cy="4091941"/>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564761" y="2417853"/>
            <a:ext cx="2097050" cy="2154148"/>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xmlns="" id="{3010CF18-370D-4E80-AE4C-396FFDFCAE5D}"/>
              </a:ext>
            </a:extLst>
          </p:cNvPr>
          <p:cNvSpPr/>
          <p:nvPr/>
        </p:nvSpPr>
        <p:spPr>
          <a:xfrm rot="5400000">
            <a:off x="3638696" y="254774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Date Placeholder 9">
            <a:extLst>
              <a:ext uri="{FF2B5EF4-FFF2-40B4-BE49-F238E27FC236}">
                <a16:creationId xmlns:a16="http://schemas.microsoft.com/office/drawing/2014/main" xmlns="" id="{C5EBFE9C-5A22-4462-9C51-E00C03F55C3D}"/>
              </a:ext>
            </a:extLst>
          </p:cNvPr>
          <p:cNvSpPr>
            <a:spLocks noGrp="1"/>
          </p:cNvSpPr>
          <p:nvPr>
            <p:ph type="dt" sz="half" idx="10"/>
          </p:nvPr>
        </p:nvSpPr>
        <p:spPr>
          <a:xfrm>
            <a:off x="6564762" y="4732020"/>
            <a:ext cx="1300655" cy="342900"/>
          </a:xfrm>
        </p:spPr>
        <p:txBody>
          <a:bodyPr/>
          <a:lstStyle>
            <a:lvl1pPr algn="l">
              <a:defRPr/>
            </a:lvl1pPr>
          </a:lstStyle>
          <a:p>
            <a:fld id="{61A2E4C8-2960-4ADD-862C-4D9643CB15AC}" type="datetime1">
              <a:rPr lang="en-US" smtClean="0"/>
              <a:t>6/5/23</a:t>
            </a:fld>
            <a:endParaRPr lang="en-US" dirty="0"/>
          </a:p>
        </p:txBody>
      </p:sp>
      <p:sp>
        <p:nvSpPr>
          <p:cNvPr id="11" name="Footer Placeholder 10">
            <a:extLst>
              <a:ext uri="{FF2B5EF4-FFF2-40B4-BE49-F238E27FC236}">
                <a16:creationId xmlns:a16="http://schemas.microsoft.com/office/drawing/2014/main" xmlns="" id="{2EBBFF2E-AA66-4B76-9139-CB000B5A45D5}"/>
              </a:ext>
            </a:extLst>
          </p:cNvPr>
          <p:cNvSpPr>
            <a:spLocks noGrp="1"/>
          </p:cNvSpPr>
          <p:nvPr>
            <p:ph type="ftr" sz="quarter" idx="11"/>
          </p:nvPr>
        </p:nvSpPr>
        <p:spPr>
          <a:xfrm>
            <a:off x="479114" y="4732020"/>
            <a:ext cx="5245400" cy="342900"/>
          </a:xfrm>
        </p:spPr>
        <p:txBody>
          <a:bodyPr/>
          <a:lstStyle/>
          <a:p>
            <a:endParaRPr lang="en-US" dirty="0"/>
          </a:p>
        </p:txBody>
      </p:sp>
      <p:sp>
        <p:nvSpPr>
          <p:cNvPr id="12" name="Slide Number Placeholder 11">
            <a:extLst>
              <a:ext uri="{FF2B5EF4-FFF2-40B4-BE49-F238E27FC236}">
                <a16:creationId xmlns:a16="http://schemas.microsoft.com/office/drawing/2014/main" xmlns=""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126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247" y="480060"/>
            <a:ext cx="2035564" cy="2021927"/>
          </a:xfrm>
        </p:spPr>
        <p:txBody>
          <a:bodyPr anchor="b">
            <a:noAutofit/>
          </a:bodyPr>
          <a:lstStyle>
            <a:lvl1pPr algn="l">
              <a:lnSpc>
                <a:spcPct val="104000"/>
              </a:lnSpc>
              <a:defRPr sz="255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6186444" cy="5143499"/>
          </a:xfrm>
          <a:solidFill>
            <a:schemeClr val="bg2">
              <a:lumMod val="9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6626247" y="2571750"/>
            <a:ext cx="2035564" cy="1881020"/>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xmlns="" id="{90949BC8-9ABF-49F6-851C-5DB0B86CA70D}"/>
              </a:ext>
            </a:extLst>
          </p:cNvPr>
          <p:cNvSpPr/>
          <p:nvPr/>
        </p:nvSpPr>
        <p:spPr>
          <a:xfrm rot="5400000">
            <a:off x="3638696" y="254774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Date Placeholder 4">
            <a:extLst>
              <a:ext uri="{FF2B5EF4-FFF2-40B4-BE49-F238E27FC236}">
                <a16:creationId xmlns:a16="http://schemas.microsoft.com/office/drawing/2014/main" xmlns="" id="{04E1EE21-E3FA-4D43-B224-C664959637B0}"/>
              </a:ext>
            </a:extLst>
          </p:cNvPr>
          <p:cNvSpPr>
            <a:spLocks noGrp="1"/>
          </p:cNvSpPr>
          <p:nvPr>
            <p:ph type="dt" sz="half" idx="10"/>
          </p:nvPr>
        </p:nvSpPr>
        <p:spPr>
          <a:xfrm>
            <a:off x="6626248" y="4732020"/>
            <a:ext cx="1234440" cy="342900"/>
          </a:xfrm>
        </p:spPr>
        <p:txBody>
          <a:bodyPr/>
          <a:lstStyle/>
          <a:p>
            <a:fld id="{48BDEA15-09CD-4275-A8E0-385C965F48B0}" type="datetime1">
              <a:rPr lang="en-US" smtClean="0"/>
              <a:t>6/5/23</a:t>
            </a:fld>
            <a:endParaRPr lang="en-US" dirty="0"/>
          </a:p>
        </p:txBody>
      </p:sp>
      <p:sp>
        <p:nvSpPr>
          <p:cNvPr id="7" name="Slide Number Placeholder 6">
            <a:extLst>
              <a:ext uri="{FF2B5EF4-FFF2-40B4-BE49-F238E27FC236}">
                <a16:creationId xmlns:a16="http://schemas.microsoft.com/office/drawing/2014/main" xmlns=""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xmlns="" id="{8E3678B7-E511-4CE1-BEE5-89E959B9BFD6}"/>
              </a:ext>
            </a:extLst>
          </p:cNvPr>
          <p:cNvSpPr>
            <a:spLocks noGrp="1"/>
          </p:cNvSpPr>
          <p:nvPr>
            <p:ph type="ftr" sz="quarter" idx="11"/>
          </p:nvPr>
        </p:nvSpPr>
        <p:spPr>
          <a:xfrm>
            <a:off x="480060" y="4732020"/>
            <a:ext cx="3709944" cy="3429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37051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p:nvPr/>
        </p:nvSpPr>
        <p:spPr>
          <a:xfrm>
            <a:off x="-1801179" y="-32677"/>
            <a:ext cx="4382968" cy="2519262"/>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txBox="1">
            <a:spLocks noGrp="1"/>
          </p:cNvSpPr>
          <p:nvPr>
            <p:ph type="title"/>
          </p:nvPr>
        </p:nvSpPr>
        <p:spPr>
          <a:xfrm>
            <a:off x="720000" y="1763625"/>
            <a:ext cx="37392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4" name="Google Shape;74;p3"/>
          <p:cNvSpPr txBox="1">
            <a:spLocks noGrp="1"/>
          </p:cNvSpPr>
          <p:nvPr>
            <p:ph type="title" idx="2" hasCustomPrompt="1"/>
          </p:nvPr>
        </p:nvSpPr>
        <p:spPr>
          <a:xfrm>
            <a:off x="720000" y="67475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2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 name="Google Shape;75;p3"/>
          <p:cNvSpPr txBox="1">
            <a:spLocks noGrp="1"/>
          </p:cNvSpPr>
          <p:nvPr>
            <p:ph type="subTitle" idx="1"/>
          </p:nvPr>
        </p:nvSpPr>
        <p:spPr>
          <a:xfrm>
            <a:off x="720000" y="3679125"/>
            <a:ext cx="30810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 name="Google Shape;76;p3"/>
          <p:cNvSpPr/>
          <p:nvPr/>
        </p:nvSpPr>
        <p:spPr>
          <a:xfrm>
            <a:off x="4631173" y="3473499"/>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109037" y="38455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649446" y="6299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a:off x="4652169" y="1433409"/>
            <a:ext cx="474643" cy="301588"/>
            <a:chOff x="7593894" y="395296"/>
            <a:chExt cx="474643" cy="301588"/>
          </a:xfrm>
        </p:grpSpPr>
        <p:sp>
          <p:nvSpPr>
            <p:cNvPr id="80" name="Google Shape;80;p3"/>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3"/>
          <p:cNvGrpSpPr/>
          <p:nvPr/>
        </p:nvGrpSpPr>
        <p:grpSpPr>
          <a:xfrm>
            <a:off x="3810806" y="4287417"/>
            <a:ext cx="474643" cy="299712"/>
            <a:chOff x="7729218" y="1694205"/>
            <a:chExt cx="474643" cy="299712"/>
          </a:xfrm>
        </p:grpSpPr>
        <p:sp>
          <p:nvSpPr>
            <p:cNvPr id="83" name="Google Shape;83;p3"/>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p:nvPr/>
        </p:nvSpPr>
        <p:spPr>
          <a:xfrm>
            <a:off x="8071696" y="34734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rot="-5400000">
            <a:off x="2853946" y="-1110167"/>
            <a:ext cx="1915490" cy="2459786"/>
            <a:chOff x="2659350" y="1746500"/>
            <a:chExt cx="379350" cy="487125"/>
          </a:xfrm>
        </p:grpSpPr>
        <p:sp>
          <p:nvSpPr>
            <p:cNvPr id="87" name="Google Shape;87;p3"/>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3"/>
          <p:cNvSpPr/>
          <p:nvPr/>
        </p:nvSpPr>
        <p:spPr>
          <a:xfrm>
            <a:off x="1727996" y="4019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44778" y="44706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7349044" y="3624409"/>
            <a:ext cx="2408503" cy="2408503"/>
            <a:chOff x="7349044" y="3624409"/>
            <a:chExt cx="2408503" cy="2408503"/>
          </a:xfrm>
        </p:grpSpPr>
        <p:sp>
          <p:nvSpPr>
            <p:cNvPr id="93" name="Google Shape;93;p3"/>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a:off x="4418443" y="3066427"/>
            <a:ext cx="307124" cy="305294"/>
            <a:chOff x="1026043" y="1162815"/>
            <a:chExt cx="307124" cy="305294"/>
          </a:xfrm>
        </p:grpSpPr>
        <p:sp>
          <p:nvSpPr>
            <p:cNvPr id="98" name="Google Shape;98;p3"/>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a:off x="8642073" y="187675"/>
            <a:ext cx="309000" cy="305294"/>
            <a:chOff x="8360310" y="1124637"/>
            <a:chExt cx="309000" cy="305294"/>
          </a:xfrm>
        </p:grpSpPr>
        <p:sp>
          <p:nvSpPr>
            <p:cNvPr id="107" name="Google Shape;107;p3"/>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a:off x="3162073" y="107431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437897" y="4587121"/>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6/5/23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04163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474" y="380278"/>
            <a:ext cx="1178720" cy="40049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393280"/>
            <a:ext cx="4469683" cy="39919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4722462"/>
            <a:ext cx="1879497" cy="273844"/>
          </a:xfrm>
        </p:spPr>
        <p:txBody>
          <a:bodyPr/>
          <a:lstStyle/>
          <a:p>
            <a:fld id="{24B9D1C6-60D0-4CD1-8F31-F912522EB041}" type="datetime1">
              <a:rPr lang="en-US" smtClean="0"/>
              <a:t>6/5/23</a:t>
            </a:fld>
            <a:endParaRPr lang="en-US" dirty="0"/>
          </a:p>
        </p:txBody>
      </p:sp>
      <p:sp>
        <p:nvSpPr>
          <p:cNvPr id="5" name="Footer Placeholder 4"/>
          <p:cNvSpPr>
            <a:spLocks noGrp="1"/>
          </p:cNvSpPr>
          <p:nvPr>
            <p:ph type="ftr" sz="quarter" idx="11"/>
          </p:nvPr>
        </p:nvSpPr>
        <p:spPr>
          <a:xfrm>
            <a:off x="2200275" y="4722462"/>
            <a:ext cx="4469683" cy="273844"/>
          </a:xfrm>
        </p:spPr>
        <p:txBody>
          <a:bodyPr/>
          <a:lstStyle/>
          <a:p>
            <a:endParaRPr lang="en-US" dirty="0"/>
          </a:p>
        </p:txBody>
      </p:sp>
      <p:sp>
        <p:nvSpPr>
          <p:cNvPr id="6" name="Slide Number Placeholder 5"/>
          <p:cNvSpPr>
            <a:spLocks noGrp="1"/>
          </p:cNvSpPr>
          <p:nvPr>
            <p:ph type="sldNum" sz="quarter" idx="12"/>
          </p:nvPr>
        </p:nvSpPr>
        <p:spPr>
          <a:xfrm rot="5400000">
            <a:off x="6550983" y="2139901"/>
            <a:ext cx="4037450" cy="453202"/>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xmlns="" id="{A1005B08-D2D4-455C-AA62-1200E43E7AF9}"/>
              </a:ext>
            </a:extLst>
          </p:cNvPr>
          <p:cNvCxnSpPr/>
          <p:nvPr/>
        </p:nvCxnSpPr>
        <p:spPr>
          <a:xfrm>
            <a:off x="6833687" y="428627"/>
            <a:ext cx="0" cy="3956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499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37A93-10A1-2875-E9BA-6992A36093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BEDA6593-A10D-0DD6-6FB4-69D372BA2E8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4563B559-8B5F-86E6-FD5E-CB977F36F12B}"/>
              </a:ext>
            </a:extLst>
          </p:cNvPr>
          <p:cNvSpPr>
            <a:spLocks noGrp="1"/>
          </p:cNvSpPr>
          <p:nvPr>
            <p:ph type="dt" sz="half" idx="10"/>
          </p:nvPr>
        </p:nvSpPr>
        <p:spPr/>
        <p:txBody>
          <a:bodyPr/>
          <a:lstStyle/>
          <a:p>
            <a:fld id="{B79F6592-325C-ED43-B301-EEE812A65176}" type="datetimeFigureOut">
              <a:t>6/5/23</a:t>
            </a:fld>
            <a:endParaRPr lang="x-none"/>
          </a:p>
        </p:txBody>
      </p:sp>
      <p:sp>
        <p:nvSpPr>
          <p:cNvPr id="5" name="Footer Placeholder 4">
            <a:extLst>
              <a:ext uri="{FF2B5EF4-FFF2-40B4-BE49-F238E27FC236}">
                <a16:creationId xmlns:a16="http://schemas.microsoft.com/office/drawing/2014/main" xmlns="" id="{0E7908D3-C92B-0753-06A8-823066FB484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4E9CDBA-5DB0-BDC1-39FC-30571BAECC7B}"/>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2786232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67372-F7BB-39C9-7FD1-4D7F5FEECF2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0567267-32A6-2CBB-076C-BD6006994E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F6A2906F-2FF8-C462-E94C-189E1C99F329}"/>
              </a:ext>
            </a:extLst>
          </p:cNvPr>
          <p:cNvSpPr>
            <a:spLocks noGrp="1"/>
          </p:cNvSpPr>
          <p:nvPr>
            <p:ph type="dt" sz="half" idx="10"/>
          </p:nvPr>
        </p:nvSpPr>
        <p:spPr/>
        <p:txBody>
          <a:bodyPr/>
          <a:lstStyle/>
          <a:p>
            <a:fld id="{B79F6592-325C-ED43-B301-EEE812A65176}" type="datetimeFigureOut">
              <a:t>6/5/23</a:t>
            </a:fld>
            <a:endParaRPr lang="x-none"/>
          </a:p>
        </p:txBody>
      </p:sp>
      <p:sp>
        <p:nvSpPr>
          <p:cNvPr id="5" name="Footer Placeholder 4">
            <a:extLst>
              <a:ext uri="{FF2B5EF4-FFF2-40B4-BE49-F238E27FC236}">
                <a16:creationId xmlns:a16="http://schemas.microsoft.com/office/drawing/2014/main" xmlns="" id="{8C27AF22-86F3-EFBF-09F4-F22CFAA3159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D793B76-A699-3E11-D8DD-140724FB400C}"/>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2997027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4450B-DCF2-210C-3388-F1BBA4391F4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E8F6B05-5F47-CBE3-4E04-04F59E596B7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4D9586-EBA1-F02E-D845-98834783F5D7}"/>
              </a:ext>
            </a:extLst>
          </p:cNvPr>
          <p:cNvSpPr>
            <a:spLocks noGrp="1"/>
          </p:cNvSpPr>
          <p:nvPr>
            <p:ph type="dt" sz="half" idx="10"/>
          </p:nvPr>
        </p:nvSpPr>
        <p:spPr/>
        <p:txBody>
          <a:bodyPr/>
          <a:lstStyle/>
          <a:p>
            <a:fld id="{B79F6592-325C-ED43-B301-EEE812A65176}" type="datetimeFigureOut">
              <a:t>6/5/23</a:t>
            </a:fld>
            <a:endParaRPr lang="x-none"/>
          </a:p>
        </p:txBody>
      </p:sp>
      <p:sp>
        <p:nvSpPr>
          <p:cNvPr id="5" name="Footer Placeholder 4">
            <a:extLst>
              <a:ext uri="{FF2B5EF4-FFF2-40B4-BE49-F238E27FC236}">
                <a16:creationId xmlns:a16="http://schemas.microsoft.com/office/drawing/2014/main" xmlns="" id="{7A71B049-8193-C78F-E720-3624A9C4FEC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B597F15-68D3-E279-A954-83BE08A01BE7}"/>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1935356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F0129-512A-86BE-5720-16EB68FEBC8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7497836-3FD4-844D-2FD7-EB7B5ECA098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68D41F34-0E22-FEC6-7655-9498F31CEBA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108AA970-A8DD-2878-DBD3-6B3E615FCAAA}"/>
              </a:ext>
            </a:extLst>
          </p:cNvPr>
          <p:cNvSpPr>
            <a:spLocks noGrp="1"/>
          </p:cNvSpPr>
          <p:nvPr>
            <p:ph type="dt" sz="half" idx="10"/>
          </p:nvPr>
        </p:nvSpPr>
        <p:spPr/>
        <p:txBody>
          <a:bodyPr/>
          <a:lstStyle/>
          <a:p>
            <a:fld id="{B79F6592-325C-ED43-B301-EEE812A65176}" type="datetimeFigureOut">
              <a:t>6/5/23</a:t>
            </a:fld>
            <a:endParaRPr lang="x-none"/>
          </a:p>
        </p:txBody>
      </p:sp>
      <p:sp>
        <p:nvSpPr>
          <p:cNvPr id="6" name="Footer Placeholder 5">
            <a:extLst>
              <a:ext uri="{FF2B5EF4-FFF2-40B4-BE49-F238E27FC236}">
                <a16:creationId xmlns:a16="http://schemas.microsoft.com/office/drawing/2014/main" xmlns="" id="{4FFD9EAD-424E-B2E0-B55D-746DD640EC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98CEC10-1B02-E6B7-3C89-4329B18B3FBF}"/>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3278519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A7A54-A5CA-CC37-5AB6-9C547D90C01A}"/>
              </a:ext>
            </a:extLst>
          </p:cNvPr>
          <p:cNvSpPr>
            <a:spLocks noGrp="1"/>
          </p:cNvSpPr>
          <p:nvPr>
            <p:ph type="title"/>
          </p:nvPr>
        </p:nvSpPr>
        <p:spPr>
          <a:xfrm>
            <a:off x="629841" y="273844"/>
            <a:ext cx="7886700" cy="994172"/>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883004A-0E74-BAE3-3574-82335710D5F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36771C-74B9-3359-966D-8C52D6559A6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A21EDE55-DDA0-B9EE-74F2-8A486DE44F9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8F41C0-5C55-3289-E53F-D456C3AD100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85CF064B-EE50-9C33-C331-18BD8486AA19}"/>
              </a:ext>
            </a:extLst>
          </p:cNvPr>
          <p:cNvSpPr>
            <a:spLocks noGrp="1"/>
          </p:cNvSpPr>
          <p:nvPr>
            <p:ph type="dt" sz="half" idx="10"/>
          </p:nvPr>
        </p:nvSpPr>
        <p:spPr/>
        <p:txBody>
          <a:bodyPr/>
          <a:lstStyle/>
          <a:p>
            <a:fld id="{B79F6592-325C-ED43-B301-EEE812A65176}" type="datetimeFigureOut">
              <a:t>6/5/23</a:t>
            </a:fld>
            <a:endParaRPr lang="x-none"/>
          </a:p>
        </p:txBody>
      </p:sp>
      <p:sp>
        <p:nvSpPr>
          <p:cNvPr id="8" name="Footer Placeholder 7">
            <a:extLst>
              <a:ext uri="{FF2B5EF4-FFF2-40B4-BE49-F238E27FC236}">
                <a16:creationId xmlns:a16="http://schemas.microsoft.com/office/drawing/2014/main" xmlns="" id="{EA3C09C6-D2E9-04B8-4BB5-343B2E63F1D6}"/>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2B2E7C2-2DE6-C079-E1AB-0E36DEF22402}"/>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861818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21470-338E-89AC-4387-8A73F3E4E27D}"/>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BB6B024-8885-3077-77B0-4FF357248BBE}"/>
              </a:ext>
            </a:extLst>
          </p:cNvPr>
          <p:cNvSpPr>
            <a:spLocks noGrp="1"/>
          </p:cNvSpPr>
          <p:nvPr>
            <p:ph type="dt" sz="half" idx="10"/>
          </p:nvPr>
        </p:nvSpPr>
        <p:spPr/>
        <p:txBody>
          <a:bodyPr/>
          <a:lstStyle/>
          <a:p>
            <a:fld id="{B79F6592-325C-ED43-B301-EEE812A65176}" type="datetimeFigureOut">
              <a:t>6/5/23</a:t>
            </a:fld>
            <a:endParaRPr lang="x-none"/>
          </a:p>
        </p:txBody>
      </p:sp>
      <p:sp>
        <p:nvSpPr>
          <p:cNvPr id="4" name="Footer Placeholder 3">
            <a:extLst>
              <a:ext uri="{FF2B5EF4-FFF2-40B4-BE49-F238E27FC236}">
                <a16:creationId xmlns:a16="http://schemas.microsoft.com/office/drawing/2014/main" xmlns="" id="{19823DE0-9546-4BD4-4206-AF548C0312C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039ABCE7-CA2F-E0D1-92CD-0DA931A618E4}"/>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3559270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8A3D2F-4A55-2C89-916C-2433AB527E1F}"/>
              </a:ext>
            </a:extLst>
          </p:cNvPr>
          <p:cNvSpPr>
            <a:spLocks noGrp="1"/>
          </p:cNvSpPr>
          <p:nvPr>
            <p:ph type="dt" sz="half" idx="10"/>
          </p:nvPr>
        </p:nvSpPr>
        <p:spPr/>
        <p:txBody>
          <a:bodyPr/>
          <a:lstStyle/>
          <a:p>
            <a:fld id="{B79F6592-325C-ED43-B301-EEE812A65176}" type="datetimeFigureOut">
              <a:t>6/5/23</a:t>
            </a:fld>
            <a:endParaRPr lang="x-none"/>
          </a:p>
        </p:txBody>
      </p:sp>
      <p:sp>
        <p:nvSpPr>
          <p:cNvPr id="3" name="Footer Placeholder 2">
            <a:extLst>
              <a:ext uri="{FF2B5EF4-FFF2-40B4-BE49-F238E27FC236}">
                <a16:creationId xmlns:a16="http://schemas.microsoft.com/office/drawing/2014/main" xmlns="" id="{88488420-04FA-34BA-1AC6-77C0D97718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2893F757-A769-4A0E-AECA-4CB9B368861D}"/>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3274004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67A6B-2825-31E1-F47D-0B84D1C9BA9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6132CC6-CCE3-09C3-708B-DA36CCD160B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13DC17DC-36E4-9746-4AF0-967E557D62B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A68A3D19-4516-9C53-CEBB-70E09DEAAC87}"/>
              </a:ext>
            </a:extLst>
          </p:cNvPr>
          <p:cNvSpPr>
            <a:spLocks noGrp="1"/>
          </p:cNvSpPr>
          <p:nvPr>
            <p:ph type="dt" sz="half" idx="10"/>
          </p:nvPr>
        </p:nvSpPr>
        <p:spPr/>
        <p:txBody>
          <a:bodyPr/>
          <a:lstStyle/>
          <a:p>
            <a:fld id="{B79F6592-325C-ED43-B301-EEE812A65176}" type="datetimeFigureOut">
              <a:t>6/5/23</a:t>
            </a:fld>
            <a:endParaRPr lang="x-none"/>
          </a:p>
        </p:txBody>
      </p:sp>
      <p:sp>
        <p:nvSpPr>
          <p:cNvPr id="6" name="Footer Placeholder 5">
            <a:extLst>
              <a:ext uri="{FF2B5EF4-FFF2-40B4-BE49-F238E27FC236}">
                <a16:creationId xmlns:a16="http://schemas.microsoft.com/office/drawing/2014/main" xmlns="" id="{CBF49952-AC7E-3710-CCCE-1A02C38E8AE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4ABAF7F-A10F-56C1-3B9B-7A6F6B3DA99B}"/>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183673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120" name="Google Shape;120;p4"/>
          <p:cNvSpPr/>
          <p:nvPr/>
        </p:nvSpPr>
        <p:spPr>
          <a:xfrm>
            <a:off x="7611275" y="-1005275"/>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4"/>
          <p:cNvGrpSpPr/>
          <p:nvPr/>
        </p:nvGrpSpPr>
        <p:grpSpPr>
          <a:xfrm rot="-1707809" flipH="1">
            <a:off x="-717545" y="-721343"/>
            <a:ext cx="1340703" cy="1721669"/>
            <a:chOff x="2659350" y="1746500"/>
            <a:chExt cx="379350" cy="487125"/>
          </a:xfrm>
        </p:grpSpPr>
        <p:sp>
          <p:nvSpPr>
            <p:cNvPr id="122" name="Google Shape;122;p4"/>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4"/>
          <p:cNvSpPr/>
          <p:nvPr/>
        </p:nvSpPr>
        <p:spPr>
          <a:xfrm>
            <a:off x="7371478" y="206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648337" y="2917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8116881" y="393465"/>
            <a:ext cx="307124" cy="305294"/>
            <a:chOff x="1026043" y="1162815"/>
            <a:chExt cx="307124" cy="305294"/>
          </a:xfrm>
        </p:grpSpPr>
        <p:sp>
          <p:nvSpPr>
            <p:cNvPr id="128" name="Google Shape;128;p4"/>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4"/>
          <p:cNvGrpSpPr/>
          <p:nvPr/>
        </p:nvGrpSpPr>
        <p:grpSpPr>
          <a:xfrm>
            <a:off x="886093" y="581517"/>
            <a:ext cx="474643" cy="299712"/>
            <a:chOff x="7729218" y="1694205"/>
            <a:chExt cx="474643" cy="299712"/>
          </a:xfrm>
        </p:grpSpPr>
        <p:sp>
          <p:nvSpPr>
            <p:cNvPr id="137" name="Google Shape;137;p4"/>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p:nvPr/>
        </p:nvSpPr>
        <p:spPr>
          <a:xfrm>
            <a:off x="8772703" y="1409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78996" y="30913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60072" y="3727134"/>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614825" y="3831637"/>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4"/>
          <p:cNvGrpSpPr/>
          <p:nvPr/>
        </p:nvGrpSpPr>
        <p:grpSpPr>
          <a:xfrm>
            <a:off x="6749493" y="4363642"/>
            <a:ext cx="474643" cy="299712"/>
            <a:chOff x="7729218" y="1694205"/>
            <a:chExt cx="474643" cy="299712"/>
          </a:xfrm>
        </p:grpSpPr>
        <p:sp>
          <p:nvSpPr>
            <p:cNvPr id="144" name="Google Shape;144;p4"/>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4"/>
          <p:cNvSpPr/>
          <p:nvPr/>
        </p:nvSpPr>
        <p:spPr>
          <a:xfrm>
            <a:off x="7739087" y="44706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054153" y="4663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4"/>
          <p:cNvGrpSpPr/>
          <p:nvPr/>
        </p:nvGrpSpPr>
        <p:grpSpPr>
          <a:xfrm rot="10800000">
            <a:off x="7371465" y="3831622"/>
            <a:ext cx="2299701" cy="1685267"/>
            <a:chOff x="238125" y="896375"/>
            <a:chExt cx="635575" cy="465775"/>
          </a:xfrm>
        </p:grpSpPr>
        <p:sp>
          <p:nvSpPr>
            <p:cNvPr id="149" name="Google Shape;149;p4"/>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58121-D4B5-D004-98F0-EEA0555D14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6CC527FC-893D-422C-8184-073DB3110C5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xmlns="" id="{23D94E9C-80FF-BEB1-EE88-CA9985FBAF8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3390BA9-B929-BCD2-697C-C65F5C0EF68C}"/>
              </a:ext>
            </a:extLst>
          </p:cNvPr>
          <p:cNvSpPr>
            <a:spLocks noGrp="1"/>
          </p:cNvSpPr>
          <p:nvPr>
            <p:ph type="dt" sz="half" idx="10"/>
          </p:nvPr>
        </p:nvSpPr>
        <p:spPr/>
        <p:txBody>
          <a:bodyPr/>
          <a:lstStyle/>
          <a:p>
            <a:fld id="{B79F6592-325C-ED43-B301-EEE812A65176}" type="datetimeFigureOut">
              <a:t>6/5/23</a:t>
            </a:fld>
            <a:endParaRPr lang="x-none"/>
          </a:p>
        </p:txBody>
      </p:sp>
      <p:sp>
        <p:nvSpPr>
          <p:cNvPr id="6" name="Footer Placeholder 5">
            <a:extLst>
              <a:ext uri="{FF2B5EF4-FFF2-40B4-BE49-F238E27FC236}">
                <a16:creationId xmlns:a16="http://schemas.microsoft.com/office/drawing/2014/main" xmlns="" id="{A776A4B8-EDDB-3DC6-2AF6-1EC6851C1B4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866072E6-7D8A-13A2-AB95-A48C32D852EB}"/>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1030578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A835C-5A1E-D3B6-CAE3-B5F3C17515E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70CAECC-5BFE-C78E-6961-FC1C9838E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63715EC-7AE4-9836-0E42-77A616AC8AAC}"/>
              </a:ext>
            </a:extLst>
          </p:cNvPr>
          <p:cNvSpPr>
            <a:spLocks noGrp="1"/>
          </p:cNvSpPr>
          <p:nvPr>
            <p:ph type="dt" sz="half" idx="10"/>
          </p:nvPr>
        </p:nvSpPr>
        <p:spPr/>
        <p:txBody>
          <a:bodyPr/>
          <a:lstStyle/>
          <a:p>
            <a:fld id="{B79F6592-325C-ED43-B301-EEE812A65176}" type="datetimeFigureOut">
              <a:t>6/5/23</a:t>
            </a:fld>
            <a:endParaRPr lang="x-none"/>
          </a:p>
        </p:txBody>
      </p:sp>
      <p:sp>
        <p:nvSpPr>
          <p:cNvPr id="5" name="Footer Placeholder 4">
            <a:extLst>
              <a:ext uri="{FF2B5EF4-FFF2-40B4-BE49-F238E27FC236}">
                <a16:creationId xmlns:a16="http://schemas.microsoft.com/office/drawing/2014/main" xmlns="" id="{6912562B-AA05-B1DA-25A2-B77136CFC16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799C621-C25F-0191-68AC-832353B714C9}"/>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3122037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C4C13C-D36E-A754-D3F2-8951162A8D5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F3E091EC-E5BB-2A32-58D6-55407E65144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7258613D-9D4D-CF64-F6E6-AF1B757143FB}"/>
              </a:ext>
            </a:extLst>
          </p:cNvPr>
          <p:cNvSpPr>
            <a:spLocks noGrp="1"/>
          </p:cNvSpPr>
          <p:nvPr>
            <p:ph type="dt" sz="half" idx="10"/>
          </p:nvPr>
        </p:nvSpPr>
        <p:spPr/>
        <p:txBody>
          <a:bodyPr/>
          <a:lstStyle/>
          <a:p>
            <a:fld id="{B79F6592-325C-ED43-B301-EEE812A65176}" type="datetimeFigureOut">
              <a:t>6/5/23</a:t>
            </a:fld>
            <a:endParaRPr lang="x-none"/>
          </a:p>
        </p:txBody>
      </p:sp>
      <p:sp>
        <p:nvSpPr>
          <p:cNvPr id="5" name="Footer Placeholder 4">
            <a:extLst>
              <a:ext uri="{FF2B5EF4-FFF2-40B4-BE49-F238E27FC236}">
                <a16:creationId xmlns:a16="http://schemas.microsoft.com/office/drawing/2014/main" xmlns="" id="{4D27B0BB-56CD-4F49-9220-15DFC8C29B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E1340F6-98E6-BCCC-8401-A11AED58E35B}"/>
              </a:ext>
            </a:extLst>
          </p:cNvPr>
          <p:cNvSpPr>
            <a:spLocks noGrp="1"/>
          </p:cNvSpPr>
          <p:nvPr>
            <p:ph type="sldNum" sz="quarter" idx="12"/>
          </p:nvPr>
        </p:nvSpPr>
        <p:spPr/>
        <p:txBody>
          <a:bodyPr/>
          <a:lstStyle/>
          <a:p>
            <a:fld id="{B9F9E50D-9FA3-634D-AAFC-BB8696787834}" type="slidenum">
              <a:t>‹#›</a:t>
            </a:fld>
            <a:endParaRPr lang="x-none"/>
          </a:p>
        </p:txBody>
      </p:sp>
    </p:spTree>
    <p:extLst>
      <p:ext uri="{BB962C8B-B14F-4D97-AF65-F5344CB8AC3E}">
        <p14:creationId xmlns:p14="http://schemas.microsoft.com/office/powerpoint/2010/main" val="411930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9B63C-401D-7EFB-2E8C-55FB9E21F30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24918AA9-66CD-F2C7-8AC1-1D7E1B22EE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1CCD9080-9E57-AD72-A5B8-38A635F61BD5}"/>
              </a:ext>
            </a:extLst>
          </p:cNvPr>
          <p:cNvSpPr>
            <a:spLocks noGrp="1"/>
          </p:cNvSpPr>
          <p:nvPr>
            <p:ph type="dt" sz="half" idx="10"/>
          </p:nvPr>
        </p:nvSpPr>
        <p:spPr/>
        <p:txBody>
          <a:bodyPr/>
          <a:lstStyle/>
          <a:p>
            <a:fld id="{C07ED5B7-470A-B44E-BE52-36424105632F}" type="datetimeFigureOut">
              <a:t>6/5/23</a:t>
            </a:fld>
            <a:endParaRPr lang="x-none"/>
          </a:p>
        </p:txBody>
      </p:sp>
      <p:sp>
        <p:nvSpPr>
          <p:cNvPr id="5" name="Footer Placeholder 4">
            <a:extLst>
              <a:ext uri="{FF2B5EF4-FFF2-40B4-BE49-F238E27FC236}">
                <a16:creationId xmlns:a16="http://schemas.microsoft.com/office/drawing/2014/main" xmlns="" id="{A2B048DD-4680-76D8-B12D-8AF02319CFE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30960F8-4C10-B959-3BB6-08130A1A0FFB}"/>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298612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F9D2C-F62D-BB62-AD34-A941DB38896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3E19B7B-31D2-9C7B-8133-D11CCC27D1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DBE4D38-42DB-1B04-892F-33EE2D7A7399}"/>
              </a:ext>
            </a:extLst>
          </p:cNvPr>
          <p:cNvSpPr>
            <a:spLocks noGrp="1"/>
          </p:cNvSpPr>
          <p:nvPr>
            <p:ph type="dt" sz="half" idx="10"/>
          </p:nvPr>
        </p:nvSpPr>
        <p:spPr/>
        <p:txBody>
          <a:bodyPr/>
          <a:lstStyle/>
          <a:p>
            <a:fld id="{C07ED5B7-470A-B44E-BE52-36424105632F}" type="datetimeFigureOut">
              <a:t>6/5/23</a:t>
            </a:fld>
            <a:endParaRPr lang="x-none"/>
          </a:p>
        </p:txBody>
      </p:sp>
      <p:sp>
        <p:nvSpPr>
          <p:cNvPr id="5" name="Footer Placeholder 4">
            <a:extLst>
              <a:ext uri="{FF2B5EF4-FFF2-40B4-BE49-F238E27FC236}">
                <a16:creationId xmlns:a16="http://schemas.microsoft.com/office/drawing/2014/main" xmlns="" id="{519CB0C9-5232-D121-4B9B-A291375B97C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5D77F40E-3CAA-A5DD-4981-C50ED51F7922}"/>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4285368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9F8DA-15BA-4085-7A8E-333D6EDAC1E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4FB97766-07C9-A148-9F29-04D3CD75FFE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107498C-01AA-BD20-AFF1-D1B1DF0025DB}"/>
              </a:ext>
            </a:extLst>
          </p:cNvPr>
          <p:cNvSpPr>
            <a:spLocks noGrp="1"/>
          </p:cNvSpPr>
          <p:nvPr>
            <p:ph type="dt" sz="half" idx="10"/>
          </p:nvPr>
        </p:nvSpPr>
        <p:spPr/>
        <p:txBody>
          <a:bodyPr/>
          <a:lstStyle/>
          <a:p>
            <a:fld id="{C07ED5B7-470A-B44E-BE52-36424105632F}" type="datetimeFigureOut">
              <a:t>6/5/23</a:t>
            </a:fld>
            <a:endParaRPr lang="x-none"/>
          </a:p>
        </p:txBody>
      </p:sp>
      <p:sp>
        <p:nvSpPr>
          <p:cNvPr id="5" name="Footer Placeholder 4">
            <a:extLst>
              <a:ext uri="{FF2B5EF4-FFF2-40B4-BE49-F238E27FC236}">
                <a16:creationId xmlns:a16="http://schemas.microsoft.com/office/drawing/2014/main" xmlns="" id="{87135934-3B0A-FA1B-76CF-E0B1D5387FA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887B72A-2E6A-DED4-431E-0CB8A236F219}"/>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1479828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EA334-99A6-D557-633B-2AA298DBAF0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C2F75411-5333-C0F4-30E3-99F597DB9B9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4FE6F37E-3836-96F5-958A-0BEA63165EC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A7717686-B52E-1260-7F8E-111666835917}"/>
              </a:ext>
            </a:extLst>
          </p:cNvPr>
          <p:cNvSpPr>
            <a:spLocks noGrp="1"/>
          </p:cNvSpPr>
          <p:nvPr>
            <p:ph type="dt" sz="half" idx="10"/>
          </p:nvPr>
        </p:nvSpPr>
        <p:spPr/>
        <p:txBody>
          <a:bodyPr/>
          <a:lstStyle/>
          <a:p>
            <a:fld id="{C07ED5B7-470A-B44E-BE52-36424105632F}" type="datetimeFigureOut">
              <a:t>6/5/23</a:t>
            </a:fld>
            <a:endParaRPr lang="x-none"/>
          </a:p>
        </p:txBody>
      </p:sp>
      <p:sp>
        <p:nvSpPr>
          <p:cNvPr id="6" name="Footer Placeholder 5">
            <a:extLst>
              <a:ext uri="{FF2B5EF4-FFF2-40B4-BE49-F238E27FC236}">
                <a16:creationId xmlns:a16="http://schemas.microsoft.com/office/drawing/2014/main" xmlns="" id="{CFDB68B9-5B11-EFB6-12F2-A67D3245860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5ECDC77-AEC5-E6C6-3D5A-A6F5FD8C71FC}"/>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1995141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82C46-6778-86A9-9DC8-8FECDD7E5ABA}"/>
              </a:ext>
            </a:extLst>
          </p:cNvPr>
          <p:cNvSpPr>
            <a:spLocks noGrp="1"/>
          </p:cNvSpPr>
          <p:nvPr>
            <p:ph type="title"/>
          </p:nvPr>
        </p:nvSpPr>
        <p:spPr>
          <a:xfrm>
            <a:off x="629841" y="273844"/>
            <a:ext cx="7886700" cy="994172"/>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1FA3DC8-AC75-9C18-B53F-4D3C2C1EDE3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CA2D26E-AA17-74E0-B19C-24ABD4A8BC3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9EB90804-5681-5892-36E5-FF1D099792A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7F8E468-6AE1-5108-27AB-E6EA822C76D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D3DB6723-E3C7-35E3-A2E9-9D3004B54280}"/>
              </a:ext>
            </a:extLst>
          </p:cNvPr>
          <p:cNvSpPr>
            <a:spLocks noGrp="1"/>
          </p:cNvSpPr>
          <p:nvPr>
            <p:ph type="dt" sz="half" idx="10"/>
          </p:nvPr>
        </p:nvSpPr>
        <p:spPr/>
        <p:txBody>
          <a:bodyPr/>
          <a:lstStyle/>
          <a:p>
            <a:fld id="{C07ED5B7-470A-B44E-BE52-36424105632F}" type="datetimeFigureOut">
              <a:t>6/5/23</a:t>
            </a:fld>
            <a:endParaRPr lang="x-none"/>
          </a:p>
        </p:txBody>
      </p:sp>
      <p:sp>
        <p:nvSpPr>
          <p:cNvPr id="8" name="Footer Placeholder 7">
            <a:extLst>
              <a:ext uri="{FF2B5EF4-FFF2-40B4-BE49-F238E27FC236}">
                <a16:creationId xmlns:a16="http://schemas.microsoft.com/office/drawing/2014/main" xmlns="" id="{8EA674D7-FC10-1BE4-99EE-8F459580BCD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465611E4-3776-FA9A-BDF0-C9FB9A039139}"/>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2407483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E612F-D3EC-A61E-22F8-A2479765D1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9C5C810D-96AD-F781-9615-2B3A6AA89D60}"/>
              </a:ext>
            </a:extLst>
          </p:cNvPr>
          <p:cNvSpPr>
            <a:spLocks noGrp="1"/>
          </p:cNvSpPr>
          <p:nvPr>
            <p:ph type="dt" sz="half" idx="10"/>
          </p:nvPr>
        </p:nvSpPr>
        <p:spPr/>
        <p:txBody>
          <a:bodyPr/>
          <a:lstStyle/>
          <a:p>
            <a:fld id="{C07ED5B7-470A-B44E-BE52-36424105632F}" type="datetimeFigureOut">
              <a:t>6/5/23</a:t>
            </a:fld>
            <a:endParaRPr lang="x-none"/>
          </a:p>
        </p:txBody>
      </p:sp>
      <p:sp>
        <p:nvSpPr>
          <p:cNvPr id="4" name="Footer Placeholder 3">
            <a:extLst>
              <a:ext uri="{FF2B5EF4-FFF2-40B4-BE49-F238E27FC236}">
                <a16:creationId xmlns:a16="http://schemas.microsoft.com/office/drawing/2014/main" xmlns="" id="{D51CA306-456A-961D-4568-C8BA50D38E11}"/>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9CD4A22D-5EE8-25EB-EF5D-5BF6F4845286}"/>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3484012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1BF6E4-4098-BD0C-547B-EA997589D600}"/>
              </a:ext>
            </a:extLst>
          </p:cNvPr>
          <p:cNvSpPr>
            <a:spLocks noGrp="1"/>
          </p:cNvSpPr>
          <p:nvPr>
            <p:ph type="dt" sz="half" idx="10"/>
          </p:nvPr>
        </p:nvSpPr>
        <p:spPr/>
        <p:txBody>
          <a:bodyPr/>
          <a:lstStyle/>
          <a:p>
            <a:fld id="{C07ED5B7-470A-B44E-BE52-36424105632F}" type="datetimeFigureOut">
              <a:t>6/5/23</a:t>
            </a:fld>
            <a:endParaRPr lang="x-none"/>
          </a:p>
        </p:txBody>
      </p:sp>
      <p:sp>
        <p:nvSpPr>
          <p:cNvPr id="3" name="Footer Placeholder 2">
            <a:extLst>
              <a:ext uri="{FF2B5EF4-FFF2-40B4-BE49-F238E27FC236}">
                <a16:creationId xmlns:a16="http://schemas.microsoft.com/office/drawing/2014/main" xmlns="" id="{98C9D072-FA4D-4CC0-106C-A494C7441EF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78EAE186-B269-B638-9910-156D60200AC7}"/>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390565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87"/>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03476-7003-C510-E373-859260353EE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6301F38-D77C-7860-9208-75DC3840CB7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5EA3D19-6911-742B-647B-A7DD2F29B9F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08B54D77-7D81-7622-A4E0-793448219593}"/>
              </a:ext>
            </a:extLst>
          </p:cNvPr>
          <p:cNvSpPr>
            <a:spLocks noGrp="1"/>
          </p:cNvSpPr>
          <p:nvPr>
            <p:ph type="dt" sz="half" idx="10"/>
          </p:nvPr>
        </p:nvSpPr>
        <p:spPr/>
        <p:txBody>
          <a:bodyPr/>
          <a:lstStyle/>
          <a:p>
            <a:fld id="{C07ED5B7-470A-B44E-BE52-36424105632F}" type="datetimeFigureOut">
              <a:t>6/5/23</a:t>
            </a:fld>
            <a:endParaRPr lang="x-none"/>
          </a:p>
        </p:txBody>
      </p:sp>
      <p:sp>
        <p:nvSpPr>
          <p:cNvPr id="6" name="Footer Placeholder 5">
            <a:extLst>
              <a:ext uri="{FF2B5EF4-FFF2-40B4-BE49-F238E27FC236}">
                <a16:creationId xmlns:a16="http://schemas.microsoft.com/office/drawing/2014/main" xmlns="" id="{BB2AD892-D056-0AD1-D2D2-673755D1AF9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6C8F2F2A-4A9A-9927-8E1E-295F11F1CFD6}"/>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3392617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42288-9FE7-B0E6-88B9-CB219650A35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F550A978-B272-6F75-1E62-66D27F2D01B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xmlns="" id="{952BCDC1-08C5-94E9-00C0-9FBE38BF9A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A211BE36-62BE-115F-E37E-C3FAC983A66C}"/>
              </a:ext>
            </a:extLst>
          </p:cNvPr>
          <p:cNvSpPr>
            <a:spLocks noGrp="1"/>
          </p:cNvSpPr>
          <p:nvPr>
            <p:ph type="dt" sz="half" idx="10"/>
          </p:nvPr>
        </p:nvSpPr>
        <p:spPr/>
        <p:txBody>
          <a:bodyPr/>
          <a:lstStyle/>
          <a:p>
            <a:fld id="{C07ED5B7-470A-B44E-BE52-36424105632F}" type="datetimeFigureOut">
              <a:t>6/5/23</a:t>
            </a:fld>
            <a:endParaRPr lang="x-none"/>
          </a:p>
        </p:txBody>
      </p:sp>
      <p:sp>
        <p:nvSpPr>
          <p:cNvPr id="6" name="Footer Placeholder 5">
            <a:extLst>
              <a:ext uri="{FF2B5EF4-FFF2-40B4-BE49-F238E27FC236}">
                <a16:creationId xmlns:a16="http://schemas.microsoft.com/office/drawing/2014/main" xmlns="" id="{FCEED096-7580-D29C-1095-2391A3020E9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ED4B4991-8B36-B10B-048E-29C224B7D9CA}"/>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3387288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529C7-6643-1AC6-F506-7D6214C55A6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EFDD9348-4F0F-877C-8FEF-272DED92C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F597A8A-A697-A17E-8D6F-BF88A591C456}"/>
              </a:ext>
            </a:extLst>
          </p:cNvPr>
          <p:cNvSpPr>
            <a:spLocks noGrp="1"/>
          </p:cNvSpPr>
          <p:nvPr>
            <p:ph type="dt" sz="half" idx="10"/>
          </p:nvPr>
        </p:nvSpPr>
        <p:spPr/>
        <p:txBody>
          <a:bodyPr/>
          <a:lstStyle/>
          <a:p>
            <a:fld id="{C07ED5B7-470A-B44E-BE52-36424105632F}" type="datetimeFigureOut">
              <a:t>6/5/23</a:t>
            </a:fld>
            <a:endParaRPr lang="x-none"/>
          </a:p>
        </p:txBody>
      </p:sp>
      <p:sp>
        <p:nvSpPr>
          <p:cNvPr id="5" name="Footer Placeholder 4">
            <a:extLst>
              <a:ext uri="{FF2B5EF4-FFF2-40B4-BE49-F238E27FC236}">
                <a16:creationId xmlns:a16="http://schemas.microsoft.com/office/drawing/2014/main" xmlns="" id="{BB1DBFB6-8C19-EAA3-3CE9-3C2AB88806E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EF74C3F-357B-3146-F124-8F9FBF10C2FC}"/>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2036140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54C788-F135-714A-F380-1D0CB13B312A}"/>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0FC1105-F006-7933-5E66-97BB692710F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C96BE38-E10D-4129-41E8-A92657081D91}"/>
              </a:ext>
            </a:extLst>
          </p:cNvPr>
          <p:cNvSpPr>
            <a:spLocks noGrp="1"/>
          </p:cNvSpPr>
          <p:nvPr>
            <p:ph type="dt" sz="half" idx="10"/>
          </p:nvPr>
        </p:nvSpPr>
        <p:spPr/>
        <p:txBody>
          <a:bodyPr/>
          <a:lstStyle/>
          <a:p>
            <a:fld id="{C07ED5B7-470A-B44E-BE52-36424105632F}" type="datetimeFigureOut">
              <a:t>6/5/23</a:t>
            </a:fld>
            <a:endParaRPr lang="x-none"/>
          </a:p>
        </p:txBody>
      </p:sp>
      <p:sp>
        <p:nvSpPr>
          <p:cNvPr id="5" name="Footer Placeholder 4">
            <a:extLst>
              <a:ext uri="{FF2B5EF4-FFF2-40B4-BE49-F238E27FC236}">
                <a16:creationId xmlns:a16="http://schemas.microsoft.com/office/drawing/2014/main" xmlns="" id="{85CDDBFB-E925-98C1-8D63-B09260B9201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5748F1C-15FD-D6F7-5B43-BE401790F3CD}"/>
              </a:ext>
            </a:extLst>
          </p:cNvPr>
          <p:cNvSpPr>
            <a:spLocks noGrp="1"/>
          </p:cNvSpPr>
          <p:nvPr>
            <p:ph type="sldNum" sz="quarter" idx="12"/>
          </p:nvPr>
        </p:nvSpPr>
        <p:spPr/>
        <p:txBody>
          <a:bodyPr/>
          <a:lstStyle/>
          <a:p>
            <a:fld id="{C3258C49-7DCD-DF44-8047-F2947E1FECFA}" type="slidenum">
              <a:t>‹#›</a:t>
            </a:fld>
            <a:endParaRPr lang="x-none"/>
          </a:p>
        </p:txBody>
      </p:sp>
    </p:spTree>
    <p:extLst>
      <p:ext uri="{BB962C8B-B14F-4D97-AF65-F5344CB8AC3E}">
        <p14:creationId xmlns:p14="http://schemas.microsoft.com/office/powerpoint/2010/main" val="13908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54"/>
        <p:cNvGrpSpPr/>
        <p:nvPr/>
      </p:nvGrpSpPr>
      <p:grpSpPr>
        <a:xfrm>
          <a:off x="0" y="0"/>
          <a:ext cx="0" cy="0"/>
          <a:chOff x="0" y="0"/>
          <a:chExt cx="0" cy="0"/>
        </a:xfrm>
      </p:grpSpPr>
      <p:sp>
        <p:nvSpPr>
          <p:cNvPr id="555" name="Google Shape;555;p17"/>
          <p:cNvSpPr/>
          <p:nvPr/>
        </p:nvSpPr>
        <p:spPr>
          <a:xfrm flipH="1">
            <a:off x="6640724" y="-468227"/>
            <a:ext cx="4382968" cy="2519262"/>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txBox="1">
            <a:spLocks noGrp="1"/>
          </p:cNvSpPr>
          <p:nvPr>
            <p:ph type="title"/>
          </p:nvPr>
        </p:nvSpPr>
        <p:spPr>
          <a:xfrm>
            <a:off x="4477750" y="1763625"/>
            <a:ext cx="3827400" cy="191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3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557" name="Google Shape;557;p17"/>
          <p:cNvSpPr txBox="1">
            <a:spLocks noGrp="1"/>
          </p:cNvSpPr>
          <p:nvPr>
            <p:ph type="title" idx="2" hasCustomPrompt="1"/>
          </p:nvPr>
        </p:nvSpPr>
        <p:spPr>
          <a:xfrm>
            <a:off x="7119300" y="674750"/>
            <a:ext cx="1185900" cy="10611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6000"/>
              <a:buNone/>
              <a:defRPr sz="62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558" name="Google Shape;558;p17"/>
          <p:cNvSpPr txBox="1">
            <a:spLocks noGrp="1"/>
          </p:cNvSpPr>
          <p:nvPr>
            <p:ph type="subTitle" idx="1"/>
          </p:nvPr>
        </p:nvSpPr>
        <p:spPr>
          <a:xfrm>
            <a:off x="5224125" y="3679125"/>
            <a:ext cx="3081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559" name="Google Shape;559;p17"/>
          <p:cNvSpPr/>
          <p:nvPr/>
        </p:nvSpPr>
        <p:spPr>
          <a:xfrm flipH="1">
            <a:off x="-1801179" y="3473499"/>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flipH="1">
            <a:off x="2361306" y="90217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flipH="1">
            <a:off x="1198973" y="6299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17"/>
          <p:cNvGrpSpPr/>
          <p:nvPr/>
        </p:nvGrpSpPr>
        <p:grpSpPr>
          <a:xfrm flipH="1">
            <a:off x="3334126" y="1507034"/>
            <a:ext cx="474643" cy="301588"/>
            <a:chOff x="7593894" y="395296"/>
            <a:chExt cx="474643" cy="301588"/>
          </a:xfrm>
        </p:grpSpPr>
        <p:sp>
          <p:nvSpPr>
            <p:cNvPr id="563" name="Google Shape;563;p17"/>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17"/>
          <p:cNvGrpSpPr/>
          <p:nvPr/>
        </p:nvGrpSpPr>
        <p:grpSpPr>
          <a:xfrm flipH="1">
            <a:off x="4059714" y="4365267"/>
            <a:ext cx="474643" cy="299712"/>
            <a:chOff x="7729218" y="1694205"/>
            <a:chExt cx="474643" cy="299712"/>
          </a:xfrm>
        </p:grpSpPr>
        <p:sp>
          <p:nvSpPr>
            <p:cNvPr id="566" name="Google Shape;566;p17"/>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17"/>
          <p:cNvSpPr/>
          <p:nvPr/>
        </p:nvSpPr>
        <p:spPr>
          <a:xfrm flipH="1">
            <a:off x="677156" y="26785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flipH="1">
            <a:off x="-223277" y="34734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17"/>
          <p:cNvGrpSpPr/>
          <p:nvPr/>
        </p:nvGrpSpPr>
        <p:grpSpPr>
          <a:xfrm rot="5400000" flipH="1">
            <a:off x="3231676" y="-1110167"/>
            <a:ext cx="1915490" cy="2459786"/>
            <a:chOff x="2659350" y="1746500"/>
            <a:chExt cx="379350" cy="487125"/>
          </a:xfrm>
        </p:grpSpPr>
        <p:sp>
          <p:nvSpPr>
            <p:cNvPr id="571" name="Google Shape;571;p17"/>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7"/>
          <p:cNvSpPr/>
          <p:nvPr/>
        </p:nvSpPr>
        <p:spPr>
          <a:xfrm flipH="1">
            <a:off x="8423998" y="31778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flipH="1">
            <a:off x="5694081" y="4660085"/>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17"/>
          <p:cNvGrpSpPr/>
          <p:nvPr/>
        </p:nvGrpSpPr>
        <p:grpSpPr>
          <a:xfrm flipH="1">
            <a:off x="-1756434" y="3624409"/>
            <a:ext cx="2408503" cy="2408503"/>
            <a:chOff x="7349044" y="3624409"/>
            <a:chExt cx="2408503" cy="2408503"/>
          </a:xfrm>
        </p:grpSpPr>
        <p:sp>
          <p:nvSpPr>
            <p:cNvPr id="577" name="Google Shape;577;p17"/>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7"/>
          <p:cNvGrpSpPr/>
          <p:nvPr/>
        </p:nvGrpSpPr>
        <p:grpSpPr>
          <a:xfrm flipH="1">
            <a:off x="3770282" y="3148752"/>
            <a:ext cx="307124" cy="305294"/>
            <a:chOff x="1026043" y="1162815"/>
            <a:chExt cx="307124" cy="305294"/>
          </a:xfrm>
        </p:grpSpPr>
        <p:sp>
          <p:nvSpPr>
            <p:cNvPr id="582" name="Google Shape;582;p17"/>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17"/>
          <p:cNvSpPr/>
          <p:nvPr/>
        </p:nvSpPr>
        <p:spPr>
          <a:xfrm flipH="1">
            <a:off x="4535621" y="107431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flipH="1">
            <a:off x="8534397" y="4551209"/>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17"/>
          <p:cNvGrpSpPr/>
          <p:nvPr/>
        </p:nvGrpSpPr>
        <p:grpSpPr>
          <a:xfrm flipH="1">
            <a:off x="6114802" y="477350"/>
            <a:ext cx="309000" cy="305294"/>
            <a:chOff x="8360310" y="1124637"/>
            <a:chExt cx="309000" cy="305294"/>
          </a:xfrm>
        </p:grpSpPr>
        <p:sp>
          <p:nvSpPr>
            <p:cNvPr id="593" name="Google Shape;593;p17"/>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650"/>
        <p:cNvGrpSpPr/>
        <p:nvPr/>
      </p:nvGrpSpPr>
      <p:grpSpPr>
        <a:xfrm>
          <a:off x="0" y="0"/>
          <a:ext cx="0" cy="0"/>
          <a:chOff x="0" y="0"/>
          <a:chExt cx="0" cy="0"/>
        </a:xfrm>
      </p:grpSpPr>
      <p:sp>
        <p:nvSpPr>
          <p:cNvPr id="651" name="Google Shape;65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52" name="Google Shape;652;p19"/>
          <p:cNvSpPr txBox="1">
            <a:spLocks noGrp="1"/>
          </p:cNvSpPr>
          <p:nvPr>
            <p:ph type="title" idx="2"/>
          </p:nvPr>
        </p:nvSpPr>
        <p:spPr>
          <a:xfrm>
            <a:off x="2207852" y="1731300"/>
            <a:ext cx="2299800" cy="52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3" name="Google Shape;653;p19"/>
          <p:cNvSpPr txBox="1">
            <a:spLocks noGrp="1"/>
          </p:cNvSpPr>
          <p:nvPr>
            <p:ph type="subTitle" idx="1"/>
          </p:nvPr>
        </p:nvSpPr>
        <p:spPr>
          <a:xfrm>
            <a:off x="2207838" y="2160433"/>
            <a:ext cx="1978200" cy="65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4" name="Google Shape;654;p19"/>
          <p:cNvSpPr txBox="1">
            <a:spLocks noGrp="1"/>
          </p:cNvSpPr>
          <p:nvPr>
            <p:ph type="title" idx="3"/>
          </p:nvPr>
        </p:nvSpPr>
        <p:spPr>
          <a:xfrm flipH="1">
            <a:off x="5888875" y="1731300"/>
            <a:ext cx="2299800" cy="52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5" name="Google Shape;655;p19"/>
          <p:cNvSpPr txBox="1">
            <a:spLocks noGrp="1"/>
          </p:cNvSpPr>
          <p:nvPr>
            <p:ph type="subTitle" idx="4"/>
          </p:nvPr>
        </p:nvSpPr>
        <p:spPr>
          <a:xfrm flipH="1">
            <a:off x="5888878" y="2160433"/>
            <a:ext cx="1978200" cy="65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6" name="Google Shape;656;p19"/>
          <p:cNvSpPr txBox="1">
            <a:spLocks noGrp="1"/>
          </p:cNvSpPr>
          <p:nvPr>
            <p:ph type="title" idx="5"/>
          </p:nvPr>
        </p:nvSpPr>
        <p:spPr>
          <a:xfrm>
            <a:off x="2207852" y="3102575"/>
            <a:ext cx="2299800" cy="52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7" name="Google Shape;657;p19"/>
          <p:cNvSpPr txBox="1">
            <a:spLocks noGrp="1"/>
          </p:cNvSpPr>
          <p:nvPr>
            <p:ph type="subTitle" idx="6"/>
          </p:nvPr>
        </p:nvSpPr>
        <p:spPr>
          <a:xfrm>
            <a:off x="2207838" y="3531708"/>
            <a:ext cx="1978200" cy="65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8" name="Google Shape;658;p19"/>
          <p:cNvSpPr txBox="1">
            <a:spLocks noGrp="1"/>
          </p:cNvSpPr>
          <p:nvPr>
            <p:ph type="title" idx="7"/>
          </p:nvPr>
        </p:nvSpPr>
        <p:spPr>
          <a:xfrm flipH="1">
            <a:off x="5888762" y="3102568"/>
            <a:ext cx="2299800" cy="521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9" name="Google Shape;659;p19"/>
          <p:cNvSpPr txBox="1">
            <a:spLocks noGrp="1"/>
          </p:cNvSpPr>
          <p:nvPr>
            <p:ph type="subTitle" idx="8"/>
          </p:nvPr>
        </p:nvSpPr>
        <p:spPr>
          <a:xfrm flipH="1">
            <a:off x="5888878" y="3531708"/>
            <a:ext cx="1978200" cy="65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0" name="Google Shape;660;p19"/>
          <p:cNvSpPr/>
          <p:nvPr/>
        </p:nvSpPr>
        <p:spPr>
          <a:xfrm>
            <a:off x="-2376825" y="4212637"/>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8144675" y="-1157675"/>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9"/>
          <p:cNvGrpSpPr/>
          <p:nvPr/>
        </p:nvGrpSpPr>
        <p:grpSpPr>
          <a:xfrm>
            <a:off x="8497881" y="241065"/>
            <a:ext cx="307124" cy="305294"/>
            <a:chOff x="1026043" y="1162815"/>
            <a:chExt cx="307124" cy="305294"/>
          </a:xfrm>
        </p:grpSpPr>
        <p:sp>
          <p:nvSpPr>
            <p:cNvPr id="663" name="Google Shape;663;p19"/>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19"/>
          <p:cNvGrpSpPr/>
          <p:nvPr/>
        </p:nvGrpSpPr>
        <p:grpSpPr>
          <a:xfrm>
            <a:off x="6749493" y="4363642"/>
            <a:ext cx="474643" cy="299712"/>
            <a:chOff x="7729218" y="1694205"/>
            <a:chExt cx="474643" cy="299712"/>
          </a:xfrm>
        </p:grpSpPr>
        <p:sp>
          <p:nvSpPr>
            <p:cNvPr id="672" name="Google Shape;672;p19"/>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19"/>
          <p:cNvSpPr/>
          <p:nvPr/>
        </p:nvSpPr>
        <p:spPr>
          <a:xfrm>
            <a:off x="436272" y="4489134"/>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19"/>
          <p:cNvGrpSpPr/>
          <p:nvPr/>
        </p:nvGrpSpPr>
        <p:grpSpPr>
          <a:xfrm rot="10800000">
            <a:off x="7371465" y="3831622"/>
            <a:ext cx="2299701" cy="1685267"/>
            <a:chOff x="238125" y="896375"/>
            <a:chExt cx="635575" cy="465775"/>
          </a:xfrm>
        </p:grpSpPr>
        <p:sp>
          <p:nvSpPr>
            <p:cNvPr id="676" name="Google Shape;676;p19"/>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19"/>
          <p:cNvGrpSpPr/>
          <p:nvPr/>
        </p:nvGrpSpPr>
        <p:grpSpPr>
          <a:xfrm rot="-1707809" flipH="1">
            <a:off x="-717545" y="-721343"/>
            <a:ext cx="1340703" cy="1721669"/>
            <a:chOff x="2659350" y="1746500"/>
            <a:chExt cx="379350" cy="487125"/>
          </a:xfrm>
        </p:grpSpPr>
        <p:sp>
          <p:nvSpPr>
            <p:cNvPr id="682" name="Google Shape;682;p19"/>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9"/>
          <p:cNvGrpSpPr/>
          <p:nvPr/>
        </p:nvGrpSpPr>
        <p:grpSpPr>
          <a:xfrm>
            <a:off x="505093" y="1267317"/>
            <a:ext cx="474643" cy="299712"/>
            <a:chOff x="7729218" y="1694205"/>
            <a:chExt cx="474643" cy="299712"/>
          </a:xfrm>
        </p:grpSpPr>
        <p:sp>
          <p:nvSpPr>
            <p:cNvPr id="686" name="Google Shape;686;p19"/>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p19"/>
          <p:cNvSpPr/>
          <p:nvPr/>
        </p:nvSpPr>
        <p:spPr>
          <a:xfrm>
            <a:off x="6054153" y="4663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7739087" y="44706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772703" y="1409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7371478" y="206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1648337" y="2917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278996" y="30913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694"/>
        <p:cNvGrpSpPr/>
        <p:nvPr/>
      </p:nvGrpSpPr>
      <p:grpSpPr>
        <a:xfrm>
          <a:off x="0" y="0"/>
          <a:ext cx="0" cy="0"/>
          <a:chOff x="0" y="0"/>
          <a:chExt cx="0" cy="0"/>
        </a:xfrm>
      </p:grpSpPr>
      <p:sp>
        <p:nvSpPr>
          <p:cNvPr id="695" name="Google Shape;69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6" name="Google Shape;696;p20"/>
          <p:cNvSpPr txBox="1">
            <a:spLocks noGrp="1"/>
          </p:cNvSpPr>
          <p:nvPr>
            <p:ph type="title" idx="2"/>
          </p:nvPr>
        </p:nvSpPr>
        <p:spPr>
          <a:xfrm>
            <a:off x="1154800" y="2738353"/>
            <a:ext cx="2098800" cy="73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7" name="Google Shape;697;p20"/>
          <p:cNvSpPr txBox="1">
            <a:spLocks noGrp="1"/>
          </p:cNvSpPr>
          <p:nvPr>
            <p:ph type="subTitle" idx="1"/>
          </p:nvPr>
        </p:nvSpPr>
        <p:spPr>
          <a:xfrm>
            <a:off x="1154800" y="3446270"/>
            <a:ext cx="2098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8" name="Google Shape;698;p20"/>
          <p:cNvSpPr txBox="1">
            <a:spLocks noGrp="1"/>
          </p:cNvSpPr>
          <p:nvPr>
            <p:ph type="title" idx="3"/>
          </p:nvPr>
        </p:nvSpPr>
        <p:spPr>
          <a:xfrm>
            <a:off x="3522601" y="2738353"/>
            <a:ext cx="2098800" cy="73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9" name="Google Shape;699;p20"/>
          <p:cNvSpPr txBox="1">
            <a:spLocks noGrp="1"/>
          </p:cNvSpPr>
          <p:nvPr>
            <p:ph type="subTitle" idx="4"/>
          </p:nvPr>
        </p:nvSpPr>
        <p:spPr>
          <a:xfrm>
            <a:off x="3522603" y="3446270"/>
            <a:ext cx="2098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0" name="Google Shape;700;p20"/>
          <p:cNvSpPr txBox="1">
            <a:spLocks noGrp="1"/>
          </p:cNvSpPr>
          <p:nvPr>
            <p:ph type="title" idx="5"/>
          </p:nvPr>
        </p:nvSpPr>
        <p:spPr>
          <a:xfrm>
            <a:off x="5890403" y="2738353"/>
            <a:ext cx="2098800" cy="73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1" name="Google Shape;701;p20"/>
          <p:cNvSpPr txBox="1">
            <a:spLocks noGrp="1"/>
          </p:cNvSpPr>
          <p:nvPr>
            <p:ph type="subTitle" idx="6"/>
          </p:nvPr>
        </p:nvSpPr>
        <p:spPr>
          <a:xfrm>
            <a:off x="5890412" y="3446270"/>
            <a:ext cx="20988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02" name="Google Shape;702;p20"/>
          <p:cNvGrpSpPr/>
          <p:nvPr/>
        </p:nvGrpSpPr>
        <p:grpSpPr>
          <a:xfrm flipH="1">
            <a:off x="3743376" y="4635234"/>
            <a:ext cx="474643" cy="301588"/>
            <a:chOff x="7593894" y="395296"/>
            <a:chExt cx="474643" cy="301588"/>
          </a:xfrm>
        </p:grpSpPr>
        <p:sp>
          <p:nvSpPr>
            <p:cNvPr id="703" name="Google Shape;703;p20"/>
            <p:cNvSpPr/>
            <p:nvPr/>
          </p:nvSpPr>
          <p:spPr>
            <a:xfrm>
              <a:off x="7603183" y="404585"/>
              <a:ext cx="456065" cy="282964"/>
            </a:xfrm>
            <a:custGeom>
              <a:avLst/>
              <a:gdLst/>
              <a:ahLst/>
              <a:cxnLst/>
              <a:rect l="l" t="t" r="r" b="b"/>
              <a:pathLst>
                <a:path w="9967" h="6184" extrusionOk="0">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0"/>
            <p:cNvSpPr/>
            <p:nvPr/>
          </p:nvSpPr>
          <p:spPr>
            <a:xfrm>
              <a:off x="7593894" y="395296"/>
              <a:ext cx="474643" cy="301588"/>
            </a:xfrm>
            <a:custGeom>
              <a:avLst/>
              <a:gdLst/>
              <a:ahLst/>
              <a:cxnLst/>
              <a:rect l="l" t="t" r="r" b="b"/>
              <a:pathLst>
                <a:path w="10373" h="6591" extrusionOk="0">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0"/>
          <p:cNvGrpSpPr/>
          <p:nvPr/>
        </p:nvGrpSpPr>
        <p:grpSpPr>
          <a:xfrm flipH="1">
            <a:off x="8410252" y="4623067"/>
            <a:ext cx="474643" cy="299712"/>
            <a:chOff x="7729218" y="1694205"/>
            <a:chExt cx="474643" cy="299712"/>
          </a:xfrm>
        </p:grpSpPr>
        <p:sp>
          <p:nvSpPr>
            <p:cNvPr id="706" name="Google Shape;706;p20"/>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0"/>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8" name="Google Shape;708;p20"/>
          <p:cNvSpPr/>
          <p:nvPr/>
        </p:nvSpPr>
        <p:spPr>
          <a:xfrm flipH="1">
            <a:off x="393823" y="16449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20"/>
          <p:cNvGrpSpPr/>
          <p:nvPr/>
        </p:nvGrpSpPr>
        <p:grpSpPr>
          <a:xfrm rot="5400000" flipH="1">
            <a:off x="8139126" y="-1346592"/>
            <a:ext cx="1915490" cy="2459786"/>
            <a:chOff x="2659350" y="1746500"/>
            <a:chExt cx="379350" cy="487125"/>
          </a:xfrm>
        </p:grpSpPr>
        <p:sp>
          <p:nvSpPr>
            <p:cNvPr id="710" name="Google Shape;710;p20"/>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3" name="Google Shape;713;p20"/>
          <p:cNvSpPr/>
          <p:nvPr/>
        </p:nvSpPr>
        <p:spPr>
          <a:xfrm flipH="1">
            <a:off x="7866981" y="4719522"/>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0"/>
          <p:cNvGrpSpPr/>
          <p:nvPr/>
        </p:nvGrpSpPr>
        <p:grpSpPr>
          <a:xfrm flipH="1">
            <a:off x="-1340959" y="3558109"/>
            <a:ext cx="2408503" cy="2408503"/>
            <a:chOff x="7349044" y="3624409"/>
            <a:chExt cx="2408503" cy="2408503"/>
          </a:xfrm>
        </p:grpSpPr>
        <p:sp>
          <p:nvSpPr>
            <p:cNvPr id="715" name="Google Shape;715;p20"/>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0"/>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20"/>
          <p:cNvSpPr/>
          <p:nvPr/>
        </p:nvSpPr>
        <p:spPr>
          <a:xfrm>
            <a:off x="5925116" y="469926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0" name="Google Shape;720;p20"/>
          <p:cNvGrpSpPr/>
          <p:nvPr/>
        </p:nvGrpSpPr>
        <p:grpSpPr>
          <a:xfrm>
            <a:off x="621885" y="397150"/>
            <a:ext cx="309000" cy="305294"/>
            <a:chOff x="8360310" y="1124637"/>
            <a:chExt cx="309000" cy="305294"/>
          </a:xfrm>
        </p:grpSpPr>
        <p:sp>
          <p:nvSpPr>
            <p:cNvPr id="721" name="Google Shape;721;p20"/>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0"/>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0"/>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0"/>
          <p:cNvSpPr/>
          <p:nvPr/>
        </p:nvSpPr>
        <p:spPr>
          <a:xfrm>
            <a:off x="318460" y="2731446"/>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20"/>
          <p:cNvGrpSpPr/>
          <p:nvPr/>
        </p:nvGrpSpPr>
        <p:grpSpPr>
          <a:xfrm>
            <a:off x="8577781" y="1141552"/>
            <a:ext cx="307124" cy="305294"/>
            <a:chOff x="1026043" y="1162815"/>
            <a:chExt cx="307124" cy="305294"/>
          </a:xfrm>
        </p:grpSpPr>
        <p:sp>
          <p:nvSpPr>
            <p:cNvPr id="731" name="Google Shape;731;p20"/>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0"/>
          <p:cNvSpPr/>
          <p:nvPr/>
        </p:nvSpPr>
        <p:spPr>
          <a:xfrm>
            <a:off x="8579623" y="3084660"/>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1054"/>
        <p:cNvGrpSpPr/>
        <p:nvPr/>
      </p:nvGrpSpPr>
      <p:grpSpPr>
        <a:xfrm>
          <a:off x="0" y="0"/>
          <a:ext cx="0" cy="0"/>
          <a:chOff x="0" y="0"/>
          <a:chExt cx="0" cy="0"/>
        </a:xfrm>
      </p:grpSpPr>
      <p:sp>
        <p:nvSpPr>
          <p:cNvPr id="1055" name="Google Shape;1055;p30"/>
          <p:cNvSpPr/>
          <p:nvPr/>
        </p:nvSpPr>
        <p:spPr>
          <a:xfrm>
            <a:off x="-1614825" y="3831637"/>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0"/>
          <p:cNvSpPr/>
          <p:nvPr/>
        </p:nvSpPr>
        <p:spPr>
          <a:xfrm>
            <a:off x="7611275" y="-1005275"/>
            <a:ext cx="3656709" cy="2101870"/>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30"/>
          <p:cNvGrpSpPr/>
          <p:nvPr/>
        </p:nvGrpSpPr>
        <p:grpSpPr>
          <a:xfrm>
            <a:off x="8116881" y="393465"/>
            <a:ext cx="307124" cy="305294"/>
            <a:chOff x="1026043" y="1162815"/>
            <a:chExt cx="307124" cy="305294"/>
          </a:xfrm>
        </p:grpSpPr>
        <p:sp>
          <p:nvSpPr>
            <p:cNvPr id="1058" name="Google Shape;1058;p30"/>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0"/>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0"/>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0"/>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0"/>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30"/>
          <p:cNvGrpSpPr/>
          <p:nvPr/>
        </p:nvGrpSpPr>
        <p:grpSpPr>
          <a:xfrm>
            <a:off x="6749493" y="4363642"/>
            <a:ext cx="474643" cy="299712"/>
            <a:chOff x="7729218" y="1694205"/>
            <a:chExt cx="474643" cy="299712"/>
          </a:xfrm>
        </p:grpSpPr>
        <p:sp>
          <p:nvSpPr>
            <p:cNvPr id="1067" name="Google Shape;1067;p30"/>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9" name="Google Shape;1069;p30"/>
          <p:cNvSpPr/>
          <p:nvPr/>
        </p:nvSpPr>
        <p:spPr>
          <a:xfrm>
            <a:off x="360072" y="3727134"/>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30"/>
          <p:cNvGrpSpPr/>
          <p:nvPr/>
        </p:nvGrpSpPr>
        <p:grpSpPr>
          <a:xfrm rot="10800000">
            <a:off x="7371465" y="3831622"/>
            <a:ext cx="2299701" cy="1685267"/>
            <a:chOff x="238125" y="896375"/>
            <a:chExt cx="635575" cy="465775"/>
          </a:xfrm>
        </p:grpSpPr>
        <p:sp>
          <p:nvSpPr>
            <p:cNvPr id="1071" name="Google Shape;1071;p30"/>
            <p:cNvSpPr/>
            <p:nvPr/>
          </p:nvSpPr>
          <p:spPr>
            <a:xfrm>
              <a:off x="258450" y="937050"/>
              <a:ext cx="615250" cy="425100"/>
            </a:xfrm>
            <a:custGeom>
              <a:avLst/>
              <a:gdLst/>
              <a:ahLst/>
              <a:cxnLst/>
              <a:rect l="l" t="t" r="r" b="b"/>
              <a:pathLst>
                <a:path w="24610" h="17004" extrusionOk="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0"/>
            <p:cNvSpPr/>
            <p:nvPr/>
          </p:nvSpPr>
          <p:spPr>
            <a:xfrm>
              <a:off x="238125" y="918750"/>
              <a:ext cx="596925" cy="409850"/>
            </a:xfrm>
            <a:custGeom>
              <a:avLst/>
              <a:gdLst/>
              <a:ahLst/>
              <a:cxnLst/>
              <a:rect l="l" t="t" r="r" b="b"/>
              <a:pathLst>
                <a:path w="23877" h="16394" extrusionOk="0">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0"/>
            <p:cNvSpPr/>
            <p:nvPr/>
          </p:nvSpPr>
          <p:spPr>
            <a:xfrm>
              <a:off x="261500" y="916725"/>
              <a:ext cx="477975" cy="336600"/>
            </a:xfrm>
            <a:custGeom>
              <a:avLst/>
              <a:gdLst/>
              <a:ahLst/>
              <a:cxnLst/>
              <a:rect l="l" t="t" r="r" b="b"/>
              <a:pathLst>
                <a:path w="19119" h="13464" extrusionOk="0">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0"/>
            <p:cNvSpPr/>
            <p:nvPr/>
          </p:nvSpPr>
          <p:spPr>
            <a:xfrm>
              <a:off x="277775" y="921800"/>
              <a:ext cx="404750" cy="281700"/>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a:off x="329625" y="896375"/>
              <a:ext cx="264425" cy="187150"/>
            </a:xfrm>
            <a:custGeom>
              <a:avLst/>
              <a:gdLst/>
              <a:ahLst/>
              <a:cxnLst/>
              <a:rect l="l" t="t" r="r" b="b"/>
              <a:pathLst>
                <a:path w="10577" h="7486" extrusionOk="0">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30"/>
          <p:cNvGrpSpPr/>
          <p:nvPr/>
        </p:nvGrpSpPr>
        <p:grpSpPr>
          <a:xfrm rot="-1707809" flipH="1">
            <a:off x="-717545" y="-721343"/>
            <a:ext cx="1340703" cy="1721669"/>
            <a:chOff x="2659350" y="1746500"/>
            <a:chExt cx="379350" cy="487125"/>
          </a:xfrm>
        </p:grpSpPr>
        <p:sp>
          <p:nvSpPr>
            <p:cNvPr id="1077" name="Google Shape;1077;p30"/>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30"/>
          <p:cNvGrpSpPr/>
          <p:nvPr/>
        </p:nvGrpSpPr>
        <p:grpSpPr>
          <a:xfrm>
            <a:off x="886093" y="581517"/>
            <a:ext cx="474643" cy="299712"/>
            <a:chOff x="7729218" y="1694205"/>
            <a:chExt cx="474643" cy="299712"/>
          </a:xfrm>
        </p:grpSpPr>
        <p:sp>
          <p:nvSpPr>
            <p:cNvPr id="1081" name="Google Shape;1081;p30"/>
            <p:cNvSpPr/>
            <p:nvPr/>
          </p:nvSpPr>
          <p:spPr>
            <a:xfrm>
              <a:off x="7738507" y="1703494"/>
              <a:ext cx="456065" cy="281088"/>
            </a:xfrm>
            <a:custGeom>
              <a:avLst/>
              <a:gdLst/>
              <a:ahLst/>
              <a:cxnLst/>
              <a:rect l="l" t="t" r="r" b="b"/>
              <a:pathLst>
                <a:path w="9967" h="6143" extrusionOk="0">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7729218" y="1694205"/>
              <a:ext cx="474643" cy="299712"/>
            </a:xfrm>
            <a:custGeom>
              <a:avLst/>
              <a:gdLst/>
              <a:ahLst/>
              <a:cxnLst/>
              <a:rect l="l" t="t" r="r" b="b"/>
              <a:pathLst>
                <a:path w="10373" h="6550" extrusionOk="0">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0"/>
          <p:cNvSpPr/>
          <p:nvPr/>
        </p:nvSpPr>
        <p:spPr>
          <a:xfrm>
            <a:off x="278996" y="3091338"/>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a:off x="6054153" y="46633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7739087" y="4470668"/>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a:off x="8772703" y="1409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a:off x="7371478" y="2061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a:off x="1648337" y="291793"/>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4_1">
    <p:spTree>
      <p:nvGrpSpPr>
        <p:cNvPr id="1" name="Shape 1089"/>
        <p:cNvGrpSpPr/>
        <p:nvPr/>
      </p:nvGrpSpPr>
      <p:grpSpPr>
        <a:xfrm>
          <a:off x="0" y="0"/>
          <a:ext cx="0" cy="0"/>
          <a:chOff x="0" y="0"/>
          <a:chExt cx="0" cy="0"/>
        </a:xfrm>
      </p:grpSpPr>
      <p:sp>
        <p:nvSpPr>
          <p:cNvPr id="1090" name="Google Shape;1090;p31"/>
          <p:cNvSpPr/>
          <p:nvPr/>
        </p:nvSpPr>
        <p:spPr>
          <a:xfrm rot="10800000" flipH="1">
            <a:off x="-3335934" y="4390282"/>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rot="10800000" flipH="1">
            <a:off x="6652416" y="-1583268"/>
            <a:ext cx="5171118" cy="2972279"/>
          </a:xfrm>
          <a:custGeom>
            <a:avLst/>
            <a:gdLst/>
            <a:ahLst/>
            <a:cxnLst/>
            <a:rect l="l" t="t" r="r" b="b"/>
            <a:pathLst>
              <a:path w="34820" h="20014" extrusionOk="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rot="10800000" flipH="1">
            <a:off x="1920142" y="4470671"/>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rot="10800000" flipH="1">
            <a:off x="8271314" y="3824986"/>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rot="10800000" flipH="1">
            <a:off x="1853114" y="552749"/>
            <a:ext cx="152693" cy="154523"/>
          </a:xfrm>
          <a:custGeom>
            <a:avLst/>
            <a:gdLst/>
            <a:ahLst/>
            <a:cxnLst/>
            <a:rect l="l" t="t" r="r" b="b"/>
            <a:pathLst>
              <a:path w="3337" h="3377" extrusionOk="0">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31"/>
          <p:cNvGrpSpPr/>
          <p:nvPr/>
        </p:nvGrpSpPr>
        <p:grpSpPr>
          <a:xfrm rot="-5400000" flipH="1">
            <a:off x="-1004624" y="3805865"/>
            <a:ext cx="1915490" cy="2459786"/>
            <a:chOff x="2659350" y="1746500"/>
            <a:chExt cx="379350" cy="487125"/>
          </a:xfrm>
        </p:grpSpPr>
        <p:sp>
          <p:nvSpPr>
            <p:cNvPr id="1096" name="Google Shape;1096;p31"/>
            <p:cNvSpPr/>
            <p:nvPr/>
          </p:nvSpPr>
          <p:spPr>
            <a:xfrm>
              <a:off x="2659350" y="1746500"/>
              <a:ext cx="379350" cy="487125"/>
            </a:xfrm>
            <a:custGeom>
              <a:avLst/>
              <a:gdLst/>
              <a:ahLst/>
              <a:cxnLst/>
              <a:rect l="l" t="t" r="r" b="b"/>
              <a:pathLst>
                <a:path w="15174" h="19485" extrusionOk="0">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2701050" y="1843125"/>
              <a:ext cx="309175" cy="322375"/>
            </a:xfrm>
            <a:custGeom>
              <a:avLst/>
              <a:gdLst/>
              <a:ahLst/>
              <a:cxnLst/>
              <a:rect l="l" t="t" r="r" b="b"/>
              <a:pathLst>
                <a:path w="12367" h="12895" extrusionOk="0">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2756975" y="1978375"/>
              <a:ext cx="183075" cy="133225"/>
            </a:xfrm>
            <a:custGeom>
              <a:avLst/>
              <a:gdLst/>
              <a:ahLst/>
              <a:cxnLst/>
              <a:rect l="l" t="t" r="r" b="b"/>
              <a:pathLst>
                <a:path w="7323" h="5329" extrusionOk="0">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1"/>
          <p:cNvSpPr/>
          <p:nvPr/>
        </p:nvSpPr>
        <p:spPr>
          <a:xfrm rot="10800000" flipH="1">
            <a:off x="7435646" y="1193530"/>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31"/>
          <p:cNvGrpSpPr/>
          <p:nvPr/>
        </p:nvGrpSpPr>
        <p:grpSpPr>
          <a:xfrm rot="10800000" flipH="1">
            <a:off x="7693887" y="-941801"/>
            <a:ext cx="2408503" cy="2408503"/>
            <a:chOff x="7349044" y="3624409"/>
            <a:chExt cx="2408503" cy="2408503"/>
          </a:xfrm>
        </p:grpSpPr>
        <p:sp>
          <p:nvSpPr>
            <p:cNvPr id="1101" name="Google Shape;1101;p31"/>
            <p:cNvSpPr/>
            <p:nvPr/>
          </p:nvSpPr>
          <p:spPr>
            <a:xfrm rot="8100000" flipH="1">
              <a:off x="7661995" y="4016892"/>
              <a:ext cx="1782600" cy="1623537"/>
            </a:xfrm>
            <a:custGeom>
              <a:avLst/>
              <a:gdLst/>
              <a:ahLst/>
              <a:cxnLst/>
              <a:rect l="l" t="t" r="r" b="b"/>
              <a:pathLst>
                <a:path w="19160" h="17451" extrusionOk="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1"/>
            <p:cNvSpPr/>
            <p:nvPr/>
          </p:nvSpPr>
          <p:spPr>
            <a:xfrm rot="8100000" flipH="1">
              <a:off x="7872293" y="4243499"/>
              <a:ext cx="1634949" cy="1309454"/>
            </a:xfrm>
            <a:custGeom>
              <a:avLst/>
              <a:gdLst/>
              <a:ahLst/>
              <a:cxnLst/>
              <a:rect l="l" t="t" r="r" b="b"/>
              <a:pathLst>
                <a:path w="17573" h="14075" extrusionOk="0">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rot="8100000" flipH="1">
              <a:off x="8893413" y="4510443"/>
              <a:ext cx="673778" cy="582858"/>
            </a:xfrm>
            <a:custGeom>
              <a:avLst/>
              <a:gdLst/>
              <a:ahLst/>
              <a:cxnLst/>
              <a:rect l="l" t="t" r="r" b="b"/>
              <a:pathLst>
                <a:path w="7242" h="6265" extrusionOk="0">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rot="8100000" flipH="1">
              <a:off x="7985425" y="4705653"/>
              <a:ext cx="688850" cy="510943"/>
            </a:xfrm>
            <a:custGeom>
              <a:avLst/>
              <a:gdLst/>
              <a:ahLst/>
              <a:cxnLst/>
              <a:rect l="l" t="t" r="r" b="b"/>
              <a:pathLst>
                <a:path w="7404" h="5492" extrusionOk="0">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rgbClr val="EAB56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31"/>
          <p:cNvGrpSpPr/>
          <p:nvPr/>
        </p:nvGrpSpPr>
        <p:grpSpPr>
          <a:xfrm rot="10800000" flipH="1">
            <a:off x="7964211" y="2127664"/>
            <a:ext cx="307124" cy="305294"/>
            <a:chOff x="1026043" y="1162815"/>
            <a:chExt cx="307124" cy="305294"/>
          </a:xfrm>
        </p:grpSpPr>
        <p:sp>
          <p:nvSpPr>
            <p:cNvPr id="1106" name="Google Shape;1106;p31"/>
            <p:cNvSpPr/>
            <p:nvPr/>
          </p:nvSpPr>
          <p:spPr>
            <a:xfrm>
              <a:off x="1026043" y="1162815"/>
              <a:ext cx="307124" cy="305294"/>
            </a:xfrm>
            <a:custGeom>
              <a:avLst/>
              <a:gdLst/>
              <a:ahLst/>
              <a:cxnLst/>
              <a:rect l="l" t="t" r="r" b="b"/>
              <a:pathLst>
                <a:path w="6712" h="6672" extrusionOk="0">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1109780" y="1246551"/>
              <a:ext cx="169440" cy="158275"/>
            </a:xfrm>
            <a:custGeom>
              <a:avLst/>
              <a:gdLst/>
              <a:ahLst/>
              <a:cxnLst/>
              <a:rect l="l" t="t" r="r" b="b"/>
              <a:pathLst>
                <a:path w="3703" h="3459" extrusionOk="0">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1200974" y="1274509"/>
              <a:ext cx="18669" cy="18623"/>
            </a:xfrm>
            <a:custGeom>
              <a:avLst/>
              <a:gdLst/>
              <a:ahLst/>
              <a:cxnLst/>
              <a:rect l="l" t="t" r="r" b="b"/>
              <a:pathLst>
                <a:path w="408" h="407" extrusionOk="0">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1158191" y="1281922"/>
              <a:ext cx="18623" cy="16793"/>
            </a:xfrm>
            <a:custGeom>
              <a:avLst/>
              <a:gdLst/>
              <a:ahLst/>
              <a:cxnLst/>
              <a:rect l="l" t="t" r="r" b="b"/>
              <a:pathLst>
                <a:path w="407" h="367" extrusionOk="0">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1143274" y="1328457"/>
              <a:ext cx="16793" cy="18669"/>
            </a:xfrm>
            <a:custGeom>
              <a:avLst/>
              <a:gdLst/>
              <a:ahLst/>
              <a:cxnLst/>
              <a:rect l="l" t="t" r="r" b="b"/>
              <a:pathLst>
                <a:path w="367" h="408" extrusionOk="0">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1182351" y="1356369"/>
              <a:ext cx="16839" cy="18669"/>
            </a:xfrm>
            <a:custGeom>
              <a:avLst/>
              <a:gdLst/>
              <a:ahLst/>
              <a:cxnLst/>
              <a:rect l="l" t="t" r="r" b="b"/>
              <a:pathLst>
                <a:path w="368" h="408" extrusionOk="0">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1225180" y="1319168"/>
              <a:ext cx="18669" cy="18669"/>
            </a:xfrm>
            <a:custGeom>
              <a:avLst/>
              <a:gdLst/>
              <a:ahLst/>
              <a:cxnLst/>
              <a:rect l="l" t="t" r="r" b="b"/>
              <a:pathLst>
                <a:path w="408" h="408" extrusionOk="0">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1186103" y="1309834"/>
              <a:ext cx="18669" cy="18669"/>
            </a:xfrm>
            <a:custGeom>
              <a:avLst/>
              <a:gdLst/>
              <a:ahLst/>
              <a:cxnLst/>
              <a:rect l="l" t="t" r="r" b="b"/>
              <a:pathLst>
                <a:path w="408" h="408" extrusionOk="0">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31"/>
          <p:cNvGrpSpPr/>
          <p:nvPr/>
        </p:nvGrpSpPr>
        <p:grpSpPr>
          <a:xfrm rot="10800000" flipH="1">
            <a:off x="1002003" y="1466691"/>
            <a:ext cx="309000" cy="305294"/>
            <a:chOff x="8360310" y="1124637"/>
            <a:chExt cx="309000" cy="305294"/>
          </a:xfrm>
        </p:grpSpPr>
        <p:sp>
          <p:nvSpPr>
            <p:cNvPr id="1115" name="Google Shape;1115;p31"/>
            <p:cNvSpPr/>
            <p:nvPr/>
          </p:nvSpPr>
          <p:spPr>
            <a:xfrm>
              <a:off x="8360310" y="1124637"/>
              <a:ext cx="309000" cy="305294"/>
            </a:xfrm>
            <a:custGeom>
              <a:avLst/>
              <a:gdLst/>
              <a:ahLst/>
              <a:cxnLst/>
              <a:rect l="l" t="t" r="r" b="b"/>
              <a:pathLst>
                <a:path w="6753" h="6672" extrusionOk="0">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8444093" y="1206543"/>
              <a:ext cx="169394" cy="160105"/>
            </a:xfrm>
            <a:custGeom>
              <a:avLst/>
              <a:gdLst/>
              <a:ahLst/>
              <a:cxnLst/>
              <a:rect l="l" t="t" r="r" b="b"/>
              <a:pathLst>
                <a:path w="3702" h="3499" extrusionOk="0">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a:off x="8535287" y="1236332"/>
              <a:ext cx="18623" cy="18669"/>
            </a:xfrm>
            <a:custGeom>
              <a:avLst/>
              <a:gdLst/>
              <a:ahLst/>
              <a:cxnLst/>
              <a:rect l="l" t="t" r="r" b="b"/>
              <a:pathLst>
                <a:path w="407" h="408" extrusionOk="0">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a:off x="8492458" y="1241914"/>
              <a:ext cx="18669" cy="18669"/>
            </a:xfrm>
            <a:custGeom>
              <a:avLst/>
              <a:gdLst/>
              <a:ahLst/>
              <a:cxnLst/>
              <a:rect l="l" t="t" r="r" b="b"/>
              <a:pathLst>
                <a:path w="408" h="408" extrusionOk="0">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a:off x="8477587" y="1290326"/>
              <a:ext cx="16793" cy="18623"/>
            </a:xfrm>
            <a:custGeom>
              <a:avLst/>
              <a:gdLst/>
              <a:ahLst/>
              <a:cxnLst/>
              <a:rect l="l" t="t" r="r" b="b"/>
              <a:pathLst>
                <a:path w="367" h="407" extrusionOk="0">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a:off x="8516664" y="1318238"/>
              <a:ext cx="16793" cy="18669"/>
            </a:xfrm>
            <a:custGeom>
              <a:avLst/>
              <a:gdLst/>
              <a:ahLst/>
              <a:cxnLst/>
              <a:rect l="l" t="t" r="r" b="b"/>
              <a:pathLst>
                <a:path w="367" h="408" extrusionOk="0">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8561324" y="1280991"/>
              <a:ext cx="16793" cy="16793"/>
            </a:xfrm>
            <a:custGeom>
              <a:avLst/>
              <a:gdLst/>
              <a:ahLst/>
              <a:cxnLst/>
              <a:rect l="l" t="t" r="r" b="b"/>
              <a:pathLst>
                <a:path w="367" h="367" extrusionOk="0">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8522247" y="1271702"/>
              <a:ext cx="16793" cy="18669"/>
            </a:xfrm>
            <a:custGeom>
              <a:avLst/>
              <a:gdLst/>
              <a:ahLst/>
              <a:cxnLst/>
              <a:rect l="l" t="t" r="r" b="b"/>
              <a:pathLst>
                <a:path w="367" h="408" extrusionOk="0">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1"/>
          <p:cNvSpPr/>
          <p:nvPr/>
        </p:nvSpPr>
        <p:spPr>
          <a:xfrm rot="10800000" flipH="1">
            <a:off x="7283516" y="4360855"/>
            <a:ext cx="303418" cy="305294"/>
          </a:xfrm>
          <a:custGeom>
            <a:avLst/>
            <a:gdLst/>
            <a:ahLst/>
            <a:cxnLst/>
            <a:rect l="l" t="t" r="r" b="b"/>
            <a:pathLst>
              <a:path w="6631" h="6672" extrusionOk="0">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0800000" flipH="1">
            <a:off x="1183015" y="2869633"/>
            <a:ext cx="303418" cy="303418"/>
          </a:xfrm>
          <a:custGeom>
            <a:avLst/>
            <a:gdLst/>
            <a:ahLst/>
            <a:cxnLst/>
            <a:rect l="l" t="t" r="r" b="b"/>
            <a:pathLst>
              <a:path w="6631" h="6631" extrusionOk="0">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0800000" flipH="1">
            <a:off x="215042" y="2494309"/>
            <a:ext cx="85658" cy="85658"/>
          </a:xfrm>
          <a:custGeom>
            <a:avLst/>
            <a:gdLst/>
            <a:ahLst/>
            <a:cxnLst/>
            <a:rect l="l" t="t" r="r" b="b"/>
            <a:pathLst>
              <a:path w="1872" h="1872" extrusionOk="0">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1pPr>
            <a:lvl2pPr lvl="1"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2pPr>
            <a:lvl3pPr lvl="2"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3pPr>
            <a:lvl4pPr lvl="3"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4pPr>
            <a:lvl5pPr lvl="4"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5pPr>
            <a:lvl6pPr lvl="5"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6pPr>
            <a:lvl7pPr lvl="6"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7pPr>
            <a:lvl8pPr lvl="7"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8pPr>
            <a:lvl9pPr lvl="8" rtl="0">
              <a:spcBef>
                <a:spcPts val="0"/>
              </a:spcBef>
              <a:spcAft>
                <a:spcPts val="0"/>
              </a:spcAft>
              <a:buClr>
                <a:schemeClr val="dk1"/>
              </a:buClr>
              <a:buSzPts val="3400"/>
              <a:buFont typeface="Yusei Magic"/>
              <a:buNone/>
              <a:defRPr sz="3400" b="1">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
        <p:nvSpPr>
          <p:cNvPr id="2" name="Rectangle 1">
            <a:extLst>
              <a:ext uri="{FF2B5EF4-FFF2-40B4-BE49-F238E27FC236}">
                <a16:creationId xmlns:a16="http://schemas.microsoft.com/office/drawing/2014/main" xmlns="" id="{C76AFF26-ACEC-97CA-3FF7-DB7978E82FD6}"/>
              </a:ext>
            </a:extLst>
          </p:cNvPr>
          <p:cNvSpPr/>
          <p:nvPr userDrawn="1"/>
        </p:nvSpPr>
        <p:spPr>
          <a:xfrm>
            <a:off x="3217760" y="4698475"/>
            <a:ext cx="3148316"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a:solidFill>
                  <a:schemeClr val="tx2">
                    <a:lumMod val="10000"/>
                  </a:schemeClr>
                </a:solidFill>
              </a:rPr>
              <a:t>GVTH: MỸ LỆ – IEC QUẢNG NGÃI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3" r:id="rId5"/>
    <p:sldLayoutId id="2147483665" r:id="rId6"/>
    <p:sldLayoutId id="2147483666" r:id="rId7"/>
    <p:sldLayoutId id="2147483676" r:id="rId8"/>
    <p:sldLayoutId id="214748367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786F82F-1B47-46ED-8EAE-53EF71E59E9A}"/>
              </a:ext>
            </a:extLst>
          </p:cNvPr>
          <p:cNvSpPr/>
          <p:nvPr/>
        </p:nvSpPr>
        <p:spPr>
          <a:xfrm>
            <a:off x="3538726" y="0"/>
            <a:ext cx="5605274" cy="51435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482189" y="528835"/>
            <a:ext cx="2558980" cy="3898124"/>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32503" y="528835"/>
            <a:ext cx="4629309" cy="3898123"/>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2188" y="4732020"/>
            <a:ext cx="2558980" cy="3429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fld id="{4AF8082C-0922-4249-A612-B415F5231620}" type="datetime1">
              <a:rPr lang="en-US" smtClean="0"/>
              <a:t>6/5/23</a:t>
            </a:fld>
            <a:endParaRPr lang="en-US" dirty="0"/>
          </a:p>
        </p:txBody>
      </p:sp>
      <p:sp>
        <p:nvSpPr>
          <p:cNvPr id="5" name="Footer Placeholder 4"/>
          <p:cNvSpPr>
            <a:spLocks noGrp="1"/>
          </p:cNvSpPr>
          <p:nvPr>
            <p:ph type="ftr" sz="quarter" idx="3"/>
          </p:nvPr>
        </p:nvSpPr>
        <p:spPr>
          <a:xfrm>
            <a:off x="4032503" y="4732020"/>
            <a:ext cx="3709944" cy="3429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7926902" y="4732020"/>
            <a:ext cx="734909" cy="342900"/>
          </a:xfrm>
          <a:prstGeom prst="rect">
            <a:avLst/>
          </a:prstGeom>
        </p:spPr>
        <p:txBody>
          <a:bodyPr vert="horz" lIns="109728" tIns="109728" rIns="109728" bIns="91440" rtlCol="0" anchor="b"/>
          <a:lstStyle>
            <a:lvl1pPr algn="r">
              <a:defRPr sz="1200" b="1" spc="113"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xmlns="" id="{EF1BAF6F-6275-4646-9C59-331B29B9550F}"/>
              </a:ext>
            </a:extLst>
          </p:cNvPr>
          <p:cNvSpPr/>
          <p:nvPr/>
        </p:nvSpPr>
        <p:spPr>
          <a:xfrm rot="5400000">
            <a:off x="942973" y="254774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1346861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685800" rtl="0" eaLnBrk="1" latinLnBrk="0" hangingPunct="1">
        <a:lnSpc>
          <a:spcPct val="150000"/>
        </a:lnSpc>
        <a:spcBef>
          <a:spcPct val="0"/>
        </a:spcBef>
        <a:buNone/>
        <a:defRPr sz="2700" b="1" kern="1200" spc="113" baseline="0">
          <a:solidFill>
            <a:schemeClr val="tx1">
              <a:lumMod val="75000"/>
              <a:lumOff val="25000"/>
            </a:schemeClr>
          </a:solidFill>
          <a:latin typeface="+mj-lt"/>
          <a:ea typeface="+mj-ea"/>
          <a:cs typeface="+mj-cs"/>
        </a:defRPr>
      </a:lvl1pPr>
    </p:titleStyle>
    <p:bodyStyle>
      <a:lvl1pPr marL="0" indent="0" algn="l" defTabSz="685800" rtl="0" eaLnBrk="1" latinLnBrk="0" hangingPunct="1">
        <a:lnSpc>
          <a:spcPct val="140000"/>
        </a:lnSpc>
        <a:spcBef>
          <a:spcPts val="698"/>
        </a:spcBef>
        <a:buFont typeface="Corbel" panose="020B0503020204020204" pitchFamily="34" charset="0"/>
        <a:buNone/>
        <a:defRPr sz="1350" b="1" kern="1200" spc="113" baseline="0">
          <a:solidFill>
            <a:schemeClr val="tx1">
              <a:lumMod val="75000"/>
              <a:lumOff val="25000"/>
            </a:schemeClr>
          </a:solidFill>
          <a:latin typeface="+mn-lt"/>
          <a:ea typeface="+mn-ea"/>
          <a:cs typeface="+mn-cs"/>
        </a:defRPr>
      </a:lvl1pPr>
      <a:lvl2pPr marL="0" indent="0" algn="l" defTabSz="685800" rtl="0" eaLnBrk="1" latinLnBrk="0" hangingPunct="1">
        <a:lnSpc>
          <a:spcPct val="140000"/>
        </a:lnSpc>
        <a:spcBef>
          <a:spcPts val="698"/>
        </a:spcBef>
        <a:buFont typeface="Corbel" panose="020B0503020204020204" pitchFamily="34" charset="0"/>
        <a:buNone/>
        <a:defRPr sz="1200" kern="1200" spc="113" baseline="0">
          <a:solidFill>
            <a:schemeClr val="tx1">
              <a:lumMod val="75000"/>
              <a:lumOff val="25000"/>
            </a:schemeClr>
          </a:solidFill>
          <a:latin typeface="+mn-lt"/>
          <a:ea typeface="+mn-ea"/>
          <a:cs typeface="+mn-cs"/>
        </a:defRPr>
      </a:lvl2pPr>
      <a:lvl3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3pPr>
      <a:lvl4pPr marL="0" indent="-240030" algn="l" defTabSz="685800" rtl="0" eaLnBrk="1" latinLnBrk="0" hangingPunct="1">
        <a:lnSpc>
          <a:spcPct val="140000"/>
        </a:lnSpc>
        <a:spcBef>
          <a:spcPts val="698"/>
        </a:spcBef>
        <a:buFont typeface="Corbel" panose="020B0503020204020204" pitchFamily="34" charset="0"/>
        <a:buChar char="–"/>
        <a:defRPr sz="1050" kern="1200" spc="113" baseline="0">
          <a:solidFill>
            <a:schemeClr val="tx1">
              <a:lumMod val="75000"/>
              <a:lumOff val="25000"/>
            </a:schemeClr>
          </a:solidFill>
          <a:latin typeface="+mn-lt"/>
          <a:ea typeface="+mn-ea"/>
          <a:cs typeface="+mn-cs"/>
        </a:defRPr>
      </a:lvl4pPr>
      <a:lvl5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5pPr>
      <a:lvl6pPr marL="144018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EEBE5E-ACF1-EA87-8CFE-89BE8C6C76C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E0B1A34-B5B5-6CEA-130A-1C9B69208E9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7E4DDF3-72D6-19BF-714D-3D6F8009D13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9F6592-325C-ED43-B301-EEE812A65176}" type="datetimeFigureOut">
              <a:t>6/5/23</a:t>
            </a:fld>
            <a:endParaRPr lang="x-none"/>
          </a:p>
        </p:txBody>
      </p:sp>
      <p:sp>
        <p:nvSpPr>
          <p:cNvPr id="5" name="Footer Placeholder 4">
            <a:extLst>
              <a:ext uri="{FF2B5EF4-FFF2-40B4-BE49-F238E27FC236}">
                <a16:creationId xmlns:a16="http://schemas.microsoft.com/office/drawing/2014/main" xmlns="" id="{21483839-C5B8-592A-D512-D961B65951C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9BC9E423-2C2D-C785-B108-3FD03377178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9F9E50D-9FA3-634D-AAFC-BB8696787834}" type="slidenum">
              <a:t>‹#›</a:t>
            </a:fld>
            <a:endParaRPr lang="x-none"/>
          </a:p>
        </p:txBody>
      </p:sp>
    </p:spTree>
    <p:extLst>
      <p:ext uri="{BB962C8B-B14F-4D97-AF65-F5344CB8AC3E}">
        <p14:creationId xmlns:p14="http://schemas.microsoft.com/office/powerpoint/2010/main" val="11816621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D29499-002F-A3A5-8F2B-A6BF3B9A437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7A25510-57D1-C326-33B6-F4671FC13B4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71DB5559-4A55-8D37-26D8-EFA292D883E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7ED5B7-470A-B44E-BE52-36424105632F}" type="datetimeFigureOut">
              <a:t>6/5/23</a:t>
            </a:fld>
            <a:endParaRPr lang="x-none"/>
          </a:p>
        </p:txBody>
      </p:sp>
      <p:sp>
        <p:nvSpPr>
          <p:cNvPr id="5" name="Footer Placeholder 4">
            <a:extLst>
              <a:ext uri="{FF2B5EF4-FFF2-40B4-BE49-F238E27FC236}">
                <a16:creationId xmlns:a16="http://schemas.microsoft.com/office/drawing/2014/main" xmlns="" id="{08530CB0-7895-1834-7588-3F4C9C01218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EEBF7630-3DF2-3BDE-5F24-6836A684E35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258C49-7DCD-DF44-8047-F2947E1FECFA}" type="slidenum">
              <a:t>‹#›</a:t>
            </a:fld>
            <a:endParaRPr lang="x-none"/>
          </a:p>
        </p:txBody>
      </p:sp>
    </p:spTree>
    <p:extLst>
      <p:ext uri="{BB962C8B-B14F-4D97-AF65-F5344CB8AC3E}">
        <p14:creationId xmlns:p14="http://schemas.microsoft.com/office/powerpoint/2010/main" val="419132962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35"/>
          <p:cNvSpPr txBox="1">
            <a:spLocks noGrp="1"/>
          </p:cNvSpPr>
          <p:nvPr>
            <p:ph type="ctrTitle"/>
          </p:nvPr>
        </p:nvSpPr>
        <p:spPr>
          <a:xfrm>
            <a:off x="694625" y="1067725"/>
            <a:ext cx="3984600" cy="230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dirty="0" smtClean="0">
                <a:solidFill>
                  <a:schemeClr val="accent1"/>
                </a:solidFill>
                <a:latin typeface="iCiel Cadena" panose="02000503000000020004" pitchFamily="2" charset="77"/>
              </a:rPr>
              <a:t>BÀI 3: </a:t>
            </a:r>
            <a:r>
              <a:rPr lang="en" sz="4600" smtClean="0">
                <a:solidFill>
                  <a:schemeClr val="accent1"/>
                </a:solidFill>
                <a:latin typeface="iCiel Cadena" panose="02000503000000020004" pitchFamily="2" charset="77"/>
              </a:rPr>
              <a:t/>
            </a:r>
            <a:br>
              <a:rPr lang="en" sz="4600" smtClean="0">
                <a:solidFill>
                  <a:schemeClr val="accent1"/>
                </a:solidFill>
                <a:latin typeface="iCiel Cadena" panose="02000503000000020004" pitchFamily="2" charset="77"/>
              </a:rPr>
            </a:br>
            <a:r>
              <a:rPr lang="en" sz="4600" smtClean="0">
                <a:solidFill>
                  <a:schemeClr val="accent1"/>
                </a:solidFill>
                <a:latin typeface="iCiel Cadena" panose="02000503000000020004" pitchFamily="2" charset="77"/>
              </a:rPr>
              <a:t>QUAN TÂM</a:t>
            </a:r>
            <a:br>
              <a:rPr lang="en" sz="4600" smtClean="0">
                <a:solidFill>
                  <a:schemeClr val="accent1"/>
                </a:solidFill>
                <a:latin typeface="iCiel Cadena" panose="02000503000000020004" pitchFamily="2" charset="77"/>
              </a:rPr>
            </a:br>
            <a:r>
              <a:rPr lang="en" sz="4600" smtClean="0">
                <a:solidFill>
                  <a:schemeClr val="accent1"/>
                </a:solidFill>
                <a:latin typeface="iCiel Cadena" panose="02000503000000020004" pitchFamily="2" charset="77"/>
              </a:rPr>
              <a:t>CẢM THÔNG</a:t>
            </a:r>
            <a:r>
              <a:rPr lang="en" sz="4600" dirty="0">
                <a:solidFill>
                  <a:schemeClr val="accent1"/>
                </a:solidFill>
                <a:latin typeface="iCiel Cadena" panose="02000503000000020004" pitchFamily="2" charset="77"/>
              </a:rPr>
              <a:t/>
            </a:r>
            <a:br>
              <a:rPr lang="en" sz="4600" dirty="0">
                <a:solidFill>
                  <a:schemeClr val="accent1"/>
                </a:solidFill>
                <a:latin typeface="iCiel Cadena" panose="02000503000000020004" pitchFamily="2" charset="77"/>
              </a:rPr>
            </a:br>
            <a:r>
              <a:rPr lang="en" sz="4600" dirty="0">
                <a:solidFill>
                  <a:schemeClr val="accent1"/>
                </a:solidFill>
                <a:latin typeface="iCiel Cadena" panose="02000503000000020004" pitchFamily="2" charset="77"/>
              </a:rPr>
              <a:t>VÀ CHIA SẺ</a:t>
            </a:r>
            <a:endParaRPr sz="4600" dirty="0">
              <a:latin typeface="iCiel Cadena" panose="02000503000000020004" pitchFamily="2" charset="77"/>
            </a:endParaRPr>
          </a:p>
        </p:txBody>
      </p:sp>
      <p:grpSp>
        <p:nvGrpSpPr>
          <p:cNvPr id="1138" name="Google Shape;1138;p35"/>
          <p:cNvGrpSpPr/>
          <p:nvPr/>
        </p:nvGrpSpPr>
        <p:grpSpPr>
          <a:xfrm>
            <a:off x="4783570" y="630000"/>
            <a:ext cx="3825628" cy="3743803"/>
            <a:chOff x="2859190" y="326184"/>
            <a:chExt cx="4091143" cy="4003639"/>
          </a:xfrm>
        </p:grpSpPr>
        <p:sp>
          <p:nvSpPr>
            <p:cNvPr id="1139" name="Google Shape;1139;p35"/>
            <p:cNvSpPr/>
            <p:nvPr/>
          </p:nvSpPr>
          <p:spPr>
            <a:xfrm>
              <a:off x="3998307" y="981357"/>
              <a:ext cx="320165" cy="1042356"/>
            </a:xfrm>
            <a:custGeom>
              <a:avLst/>
              <a:gdLst/>
              <a:ahLst/>
              <a:cxnLst/>
              <a:rect l="l" t="t" r="r" b="b"/>
              <a:pathLst>
                <a:path w="6997" h="22780" extrusionOk="0">
                  <a:moveTo>
                    <a:pt x="1668" y="1"/>
                  </a:moveTo>
                  <a:lnTo>
                    <a:pt x="1424" y="82"/>
                  </a:lnTo>
                  <a:lnTo>
                    <a:pt x="1221" y="204"/>
                  </a:lnTo>
                  <a:lnTo>
                    <a:pt x="1018" y="367"/>
                  </a:lnTo>
                  <a:lnTo>
                    <a:pt x="814" y="570"/>
                  </a:lnTo>
                  <a:lnTo>
                    <a:pt x="692" y="814"/>
                  </a:lnTo>
                  <a:lnTo>
                    <a:pt x="448" y="1302"/>
                  </a:lnTo>
                  <a:lnTo>
                    <a:pt x="285" y="1831"/>
                  </a:lnTo>
                  <a:lnTo>
                    <a:pt x="123" y="2441"/>
                  </a:lnTo>
                  <a:lnTo>
                    <a:pt x="41" y="3092"/>
                  </a:lnTo>
                  <a:lnTo>
                    <a:pt x="1" y="3377"/>
                  </a:lnTo>
                  <a:lnTo>
                    <a:pt x="41" y="3702"/>
                  </a:lnTo>
                  <a:lnTo>
                    <a:pt x="41" y="4028"/>
                  </a:lnTo>
                  <a:lnTo>
                    <a:pt x="123" y="4353"/>
                  </a:lnTo>
                  <a:lnTo>
                    <a:pt x="204" y="4719"/>
                  </a:lnTo>
                  <a:lnTo>
                    <a:pt x="326" y="5085"/>
                  </a:lnTo>
                  <a:lnTo>
                    <a:pt x="611" y="5817"/>
                  </a:lnTo>
                  <a:lnTo>
                    <a:pt x="895" y="6550"/>
                  </a:lnTo>
                  <a:lnTo>
                    <a:pt x="1140" y="7322"/>
                  </a:lnTo>
                  <a:lnTo>
                    <a:pt x="1221" y="7689"/>
                  </a:lnTo>
                  <a:lnTo>
                    <a:pt x="1302" y="8055"/>
                  </a:lnTo>
                  <a:lnTo>
                    <a:pt x="1343" y="8461"/>
                  </a:lnTo>
                  <a:lnTo>
                    <a:pt x="1343" y="8868"/>
                  </a:lnTo>
                  <a:lnTo>
                    <a:pt x="1343" y="9234"/>
                  </a:lnTo>
                  <a:lnTo>
                    <a:pt x="1262" y="9641"/>
                  </a:lnTo>
                  <a:lnTo>
                    <a:pt x="1099" y="10414"/>
                  </a:lnTo>
                  <a:lnTo>
                    <a:pt x="651" y="11919"/>
                  </a:lnTo>
                  <a:lnTo>
                    <a:pt x="489" y="12610"/>
                  </a:lnTo>
                  <a:lnTo>
                    <a:pt x="367" y="13343"/>
                  </a:lnTo>
                  <a:lnTo>
                    <a:pt x="326" y="13668"/>
                  </a:lnTo>
                  <a:lnTo>
                    <a:pt x="367" y="14034"/>
                  </a:lnTo>
                  <a:lnTo>
                    <a:pt x="407" y="14400"/>
                  </a:lnTo>
                  <a:lnTo>
                    <a:pt x="448" y="14766"/>
                  </a:lnTo>
                  <a:lnTo>
                    <a:pt x="570" y="15092"/>
                  </a:lnTo>
                  <a:lnTo>
                    <a:pt x="733" y="15417"/>
                  </a:lnTo>
                  <a:lnTo>
                    <a:pt x="1099" y="16027"/>
                  </a:lnTo>
                  <a:lnTo>
                    <a:pt x="1465" y="16637"/>
                  </a:lnTo>
                  <a:lnTo>
                    <a:pt x="1628" y="16922"/>
                  </a:lnTo>
                  <a:lnTo>
                    <a:pt x="1750" y="17288"/>
                  </a:lnTo>
                  <a:lnTo>
                    <a:pt x="1790" y="17654"/>
                  </a:lnTo>
                  <a:lnTo>
                    <a:pt x="1831" y="18020"/>
                  </a:lnTo>
                  <a:lnTo>
                    <a:pt x="1790" y="18386"/>
                  </a:lnTo>
                  <a:lnTo>
                    <a:pt x="1750" y="18793"/>
                  </a:lnTo>
                  <a:lnTo>
                    <a:pt x="1628" y="19525"/>
                  </a:lnTo>
                  <a:lnTo>
                    <a:pt x="1546" y="20257"/>
                  </a:lnTo>
                  <a:lnTo>
                    <a:pt x="1506" y="20583"/>
                  </a:lnTo>
                  <a:lnTo>
                    <a:pt x="1546" y="20908"/>
                  </a:lnTo>
                  <a:lnTo>
                    <a:pt x="1587" y="21193"/>
                  </a:lnTo>
                  <a:lnTo>
                    <a:pt x="1668" y="21518"/>
                  </a:lnTo>
                  <a:lnTo>
                    <a:pt x="1750" y="21803"/>
                  </a:lnTo>
                  <a:lnTo>
                    <a:pt x="1912" y="22047"/>
                  </a:lnTo>
                  <a:lnTo>
                    <a:pt x="2116" y="22291"/>
                  </a:lnTo>
                  <a:lnTo>
                    <a:pt x="2360" y="22495"/>
                  </a:lnTo>
                  <a:lnTo>
                    <a:pt x="2563" y="22617"/>
                  </a:lnTo>
                  <a:lnTo>
                    <a:pt x="2807" y="22698"/>
                  </a:lnTo>
                  <a:lnTo>
                    <a:pt x="3051" y="22739"/>
                  </a:lnTo>
                  <a:lnTo>
                    <a:pt x="3295" y="22779"/>
                  </a:lnTo>
                  <a:lnTo>
                    <a:pt x="3580" y="22739"/>
                  </a:lnTo>
                  <a:lnTo>
                    <a:pt x="3784" y="22698"/>
                  </a:lnTo>
                  <a:lnTo>
                    <a:pt x="4028" y="22576"/>
                  </a:lnTo>
                  <a:lnTo>
                    <a:pt x="4190" y="22373"/>
                  </a:lnTo>
                  <a:lnTo>
                    <a:pt x="4394" y="22129"/>
                  </a:lnTo>
                  <a:lnTo>
                    <a:pt x="4516" y="21844"/>
                  </a:lnTo>
                  <a:lnTo>
                    <a:pt x="4556" y="21518"/>
                  </a:lnTo>
                  <a:lnTo>
                    <a:pt x="4597" y="21193"/>
                  </a:lnTo>
                  <a:lnTo>
                    <a:pt x="4597" y="20502"/>
                  </a:lnTo>
                  <a:lnTo>
                    <a:pt x="4597" y="19891"/>
                  </a:lnTo>
                  <a:lnTo>
                    <a:pt x="4638" y="19485"/>
                  </a:lnTo>
                  <a:lnTo>
                    <a:pt x="4719" y="19119"/>
                  </a:lnTo>
                  <a:lnTo>
                    <a:pt x="4963" y="18386"/>
                  </a:lnTo>
                  <a:lnTo>
                    <a:pt x="5289" y="17695"/>
                  </a:lnTo>
                  <a:lnTo>
                    <a:pt x="5655" y="17003"/>
                  </a:lnTo>
                  <a:lnTo>
                    <a:pt x="6061" y="16393"/>
                  </a:lnTo>
                  <a:lnTo>
                    <a:pt x="6468" y="15783"/>
                  </a:lnTo>
                  <a:lnTo>
                    <a:pt x="6631" y="15458"/>
                  </a:lnTo>
                  <a:lnTo>
                    <a:pt x="6753" y="15092"/>
                  </a:lnTo>
                  <a:lnTo>
                    <a:pt x="6875" y="14766"/>
                  </a:lnTo>
                  <a:lnTo>
                    <a:pt x="6956" y="14400"/>
                  </a:lnTo>
                  <a:lnTo>
                    <a:pt x="6997" y="14075"/>
                  </a:lnTo>
                  <a:lnTo>
                    <a:pt x="6956" y="13831"/>
                  </a:lnTo>
                  <a:lnTo>
                    <a:pt x="6916" y="13546"/>
                  </a:lnTo>
                  <a:lnTo>
                    <a:pt x="6875" y="13261"/>
                  </a:lnTo>
                  <a:lnTo>
                    <a:pt x="6753" y="13017"/>
                  </a:lnTo>
                  <a:lnTo>
                    <a:pt x="6631" y="12773"/>
                  </a:lnTo>
                  <a:lnTo>
                    <a:pt x="6468" y="12529"/>
                  </a:lnTo>
                  <a:lnTo>
                    <a:pt x="6305" y="12326"/>
                  </a:lnTo>
                  <a:lnTo>
                    <a:pt x="5939" y="11919"/>
                  </a:lnTo>
                  <a:lnTo>
                    <a:pt x="5573" y="11553"/>
                  </a:lnTo>
                  <a:lnTo>
                    <a:pt x="5207" y="11227"/>
                  </a:lnTo>
                  <a:lnTo>
                    <a:pt x="4841" y="10821"/>
                  </a:lnTo>
                  <a:lnTo>
                    <a:pt x="4678" y="10617"/>
                  </a:lnTo>
                  <a:lnTo>
                    <a:pt x="4516" y="10373"/>
                  </a:lnTo>
                  <a:lnTo>
                    <a:pt x="4394" y="10129"/>
                  </a:lnTo>
                  <a:lnTo>
                    <a:pt x="4312" y="9885"/>
                  </a:lnTo>
                  <a:lnTo>
                    <a:pt x="4272" y="9641"/>
                  </a:lnTo>
                  <a:lnTo>
                    <a:pt x="4272" y="9397"/>
                  </a:lnTo>
                  <a:lnTo>
                    <a:pt x="4312" y="9112"/>
                  </a:lnTo>
                  <a:lnTo>
                    <a:pt x="4353" y="8828"/>
                  </a:lnTo>
                  <a:lnTo>
                    <a:pt x="4556" y="8258"/>
                  </a:lnTo>
                  <a:lnTo>
                    <a:pt x="4760" y="7689"/>
                  </a:lnTo>
                  <a:lnTo>
                    <a:pt x="4841" y="7404"/>
                  </a:lnTo>
                  <a:lnTo>
                    <a:pt x="4922" y="7119"/>
                  </a:lnTo>
                  <a:lnTo>
                    <a:pt x="4922" y="6834"/>
                  </a:lnTo>
                  <a:lnTo>
                    <a:pt x="4922" y="6509"/>
                  </a:lnTo>
                  <a:lnTo>
                    <a:pt x="4841" y="6265"/>
                  </a:lnTo>
                  <a:lnTo>
                    <a:pt x="4719" y="6021"/>
                  </a:lnTo>
                  <a:lnTo>
                    <a:pt x="4597" y="5817"/>
                  </a:lnTo>
                  <a:lnTo>
                    <a:pt x="4434" y="5614"/>
                  </a:lnTo>
                  <a:lnTo>
                    <a:pt x="4028" y="5289"/>
                  </a:lnTo>
                  <a:lnTo>
                    <a:pt x="3621" y="4963"/>
                  </a:lnTo>
                  <a:lnTo>
                    <a:pt x="3173" y="4679"/>
                  </a:lnTo>
                  <a:lnTo>
                    <a:pt x="2970" y="4475"/>
                  </a:lnTo>
                  <a:lnTo>
                    <a:pt x="2807" y="4312"/>
                  </a:lnTo>
                  <a:lnTo>
                    <a:pt x="2726" y="4150"/>
                  </a:lnTo>
                  <a:lnTo>
                    <a:pt x="2645" y="3987"/>
                  </a:lnTo>
                  <a:lnTo>
                    <a:pt x="2563" y="3662"/>
                  </a:lnTo>
                  <a:lnTo>
                    <a:pt x="2523" y="3296"/>
                  </a:lnTo>
                  <a:lnTo>
                    <a:pt x="2563" y="2970"/>
                  </a:lnTo>
                  <a:lnTo>
                    <a:pt x="2685" y="2401"/>
                  </a:lnTo>
                  <a:lnTo>
                    <a:pt x="2767" y="1872"/>
                  </a:lnTo>
                  <a:lnTo>
                    <a:pt x="2807" y="1587"/>
                  </a:lnTo>
                  <a:lnTo>
                    <a:pt x="2807" y="1302"/>
                  </a:lnTo>
                  <a:lnTo>
                    <a:pt x="2767" y="1018"/>
                  </a:lnTo>
                  <a:lnTo>
                    <a:pt x="2685" y="733"/>
                  </a:lnTo>
                  <a:lnTo>
                    <a:pt x="2604" y="570"/>
                  </a:lnTo>
                  <a:lnTo>
                    <a:pt x="2482" y="367"/>
                  </a:lnTo>
                  <a:lnTo>
                    <a:pt x="2360" y="204"/>
                  </a:lnTo>
                  <a:lnTo>
                    <a:pt x="2197" y="123"/>
                  </a:lnTo>
                  <a:lnTo>
                    <a:pt x="2034" y="41"/>
                  </a:lnTo>
                  <a:lnTo>
                    <a:pt x="1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3627936" y="689142"/>
              <a:ext cx="240135" cy="141528"/>
            </a:xfrm>
            <a:custGeom>
              <a:avLst/>
              <a:gdLst/>
              <a:ahLst/>
              <a:cxnLst/>
              <a:rect l="l" t="t" r="r" b="b"/>
              <a:pathLst>
                <a:path w="5248" h="3093" extrusionOk="0">
                  <a:moveTo>
                    <a:pt x="1668" y="1"/>
                  </a:moveTo>
                  <a:lnTo>
                    <a:pt x="1342" y="41"/>
                  </a:lnTo>
                  <a:lnTo>
                    <a:pt x="1098" y="82"/>
                  </a:lnTo>
                  <a:lnTo>
                    <a:pt x="854" y="163"/>
                  </a:lnTo>
                  <a:lnTo>
                    <a:pt x="610" y="285"/>
                  </a:lnTo>
                  <a:lnTo>
                    <a:pt x="366" y="448"/>
                  </a:lnTo>
                  <a:lnTo>
                    <a:pt x="203" y="651"/>
                  </a:lnTo>
                  <a:lnTo>
                    <a:pt x="81" y="896"/>
                  </a:lnTo>
                  <a:lnTo>
                    <a:pt x="0" y="1140"/>
                  </a:lnTo>
                  <a:lnTo>
                    <a:pt x="0" y="1424"/>
                  </a:lnTo>
                  <a:lnTo>
                    <a:pt x="81" y="1709"/>
                  </a:lnTo>
                  <a:lnTo>
                    <a:pt x="203" y="1953"/>
                  </a:lnTo>
                  <a:lnTo>
                    <a:pt x="366" y="2197"/>
                  </a:lnTo>
                  <a:lnTo>
                    <a:pt x="610" y="2360"/>
                  </a:lnTo>
                  <a:lnTo>
                    <a:pt x="854" y="2482"/>
                  </a:lnTo>
                  <a:lnTo>
                    <a:pt x="1139" y="2604"/>
                  </a:lnTo>
                  <a:lnTo>
                    <a:pt x="1383" y="2685"/>
                  </a:lnTo>
                  <a:lnTo>
                    <a:pt x="1668" y="2726"/>
                  </a:lnTo>
                  <a:lnTo>
                    <a:pt x="2441" y="2807"/>
                  </a:lnTo>
                  <a:lnTo>
                    <a:pt x="3213" y="2889"/>
                  </a:lnTo>
                  <a:lnTo>
                    <a:pt x="4800" y="2889"/>
                  </a:lnTo>
                  <a:lnTo>
                    <a:pt x="4881" y="3011"/>
                  </a:lnTo>
                  <a:lnTo>
                    <a:pt x="4922" y="3092"/>
                  </a:lnTo>
                  <a:lnTo>
                    <a:pt x="5125" y="3092"/>
                  </a:lnTo>
                  <a:lnTo>
                    <a:pt x="5207" y="3051"/>
                  </a:lnTo>
                  <a:lnTo>
                    <a:pt x="5247" y="2970"/>
                  </a:lnTo>
                  <a:lnTo>
                    <a:pt x="5247" y="2889"/>
                  </a:lnTo>
                  <a:lnTo>
                    <a:pt x="5207" y="2807"/>
                  </a:lnTo>
                  <a:lnTo>
                    <a:pt x="5166" y="2726"/>
                  </a:lnTo>
                  <a:lnTo>
                    <a:pt x="5207" y="2645"/>
                  </a:lnTo>
                  <a:lnTo>
                    <a:pt x="5166" y="2563"/>
                  </a:lnTo>
                  <a:lnTo>
                    <a:pt x="5125" y="2482"/>
                  </a:lnTo>
                  <a:lnTo>
                    <a:pt x="5003" y="2482"/>
                  </a:lnTo>
                  <a:lnTo>
                    <a:pt x="4678" y="1994"/>
                  </a:lnTo>
                  <a:lnTo>
                    <a:pt x="4352" y="1506"/>
                  </a:lnTo>
                  <a:lnTo>
                    <a:pt x="3946" y="1058"/>
                  </a:lnTo>
                  <a:lnTo>
                    <a:pt x="3498" y="692"/>
                  </a:lnTo>
                  <a:lnTo>
                    <a:pt x="3051" y="367"/>
                  </a:lnTo>
                  <a:lnTo>
                    <a:pt x="2766" y="245"/>
                  </a:lnTo>
                  <a:lnTo>
                    <a:pt x="2522" y="123"/>
                  </a:lnTo>
                  <a:lnTo>
                    <a:pt x="2237" y="41"/>
                  </a:lnTo>
                  <a:lnTo>
                    <a:pt x="1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3853115" y="596069"/>
              <a:ext cx="169440" cy="167564"/>
            </a:xfrm>
            <a:custGeom>
              <a:avLst/>
              <a:gdLst/>
              <a:ahLst/>
              <a:cxnLst/>
              <a:rect l="l" t="t" r="r" b="b"/>
              <a:pathLst>
                <a:path w="3703" h="3662" extrusionOk="0">
                  <a:moveTo>
                    <a:pt x="2645" y="1"/>
                  </a:moveTo>
                  <a:lnTo>
                    <a:pt x="2401" y="42"/>
                  </a:lnTo>
                  <a:lnTo>
                    <a:pt x="2157" y="164"/>
                  </a:lnTo>
                  <a:lnTo>
                    <a:pt x="1953" y="326"/>
                  </a:lnTo>
                  <a:lnTo>
                    <a:pt x="1750" y="489"/>
                  </a:lnTo>
                  <a:lnTo>
                    <a:pt x="1547" y="692"/>
                  </a:lnTo>
                  <a:lnTo>
                    <a:pt x="1221" y="1058"/>
                  </a:lnTo>
                  <a:lnTo>
                    <a:pt x="855" y="1587"/>
                  </a:lnTo>
                  <a:lnTo>
                    <a:pt x="570" y="2116"/>
                  </a:lnTo>
                  <a:lnTo>
                    <a:pt x="286" y="2645"/>
                  </a:lnTo>
                  <a:lnTo>
                    <a:pt x="82" y="3255"/>
                  </a:lnTo>
                  <a:lnTo>
                    <a:pt x="82" y="3296"/>
                  </a:lnTo>
                  <a:lnTo>
                    <a:pt x="42" y="3336"/>
                  </a:lnTo>
                  <a:lnTo>
                    <a:pt x="1" y="3418"/>
                  </a:lnTo>
                  <a:lnTo>
                    <a:pt x="42" y="3540"/>
                  </a:lnTo>
                  <a:lnTo>
                    <a:pt x="123" y="3621"/>
                  </a:lnTo>
                  <a:lnTo>
                    <a:pt x="164" y="3662"/>
                  </a:lnTo>
                  <a:lnTo>
                    <a:pt x="245" y="3662"/>
                  </a:lnTo>
                  <a:lnTo>
                    <a:pt x="814" y="3499"/>
                  </a:lnTo>
                  <a:lnTo>
                    <a:pt x="1343" y="3336"/>
                  </a:lnTo>
                  <a:lnTo>
                    <a:pt x="1831" y="3092"/>
                  </a:lnTo>
                  <a:lnTo>
                    <a:pt x="2319" y="2807"/>
                  </a:lnTo>
                  <a:lnTo>
                    <a:pt x="2767" y="2523"/>
                  </a:lnTo>
                  <a:lnTo>
                    <a:pt x="3174" y="2197"/>
                  </a:lnTo>
                  <a:lnTo>
                    <a:pt x="3336" y="2035"/>
                  </a:lnTo>
                  <a:lnTo>
                    <a:pt x="3499" y="1831"/>
                  </a:lnTo>
                  <a:lnTo>
                    <a:pt x="3621" y="1587"/>
                  </a:lnTo>
                  <a:lnTo>
                    <a:pt x="3702" y="1343"/>
                  </a:lnTo>
                  <a:lnTo>
                    <a:pt x="3702" y="1140"/>
                  </a:lnTo>
                  <a:lnTo>
                    <a:pt x="3702" y="896"/>
                  </a:lnTo>
                  <a:lnTo>
                    <a:pt x="3662" y="692"/>
                  </a:lnTo>
                  <a:lnTo>
                    <a:pt x="3580" y="489"/>
                  </a:lnTo>
                  <a:lnTo>
                    <a:pt x="3458" y="326"/>
                  </a:lnTo>
                  <a:lnTo>
                    <a:pt x="3296" y="164"/>
                  </a:lnTo>
                  <a:lnTo>
                    <a:pt x="3133" y="82"/>
                  </a:lnTo>
                  <a:lnTo>
                    <a:pt x="2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3702386" y="916243"/>
              <a:ext cx="154523" cy="141482"/>
            </a:xfrm>
            <a:custGeom>
              <a:avLst/>
              <a:gdLst/>
              <a:ahLst/>
              <a:cxnLst/>
              <a:rect l="l" t="t" r="r" b="b"/>
              <a:pathLst>
                <a:path w="3377" h="3092" extrusionOk="0">
                  <a:moveTo>
                    <a:pt x="1017" y="0"/>
                  </a:moveTo>
                  <a:lnTo>
                    <a:pt x="854" y="41"/>
                  </a:lnTo>
                  <a:lnTo>
                    <a:pt x="651" y="122"/>
                  </a:lnTo>
                  <a:lnTo>
                    <a:pt x="488" y="244"/>
                  </a:lnTo>
                  <a:lnTo>
                    <a:pt x="326" y="366"/>
                  </a:lnTo>
                  <a:lnTo>
                    <a:pt x="203" y="529"/>
                  </a:lnTo>
                  <a:lnTo>
                    <a:pt x="122" y="692"/>
                  </a:lnTo>
                  <a:lnTo>
                    <a:pt x="41" y="854"/>
                  </a:lnTo>
                  <a:lnTo>
                    <a:pt x="0" y="1058"/>
                  </a:lnTo>
                  <a:lnTo>
                    <a:pt x="0" y="1261"/>
                  </a:lnTo>
                  <a:lnTo>
                    <a:pt x="41" y="1464"/>
                  </a:lnTo>
                  <a:lnTo>
                    <a:pt x="122" y="1627"/>
                  </a:lnTo>
                  <a:lnTo>
                    <a:pt x="244" y="1790"/>
                  </a:lnTo>
                  <a:lnTo>
                    <a:pt x="366" y="1953"/>
                  </a:lnTo>
                  <a:lnTo>
                    <a:pt x="529" y="2075"/>
                  </a:lnTo>
                  <a:lnTo>
                    <a:pt x="895" y="2278"/>
                  </a:lnTo>
                  <a:lnTo>
                    <a:pt x="1424" y="2522"/>
                  </a:lnTo>
                  <a:lnTo>
                    <a:pt x="1993" y="2725"/>
                  </a:lnTo>
                  <a:lnTo>
                    <a:pt x="2563" y="2929"/>
                  </a:lnTo>
                  <a:lnTo>
                    <a:pt x="3132" y="3092"/>
                  </a:lnTo>
                  <a:lnTo>
                    <a:pt x="3214" y="3092"/>
                  </a:lnTo>
                  <a:lnTo>
                    <a:pt x="3295" y="3051"/>
                  </a:lnTo>
                  <a:lnTo>
                    <a:pt x="3336" y="3010"/>
                  </a:lnTo>
                  <a:lnTo>
                    <a:pt x="3376" y="2929"/>
                  </a:lnTo>
                  <a:lnTo>
                    <a:pt x="3376" y="2888"/>
                  </a:lnTo>
                  <a:lnTo>
                    <a:pt x="3376" y="2807"/>
                  </a:lnTo>
                  <a:lnTo>
                    <a:pt x="3336" y="2725"/>
                  </a:lnTo>
                  <a:lnTo>
                    <a:pt x="3254" y="2725"/>
                  </a:lnTo>
                  <a:lnTo>
                    <a:pt x="3173" y="2685"/>
                  </a:lnTo>
                  <a:lnTo>
                    <a:pt x="3254" y="2644"/>
                  </a:lnTo>
                  <a:lnTo>
                    <a:pt x="3295" y="2603"/>
                  </a:lnTo>
                  <a:lnTo>
                    <a:pt x="3336" y="2522"/>
                  </a:lnTo>
                  <a:lnTo>
                    <a:pt x="3336" y="2441"/>
                  </a:lnTo>
                  <a:lnTo>
                    <a:pt x="3173" y="1993"/>
                  </a:lnTo>
                  <a:lnTo>
                    <a:pt x="3051" y="1505"/>
                  </a:lnTo>
                  <a:lnTo>
                    <a:pt x="2807" y="1058"/>
                  </a:lnTo>
                  <a:lnTo>
                    <a:pt x="2563" y="692"/>
                  </a:lnTo>
                  <a:lnTo>
                    <a:pt x="2237" y="366"/>
                  </a:lnTo>
                  <a:lnTo>
                    <a:pt x="2075" y="244"/>
                  </a:lnTo>
                  <a:lnTo>
                    <a:pt x="1871" y="163"/>
                  </a:lnTo>
                  <a:lnTo>
                    <a:pt x="1668" y="81"/>
                  </a:lnTo>
                  <a:lnTo>
                    <a:pt x="1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3873615" y="923655"/>
              <a:ext cx="139652" cy="221558"/>
            </a:xfrm>
            <a:custGeom>
              <a:avLst/>
              <a:gdLst/>
              <a:ahLst/>
              <a:cxnLst/>
              <a:rect l="l" t="t" r="r" b="b"/>
              <a:pathLst>
                <a:path w="3052" h="4842" extrusionOk="0">
                  <a:moveTo>
                    <a:pt x="2115" y="1"/>
                  </a:moveTo>
                  <a:lnTo>
                    <a:pt x="1871" y="42"/>
                  </a:lnTo>
                  <a:lnTo>
                    <a:pt x="1627" y="164"/>
                  </a:lnTo>
                  <a:lnTo>
                    <a:pt x="1424" y="326"/>
                  </a:lnTo>
                  <a:lnTo>
                    <a:pt x="1221" y="530"/>
                  </a:lnTo>
                  <a:lnTo>
                    <a:pt x="855" y="977"/>
                  </a:lnTo>
                  <a:lnTo>
                    <a:pt x="570" y="1465"/>
                  </a:lnTo>
                  <a:lnTo>
                    <a:pt x="326" y="1994"/>
                  </a:lnTo>
                  <a:lnTo>
                    <a:pt x="122" y="2604"/>
                  </a:lnTo>
                  <a:lnTo>
                    <a:pt x="41" y="3255"/>
                  </a:lnTo>
                  <a:lnTo>
                    <a:pt x="0" y="3906"/>
                  </a:lnTo>
                  <a:lnTo>
                    <a:pt x="82" y="4557"/>
                  </a:lnTo>
                  <a:lnTo>
                    <a:pt x="82" y="4638"/>
                  </a:lnTo>
                  <a:lnTo>
                    <a:pt x="122" y="4719"/>
                  </a:lnTo>
                  <a:lnTo>
                    <a:pt x="163" y="4801"/>
                  </a:lnTo>
                  <a:lnTo>
                    <a:pt x="285" y="4841"/>
                  </a:lnTo>
                  <a:lnTo>
                    <a:pt x="366" y="4801"/>
                  </a:lnTo>
                  <a:lnTo>
                    <a:pt x="895" y="4435"/>
                  </a:lnTo>
                  <a:lnTo>
                    <a:pt x="1343" y="4028"/>
                  </a:lnTo>
                  <a:lnTo>
                    <a:pt x="1790" y="3621"/>
                  </a:lnTo>
                  <a:lnTo>
                    <a:pt x="2197" y="3133"/>
                  </a:lnTo>
                  <a:lnTo>
                    <a:pt x="2522" y="2645"/>
                  </a:lnTo>
                  <a:lnTo>
                    <a:pt x="2807" y="2116"/>
                  </a:lnTo>
                  <a:lnTo>
                    <a:pt x="2888" y="1831"/>
                  </a:lnTo>
                  <a:lnTo>
                    <a:pt x="2970" y="1547"/>
                  </a:lnTo>
                  <a:lnTo>
                    <a:pt x="3010" y="1221"/>
                  </a:lnTo>
                  <a:lnTo>
                    <a:pt x="3051" y="936"/>
                  </a:lnTo>
                  <a:lnTo>
                    <a:pt x="3010" y="692"/>
                  </a:lnTo>
                  <a:lnTo>
                    <a:pt x="2929" y="448"/>
                  </a:lnTo>
                  <a:lnTo>
                    <a:pt x="2807" y="245"/>
                  </a:lnTo>
                  <a:lnTo>
                    <a:pt x="2604" y="123"/>
                  </a:lnTo>
                  <a:lnTo>
                    <a:pt x="23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3761918" y="1163797"/>
              <a:ext cx="175022" cy="145189"/>
            </a:xfrm>
            <a:custGeom>
              <a:avLst/>
              <a:gdLst/>
              <a:ahLst/>
              <a:cxnLst/>
              <a:rect l="l" t="t" r="r" b="b"/>
              <a:pathLst>
                <a:path w="3825" h="3173" extrusionOk="0">
                  <a:moveTo>
                    <a:pt x="692" y="0"/>
                  </a:moveTo>
                  <a:lnTo>
                    <a:pt x="489" y="81"/>
                  </a:lnTo>
                  <a:lnTo>
                    <a:pt x="285" y="203"/>
                  </a:lnTo>
                  <a:lnTo>
                    <a:pt x="163" y="366"/>
                  </a:lnTo>
                  <a:lnTo>
                    <a:pt x="41" y="610"/>
                  </a:lnTo>
                  <a:lnTo>
                    <a:pt x="1" y="814"/>
                  </a:lnTo>
                  <a:lnTo>
                    <a:pt x="41" y="1058"/>
                  </a:lnTo>
                  <a:lnTo>
                    <a:pt x="123" y="1261"/>
                  </a:lnTo>
                  <a:lnTo>
                    <a:pt x="245" y="1505"/>
                  </a:lnTo>
                  <a:lnTo>
                    <a:pt x="367" y="1708"/>
                  </a:lnTo>
                  <a:lnTo>
                    <a:pt x="692" y="2075"/>
                  </a:lnTo>
                  <a:lnTo>
                    <a:pt x="1099" y="2359"/>
                  </a:lnTo>
                  <a:lnTo>
                    <a:pt x="1506" y="2644"/>
                  </a:lnTo>
                  <a:lnTo>
                    <a:pt x="1994" y="2888"/>
                  </a:lnTo>
                  <a:lnTo>
                    <a:pt x="2523" y="3051"/>
                  </a:lnTo>
                  <a:lnTo>
                    <a:pt x="3051" y="3132"/>
                  </a:lnTo>
                  <a:lnTo>
                    <a:pt x="3621" y="3173"/>
                  </a:lnTo>
                  <a:lnTo>
                    <a:pt x="3702" y="3173"/>
                  </a:lnTo>
                  <a:lnTo>
                    <a:pt x="3743" y="3132"/>
                  </a:lnTo>
                  <a:lnTo>
                    <a:pt x="3824" y="3010"/>
                  </a:lnTo>
                  <a:lnTo>
                    <a:pt x="3824" y="2888"/>
                  </a:lnTo>
                  <a:lnTo>
                    <a:pt x="3743" y="2807"/>
                  </a:lnTo>
                  <a:lnTo>
                    <a:pt x="3784" y="2725"/>
                  </a:lnTo>
                  <a:lnTo>
                    <a:pt x="3784" y="2603"/>
                  </a:lnTo>
                  <a:lnTo>
                    <a:pt x="3540" y="2115"/>
                  </a:lnTo>
                  <a:lnTo>
                    <a:pt x="3255" y="1708"/>
                  </a:lnTo>
                  <a:lnTo>
                    <a:pt x="2970" y="1302"/>
                  </a:lnTo>
                  <a:lnTo>
                    <a:pt x="2604" y="895"/>
                  </a:lnTo>
                  <a:lnTo>
                    <a:pt x="2279" y="570"/>
                  </a:lnTo>
                  <a:lnTo>
                    <a:pt x="1831" y="285"/>
                  </a:lnTo>
                  <a:lnTo>
                    <a:pt x="1628" y="122"/>
                  </a:lnTo>
                  <a:lnTo>
                    <a:pt x="1384" y="41"/>
                  </a:lnTo>
                  <a:lnTo>
                    <a:pt x="1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3938729" y="1305238"/>
              <a:ext cx="186187" cy="141482"/>
            </a:xfrm>
            <a:custGeom>
              <a:avLst/>
              <a:gdLst/>
              <a:ahLst/>
              <a:cxnLst/>
              <a:rect l="l" t="t" r="r" b="b"/>
              <a:pathLst>
                <a:path w="4069" h="3092" extrusionOk="0">
                  <a:moveTo>
                    <a:pt x="2767" y="0"/>
                  </a:moveTo>
                  <a:lnTo>
                    <a:pt x="2523" y="82"/>
                  </a:lnTo>
                  <a:lnTo>
                    <a:pt x="2279" y="204"/>
                  </a:lnTo>
                  <a:lnTo>
                    <a:pt x="1831" y="489"/>
                  </a:lnTo>
                  <a:lnTo>
                    <a:pt x="1425" y="814"/>
                  </a:lnTo>
                  <a:lnTo>
                    <a:pt x="1059" y="1221"/>
                  </a:lnTo>
                  <a:lnTo>
                    <a:pt x="733" y="1668"/>
                  </a:lnTo>
                  <a:lnTo>
                    <a:pt x="489" y="2116"/>
                  </a:lnTo>
                  <a:lnTo>
                    <a:pt x="286" y="2604"/>
                  </a:lnTo>
                  <a:lnTo>
                    <a:pt x="164" y="2604"/>
                  </a:lnTo>
                  <a:lnTo>
                    <a:pt x="123" y="2644"/>
                  </a:lnTo>
                  <a:lnTo>
                    <a:pt x="42" y="2685"/>
                  </a:lnTo>
                  <a:lnTo>
                    <a:pt x="1" y="2766"/>
                  </a:lnTo>
                  <a:lnTo>
                    <a:pt x="1" y="2848"/>
                  </a:lnTo>
                  <a:lnTo>
                    <a:pt x="42" y="2929"/>
                  </a:lnTo>
                  <a:lnTo>
                    <a:pt x="82" y="2970"/>
                  </a:lnTo>
                  <a:lnTo>
                    <a:pt x="164" y="3010"/>
                  </a:lnTo>
                  <a:lnTo>
                    <a:pt x="733" y="3051"/>
                  </a:lnTo>
                  <a:lnTo>
                    <a:pt x="1343" y="3092"/>
                  </a:lnTo>
                  <a:lnTo>
                    <a:pt x="1953" y="3010"/>
                  </a:lnTo>
                  <a:lnTo>
                    <a:pt x="2238" y="2929"/>
                  </a:lnTo>
                  <a:lnTo>
                    <a:pt x="2523" y="2848"/>
                  </a:lnTo>
                  <a:lnTo>
                    <a:pt x="2930" y="2604"/>
                  </a:lnTo>
                  <a:lnTo>
                    <a:pt x="3336" y="2319"/>
                  </a:lnTo>
                  <a:lnTo>
                    <a:pt x="3499" y="2156"/>
                  </a:lnTo>
                  <a:lnTo>
                    <a:pt x="3662" y="1994"/>
                  </a:lnTo>
                  <a:lnTo>
                    <a:pt x="3784" y="1790"/>
                  </a:lnTo>
                  <a:lnTo>
                    <a:pt x="3906" y="1546"/>
                  </a:lnTo>
                  <a:lnTo>
                    <a:pt x="3987" y="1302"/>
                  </a:lnTo>
                  <a:lnTo>
                    <a:pt x="4069" y="1058"/>
                  </a:lnTo>
                  <a:lnTo>
                    <a:pt x="4069" y="814"/>
                  </a:lnTo>
                  <a:lnTo>
                    <a:pt x="4028" y="570"/>
                  </a:lnTo>
                  <a:lnTo>
                    <a:pt x="3906" y="367"/>
                  </a:lnTo>
                  <a:lnTo>
                    <a:pt x="3743" y="204"/>
                  </a:lnTo>
                  <a:lnTo>
                    <a:pt x="3540" y="82"/>
                  </a:lnTo>
                  <a:lnTo>
                    <a:pt x="3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3918275" y="1608618"/>
              <a:ext cx="193600" cy="175022"/>
            </a:xfrm>
            <a:custGeom>
              <a:avLst/>
              <a:gdLst/>
              <a:ahLst/>
              <a:cxnLst/>
              <a:rect l="l" t="t" r="r" b="b"/>
              <a:pathLst>
                <a:path w="4231" h="3825" extrusionOk="0">
                  <a:moveTo>
                    <a:pt x="3173" y="1"/>
                  </a:moveTo>
                  <a:lnTo>
                    <a:pt x="2807" y="41"/>
                  </a:lnTo>
                  <a:lnTo>
                    <a:pt x="2441" y="163"/>
                  </a:lnTo>
                  <a:lnTo>
                    <a:pt x="2075" y="367"/>
                  </a:lnTo>
                  <a:lnTo>
                    <a:pt x="1750" y="611"/>
                  </a:lnTo>
                  <a:lnTo>
                    <a:pt x="1424" y="855"/>
                  </a:lnTo>
                  <a:lnTo>
                    <a:pt x="1180" y="1140"/>
                  </a:lnTo>
                  <a:lnTo>
                    <a:pt x="977" y="1424"/>
                  </a:lnTo>
                  <a:lnTo>
                    <a:pt x="773" y="1709"/>
                  </a:lnTo>
                  <a:lnTo>
                    <a:pt x="570" y="2034"/>
                  </a:lnTo>
                  <a:lnTo>
                    <a:pt x="407" y="2401"/>
                  </a:lnTo>
                  <a:lnTo>
                    <a:pt x="245" y="2767"/>
                  </a:lnTo>
                  <a:lnTo>
                    <a:pt x="1" y="3580"/>
                  </a:lnTo>
                  <a:lnTo>
                    <a:pt x="1" y="3661"/>
                  </a:lnTo>
                  <a:lnTo>
                    <a:pt x="82" y="3784"/>
                  </a:lnTo>
                  <a:lnTo>
                    <a:pt x="163" y="3824"/>
                  </a:lnTo>
                  <a:lnTo>
                    <a:pt x="245" y="3824"/>
                  </a:lnTo>
                  <a:lnTo>
                    <a:pt x="773" y="3702"/>
                  </a:lnTo>
                  <a:lnTo>
                    <a:pt x="1262" y="3580"/>
                  </a:lnTo>
                  <a:lnTo>
                    <a:pt x="1790" y="3417"/>
                  </a:lnTo>
                  <a:lnTo>
                    <a:pt x="2278" y="3214"/>
                  </a:lnTo>
                  <a:lnTo>
                    <a:pt x="2726" y="2970"/>
                  </a:lnTo>
                  <a:lnTo>
                    <a:pt x="3173" y="2685"/>
                  </a:lnTo>
                  <a:lnTo>
                    <a:pt x="3539" y="2319"/>
                  </a:lnTo>
                  <a:lnTo>
                    <a:pt x="3905" y="1912"/>
                  </a:lnTo>
                  <a:lnTo>
                    <a:pt x="4068" y="1587"/>
                  </a:lnTo>
                  <a:lnTo>
                    <a:pt x="4190" y="1221"/>
                  </a:lnTo>
                  <a:lnTo>
                    <a:pt x="4231" y="1058"/>
                  </a:lnTo>
                  <a:lnTo>
                    <a:pt x="4231" y="855"/>
                  </a:lnTo>
                  <a:lnTo>
                    <a:pt x="4190" y="651"/>
                  </a:lnTo>
                  <a:lnTo>
                    <a:pt x="4109" y="489"/>
                  </a:lnTo>
                  <a:lnTo>
                    <a:pt x="3987" y="326"/>
                  </a:lnTo>
                  <a:lnTo>
                    <a:pt x="3865" y="204"/>
                  </a:lnTo>
                  <a:lnTo>
                    <a:pt x="3702" y="123"/>
                  </a:lnTo>
                  <a:lnTo>
                    <a:pt x="3539" y="41"/>
                  </a:lnTo>
                  <a:lnTo>
                    <a:pt x="33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4117417" y="882701"/>
              <a:ext cx="482147" cy="1105638"/>
            </a:xfrm>
            <a:custGeom>
              <a:avLst/>
              <a:gdLst/>
              <a:ahLst/>
              <a:cxnLst/>
              <a:rect l="l" t="t" r="r" b="b"/>
              <a:pathLst>
                <a:path w="10537" h="24163" extrusionOk="0">
                  <a:moveTo>
                    <a:pt x="8909" y="1"/>
                  </a:moveTo>
                  <a:lnTo>
                    <a:pt x="8665" y="42"/>
                  </a:lnTo>
                  <a:lnTo>
                    <a:pt x="8421" y="123"/>
                  </a:lnTo>
                  <a:lnTo>
                    <a:pt x="8177" y="245"/>
                  </a:lnTo>
                  <a:lnTo>
                    <a:pt x="7973" y="367"/>
                  </a:lnTo>
                  <a:lnTo>
                    <a:pt x="7689" y="570"/>
                  </a:lnTo>
                  <a:lnTo>
                    <a:pt x="7485" y="814"/>
                  </a:lnTo>
                  <a:lnTo>
                    <a:pt x="7282" y="1059"/>
                  </a:lnTo>
                  <a:lnTo>
                    <a:pt x="7119" y="1303"/>
                  </a:lnTo>
                  <a:lnTo>
                    <a:pt x="6957" y="1547"/>
                  </a:lnTo>
                  <a:lnTo>
                    <a:pt x="6834" y="1872"/>
                  </a:lnTo>
                  <a:lnTo>
                    <a:pt x="6631" y="2482"/>
                  </a:lnTo>
                  <a:lnTo>
                    <a:pt x="6550" y="2848"/>
                  </a:lnTo>
                  <a:lnTo>
                    <a:pt x="6509" y="3255"/>
                  </a:lnTo>
                  <a:lnTo>
                    <a:pt x="6468" y="4028"/>
                  </a:lnTo>
                  <a:lnTo>
                    <a:pt x="6387" y="5655"/>
                  </a:lnTo>
                  <a:lnTo>
                    <a:pt x="6306" y="6468"/>
                  </a:lnTo>
                  <a:lnTo>
                    <a:pt x="6224" y="6835"/>
                  </a:lnTo>
                  <a:lnTo>
                    <a:pt x="6102" y="7201"/>
                  </a:lnTo>
                  <a:lnTo>
                    <a:pt x="5980" y="7567"/>
                  </a:lnTo>
                  <a:lnTo>
                    <a:pt x="5818" y="7933"/>
                  </a:lnTo>
                  <a:lnTo>
                    <a:pt x="5574" y="8258"/>
                  </a:lnTo>
                  <a:lnTo>
                    <a:pt x="5329" y="8584"/>
                  </a:lnTo>
                  <a:lnTo>
                    <a:pt x="4882" y="9031"/>
                  </a:lnTo>
                  <a:lnTo>
                    <a:pt x="4353" y="9438"/>
                  </a:lnTo>
                  <a:lnTo>
                    <a:pt x="3865" y="9845"/>
                  </a:lnTo>
                  <a:lnTo>
                    <a:pt x="3336" y="10251"/>
                  </a:lnTo>
                  <a:lnTo>
                    <a:pt x="2889" y="10699"/>
                  </a:lnTo>
                  <a:lnTo>
                    <a:pt x="2686" y="10943"/>
                  </a:lnTo>
                  <a:lnTo>
                    <a:pt x="2523" y="11187"/>
                  </a:lnTo>
                  <a:lnTo>
                    <a:pt x="2360" y="11472"/>
                  </a:lnTo>
                  <a:lnTo>
                    <a:pt x="2238" y="11756"/>
                  </a:lnTo>
                  <a:lnTo>
                    <a:pt x="2157" y="12082"/>
                  </a:lnTo>
                  <a:lnTo>
                    <a:pt x="2116" y="12407"/>
                  </a:lnTo>
                  <a:lnTo>
                    <a:pt x="2116" y="12855"/>
                  </a:lnTo>
                  <a:lnTo>
                    <a:pt x="2157" y="13261"/>
                  </a:lnTo>
                  <a:lnTo>
                    <a:pt x="2319" y="14075"/>
                  </a:lnTo>
                  <a:lnTo>
                    <a:pt x="2523" y="14848"/>
                  </a:lnTo>
                  <a:lnTo>
                    <a:pt x="2563" y="15254"/>
                  </a:lnTo>
                  <a:lnTo>
                    <a:pt x="2604" y="15661"/>
                  </a:lnTo>
                  <a:lnTo>
                    <a:pt x="2563" y="16027"/>
                  </a:lnTo>
                  <a:lnTo>
                    <a:pt x="2523" y="16393"/>
                  </a:lnTo>
                  <a:lnTo>
                    <a:pt x="2441" y="16719"/>
                  </a:lnTo>
                  <a:lnTo>
                    <a:pt x="2319" y="17044"/>
                  </a:lnTo>
                  <a:lnTo>
                    <a:pt x="2035" y="17654"/>
                  </a:lnTo>
                  <a:lnTo>
                    <a:pt x="1669" y="18265"/>
                  </a:lnTo>
                  <a:lnTo>
                    <a:pt x="936" y="19444"/>
                  </a:lnTo>
                  <a:lnTo>
                    <a:pt x="570" y="20014"/>
                  </a:lnTo>
                  <a:lnTo>
                    <a:pt x="286" y="20664"/>
                  </a:lnTo>
                  <a:lnTo>
                    <a:pt x="164" y="20990"/>
                  </a:lnTo>
                  <a:lnTo>
                    <a:pt x="82" y="21356"/>
                  </a:lnTo>
                  <a:lnTo>
                    <a:pt x="1" y="21722"/>
                  </a:lnTo>
                  <a:lnTo>
                    <a:pt x="1" y="22088"/>
                  </a:lnTo>
                  <a:lnTo>
                    <a:pt x="1" y="22454"/>
                  </a:lnTo>
                  <a:lnTo>
                    <a:pt x="82" y="22820"/>
                  </a:lnTo>
                  <a:lnTo>
                    <a:pt x="204" y="23186"/>
                  </a:lnTo>
                  <a:lnTo>
                    <a:pt x="408" y="23471"/>
                  </a:lnTo>
                  <a:lnTo>
                    <a:pt x="652" y="23756"/>
                  </a:lnTo>
                  <a:lnTo>
                    <a:pt x="936" y="23959"/>
                  </a:lnTo>
                  <a:lnTo>
                    <a:pt x="1262" y="24081"/>
                  </a:lnTo>
                  <a:lnTo>
                    <a:pt x="1587" y="24163"/>
                  </a:lnTo>
                  <a:lnTo>
                    <a:pt x="1913" y="24122"/>
                  </a:lnTo>
                  <a:lnTo>
                    <a:pt x="2238" y="24041"/>
                  </a:lnTo>
                  <a:lnTo>
                    <a:pt x="2523" y="23878"/>
                  </a:lnTo>
                  <a:lnTo>
                    <a:pt x="2808" y="23674"/>
                  </a:lnTo>
                  <a:lnTo>
                    <a:pt x="3092" y="23349"/>
                  </a:lnTo>
                  <a:lnTo>
                    <a:pt x="3296" y="23024"/>
                  </a:lnTo>
                  <a:lnTo>
                    <a:pt x="3458" y="22658"/>
                  </a:lnTo>
                  <a:lnTo>
                    <a:pt x="3580" y="22291"/>
                  </a:lnTo>
                  <a:lnTo>
                    <a:pt x="3865" y="21519"/>
                  </a:lnTo>
                  <a:lnTo>
                    <a:pt x="4028" y="21193"/>
                  </a:lnTo>
                  <a:lnTo>
                    <a:pt x="4231" y="20827"/>
                  </a:lnTo>
                  <a:lnTo>
                    <a:pt x="4475" y="20542"/>
                  </a:lnTo>
                  <a:lnTo>
                    <a:pt x="4719" y="20258"/>
                  </a:lnTo>
                  <a:lnTo>
                    <a:pt x="5004" y="20014"/>
                  </a:lnTo>
                  <a:lnTo>
                    <a:pt x="5289" y="19770"/>
                  </a:lnTo>
                  <a:lnTo>
                    <a:pt x="5899" y="19363"/>
                  </a:lnTo>
                  <a:lnTo>
                    <a:pt x="6550" y="18956"/>
                  </a:lnTo>
                  <a:lnTo>
                    <a:pt x="7160" y="18509"/>
                  </a:lnTo>
                  <a:lnTo>
                    <a:pt x="7770" y="18061"/>
                  </a:lnTo>
                  <a:lnTo>
                    <a:pt x="8055" y="17817"/>
                  </a:lnTo>
                  <a:lnTo>
                    <a:pt x="8299" y="17573"/>
                  </a:lnTo>
                  <a:lnTo>
                    <a:pt x="8543" y="17288"/>
                  </a:lnTo>
                  <a:lnTo>
                    <a:pt x="8787" y="16963"/>
                  </a:lnTo>
                  <a:lnTo>
                    <a:pt x="8990" y="16637"/>
                  </a:lnTo>
                  <a:lnTo>
                    <a:pt x="9112" y="16312"/>
                  </a:lnTo>
                  <a:lnTo>
                    <a:pt x="9194" y="15946"/>
                  </a:lnTo>
                  <a:lnTo>
                    <a:pt x="9275" y="15621"/>
                  </a:lnTo>
                  <a:lnTo>
                    <a:pt x="9275" y="15254"/>
                  </a:lnTo>
                  <a:lnTo>
                    <a:pt x="9234" y="14888"/>
                  </a:lnTo>
                  <a:lnTo>
                    <a:pt x="9153" y="14563"/>
                  </a:lnTo>
                  <a:lnTo>
                    <a:pt x="9031" y="14197"/>
                  </a:lnTo>
                  <a:lnTo>
                    <a:pt x="8746" y="13546"/>
                  </a:lnTo>
                  <a:lnTo>
                    <a:pt x="8421" y="12895"/>
                  </a:lnTo>
                  <a:lnTo>
                    <a:pt x="8299" y="12529"/>
                  </a:lnTo>
                  <a:lnTo>
                    <a:pt x="8217" y="12204"/>
                  </a:lnTo>
                  <a:lnTo>
                    <a:pt x="8177" y="11838"/>
                  </a:lnTo>
                  <a:lnTo>
                    <a:pt x="8217" y="11472"/>
                  </a:lnTo>
                  <a:lnTo>
                    <a:pt x="8340" y="11187"/>
                  </a:lnTo>
                  <a:lnTo>
                    <a:pt x="8462" y="10902"/>
                  </a:lnTo>
                  <a:lnTo>
                    <a:pt x="8624" y="10658"/>
                  </a:lnTo>
                  <a:lnTo>
                    <a:pt x="8828" y="10414"/>
                  </a:lnTo>
                  <a:lnTo>
                    <a:pt x="9275" y="9926"/>
                  </a:lnTo>
                  <a:lnTo>
                    <a:pt x="9722" y="9478"/>
                  </a:lnTo>
                  <a:lnTo>
                    <a:pt x="10089" y="8950"/>
                  </a:lnTo>
                  <a:lnTo>
                    <a:pt x="10251" y="8706"/>
                  </a:lnTo>
                  <a:lnTo>
                    <a:pt x="10373" y="8421"/>
                  </a:lnTo>
                  <a:lnTo>
                    <a:pt x="10455" y="8136"/>
                  </a:lnTo>
                  <a:lnTo>
                    <a:pt x="10536" y="7851"/>
                  </a:lnTo>
                  <a:lnTo>
                    <a:pt x="10536" y="7567"/>
                  </a:lnTo>
                  <a:lnTo>
                    <a:pt x="10536" y="7241"/>
                  </a:lnTo>
                  <a:lnTo>
                    <a:pt x="10455" y="6916"/>
                  </a:lnTo>
                  <a:lnTo>
                    <a:pt x="10373" y="6550"/>
                  </a:lnTo>
                  <a:lnTo>
                    <a:pt x="10170" y="5940"/>
                  </a:lnTo>
                  <a:lnTo>
                    <a:pt x="9885" y="5289"/>
                  </a:lnTo>
                  <a:lnTo>
                    <a:pt x="9641" y="4638"/>
                  </a:lnTo>
                  <a:lnTo>
                    <a:pt x="9519" y="4353"/>
                  </a:lnTo>
                  <a:lnTo>
                    <a:pt x="9438" y="4028"/>
                  </a:lnTo>
                  <a:lnTo>
                    <a:pt x="9356" y="3702"/>
                  </a:lnTo>
                  <a:lnTo>
                    <a:pt x="9356" y="3336"/>
                  </a:lnTo>
                  <a:lnTo>
                    <a:pt x="9397" y="2970"/>
                  </a:lnTo>
                  <a:lnTo>
                    <a:pt x="9519" y="2604"/>
                  </a:lnTo>
                  <a:lnTo>
                    <a:pt x="9804" y="1913"/>
                  </a:lnTo>
                  <a:lnTo>
                    <a:pt x="9926" y="1547"/>
                  </a:lnTo>
                  <a:lnTo>
                    <a:pt x="9967" y="1221"/>
                  </a:lnTo>
                  <a:lnTo>
                    <a:pt x="9967" y="855"/>
                  </a:lnTo>
                  <a:lnTo>
                    <a:pt x="9926" y="692"/>
                  </a:lnTo>
                  <a:lnTo>
                    <a:pt x="9845" y="530"/>
                  </a:lnTo>
                  <a:lnTo>
                    <a:pt x="9845" y="489"/>
                  </a:lnTo>
                  <a:lnTo>
                    <a:pt x="9804" y="448"/>
                  </a:lnTo>
                  <a:lnTo>
                    <a:pt x="9600" y="245"/>
                  </a:lnTo>
                  <a:lnTo>
                    <a:pt x="9397" y="82"/>
                  </a:lnTo>
                  <a:lnTo>
                    <a:pt x="9153" y="42"/>
                  </a:lnTo>
                  <a:lnTo>
                    <a:pt x="8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3564652" y="1742645"/>
              <a:ext cx="286671" cy="124735"/>
            </a:xfrm>
            <a:custGeom>
              <a:avLst/>
              <a:gdLst/>
              <a:ahLst/>
              <a:cxnLst/>
              <a:rect l="l" t="t" r="r" b="b"/>
              <a:pathLst>
                <a:path w="6265" h="2726" extrusionOk="0">
                  <a:moveTo>
                    <a:pt x="936" y="0"/>
                  </a:moveTo>
                  <a:lnTo>
                    <a:pt x="651" y="82"/>
                  </a:lnTo>
                  <a:lnTo>
                    <a:pt x="407" y="204"/>
                  </a:lnTo>
                  <a:lnTo>
                    <a:pt x="203" y="366"/>
                  </a:lnTo>
                  <a:lnTo>
                    <a:pt x="81" y="570"/>
                  </a:lnTo>
                  <a:lnTo>
                    <a:pt x="0" y="855"/>
                  </a:lnTo>
                  <a:lnTo>
                    <a:pt x="0" y="1139"/>
                  </a:lnTo>
                  <a:lnTo>
                    <a:pt x="81" y="1424"/>
                  </a:lnTo>
                  <a:lnTo>
                    <a:pt x="244" y="1627"/>
                  </a:lnTo>
                  <a:lnTo>
                    <a:pt x="407" y="1831"/>
                  </a:lnTo>
                  <a:lnTo>
                    <a:pt x="651" y="1993"/>
                  </a:lnTo>
                  <a:lnTo>
                    <a:pt x="936" y="2115"/>
                  </a:lnTo>
                  <a:lnTo>
                    <a:pt x="1180" y="2197"/>
                  </a:lnTo>
                  <a:lnTo>
                    <a:pt x="1424" y="2278"/>
                  </a:lnTo>
                  <a:lnTo>
                    <a:pt x="1871" y="2319"/>
                  </a:lnTo>
                  <a:lnTo>
                    <a:pt x="2278" y="2360"/>
                  </a:lnTo>
                  <a:lnTo>
                    <a:pt x="3783" y="2482"/>
                  </a:lnTo>
                  <a:lnTo>
                    <a:pt x="5247" y="2604"/>
                  </a:lnTo>
                  <a:lnTo>
                    <a:pt x="5776" y="2644"/>
                  </a:lnTo>
                  <a:lnTo>
                    <a:pt x="5898" y="2685"/>
                  </a:lnTo>
                  <a:lnTo>
                    <a:pt x="5979" y="2685"/>
                  </a:lnTo>
                  <a:lnTo>
                    <a:pt x="6061" y="2726"/>
                  </a:lnTo>
                  <a:lnTo>
                    <a:pt x="6142" y="2685"/>
                  </a:lnTo>
                  <a:lnTo>
                    <a:pt x="6224" y="2604"/>
                  </a:lnTo>
                  <a:lnTo>
                    <a:pt x="6264" y="2522"/>
                  </a:lnTo>
                  <a:lnTo>
                    <a:pt x="6264" y="2360"/>
                  </a:lnTo>
                  <a:lnTo>
                    <a:pt x="6224" y="2238"/>
                  </a:lnTo>
                  <a:lnTo>
                    <a:pt x="6142" y="2156"/>
                  </a:lnTo>
                  <a:lnTo>
                    <a:pt x="5898" y="2034"/>
                  </a:lnTo>
                  <a:lnTo>
                    <a:pt x="5654" y="1871"/>
                  </a:lnTo>
                  <a:lnTo>
                    <a:pt x="5207" y="1505"/>
                  </a:lnTo>
                  <a:lnTo>
                    <a:pt x="4759" y="1099"/>
                  </a:lnTo>
                  <a:lnTo>
                    <a:pt x="4515" y="936"/>
                  </a:lnTo>
                  <a:lnTo>
                    <a:pt x="4271" y="773"/>
                  </a:lnTo>
                  <a:lnTo>
                    <a:pt x="3661" y="488"/>
                  </a:lnTo>
                  <a:lnTo>
                    <a:pt x="3051" y="244"/>
                  </a:lnTo>
                  <a:lnTo>
                    <a:pt x="2400" y="122"/>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3745170" y="1428100"/>
              <a:ext cx="113570" cy="336912"/>
            </a:xfrm>
            <a:custGeom>
              <a:avLst/>
              <a:gdLst/>
              <a:ahLst/>
              <a:cxnLst/>
              <a:rect l="l" t="t" r="r" b="b"/>
              <a:pathLst>
                <a:path w="2482" h="7363" extrusionOk="0">
                  <a:moveTo>
                    <a:pt x="814" y="0"/>
                  </a:moveTo>
                  <a:lnTo>
                    <a:pt x="651" y="81"/>
                  </a:lnTo>
                  <a:lnTo>
                    <a:pt x="529" y="163"/>
                  </a:lnTo>
                  <a:lnTo>
                    <a:pt x="407" y="285"/>
                  </a:lnTo>
                  <a:lnTo>
                    <a:pt x="245" y="529"/>
                  </a:lnTo>
                  <a:lnTo>
                    <a:pt x="123" y="854"/>
                  </a:lnTo>
                  <a:lnTo>
                    <a:pt x="82" y="1139"/>
                  </a:lnTo>
                  <a:lnTo>
                    <a:pt x="1" y="1953"/>
                  </a:lnTo>
                  <a:lnTo>
                    <a:pt x="1" y="2725"/>
                  </a:lnTo>
                  <a:lnTo>
                    <a:pt x="41" y="3539"/>
                  </a:lnTo>
                  <a:lnTo>
                    <a:pt x="123" y="4312"/>
                  </a:lnTo>
                  <a:lnTo>
                    <a:pt x="285" y="5125"/>
                  </a:lnTo>
                  <a:lnTo>
                    <a:pt x="489" y="5939"/>
                  </a:lnTo>
                  <a:lnTo>
                    <a:pt x="692" y="6630"/>
                  </a:lnTo>
                  <a:lnTo>
                    <a:pt x="855" y="6956"/>
                  </a:lnTo>
                  <a:lnTo>
                    <a:pt x="936" y="7118"/>
                  </a:lnTo>
                  <a:lnTo>
                    <a:pt x="1058" y="7240"/>
                  </a:lnTo>
                  <a:lnTo>
                    <a:pt x="1180" y="7322"/>
                  </a:lnTo>
                  <a:lnTo>
                    <a:pt x="1262" y="7362"/>
                  </a:lnTo>
                  <a:lnTo>
                    <a:pt x="1343" y="7362"/>
                  </a:lnTo>
                  <a:lnTo>
                    <a:pt x="1384" y="7322"/>
                  </a:lnTo>
                  <a:lnTo>
                    <a:pt x="1506" y="7200"/>
                  </a:lnTo>
                  <a:lnTo>
                    <a:pt x="1628" y="6996"/>
                  </a:lnTo>
                  <a:lnTo>
                    <a:pt x="1750" y="6549"/>
                  </a:lnTo>
                  <a:lnTo>
                    <a:pt x="1790" y="6183"/>
                  </a:lnTo>
                  <a:lnTo>
                    <a:pt x="1953" y="5207"/>
                  </a:lnTo>
                  <a:lnTo>
                    <a:pt x="2157" y="4190"/>
                  </a:lnTo>
                  <a:lnTo>
                    <a:pt x="2401" y="3295"/>
                  </a:lnTo>
                  <a:lnTo>
                    <a:pt x="2441" y="2807"/>
                  </a:lnTo>
                  <a:lnTo>
                    <a:pt x="2482" y="2319"/>
                  </a:lnTo>
                  <a:lnTo>
                    <a:pt x="2482" y="1871"/>
                  </a:lnTo>
                  <a:lnTo>
                    <a:pt x="2401" y="1424"/>
                  </a:lnTo>
                  <a:lnTo>
                    <a:pt x="2238" y="976"/>
                  </a:lnTo>
                  <a:lnTo>
                    <a:pt x="1994" y="570"/>
                  </a:lnTo>
                  <a:lnTo>
                    <a:pt x="1953" y="529"/>
                  </a:lnTo>
                  <a:lnTo>
                    <a:pt x="1709" y="244"/>
                  </a:lnTo>
                  <a:lnTo>
                    <a:pt x="1546" y="122"/>
                  </a:lnTo>
                  <a:lnTo>
                    <a:pt x="1384" y="41"/>
                  </a:lnTo>
                  <a:lnTo>
                    <a:pt x="1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3378506" y="1580705"/>
              <a:ext cx="260635" cy="94947"/>
            </a:xfrm>
            <a:custGeom>
              <a:avLst/>
              <a:gdLst/>
              <a:ahLst/>
              <a:cxnLst/>
              <a:rect l="l" t="t" r="r" b="b"/>
              <a:pathLst>
                <a:path w="5696" h="2075" extrusionOk="0">
                  <a:moveTo>
                    <a:pt x="1139" y="0"/>
                  </a:moveTo>
                  <a:lnTo>
                    <a:pt x="814" y="82"/>
                  </a:lnTo>
                  <a:lnTo>
                    <a:pt x="611" y="163"/>
                  </a:lnTo>
                  <a:lnTo>
                    <a:pt x="407" y="326"/>
                  </a:lnTo>
                  <a:lnTo>
                    <a:pt x="204" y="489"/>
                  </a:lnTo>
                  <a:lnTo>
                    <a:pt x="82" y="692"/>
                  </a:lnTo>
                  <a:lnTo>
                    <a:pt x="41" y="895"/>
                  </a:lnTo>
                  <a:lnTo>
                    <a:pt x="0" y="1139"/>
                  </a:lnTo>
                  <a:lnTo>
                    <a:pt x="82" y="1383"/>
                  </a:lnTo>
                  <a:lnTo>
                    <a:pt x="204" y="1587"/>
                  </a:lnTo>
                  <a:lnTo>
                    <a:pt x="448" y="1790"/>
                  </a:lnTo>
                  <a:lnTo>
                    <a:pt x="692" y="1912"/>
                  </a:lnTo>
                  <a:lnTo>
                    <a:pt x="936" y="1994"/>
                  </a:lnTo>
                  <a:lnTo>
                    <a:pt x="1221" y="2034"/>
                  </a:lnTo>
                  <a:lnTo>
                    <a:pt x="1912" y="2075"/>
                  </a:lnTo>
                  <a:lnTo>
                    <a:pt x="2604" y="2075"/>
                  </a:lnTo>
                  <a:lnTo>
                    <a:pt x="3377" y="1994"/>
                  </a:lnTo>
                  <a:lnTo>
                    <a:pt x="4109" y="1831"/>
                  </a:lnTo>
                  <a:lnTo>
                    <a:pt x="4841" y="1668"/>
                  </a:lnTo>
                  <a:lnTo>
                    <a:pt x="5573" y="1383"/>
                  </a:lnTo>
                  <a:lnTo>
                    <a:pt x="5654" y="1302"/>
                  </a:lnTo>
                  <a:lnTo>
                    <a:pt x="5695" y="1221"/>
                  </a:lnTo>
                  <a:lnTo>
                    <a:pt x="5695" y="1139"/>
                  </a:lnTo>
                  <a:lnTo>
                    <a:pt x="5654" y="1058"/>
                  </a:lnTo>
                  <a:lnTo>
                    <a:pt x="5614" y="936"/>
                  </a:lnTo>
                  <a:lnTo>
                    <a:pt x="5532" y="855"/>
                  </a:lnTo>
                  <a:lnTo>
                    <a:pt x="5044" y="529"/>
                  </a:lnTo>
                  <a:lnTo>
                    <a:pt x="4475" y="326"/>
                  </a:lnTo>
                  <a:lnTo>
                    <a:pt x="3905" y="204"/>
                  </a:lnTo>
                  <a:lnTo>
                    <a:pt x="3336" y="82"/>
                  </a:lnTo>
                  <a:lnTo>
                    <a:pt x="2685" y="41"/>
                  </a:lnTo>
                  <a:lnTo>
                    <a:pt x="20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3499492" y="1286614"/>
              <a:ext cx="111694" cy="299712"/>
            </a:xfrm>
            <a:custGeom>
              <a:avLst/>
              <a:gdLst/>
              <a:ahLst/>
              <a:cxnLst/>
              <a:rect l="l" t="t" r="r" b="b"/>
              <a:pathLst>
                <a:path w="2441" h="6550" extrusionOk="0">
                  <a:moveTo>
                    <a:pt x="1221" y="1"/>
                  </a:moveTo>
                  <a:lnTo>
                    <a:pt x="1017" y="82"/>
                  </a:lnTo>
                  <a:lnTo>
                    <a:pt x="855" y="204"/>
                  </a:lnTo>
                  <a:lnTo>
                    <a:pt x="692" y="326"/>
                  </a:lnTo>
                  <a:lnTo>
                    <a:pt x="570" y="489"/>
                  </a:lnTo>
                  <a:lnTo>
                    <a:pt x="448" y="692"/>
                  </a:lnTo>
                  <a:lnTo>
                    <a:pt x="244" y="1140"/>
                  </a:lnTo>
                  <a:lnTo>
                    <a:pt x="82" y="1628"/>
                  </a:lnTo>
                  <a:lnTo>
                    <a:pt x="41" y="2157"/>
                  </a:lnTo>
                  <a:lnTo>
                    <a:pt x="0" y="2645"/>
                  </a:lnTo>
                  <a:lnTo>
                    <a:pt x="41" y="3173"/>
                  </a:lnTo>
                  <a:lnTo>
                    <a:pt x="122" y="3702"/>
                  </a:lnTo>
                  <a:lnTo>
                    <a:pt x="285" y="4678"/>
                  </a:lnTo>
                  <a:lnTo>
                    <a:pt x="448" y="5167"/>
                  </a:lnTo>
                  <a:lnTo>
                    <a:pt x="611" y="5655"/>
                  </a:lnTo>
                  <a:lnTo>
                    <a:pt x="814" y="6102"/>
                  </a:lnTo>
                  <a:lnTo>
                    <a:pt x="936" y="6305"/>
                  </a:lnTo>
                  <a:lnTo>
                    <a:pt x="1099" y="6509"/>
                  </a:lnTo>
                  <a:lnTo>
                    <a:pt x="1221" y="6550"/>
                  </a:lnTo>
                  <a:lnTo>
                    <a:pt x="1302" y="6550"/>
                  </a:lnTo>
                  <a:lnTo>
                    <a:pt x="1424" y="6468"/>
                  </a:lnTo>
                  <a:lnTo>
                    <a:pt x="1465" y="6387"/>
                  </a:lnTo>
                  <a:lnTo>
                    <a:pt x="1465" y="5777"/>
                  </a:lnTo>
                  <a:lnTo>
                    <a:pt x="1546" y="5248"/>
                  </a:lnTo>
                  <a:lnTo>
                    <a:pt x="1668" y="4678"/>
                  </a:lnTo>
                  <a:lnTo>
                    <a:pt x="1831" y="4109"/>
                  </a:lnTo>
                  <a:lnTo>
                    <a:pt x="2156" y="3011"/>
                  </a:lnTo>
                  <a:lnTo>
                    <a:pt x="2319" y="2482"/>
                  </a:lnTo>
                  <a:lnTo>
                    <a:pt x="2400" y="1912"/>
                  </a:lnTo>
                  <a:lnTo>
                    <a:pt x="2400" y="1872"/>
                  </a:lnTo>
                  <a:lnTo>
                    <a:pt x="2441" y="1872"/>
                  </a:lnTo>
                  <a:lnTo>
                    <a:pt x="2441" y="1384"/>
                  </a:lnTo>
                  <a:lnTo>
                    <a:pt x="2441" y="1099"/>
                  </a:lnTo>
                  <a:lnTo>
                    <a:pt x="2400" y="896"/>
                  </a:lnTo>
                  <a:lnTo>
                    <a:pt x="2319" y="651"/>
                  </a:lnTo>
                  <a:lnTo>
                    <a:pt x="2197" y="448"/>
                  </a:lnTo>
                  <a:lnTo>
                    <a:pt x="2075" y="245"/>
                  </a:lnTo>
                  <a:lnTo>
                    <a:pt x="1831" y="123"/>
                  </a:lnTo>
                  <a:lnTo>
                    <a:pt x="1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2888979" y="1805929"/>
              <a:ext cx="735232" cy="683114"/>
            </a:xfrm>
            <a:custGeom>
              <a:avLst/>
              <a:gdLst/>
              <a:ahLst/>
              <a:cxnLst/>
              <a:rect l="l" t="t" r="r" b="b"/>
              <a:pathLst>
                <a:path w="16068" h="14929" extrusionOk="0">
                  <a:moveTo>
                    <a:pt x="13098" y="0"/>
                  </a:moveTo>
                  <a:lnTo>
                    <a:pt x="12488" y="41"/>
                  </a:lnTo>
                  <a:lnTo>
                    <a:pt x="11878" y="122"/>
                  </a:lnTo>
                  <a:lnTo>
                    <a:pt x="11268" y="285"/>
                  </a:lnTo>
                  <a:lnTo>
                    <a:pt x="10698" y="488"/>
                  </a:lnTo>
                  <a:lnTo>
                    <a:pt x="10170" y="814"/>
                  </a:lnTo>
                  <a:lnTo>
                    <a:pt x="9682" y="1139"/>
                  </a:lnTo>
                  <a:lnTo>
                    <a:pt x="9234" y="1546"/>
                  </a:lnTo>
                  <a:lnTo>
                    <a:pt x="8827" y="1993"/>
                  </a:lnTo>
                  <a:lnTo>
                    <a:pt x="8461" y="2441"/>
                  </a:lnTo>
                  <a:lnTo>
                    <a:pt x="8095" y="2929"/>
                  </a:lnTo>
                  <a:lnTo>
                    <a:pt x="7444" y="3946"/>
                  </a:lnTo>
                  <a:lnTo>
                    <a:pt x="6834" y="4963"/>
                  </a:lnTo>
                  <a:lnTo>
                    <a:pt x="6183" y="5939"/>
                  </a:lnTo>
                  <a:lnTo>
                    <a:pt x="5736" y="6508"/>
                  </a:lnTo>
                  <a:lnTo>
                    <a:pt x="5289" y="6997"/>
                  </a:lnTo>
                  <a:lnTo>
                    <a:pt x="4760" y="7444"/>
                  </a:lnTo>
                  <a:lnTo>
                    <a:pt x="4231" y="7891"/>
                  </a:lnTo>
                  <a:lnTo>
                    <a:pt x="3173" y="8786"/>
                  </a:lnTo>
                  <a:lnTo>
                    <a:pt x="2645" y="9193"/>
                  </a:lnTo>
                  <a:lnTo>
                    <a:pt x="2116" y="9641"/>
                  </a:lnTo>
                  <a:lnTo>
                    <a:pt x="1587" y="10169"/>
                  </a:lnTo>
                  <a:lnTo>
                    <a:pt x="1140" y="10739"/>
                  </a:lnTo>
                  <a:lnTo>
                    <a:pt x="733" y="11308"/>
                  </a:lnTo>
                  <a:lnTo>
                    <a:pt x="367" y="11959"/>
                  </a:lnTo>
                  <a:lnTo>
                    <a:pt x="245" y="12284"/>
                  </a:lnTo>
                  <a:lnTo>
                    <a:pt x="123" y="12651"/>
                  </a:lnTo>
                  <a:lnTo>
                    <a:pt x="41" y="12976"/>
                  </a:lnTo>
                  <a:lnTo>
                    <a:pt x="1" y="13342"/>
                  </a:lnTo>
                  <a:lnTo>
                    <a:pt x="1" y="13708"/>
                  </a:lnTo>
                  <a:lnTo>
                    <a:pt x="1" y="14034"/>
                  </a:lnTo>
                  <a:lnTo>
                    <a:pt x="41" y="14400"/>
                  </a:lnTo>
                  <a:lnTo>
                    <a:pt x="123" y="14766"/>
                  </a:lnTo>
                  <a:lnTo>
                    <a:pt x="204" y="14888"/>
                  </a:lnTo>
                  <a:lnTo>
                    <a:pt x="326" y="14928"/>
                  </a:lnTo>
                  <a:lnTo>
                    <a:pt x="448" y="14888"/>
                  </a:lnTo>
                  <a:lnTo>
                    <a:pt x="529" y="14766"/>
                  </a:lnTo>
                  <a:lnTo>
                    <a:pt x="651" y="14522"/>
                  </a:lnTo>
                  <a:lnTo>
                    <a:pt x="814" y="14278"/>
                  </a:lnTo>
                  <a:lnTo>
                    <a:pt x="977" y="14074"/>
                  </a:lnTo>
                  <a:lnTo>
                    <a:pt x="1180" y="13871"/>
                  </a:lnTo>
                  <a:lnTo>
                    <a:pt x="1424" y="13749"/>
                  </a:lnTo>
                  <a:lnTo>
                    <a:pt x="1668" y="13586"/>
                  </a:lnTo>
                  <a:lnTo>
                    <a:pt x="2197" y="13383"/>
                  </a:lnTo>
                  <a:lnTo>
                    <a:pt x="2767" y="13261"/>
                  </a:lnTo>
                  <a:lnTo>
                    <a:pt x="3377" y="13179"/>
                  </a:lnTo>
                  <a:lnTo>
                    <a:pt x="3946" y="13139"/>
                  </a:lnTo>
                  <a:lnTo>
                    <a:pt x="4475" y="13098"/>
                  </a:lnTo>
                  <a:lnTo>
                    <a:pt x="5126" y="13098"/>
                  </a:lnTo>
                  <a:lnTo>
                    <a:pt x="5817" y="13057"/>
                  </a:lnTo>
                  <a:lnTo>
                    <a:pt x="6468" y="12976"/>
                  </a:lnTo>
                  <a:lnTo>
                    <a:pt x="6753" y="12895"/>
                  </a:lnTo>
                  <a:lnTo>
                    <a:pt x="7078" y="12773"/>
                  </a:lnTo>
                  <a:lnTo>
                    <a:pt x="7363" y="12691"/>
                  </a:lnTo>
                  <a:lnTo>
                    <a:pt x="7648" y="12529"/>
                  </a:lnTo>
                  <a:lnTo>
                    <a:pt x="7892" y="12366"/>
                  </a:lnTo>
                  <a:lnTo>
                    <a:pt x="8095" y="12203"/>
                  </a:lnTo>
                  <a:lnTo>
                    <a:pt x="8543" y="11796"/>
                  </a:lnTo>
                  <a:lnTo>
                    <a:pt x="8909" y="11349"/>
                  </a:lnTo>
                  <a:lnTo>
                    <a:pt x="9234" y="10739"/>
                  </a:lnTo>
                  <a:lnTo>
                    <a:pt x="9519" y="10088"/>
                  </a:lnTo>
                  <a:lnTo>
                    <a:pt x="9763" y="9437"/>
                  </a:lnTo>
                  <a:lnTo>
                    <a:pt x="9966" y="8786"/>
                  </a:lnTo>
                  <a:lnTo>
                    <a:pt x="10170" y="8013"/>
                  </a:lnTo>
                  <a:lnTo>
                    <a:pt x="10373" y="7241"/>
                  </a:lnTo>
                  <a:lnTo>
                    <a:pt x="10495" y="6875"/>
                  </a:lnTo>
                  <a:lnTo>
                    <a:pt x="10658" y="6468"/>
                  </a:lnTo>
                  <a:lnTo>
                    <a:pt x="10902" y="6142"/>
                  </a:lnTo>
                  <a:lnTo>
                    <a:pt x="11024" y="5980"/>
                  </a:lnTo>
                  <a:lnTo>
                    <a:pt x="11187" y="5858"/>
                  </a:lnTo>
                  <a:lnTo>
                    <a:pt x="11390" y="5776"/>
                  </a:lnTo>
                  <a:lnTo>
                    <a:pt x="11593" y="5695"/>
                  </a:lnTo>
                  <a:lnTo>
                    <a:pt x="12041" y="5614"/>
                  </a:lnTo>
                  <a:lnTo>
                    <a:pt x="12488" y="5573"/>
                  </a:lnTo>
                  <a:lnTo>
                    <a:pt x="12936" y="5532"/>
                  </a:lnTo>
                  <a:lnTo>
                    <a:pt x="13180" y="5451"/>
                  </a:lnTo>
                  <a:lnTo>
                    <a:pt x="13424" y="5370"/>
                  </a:lnTo>
                  <a:lnTo>
                    <a:pt x="13627" y="5248"/>
                  </a:lnTo>
                  <a:lnTo>
                    <a:pt x="13790" y="5085"/>
                  </a:lnTo>
                  <a:lnTo>
                    <a:pt x="13953" y="4922"/>
                  </a:lnTo>
                  <a:lnTo>
                    <a:pt x="14115" y="4759"/>
                  </a:lnTo>
                  <a:lnTo>
                    <a:pt x="14237" y="4556"/>
                  </a:lnTo>
                  <a:lnTo>
                    <a:pt x="14319" y="4312"/>
                  </a:lnTo>
                  <a:lnTo>
                    <a:pt x="14563" y="3702"/>
                  </a:lnTo>
                  <a:lnTo>
                    <a:pt x="14644" y="3376"/>
                  </a:lnTo>
                  <a:lnTo>
                    <a:pt x="14807" y="3051"/>
                  </a:lnTo>
                  <a:lnTo>
                    <a:pt x="14969" y="2807"/>
                  </a:lnTo>
                  <a:lnTo>
                    <a:pt x="15214" y="2563"/>
                  </a:lnTo>
                  <a:lnTo>
                    <a:pt x="15376" y="2482"/>
                  </a:lnTo>
                  <a:lnTo>
                    <a:pt x="15498" y="2441"/>
                  </a:lnTo>
                  <a:lnTo>
                    <a:pt x="15661" y="2400"/>
                  </a:lnTo>
                  <a:lnTo>
                    <a:pt x="15824" y="2441"/>
                  </a:lnTo>
                  <a:lnTo>
                    <a:pt x="15905" y="2441"/>
                  </a:lnTo>
                  <a:lnTo>
                    <a:pt x="15986" y="2400"/>
                  </a:lnTo>
                  <a:lnTo>
                    <a:pt x="16068" y="2319"/>
                  </a:lnTo>
                  <a:lnTo>
                    <a:pt x="16068" y="2197"/>
                  </a:lnTo>
                  <a:lnTo>
                    <a:pt x="16068" y="2115"/>
                  </a:lnTo>
                  <a:lnTo>
                    <a:pt x="15986" y="2075"/>
                  </a:lnTo>
                  <a:lnTo>
                    <a:pt x="15905" y="1993"/>
                  </a:lnTo>
                  <a:lnTo>
                    <a:pt x="15824" y="1831"/>
                  </a:lnTo>
                  <a:lnTo>
                    <a:pt x="15661" y="1546"/>
                  </a:lnTo>
                  <a:lnTo>
                    <a:pt x="15458" y="1221"/>
                  </a:lnTo>
                  <a:lnTo>
                    <a:pt x="15254" y="936"/>
                  </a:lnTo>
                  <a:lnTo>
                    <a:pt x="15010" y="732"/>
                  </a:lnTo>
                  <a:lnTo>
                    <a:pt x="14807" y="570"/>
                  </a:lnTo>
                  <a:lnTo>
                    <a:pt x="14522" y="407"/>
                  </a:lnTo>
                  <a:lnTo>
                    <a:pt x="14278" y="285"/>
                  </a:lnTo>
                  <a:lnTo>
                    <a:pt x="13993" y="163"/>
                  </a:lnTo>
                  <a:lnTo>
                    <a:pt x="13668" y="82"/>
                  </a:lnTo>
                  <a:lnTo>
                    <a:pt x="13383" y="41"/>
                  </a:lnTo>
                  <a:lnTo>
                    <a:pt x="130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3525528" y="329936"/>
              <a:ext cx="253176" cy="219636"/>
            </a:xfrm>
            <a:custGeom>
              <a:avLst/>
              <a:gdLst/>
              <a:ahLst/>
              <a:cxnLst/>
              <a:rect l="l" t="t" r="r" b="b"/>
              <a:pathLst>
                <a:path w="5533" h="4800" extrusionOk="0">
                  <a:moveTo>
                    <a:pt x="3865" y="0"/>
                  </a:moveTo>
                  <a:lnTo>
                    <a:pt x="3418" y="122"/>
                  </a:lnTo>
                  <a:lnTo>
                    <a:pt x="2930" y="285"/>
                  </a:lnTo>
                  <a:lnTo>
                    <a:pt x="2482" y="488"/>
                  </a:lnTo>
                  <a:lnTo>
                    <a:pt x="2075" y="773"/>
                  </a:lnTo>
                  <a:lnTo>
                    <a:pt x="1669" y="1058"/>
                  </a:lnTo>
                  <a:lnTo>
                    <a:pt x="1303" y="1424"/>
                  </a:lnTo>
                  <a:lnTo>
                    <a:pt x="936" y="1790"/>
                  </a:lnTo>
                  <a:lnTo>
                    <a:pt x="611" y="2197"/>
                  </a:lnTo>
                  <a:lnTo>
                    <a:pt x="326" y="2603"/>
                  </a:lnTo>
                  <a:lnTo>
                    <a:pt x="123" y="3010"/>
                  </a:lnTo>
                  <a:lnTo>
                    <a:pt x="1" y="3417"/>
                  </a:lnTo>
                  <a:lnTo>
                    <a:pt x="1" y="3661"/>
                  </a:lnTo>
                  <a:lnTo>
                    <a:pt x="1" y="3864"/>
                  </a:lnTo>
                  <a:lnTo>
                    <a:pt x="42" y="4068"/>
                  </a:lnTo>
                  <a:lnTo>
                    <a:pt x="123" y="4271"/>
                  </a:lnTo>
                  <a:lnTo>
                    <a:pt x="286" y="4515"/>
                  </a:lnTo>
                  <a:lnTo>
                    <a:pt x="489" y="4678"/>
                  </a:lnTo>
                  <a:lnTo>
                    <a:pt x="774" y="4759"/>
                  </a:lnTo>
                  <a:lnTo>
                    <a:pt x="1018" y="4800"/>
                  </a:lnTo>
                  <a:lnTo>
                    <a:pt x="1343" y="4800"/>
                  </a:lnTo>
                  <a:lnTo>
                    <a:pt x="1628" y="4759"/>
                  </a:lnTo>
                  <a:lnTo>
                    <a:pt x="2157" y="4637"/>
                  </a:lnTo>
                  <a:lnTo>
                    <a:pt x="2686" y="4434"/>
                  </a:lnTo>
                  <a:lnTo>
                    <a:pt x="3255" y="4149"/>
                  </a:lnTo>
                  <a:lnTo>
                    <a:pt x="3784" y="3864"/>
                  </a:lnTo>
                  <a:lnTo>
                    <a:pt x="4028" y="3661"/>
                  </a:lnTo>
                  <a:lnTo>
                    <a:pt x="4231" y="3458"/>
                  </a:lnTo>
                  <a:lnTo>
                    <a:pt x="4516" y="3173"/>
                  </a:lnTo>
                  <a:lnTo>
                    <a:pt x="4801" y="2807"/>
                  </a:lnTo>
                  <a:lnTo>
                    <a:pt x="5085" y="2441"/>
                  </a:lnTo>
                  <a:lnTo>
                    <a:pt x="5289" y="2034"/>
                  </a:lnTo>
                  <a:lnTo>
                    <a:pt x="5451" y="1587"/>
                  </a:lnTo>
                  <a:lnTo>
                    <a:pt x="5492" y="1383"/>
                  </a:lnTo>
                  <a:lnTo>
                    <a:pt x="5533" y="1180"/>
                  </a:lnTo>
                  <a:lnTo>
                    <a:pt x="5492" y="976"/>
                  </a:lnTo>
                  <a:lnTo>
                    <a:pt x="5451" y="773"/>
                  </a:lnTo>
                  <a:lnTo>
                    <a:pt x="5329" y="570"/>
                  </a:lnTo>
                  <a:lnTo>
                    <a:pt x="5207" y="366"/>
                  </a:lnTo>
                  <a:lnTo>
                    <a:pt x="5167" y="326"/>
                  </a:lnTo>
                  <a:lnTo>
                    <a:pt x="5126" y="285"/>
                  </a:lnTo>
                  <a:lnTo>
                    <a:pt x="4963" y="163"/>
                  </a:lnTo>
                  <a:lnTo>
                    <a:pt x="4760" y="82"/>
                  </a:lnTo>
                  <a:lnTo>
                    <a:pt x="4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3804748" y="1431806"/>
              <a:ext cx="132193" cy="186187"/>
            </a:xfrm>
            <a:custGeom>
              <a:avLst/>
              <a:gdLst/>
              <a:ahLst/>
              <a:cxnLst/>
              <a:rect l="l" t="t" r="r" b="b"/>
              <a:pathLst>
                <a:path w="2889" h="4069" extrusionOk="0">
                  <a:moveTo>
                    <a:pt x="936" y="0"/>
                  </a:moveTo>
                  <a:lnTo>
                    <a:pt x="692" y="41"/>
                  </a:lnTo>
                  <a:lnTo>
                    <a:pt x="488" y="204"/>
                  </a:lnTo>
                  <a:lnTo>
                    <a:pt x="326" y="366"/>
                  </a:lnTo>
                  <a:lnTo>
                    <a:pt x="204" y="570"/>
                  </a:lnTo>
                  <a:lnTo>
                    <a:pt x="82" y="814"/>
                  </a:lnTo>
                  <a:lnTo>
                    <a:pt x="0" y="1058"/>
                  </a:lnTo>
                  <a:lnTo>
                    <a:pt x="0" y="1302"/>
                  </a:lnTo>
                  <a:lnTo>
                    <a:pt x="0" y="1546"/>
                  </a:lnTo>
                  <a:lnTo>
                    <a:pt x="41" y="1790"/>
                  </a:lnTo>
                  <a:lnTo>
                    <a:pt x="163" y="2238"/>
                  </a:lnTo>
                  <a:lnTo>
                    <a:pt x="366" y="2685"/>
                  </a:lnTo>
                  <a:lnTo>
                    <a:pt x="651" y="3051"/>
                  </a:lnTo>
                  <a:lnTo>
                    <a:pt x="814" y="3254"/>
                  </a:lnTo>
                  <a:lnTo>
                    <a:pt x="1017" y="3458"/>
                  </a:lnTo>
                  <a:lnTo>
                    <a:pt x="1261" y="3621"/>
                  </a:lnTo>
                  <a:lnTo>
                    <a:pt x="1465" y="3743"/>
                  </a:lnTo>
                  <a:lnTo>
                    <a:pt x="1709" y="3865"/>
                  </a:lnTo>
                  <a:lnTo>
                    <a:pt x="1953" y="3946"/>
                  </a:lnTo>
                  <a:lnTo>
                    <a:pt x="2237" y="4027"/>
                  </a:lnTo>
                  <a:lnTo>
                    <a:pt x="2482" y="4068"/>
                  </a:lnTo>
                  <a:lnTo>
                    <a:pt x="2563" y="4068"/>
                  </a:lnTo>
                  <a:lnTo>
                    <a:pt x="2644" y="4027"/>
                  </a:lnTo>
                  <a:lnTo>
                    <a:pt x="2807" y="4027"/>
                  </a:lnTo>
                  <a:lnTo>
                    <a:pt x="2888" y="3946"/>
                  </a:lnTo>
                  <a:lnTo>
                    <a:pt x="2888" y="3865"/>
                  </a:lnTo>
                  <a:lnTo>
                    <a:pt x="2848" y="3214"/>
                  </a:lnTo>
                  <a:lnTo>
                    <a:pt x="2726" y="2604"/>
                  </a:lnTo>
                  <a:lnTo>
                    <a:pt x="2604" y="2034"/>
                  </a:lnTo>
                  <a:lnTo>
                    <a:pt x="2400" y="1424"/>
                  </a:lnTo>
                  <a:lnTo>
                    <a:pt x="2237" y="977"/>
                  </a:lnTo>
                  <a:lnTo>
                    <a:pt x="2115" y="733"/>
                  </a:lnTo>
                  <a:lnTo>
                    <a:pt x="1993" y="529"/>
                  </a:lnTo>
                  <a:lnTo>
                    <a:pt x="1831" y="326"/>
                  </a:lnTo>
                  <a:lnTo>
                    <a:pt x="1668" y="163"/>
                  </a:lnTo>
                  <a:lnTo>
                    <a:pt x="1465" y="41"/>
                  </a:lnTo>
                  <a:lnTo>
                    <a:pt x="1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4171412" y="996275"/>
              <a:ext cx="333206" cy="945533"/>
            </a:xfrm>
            <a:custGeom>
              <a:avLst/>
              <a:gdLst/>
              <a:ahLst/>
              <a:cxnLst/>
              <a:rect l="l" t="t" r="r" b="b"/>
              <a:pathLst>
                <a:path w="7282" h="20664" extrusionOk="0">
                  <a:moveTo>
                    <a:pt x="6549" y="0"/>
                  </a:moveTo>
                  <a:lnTo>
                    <a:pt x="6468" y="41"/>
                  </a:lnTo>
                  <a:lnTo>
                    <a:pt x="6427" y="82"/>
                  </a:lnTo>
                  <a:lnTo>
                    <a:pt x="6427" y="163"/>
                  </a:lnTo>
                  <a:lnTo>
                    <a:pt x="6427" y="244"/>
                  </a:lnTo>
                  <a:lnTo>
                    <a:pt x="6590" y="773"/>
                  </a:lnTo>
                  <a:lnTo>
                    <a:pt x="6712" y="1302"/>
                  </a:lnTo>
                  <a:lnTo>
                    <a:pt x="6793" y="1831"/>
                  </a:lnTo>
                  <a:lnTo>
                    <a:pt x="6875" y="2359"/>
                  </a:lnTo>
                  <a:lnTo>
                    <a:pt x="6875" y="2929"/>
                  </a:lnTo>
                  <a:lnTo>
                    <a:pt x="6834" y="3458"/>
                  </a:lnTo>
                  <a:lnTo>
                    <a:pt x="6793" y="3986"/>
                  </a:lnTo>
                  <a:lnTo>
                    <a:pt x="6671" y="4556"/>
                  </a:lnTo>
                  <a:lnTo>
                    <a:pt x="6549" y="5085"/>
                  </a:lnTo>
                  <a:lnTo>
                    <a:pt x="6346" y="5573"/>
                  </a:lnTo>
                  <a:lnTo>
                    <a:pt x="6143" y="6102"/>
                  </a:lnTo>
                  <a:lnTo>
                    <a:pt x="5899" y="6549"/>
                  </a:lnTo>
                  <a:lnTo>
                    <a:pt x="5614" y="7037"/>
                  </a:lnTo>
                  <a:lnTo>
                    <a:pt x="5288" y="7485"/>
                  </a:lnTo>
                  <a:lnTo>
                    <a:pt x="4963" y="7891"/>
                  </a:lnTo>
                  <a:lnTo>
                    <a:pt x="4597" y="8298"/>
                  </a:lnTo>
                  <a:lnTo>
                    <a:pt x="4272" y="8664"/>
                  </a:lnTo>
                  <a:lnTo>
                    <a:pt x="3905" y="9071"/>
                  </a:lnTo>
                  <a:lnTo>
                    <a:pt x="3621" y="9478"/>
                  </a:lnTo>
                  <a:lnTo>
                    <a:pt x="3377" y="9925"/>
                  </a:lnTo>
                  <a:lnTo>
                    <a:pt x="3255" y="10169"/>
                  </a:lnTo>
                  <a:lnTo>
                    <a:pt x="3214" y="10454"/>
                  </a:lnTo>
                  <a:lnTo>
                    <a:pt x="3173" y="10698"/>
                  </a:lnTo>
                  <a:lnTo>
                    <a:pt x="3133" y="10983"/>
                  </a:lnTo>
                  <a:lnTo>
                    <a:pt x="3173" y="11512"/>
                  </a:lnTo>
                  <a:lnTo>
                    <a:pt x="3295" y="12040"/>
                  </a:lnTo>
                  <a:lnTo>
                    <a:pt x="3458" y="12650"/>
                  </a:lnTo>
                  <a:lnTo>
                    <a:pt x="3499" y="12976"/>
                  </a:lnTo>
                  <a:lnTo>
                    <a:pt x="3499" y="13301"/>
                  </a:lnTo>
                  <a:lnTo>
                    <a:pt x="3499" y="13545"/>
                  </a:lnTo>
                  <a:lnTo>
                    <a:pt x="3458" y="13830"/>
                  </a:lnTo>
                  <a:lnTo>
                    <a:pt x="3377" y="14074"/>
                  </a:lnTo>
                  <a:lnTo>
                    <a:pt x="3295" y="14359"/>
                  </a:lnTo>
                  <a:lnTo>
                    <a:pt x="3011" y="14847"/>
                  </a:lnTo>
                  <a:lnTo>
                    <a:pt x="2726" y="15294"/>
                  </a:lnTo>
                  <a:lnTo>
                    <a:pt x="2360" y="15742"/>
                  </a:lnTo>
                  <a:lnTo>
                    <a:pt x="1994" y="16149"/>
                  </a:lnTo>
                  <a:lnTo>
                    <a:pt x="1180" y="17084"/>
                  </a:lnTo>
                  <a:lnTo>
                    <a:pt x="773" y="17572"/>
                  </a:lnTo>
                  <a:lnTo>
                    <a:pt x="448" y="18142"/>
                  </a:lnTo>
                  <a:lnTo>
                    <a:pt x="204" y="18671"/>
                  </a:lnTo>
                  <a:lnTo>
                    <a:pt x="82" y="18996"/>
                  </a:lnTo>
                  <a:lnTo>
                    <a:pt x="41" y="19281"/>
                  </a:lnTo>
                  <a:lnTo>
                    <a:pt x="1" y="19565"/>
                  </a:lnTo>
                  <a:lnTo>
                    <a:pt x="1" y="19891"/>
                  </a:lnTo>
                  <a:lnTo>
                    <a:pt x="41" y="20216"/>
                  </a:lnTo>
                  <a:lnTo>
                    <a:pt x="123" y="20501"/>
                  </a:lnTo>
                  <a:lnTo>
                    <a:pt x="163" y="20582"/>
                  </a:lnTo>
                  <a:lnTo>
                    <a:pt x="245" y="20623"/>
                  </a:lnTo>
                  <a:lnTo>
                    <a:pt x="326" y="20664"/>
                  </a:lnTo>
                  <a:lnTo>
                    <a:pt x="407" y="20664"/>
                  </a:lnTo>
                  <a:lnTo>
                    <a:pt x="448" y="20623"/>
                  </a:lnTo>
                  <a:lnTo>
                    <a:pt x="529" y="20582"/>
                  </a:lnTo>
                  <a:lnTo>
                    <a:pt x="529" y="20501"/>
                  </a:lnTo>
                  <a:lnTo>
                    <a:pt x="529" y="20420"/>
                  </a:lnTo>
                  <a:lnTo>
                    <a:pt x="448" y="20135"/>
                  </a:lnTo>
                  <a:lnTo>
                    <a:pt x="407" y="19809"/>
                  </a:lnTo>
                  <a:lnTo>
                    <a:pt x="407" y="19525"/>
                  </a:lnTo>
                  <a:lnTo>
                    <a:pt x="448" y="19281"/>
                  </a:lnTo>
                  <a:lnTo>
                    <a:pt x="489" y="18996"/>
                  </a:lnTo>
                  <a:lnTo>
                    <a:pt x="611" y="18711"/>
                  </a:lnTo>
                  <a:lnTo>
                    <a:pt x="855" y="18182"/>
                  </a:lnTo>
                  <a:lnTo>
                    <a:pt x="1180" y="17694"/>
                  </a:lnTo>
                  <a:lnTo>
                    <a:pt x="1546" y="17206"/>
                  </a:lnTo>
                  <a:lnTo>
                    <a:pt x="2319" y="16352"/>
                  </a:lnTo>
                  <a:lnTo>
                    <a:pt x="2685" y="15945"/>
                  </a:lnTo>
                  <a:lnTo>
                    <a:pt x="3011" y="15538"/>
                  </a:lnTo>
                  <a:lnTo>
                    <a:pt x="3336" y="15091"/>
                  </a:lnTo>
                  <a:lnTo>
                    <a:pt x="3580" y="14603"/>
                  </a:lnTo>
                  <a:lnTo>
                    <a:pt x="3783" y="14115"/>
                  </a:lnTo>
                  <a:lnTo>
                    <a:pt x="3865" y="13586"/>
                  </a:lnTo>
                  <a:lnTo>
                    <a:pt x="3905" y="13057"/>
                  </a:lnTo>
                  <a:lnTo>
                    <a:pt x="3824" y="12528"/>
                  </a:lnTo>
                  <a:lnTo>
                    <a:pt x="3702" y="11959"/>
                  </a:lnTo>
                  <a:lnTo>
                    <a:pt x="3580" y="11390"/>
                  </a:lnTo>
                  <a:lnTo>
                    <a:pt x="3539" y="11105"/>
                  </a:lnTo>
                  <a:lnTo>
                    <a:pt x="3539" y="10779"/>
                  </a:lnTo>
                  <a:lnTo>
                    <a:pt x="3580" y="10495"/>
                  </a:lnTo>
                  <a:lnTo>
                    <a:pt x="3661" y="10210"/>
                  </a:lnTo>
                  <a:lnTo>
                    <a:pt x="3783" y="9966"/>
                  </a:lnTo>
                  <a:lnTo>
                    <a:pt x="3905" y="9722"/>
                  </a:lnTo>
                  <a:lnTo>
                    <a:pt x="4231" y="9315"/>
                  </a:lnTo>
                  <a:lnTo>
                    <a:pt x="4556" y="8908"/>
                  </a:lnTo>
                  <a:lnTo>
                    <a:pt x="4922" y="8502"/>
                  </a:lnTo>
                  <a:lnTo>
                    <a:pt x="5288" y="8095"/>
                  </a:lnTo>
                  <a:lnTo>
                    <a:pt x="5614" y="7688"/>
                  </a:lnTo>
                  <a:lnTo>
                    <a:pt x="5939" y="7281"/>
                  </a:lnTo>
                  <a:lnTo>
                    <a:pt x="6183" y="6834"/>
                  </a:lnTo>
                  <a:lnTo>
                    <a:pt x="6427" y="6346"/>
                  </a:lnTo>
                  <a:lnTo>
                    <a:pt x="6671" y="5898"/>
                  </a:lnTo>
                  <a:lnTo>
                    <a:pt x="6834" y="5369"/>
                  </a:lnTo>
                  <a:lnTo>
                    <a:pt x="6997" y="4881"/>
                  </a:lnTo>
                  <a:lnTo>
                    <a:pt x="7119" y="4271"/>
                  </a:lnTo>
                  <a:lnTo>
                    <a:pt x="7241" y="3702"/>
                  </a:lnTo>
                  <a:lnTo>
                    <a:pt x="7282" y="3092"/>
                  </a:lnTo>
                  <a:lnTo>
                    <a:pt x="7282" y="2481"/>
                  </a:lnTo>
                  <a:lnTo>
                    <a:pt x="7200" y="1871"/>
                  </a:lnTo>
                  <a:lnTo>
                    <a:pt x="7119" y="1302"/>
                  </a:lnTo>
                  <a:lnTo>
                    <a:pt x="6997" y="732"/>
                  </a:lnTo>
                  <a:lnTo>
                    <a:pt x="6793" y="122"/>
                  </a:lnTo>
                  <a:lnTo>
                    <a:pt x="6753" y="82"/>
                  </a:lnTo>
                  <a:lnTo>
                    <a:pt x="6712" y="41"/>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2859190" y="1753810"/>
              <a:ext cx="738984" cy="288547"/>
            </a:xfrm>
            <a:custGeom>
              <a:avLst/>
              <a:gdLst/>
              <a:ahLst/>
              <a:cxnLst/>
              <a:rect l="l" t="t" r="r" b="b"/>
              <a:pathLst>
                <a:path w="16150" h="6306" extrusionOk="0">
                  <a:moveTo>
                    <a:pt x="12895" y="0"/>
                  </a:moveTo>
                  <a:lnTo>
                    <a:pt x="12407" y="41"/>
                  </a:lnTo>
                  <a:lnTo>
                    <a:pt x="11919" y="82"/>
                  </a:lnTo>
                  <a:lnTo>
                    <a:pt x="10943" y="326"/>
                  </a:lnTo>
                  <a:lnTo>
                    <a:pt x="9966" y="570"/>
                  </a:lnTo>
                  <a:lnTo>
                    <a:pt x="9438" y="651"/>
                  </a:lnTo>
                  <a:lnTo>
                    <a:pt x="8950" y="651"/>
                  </a:lnTo>
                  <a:lnTo>
                    <a:pt x="8421" y="611"/>
                  </a:lnTo>
                  <a:lnTo>
                    <a:pt x="7851" y="529"/>
                  </a:lnTo>
                  <a:lnTo>
                    <a:pt x="7323" y="488"/>
                  </a:lnTo>
                  <a:lnTo>
                    <a:pt x="6794" y="448"/>
                  </a:lnTo>
                  <a:lnTo>
                    <a:pt x="6346" y="488"/>
                  </a:lnTo>
                  <a:lnTo>
                    <a:pt x="5899" y="611"/>
                  </a:lnTo>
                  <a:lnTo>
                    <a:pt x="5492" y="773"/>
                  </a:lnTo>
                  <a:lnTo>
                    <a:pt x="5085" y="977"/>
                  </a:lnTo>
                  <a:lnTo>
                    <a:pt x="4719" y="1221"/>
                  </a:lnTo>
                  <a:lnTo>
                    <a:pt x="4353" y="1505"/>
                  </a:lnTo>
                  <a:lnTo>
                    <a:pt x="3702" y="2116"/>
                  </a:lnTo>
                  <a:lnTo>
                    <a:pt x="2970" y="2888"/>
                  </a:lnTo>
                  <a:lnTo>
                    <a:pt x="2563" y="3254"/>
                  </a:lnTo>
                  <a:lnTo>
                    <a:pt x="2157" y="3580"/>
                  </a:lnTo>
                  <a:lnTo>
                    <a:pt x="1709" y="3865"/>
                  </a:lnTo>
                  <a:lnTo>
                    <a:pt x="1262" y="4109"/>
                  </a:lnTo>
                  <a:lnTo>
                    <a:pt x="1018" y="4190"/>
                  </a:lnTo>
                  <a:lnTo>
                    <a:pt x="774" y="4231"/>
                  </a:lnTo>
                  <a:lnTo>
                    <a:pt x="489" y="4271"/>
                  </a:lnTo>
                  <a:lnTo>
                    <a:pt x="204" y="4271"/>
                  </a:lnTo>
                  <a:lnTo>
                    <a:pt x="123" y="4312"/>
                  </a:lnTo>
                  <a:lnTo>
                    <a:pt x="41" y="4353"/>
                  </a:lnTo>
                  <a:lnTo>
                    <a:pt x="1" y="4434"/>
                  </a:lnTo>
                  <a:lnTo>
                    <a:pt x="41" y="4556"/>
                  </a:lnTo>
                  <a:lnTo>
                    <a:pt x="164" y="4841"/>
                  </a:lnTo>
                  <a:lnTo>
                    <a:pt x="326" y="5085"/>
                  </a:lnTo>
                  <a:lnTo>
                    <a:pt x="530" y="5329"/>
                  </a:lnTo>
                  <a:lnTo>
                    <a:pt x="733" y="5573"/>
                  </a:lnTo>
                  <a:lnTo>
                    <a:pt x="977" y="5736"/>
                  </a:lnTo>
                  <a:lnTo>
                    <a:pt x="1221" y="5898"/>
                  </a:lnTo>
                  <a:lnTo>
                    <a:pt x="1506" y="6020"/>
                  </a:lnTo>
                  <a:lnTo>
                    <a:pt x="1791" y="6142"/>
                  </a:lnTo>
                  <a:lnTo>
                    <a:pt x="2075" y="6224"/>
                  </a:lnTo>
                  <a:lnTo>
                    <a:pt x="2360" y="6264"/>
                  </a:lnTo>
                  <a:lnTo>
                    <a:pt x="2685" y="6305"/>
                  </a:lnTo>
                  <a:lnTo>
                    <a:pt x="3296" y="6305"/>
                  </a:lnTo>
                  <a:lnTo>
                    <a:pt x="3580" y="6224"/>
                  </a:lnTo>
                  <a:lnTo>
                    <a:pt x="3906" y="6183"/>
                  </a:lnTo>
                  <a:lnTo>
                    <a:pt x="4190" y="6102"/>
                  </a:lnTo>
                  <a:lnTo>
                    <a:pt x="4516" y="5939"/>
                  </a:lnTo>
                  <a:lnTo>
                    <a:pt x="4841" y="5817"/>
                  </a:lnTo>
                  <a:lnTo>
                    <a:pt x="5411" y="5451"/>
                  </a:lnTo>
                  <a:lnTo>
                    <a:pt x="5940" y="5044"/>
                  </a:lnTo>
                  <a:lnTo>
                    <a:pt x="6468" y="4637"/>
                  </a:lnTo>
                  <a:lnTo>
                    <a:pt x="6997" y="4231"/>
                  </a:lnTo>
                  <a:lnTo>
                    <a:pt x="7282" y="4068"/>
                  </a:lnTo>
                  <a:lnTo>
                    <a:pt x="7567" y="3946"/>
                  </a:lnTo>
                  <a:lnTo>
                    <a:pt x="7892" y="3824"/>
                  </a:lnTo>
                  <a:lnTo>
                    <a:pt x="8177" y="3783"/>
                  </a:lnTo>
                  <a:lnTo>
                    <a:pt x="8502" y="3824"/>
                  </a:lnTo>
                  <a:lnTo>
                    <a:pt x="8828" y="3905"/>
                  </a:lnTo>
                  <a:lnTo>
                    <a:pt x="9153" y="4027"/>
                  </a:lnTo>
                  <a:lnTo>
                    <a:pt x="9438" y="4190"/>
                  </a:lnTo>
                  <a:lnTo>
                    <a:pt x="9966" y="4556"/>
                  </a:lnTo>
                  <a:lnTo>
                    <a:pt x="10251" y="4719"/>
                  </a:lnTo>
                  <a:lnTo>
                    <a:pt x="10536" y="4882"/>
                  </a:lnTo>
                  <a:lnTo>
                    <a:pt x="10861" y="4963"/>
                  </a:lnTo>
                  <a:lnTo>
                    <a:pt x="11187" y="5044"/>
                  </a:lnTo>
                  <a:lnTo>
                    <a:pt x="11227" y="5044"/>
                  </a:lnTo>
                  <a:lnTo>
                    <a:pt x="11431" y="5004"/>
                  </a:lnTo>
                  <a:lnTo>
                    <a:pt x="11634" y="5004"/>
                  </a:lnTo>
                  <a:lnTo>
                    <a:pt x="12000" y="4841"/>
                  </a:lnTo>
                  <a:lnTo>
                    <a:pt x="12366" y="4678"/>
                  </a:lnTo>
                  <a:lnTo>
                    <a:pt x="12732" y="4434"/>
                  </a:lnTo>
                  <a:lnTo>
                    <a:pt x="13261" y="4109"/>
                  </a:lnTo>
                  <a:lnTo>
                    <a:pt x="13546" y="3946"/>
                  </a:lnTo>
                  <a:lnTo>
                    <a:pt x="13790" y="3865"/>
                  </a:lnTo>
                  <a:lnTo>
                    <a:pt x="14400" y="3702"/>
                  </a:lnTo>
                  <a:lnTo>
                    <a:pt x="14970" y="3539"/>
                  </a:lnTo>
                  <a:lnTo>
                    <a:pt x="15254" y="3499"/>
                  </a:lnTo>
                  <a:lnTo>
                    <a:pt x="15783" y="3499"/>
                  </a:lnTo>
                  <a:lnTo>
                    <a:pt x="15824" y="3539"/>
                  </a:lnTo>
                  <a:lnTo>
                    <a:pt x="15905" y="3580"/>
                  </a:lnTo>
                  <a:lnTo>
                    <a:pt x="16027" y="3580"/>
                  </a:lnTo>
                  <a:lnTo>
                    <a:pt x="16109" y="3499"/>
                  </a:lnTo>
                  <a:lnTo>
                    <a:pt x="16149" y="3417"/>
                  </a:lnTo>
                  <a:lnTo>
                    <a:pt x="16149" y="3336"/>
                  </a:lnTo>
                  <a:lnTo>
                    <a:pt x="15987" y="2522"/>
                  </a:lnTo>
                  <a:lnTo>
                    <a:pt x="15905" y="2156"/>
                  </a:lnTo>
                  <a:lnTo>
                    <a:pt x="15783" y="1749"/>
                  </a:lnTo>
                  <a:lnTo>
                    <a:pt x="15539" y="1383"/>
                  </a:lnTo>
                  <a:lnTo>
                    <a:pt x="15254" y="1058"/>
                  </a:lnTo>
                  <a:lnTo>
                    <a:pt x="14929" y="773"/>
                  </a:lnTo>
                  <a:lnTo>
                    <a:pt x="14563" y="529"/>
                  </a:lnTo>
                  <a:lnTo>
                    <a:pt x="14197" y="326"/>
                  </a:lnTo>
                  <a:lnTo>
                    <a:pt x="13749" y="163"/>
                  </a:lnTo>
                  <a:lnTo>
                    <a:pt x="13343" y="41"/>
                  </a:lnTo>
                  <a:lnTo>
                    <a:pt x="128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6728819" y="3784445"/>
              <a:ext cx="212223" cy="307170"/>
            </a:xfrm>
            <a:custGeom>
              <a:avLst/>
              <a:gdLst/>
              <a:ahLst/>
              <a:cxnLst/>
              <a:rect l="l" t="t" r="r" b="b"/>
              <a:pathLst>
                <a:path w="4638" h="6713" extrusionOk="0">
                  <a:moveTo>
                    <a:pt x="1424" y="1"/>
                  </a:moveTo>
                  <a:lnTo>
                    <a:pt x="692" y="1709"/>
                  </a:lnTo>
                  <a:lnTo>
                    <a:pt x="204" y="2686"/>
                  </a:lnTo>
                  <a:lnTo>
                    <a:pt x="1" y="3133"/>
                  </a:lnTo>
                  <a:lnTo>
                    <a:pt x="2075" y="3540"/>
                  </a:lnTo>
                  <a:lnTo>
                    <a:pt x="2360" y="3621"/>
                  </a:lnTo>
                  <a:lnTo>
                    <a:pt x="2482" y="3662"/>
                  </a:lnTo>
                  <a:lnTo>
                    <a:pt x="2604" y="3784"/>
                  </a:lnTo>
                  <a:lnTo>
                    <a:pt x="2726" y="3947"/>
                  </a:lnTo>
                  <a:lnTo>
                    <a:pt x="2767" y="4109"/>
                  </a:lnTo>
                  <a:lnTo>
                    <a:pt x="2767" y="4516"/>
                  </a:lnTo>
                  <a:lnTo>
                    <a:pt x="2807" y="5330"/>
                  </a:lnTo>
                  <a:lnTo>
                    <a:pt x="2929" y="6143"/>
                  </a:lnTo>
                  <a:lnTo>
                    <a:pt x="2970" y="6346"/>
                  </a:lnTo>
                  <a:lnTo>
                    <a:pt x="3051" y="6509"/>
                  </a:lnTo>
                  <a:lnTo>
                    <a:pt x="3173" y="6631"/>
                  </a:lnTo>
                  <a:lnTo>
                    <a:pt x="3214" y="6672"/>
                  </a:lnTo>
                  <a:lnTo>
                    <a:pt x="3336" y="6713"/>
                  </a:lnTo>
                  <a:lnTo>
                    <a:pt x="3417" y="6713"/>
                  </a:lnTo>
                  <a:lnTo>
                    <a:pt x="3539" y="6672"/>
                  </a:lnTo>
                  <a:lnTo>
                    <a:pt x="3621" y="6631"/>
                  </a:lnTo>
                  <a:lnTo>
                    <a:pt x="3702" y="6550"/>
                  </a:lnTo>
                  <a:lnTo>
                    <a:pt x="3824" y="6346"/>
                  </a:lnTo>
                  <a:lnTo>
                    <a:pt x="3905" y="6102"/>
                  </a:lnTo>
                  <a:lnTo>
                    <a:pt x="3987" y="5614"/>
                  </a:lnTo>
                  <a:lnTo>
                    <a:pt x="4068" y="5167"/>
                  </a:lnTo>
                  <a:lnTo>
                    <a:pt x="4190" y="4557"/>
                  </a:lnTo>
                  <a:lnTo>
                    <a:pt x="4312" y="3947"/>
                  </a:lnTo>
                  <a:lnTo>
                    <a:pt x="4475" y="3336"/>
                  </a:lnTo>
                  <a:lnTo>
                    <a:pt x="4597" y="2726"/>
                  </a:lnTo>
                  <a:lnTo>
                    <a:pt x="4597" y="2686"/>
                  </a:lnTo>
                  <a:lnTo>
                    <a:pt x="4638" y="2360"/>
                  </a:lnTo>
                  <a:lnTo>
                    <a:pt x="4638" y="2035"/>
                  </a:lnTo>
                  <a:lnTo>
                    <a:pt x="4597" y="1750"/>
                  </a:lnTo>
                  <a:lnTo>
                    <a:pt x="4516" y="1587"/>
                  </a:lnTo>
                  <a:lnTo>
                    <a:pt x="4475" y="1465"/>
                  </a:lnTo>
                  <a:lnTo>
                    <a:pt x="4312" y="1303"/>
                  </a:lnTo>
                  <a:lnTo>
                    <a:pt x="4109" y="1140"/>
                  </a:lnTo>
                  <a:lnTo>
                    <a:pt x="3661" y="937"/>
                  </a:lnTo>
                  <a:lnTo>
                    <a:pt x="2563" y="448"/>
                  </a:lnTo>
                  <a:lnTo>
                    <a:pt x="1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6719530" y="3775156"/>
              <a:ext cx="230801" cy="325748"/>
            </a:xfrm>
            <a:custGeom>
              <a:avLst/>
              <a:gdLst/>
              <a:ahLst/>
              <a:cxnLst/>
              <a:rect l="l" t="t" r="r" b="b"/>
              <a:pathLst>
                <a:path w="5044" h="7119" extrusionOk="0">
                  <a:moveTo>
                    <a:pt x="1760" y="478"/>
                  </a:moveTo>
                  <a:lnTo>
                    <a:pt x="2685" y="855"/>
                  </a:lnTo>
                  <a:lnTo>
                    <a:pt x="3783" y="1302"/>
                  </a:lnTo>
                  <a:lnTo>
                    <a:pt x="4027" y="1424"/>
                  </a:lnTo>
                  <a:lnTo>
                    <a:pt x="4230" y="1546"/>
                  </a:lnTo>
                  <a:lnTo>
                    <a:pt x="4393" y="1668"/>
                  </a:lnTo>
                  <a:lnTo>
                    <a:pt x="4556" y="1872"/>
                  </a:lnTo>
                  <a:lnTo>
                    <a:pt x="4637" y="2116"/>
                  </a:lnTo>
                  <a:lnTo>
                    <a:pt x="4637" y="2360"/>
                  </a:lnTo>
                  <a:lnTo>
                    <a:pt x="4597" y="2848"/>
                  </a:lnTo>
                  <a:lnTo>
                    <a:pt x="4475" y="3458"/>
                  </a:lnTo>
                  <a:lnTo>
                    <a:pt x="4353" y="4028"/>
                  </a:lnTo>
                  <a:lnTo>
                    <a:pt x="4190" y="4597"/>
                  </a:lnTo>
                  <a:lnTo>
                    <a:pt x="4068" y="5207"/>
                  </a:lnTo>
                  <a:lnTo>
                    <a:pt x="4027" y="5817"/>
                  </a:lnTo>
                  <a:lnTo>
                    <a:pt x="3946" y="6143"/>
                  </a:lnTo>
                  <a:lnTo>
                    <a:pt x="3864" y="6468"/>
                  </a:lnTo>
                  <a:lnTo>
                    <a:pt x="3783" y="6590"/>
                  </a:lnTo>
                  <a:lnTo>
                    <a:pt x="3702" y="6671"/>
                  </a:lnTo>
                  <a:lnTo>
                    <a:pt x="3580" y="6712"/>
                  </a:lnTo>
                  <a:lnTo>
                    <a:pt x="3539" y="6712"/>
                  </a:lnTo>
                  <a:lnTo>
                    <a:pt x="3458" y="6671"/>
                  </a:lnTo>
                  <a:lnTo>
                    <a:pt x="3376" y="6590"/>
                  </a:lnTo>
                  <a:lnTo>
                    <a:pt x="3336" y="6468"/>
                  </a:lnTo>
                  <a:lnTo>
                    <a:pt x="3295" y="6265"/>
                  </a:lnTo>
                  <a:lnTo>
                    <a:pt x="3214" y="5573"/>
                  </a:lnTo>
                  <a:lnTo>
                    <a:pt x="3173" y="5004"/>
                  </a:lnTo>
                  <a:lnTo>
                    <a:pt x="3173" y="4434"/>
                  </a:lnTo>
                  <a:lnTo>
                    <a:pt x="3132" y="4231"/>
                  </a:lnTo>
                  <a:lnTo>
                    <a:pt x="3092" y="4028"/>
                  </a:lnTo>
                  <a:lnTo>
                    <a:pt x="2970" y="3865"/>
                  </a:lnTo>
                  <a:lnTo>
                    <a:pt x="2848" y="3743"/>
                  </a:lnTo>
                  <a:lnTo>
                    <a:pt x="2563" y="3580"/>
                  </a:lnTo>
                  <a:lnTo>
                    <a:pt x="2278" y="3539"/>
                  </a:lnTo>
                  <a:lnTo>
                    <a:pt x="1668" y="3417"/>
                  </a:lnTo>
                  <a:lnTo>
                    <a:pt x="512" y="3186"/>
                  </a:lnTo>
                  <a:lnTo>
                    <a:pt x="570" y="3051"/>
                  </a:lnTo>
                  <a:lnTo>
                    <a:pt x="1058" y="2034"/>
                  </a:lnTo>
                  <a:lnTo>
                    <a:pt x="1465" y="1180"/>
                  </a:lnTo>
                  <a:lnTo>
                    <a:pt x="1668" y="733"/>
                  </a:lnTo>
                  <a:lnTo>
                    <a:pt x="1760" y="478"/>
                  </a:lnTo>
                  <a:close/>
                  <a:moveTo>
                    <a:pt x="1627" y="1"/>
                  </a:moveTo>
                  <a:lnTo>
                    <a:pt x="1546" y="41"/>
                  </a:lnTo>
                  <a:lnTo>
                    <a:pt x="1505" y="82"/>
                  </a:lnTo>
                  <a:lnTo>
                    <a:pt x="1465" y="163"/>
                  </a:lnTo>
                  <a:lnTo>
                    <a:pt x="1098" y="977"/>
                  </a:lnTo>
                  <a:lnTo>
                    <a:pt x="732" y="1790"/>
                  </a:lnTo>
                  <a:lnTo>
                    <a:pt x="285" y="2767"/>
                  </a:lnTo>
                  <a:lnTo>
                    <a:pt x="122" y="3092"/>
                  </a:lnTo>
                  <a:lnTo>
                    <a:pt x="41" y="3173"/>
                  </a:lnTo>
                  <a:lnTo>
                    <a:pt x="41" y="3214"/>
                  </a:lnTo>
                  <a:lnTo>
                    <a:pt x="0" y="3336"/>
                  </a:lnTo>
                  <a:lnTo>
                    <a:pt x="41" y="3458"/>
                  </a:lnTo>
                  <a:lnTo>
                    <a:pt x="82" y="3499"/>
                  </a:lnTo>
                  <a:lnTo>
                    <a:pt x="122" y="3539"/>
                  </a:lnTo>
                  <a:lnTo>
                    <a:pt x="1465" y="3783"/>
                  </a:lnTo>
                  <a:lnTo>
                    <a:pt x="2115" y="3906"/>
                  </a:lnTo>
                  <a:lnTo>
                    <a:pt x="2400" y="3987"/>
                  </a:lnTo>
                  <a:lnTo>
                    <a:pt x="2563" y="4028"/>
                  </a:lnTo>
                  <a:lnTo>
                    <a:pt x="2685" y="4109"/>
                  </a:lnTo>
                  <a:lnTo>
                    <a:pt x="2766" y="4231"/>
                  </a:lnTo>
                  <a:lnTo>
                    <a:pt x="2766" y="4353"/>
                  </a:lnTo>
                  <a:lnTo>
                    <a:pt x="2766" y="4638"/>
                  </a:lnTo>
                  <a:lnTo>
                    <a:pt x="2807" y="5288"/>
                  </a:lnTo>
                  <a:lnTo>
                    <a:pt x="2848" y="5939"/>
                  </a:lnTo>
                  <a:lnTo>
                    <a:pt x="2888" y="6224"/>
                  </a:lnTo>
                  <a:lnTo>
                    <a:pt x="2970" y="6549"/>
                  </a:lnTo>
                  <a:lnTo>
                    <a:pt x="3010" y="6712"/>
                  </a:lnTo>
                  <a:lnTo>
                    <a:pt x="3132" y="6916"/>
                  </a:lnTo>
                  <a:lnTo>
                    <a:pt x="3295" y="7038"/>
                  </a:lnTo>
                  <a:lnTo>
                    <a:pt x="3458" y="7119"/>
                  </a:lnTo>
                  <a:lnTo>
                    <a:pt x="3620" y="7119"/>
                  </a:lnTo>
                  <a:lnTo>
                    <a:pt x="3783" y="7078"/>
                  </a:lnTo>
                  <a:lnTo>
                    <a:pt x="3905" y="6997"/>
                  </a:lnTo>
                  <a:lnTo>
                    <a:pt x="4027" y="6916"/>
                  </a:lnTo>
                  <a:lnTo>
                    <a:pt x="4149" y="6753"/>
                  </a:lnTo>
                  <a:lnTo>
                    <a:pt x="4230" y="6631"/>
                  </a:lnTo>
                  <a:lnTo>
                    <a:pt x="4312" y="6305"/>
                  </a:lnTo>
                  <a:lnTo>
                    <a:pt x="4393" y="5939"/>
                  </a:lnTo>
                  <a:lnTo>
                    <a:pt x="4434" y="5614"/>
                  </a:lnTo>
                  <a:lnTo>
                    <a:pt x="4515" y="4922"/>
                  </a:lnTo>
                  <a:lnTo>
                    <a:pt x="4678" y="4272"/>
                  </a:lnTo>
                  <a:lnTo>
                    <a:pt x="4841" y="3621"/>
                  </a:lnTo>
                  <a:lnTo>
                    <a:pt x="5003" y="2970"/>
                  </a:lnTo>
                  <a:lnTo>
                    <a:pt x="5044" y="2441"/>
                  </a:lnTo>
                  <a:lnTo>
                    <a:pt x="5044" y="2156"/>
                  </a:lnTo>
                  <a:lnTo>
                    <a:pt x="4963" y="1912"/>
                  </a:lnTo>
                  <a:lnTo>
                    <a:pt x="4881" y="1628"/>
                  </a:lnTo>
                  <a:lnTo>
                    <a:pt x="4719" y="1424"/>
                  </a:lnTo>
                  <a:lnTo>
                    <a:pt x="4515" y="1262"/>
                  </a:lnTo>
                  <a:lnTo>
                    <a:pt x="4271" y="1099"/>
                  </a:lnTo>
                  <a:lnTo>
                    <a:pt x="3661" y="814"/>
                  </a:lnTo>
                  <a:lnTo>
                    <a:pt x="3010" y="529"/>
                  </a:lnTo>
                  <a:lnTo>
                    <a:pt x="1709" y="41"/>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6073646" y="3339625"/>
              <a:ext cx="759437" cy="779891"/>
            </a:xfrm>
            <a:custGeom>
              <a:avLst/>
              <a:gdLst/>
              <a:ahLst/>
              <a:cxnLst/>
              <a:rect l="l" t="t" r="r" b="b"/>
              <a:pathLst>
                <a:path w="16597" h="17044" extrusionOk="0">
                  <a:moveTo>
                    <a:pt x="11390" y="0"/>
                  </a:moveTo>
                  <a:lnTo>
                    <a:pt x="204" y="570"/>
                  </a:lnTo>
                  <a:lnTo>
                    <a:pt x="123" y="570"/>
                  </a:lnTo>
                  <a:lnTo>
                    <a:pt x="41" y="651"/>
                  </a:lnTo>
                  <a:lnTo>
                    <a:pt x="1" y="733"/>
                  </a:lnTo>
                  <a:lnTo>
                    <a:pt x="1" y="814"/>
                  </a:lnTo>
                  <a:lnTo>
                    <a:pt x="163" y="2075"/>
                  </a:lnTo>
                  <a:lnTo>
                    <a:pt x="245" y="3377"/>
                  </a:lnTo>
                  <a:lnTo>
                    <a:pt x="285" y="4637"/>
                  </a:lnTo>
                  <a:lnTo>
                    <a:pt x="367" y="5939"/>
                  </a:lnTo>
                  <a:lnTo>
                    <a:pt x="489" y="7159"/>
                  </a:lnTo>
                  <a:lnTo>
                    <a:pt x="611" y="8380"/>
                  </a:lnTo>
                  <a:lnTo>
                    <a:pt x="814" y="9641"/>
                  </a:lnTo>
                  <a:lnTo>
                    <a:pt x="1017" y="10861"/>
                  </a:lnTo>
                  <a:lnTo>
                    <a:pt x="1262" y="12081"/>
                  </a:lnTo>
                  <a:lnTo>
                    <a:pt x="1546" y="13301"/>
                  </a:lnTo>
                  <a:lnTo>
                    <a:pt x="1872" y="14522"/>
                  </a:lnTo>
                  <a:lnTo>
                    <a:pt x="2278" y="15701"/>
                  </a:lnTo>
                  <a:lnTo>
                    <a:pt x="2441" y="16230"/>
                  </a:lnTo>
                  <a:lnTo>
                    <a:pt x="2522" y="16556"/>
                  </a:lnTo>
                  <a:lnTo>
                    <a:pt x="2644" y="16840"/>
                  </a:lnTo>
                  <a:lnTo>
                    <a:pt x="2767" y="16962"/>
                  </a:lnTo>
                  <a:lnTo>
                    <a:pt x="2889" y="17003"/>
                  </a:lnTo>
                  <a:lnTo>
                    <a:pt x="3133" y="17044"/>
                  </a:lnTo>
                  <a:lnTo>
                    <a:pt x="3377" y="17044"/>
                  </a:lnTo>
                  <a:lnTo>
                    <a:pt x="3865" y="17003"/>
                  </a:lnTo>
                  <a:lnTo>
                    <a:pt x="5085" y="16881"/>
                  </a:lnTo>
                  <a:lnTo>
                    <a:pt x="6346" y="16759"/>
                  </a:lnTo>
                  <a:lnTo>
                    <a:pt x="6427" y="16718"/>
                  </a:lnTo>
                  <a:lnTo>
                    <a:pt x="6509" y="16637"/>
                  </a:lnTo>
                  <a:lnTo>
                    <a:pt x="6509" y="16556"/>
                  </a:lnTo>
                  <a:lnTo>
                    <a:pt x="6509" y="16474"/>
                  </a:lnTo>
                  <a:lnTo>
                    <a:pt x="6509" y="16434"/>
                  </a:lnTo>
                  <a:lnTo>
                    <a:pt x="6468" y="16149"/>
                  </a:lnTo>
                  <a:lnTo>
                    <a:pt x="6468" y="15254"/>
                  </a:lnTo>
                  <a:lnTo>
                    <a:pt x="6468" y="12447"/>
                  </a:lnTo>
                  <a:lnTo>
                    <a:pt x="6509" y="9153"/>
                  </a:lnTo>
                  <a:lnTo>
                    <a:pt x="6590" y="5858"/>
                  </a:lnTo>
                  <a:lnTo>
                    <a:pt x="6590" y="4760"/>
                  </a:lnTo>
                  <a:lnTo>
                    <a:pt x="7526" y="6997"/>
                  </a:lnTo>
                  <a:lnTo>
                    <a:pt x="8095" y="8461"/>
                  </a:lnTo>
                  <a:lnTo>
                    <a:pt x="8380" y="9153"/>
                  </a:lnTo>
                  <a:lnTo>
                    <a:pt x="8705" y="9885"/>
                  </a:lnTo>
                  <a:lnTo>
                    <a:pt x="9031" y="10454"/>
                  </a:lnTo>
                  <a:lnTo>
                    <a:pt x="9356" y="10942"/>
                  </a:lnTo>
                  <a:lnTo>
                    <a:pt x="9559" y="11186"/>
                  </a:lnTo>
                  <a:lnTo>
                    <a:pt x="9803" y="11390"/>
                  </a:lnTo>
                  <a:lnTo>
                    <a:pt x="10048" y="11593"/>
                  </a:lnTo>
                  <a:lnTo>
                    <a:pt x="10292" y="11796"/>
                  </a:lnTo>
                  <a:lnTo>
                    <a:pt x="10780" y="12041"/>
                  </a:lnTo>
                  <a:lnTo>
                    <a:pt x="11309" y="12244"/>
                  </a:lnTo>
                  <a:lnTo>
                    <a:pt x="11837" y="12407"/>
                  </a:lnTo>
                  <a:lnTo>
                    <a:pt x="12407" y="12529"/>
                  </a:lnTo>
                  <a:lnTo>
                    <a:pt x="13668" y="12773"/>
                  </a:lnTo>
                  <a:lnTo>
                    <a:pt x="14319" y="12895"/>
                  </a:lnTo>
                  <a:lnTo>
                    <a:pt x="14929" y="13098"/>
                  </a:lnTo>
                  <a:lnTo>
                    <a:pt x="15051" y="13098"/>
                  </a:lnTo>
                  <a:lnTo>
                    <a:pt x="15173" y="13017"/>
                  </a:lnTo>
                  <a:lnTo>
                    <a:pt x="15620" y="12285"/>
                  </a:lnTo>
                  <a:lnTo>
                    <a:pt x="15986" y="11552"/>
                  </a:lnTo>
                  <a:lnTo>
                    <a:pt x="16312" y="10820"/>
                  </a:lnTo>
                  <a:lnTo>
                    <a:pt x="16596" y="10047"/>
                  </a:lnTo>
                  <a:lnTo>
                    <a:pt x="16596" y="9885"/>
                  </a:lnTo>
                  <a:lnTo>
                    <a:pt x="16556" y="9844"/>
                  </a:lnTo>
                  <a:lnTo>
                    <a:pt x="16515" y="9803"/>
                  </a:lnTo>
                  <a:lnTo>
                    <a:pt x="15824" y="9478"/>
                  </a:lnTo>
                  <a:lnTo>
                    <a:pt x="15173" y="9153"/>
                  </a:lnTo>
                  <a:lnTo>
                    <a:pt x="14522" y="8786"/>
                  </a:lnTo>
                  <a:lnTo>
                    <a:pt x="13912" y="8339"/>
                  </a:lnTo>
                  <a:lnTo>
                    <a:pt x="13668" y="8095"/>
                  </a:lnTo>
                  <a:lnTo>
                    <a:pt x="13424" y="7810"/>
                  </a:lnTo>
                  <a:lnTo>
                    <a:pt x="13180" y="7525"/>
                  </a:lnTo>
                  <a:lnTo>
                    <a:pt x="13017" y="7241"/>
                  </a:lnTo>
                  <a:lnTo>
                    <a:pt x="12814" y="6834"/>
                  </a:lnTo>
                  <a:lnTo>
                    <a:pt x="12692" y="6387"/>
                  </a:lnTo>
                  <a:lnTo>
                    <a:pt x="12488" y="5492"/>
                  </a:lnTo>
                  <a:lnTo>
                    <a:pt x="12041" y="3254"/>
                  </a:lnTo>
                  <a:lnTo>
                    <a:pt x="11837" y="2116"/>
                  </a:lnTo>
                  <a:lnTo>
                    <a:pt x="11634" y="936"/>
                  </a:lnTo>
                  <a:lnTo>
                    <a:pt x="11593" y="489"/>
                  </a:lnTo>
                  <a:lnTo>
                    <a:pt x="11593" y="326"/>
                  </a:lnTo>
                  <a:lnTo>
                    <a:pt x="11593" y="285"/>
                  </a:lnTo>
                  <a:lnTo>
                    <a:pt x="11593" y="163"/>
                  </a:lnTo>
                  <a:lnTo>
                    <a:pt x="11593" y="82"/>
                  </a:lnTo>
                  <a:lnTo>
                    <a:pt x="11512" y="41"/>
                  </a:lnTo>
                  <a:lnTo>
                    <a:pt x="11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6110894" y="4084119"/>
              <a:ext cx="262465" cy="236429"/>
            </a:xfrm>
            <a:custGeom>
              <a:avLst/>
              <a:gdLst/>
              <a:ahLst/>
              <a:cxnLst/>
              <a:rect l="l" t="t" r="r" b="b"/>
              <a:pathLst>
                <a:path w="5736" h="5167" extrusionOk="0">
                  <a:moveTo>
                    <a:pt x="5654" y="1"/>
                  </a:moveTo>
                  <a:lnTo>
                    <a:pt x="4800" y="164"/>
                  </a:lnTo>
                  <a:lnTo>
                    <a:pt x="3946" y="245"/>
                  </a:lnTo>
                  <a:lnTo>
                    <a:pt x="3091" y="326"/>
                  </a:lnTo>
                  <a:lnTo>
                    <a:pt x="2237" y="326"/>
                  </a:lnTo>
                  <a:lnTo>
                    <a:pt x="2197" y="489"/>
                  </a:lnTo>
                  <a:lnTo>
                    <a:pt x="2197" y="652"/>
                  </a:lnTo>
                  <a:lnTo>
                    <a:pt x="2237" y="977"/>
                  </a:lnTo>
                  <a:lnTo>
                    <a:pt x="2359" y="1302"/>
                  </a:lnTo>
                  <a:lnTo>
                    <a:pt x="2441" y="1628"/>
                  </a:lnTo>
                  <a:lnTo>
                    <a:pt x="2563" y="1953"/>
                  </a:lnTo>
                  <a:lnTo>
                    <a:pt x="2603" y="2279"/>
                  </a:lnTo>
                  <a:lnTo>
                    <a:pt x="2603" y="2604"/>
                  </a:lnTo>
                  <a:lnTo>
                    <a:pt x="2563" y="2726"/>
                  </a:lnTo>
                  <a:lnTo>
                    <a:pt x="2481" y="2889"/>
                  </a:lnTo>
                  <a:lnTo>
                    <a:pt x="2319" y="3052"/>
                  </a:lnTo>
                  <a:lnTo>
                    <a:pt x="2115" y="3214"/>
                  </a:lnTo>
                  <a:lnTo>
                    <a:pt x="1627" y="3540"/>
                  </a:lnTo>
                  <a:lnTo>
                    <a:pt x="1180" y="3784"/>
                  </a:lnTo>
                  <a:lnTo>
                    <a:pt x="732" y="4109"/>
                  </a:lnTo>
                  <a:lnTo>
                    <a:pt x="325" y="4435"/>
                  </a:lnTo>
                  <a:lnTo>
                    <a:pt x="203" y="4597"/>
                  </a:lnTo>
                  <a:lnTo>
                    <a:pt x="81" y="4760"/>
                  </a:lnTo>
                  <a:lnTo>
                    <a:pt x="0" y="4882"/>
                  </a:lnTo>
                  <a:lnTo>
                    <a:pt x="41" y="5004"/>
                  </a:lnTo>
                  <a:lnTo>
                    <a:pt x="122" y="5085"/>
                  </a:lnTo>
                  <a:lnTo>
                    <a:pt x="244" y="5126"/>
                  </a:lnTo>
                  <a:lnTo>
                    <a:pt x="448" y="5167"/>
                  </a:lnTo>
                  <a:lnTo>
                    <a:pt x="651" y="5126"/>
                  </a:lnTo>
                  <a:lnTo>
                    <a:pt x="1505" y="4923"/>
                  </a:lnTo>
                  <a:lnTo>
                    <a:pt x="2400" y="4760"/>
                  </a:lnTo>
                  <a:lnTo>
                    <a:pt x="3295" y="4597"/>
                  </a:lnTo>
                  <a:lnTo>
                    <a:pt x="4149" y="4353"/>
                  </a:lnTo>
                  <a:lnTo>
                    <a:pt x="4474" y="4231"/>
                  </a:lnTo>
                  <a:lnTo>
                    <a:pt x="4800" y="4109"/>
                  </a:lnTo>
                  <a:lnTo>
                    <a:pt x="5085" y="3906"/>
                  </a:lnTo>
                  <a:lnTo>
                    <a:pt x="5329" y="3702"/>
                  </a:lnTo>
                  <a:lnTo>
                    <a:pt x="5451" y="3540"/>
                  </a:lnTo>
                  <a:lnTo>
                    <a:pt x="5532" y="3336"/>
                  </a:lnTo>
                  <a:lnTo>
                    <a:pt x="5654" y="2930"/>
                  </a:lnTo>
                  <a:lnTo>
                    <a:pt x="5735" y="2441"/>
                  </a:lnTo>
                  <a:lnTo>
                    <a:pt x="5735" y="1913"/>
                  </a:lnTo>
                  <a:lnTo>
                    <a:pt x="5735" y="1384"/>
                  </a:lnTo>
                  <a:lnTo>
                    <a:pt x="5695" y="896"/>
                  </a:lnTo>
                  <a:lnTo>
                    <a:pt x="5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6103435" y="4076706"/>
              <a:ext cx="279212" cy="251300"/>
            </a:xfrm>
            <a:custGeom>
              <a:avLst/>
              <a:gdLst/>
              <a:ahLst/>
              <a:cxnLst/>
              <a:rect l="l" t="t" r="r" b="b"/>
              <a:pathLst>
                <a:path w="6102" h="5492" extrusionOk="0">
                  <a:moveTo>
                    <a:pt x="5624" y="400"/>
                  </a:moveTo>
                  <a:lnTo>
                    <a:pt x="5654" y="1058"/>
                  </a:lnTo>
                  <a:lnTo>
                    <a:pt x="5736" y="1993"/>
                  </a:lnTo>
                  <a:lnTo>
                    <a:pt x="5695" y="2441"/>
                  </a:lnTo>
                  <a:lnTo>
                    <a:pt x="5654" y="2888"/>
                  </a:lnTo>
                  <a:lnTo>
                    <a:pt x="5614" y="3092"/>
                  </a:lnTo>
                  <a:lnTo>
                    <a:pt x="5573" y="3336"/>
                  </a:lnTo>
                  <a:lnTo>
                    <a:pt x="5451" y="3539"/>
                  </a:lnTo>
                  <a:lnTo>
                    <a:pt x="5329" y="3702"/>
                  </a:lnTo>
                  <a:lnTo>
                    <a:pt x="5044" y="3986"/>
                  </a:lnTo>
                  <a:lnTo>
                    <a:pt x="4719" y="4149"/>
                  </a:lnTo>
                  <a:lnTo>
                    <a:pt x="4353" y="4312"/>
                  </a:lnTo>
                  <a:lnTo>
                    <a:pt x="3987" y="4393"/>
                  </a:lnTo>
                  <a:lnTo>
                    <a:pt x="3132" y="4637"/>
                  </a:lnTo>
                  <a:lnTo>
                    <a:pt x="2278" y="4800"/>
                  </a:lnTo>
                  <a:lnTo>
                    <a:pt x="1505" y="4922"/>
                  </a:lnTo>
                  <a:lnTo>
                    <a:pt x="1058" y="5044"/>
                  </a:lnTo>
                  <a:lnTo>
                    <a:pt x="814" y="5085"/>
                  </a:lnTo>
                  <a:lnTo>
                    <a:pt x="570" y="5125"/>
                  </a:lnTo>
                  <a:lnTo>
                    <a:pt x="407" y="5085"/>
                  </a:lnTo>
                  <a:lnTo>
                    <a:pt x="366" y="5085"/>
                  </a:lnTo>
                  <a:lnTo>
                    <a:pt x="407" y="5003"/>
                  </a:lnTo>
                  <a:lnTo>
                    <a:pt x="611" y="4759"/>
                  </a:lnTo>
                  <a:lnTo>
                    <a:pt x="895" y="4515"/>
                  </a:lnTo>
                  <a:lnTo>
                    <a:pt x="1505" y="4108"/>
                  </a:lnTo>
                  <a:lnTo>
                    <a:pt x="1953" y="3824"/>
                  </a:lnTo>
                  <a:lnTo>
                    <a:pt x="2441" y="3498"/>
                  </a:lnTo>
                  <a:lnTo>
                    <a:pt x="2685" y="3295"/>
                  </a:lnTo>
                  <a:lnTo>
                    <a:pt x="2807" y="3132"/>
                  </a:lnTo>
                  <a:lnTo>
                    <a:pt x="2888" y="3010"/>
                  </a:lnTo>
                  <a:lnTo>
                    <a:pt x="2929" y="2847"/>
                  </a:lnTo>
                  <a:lnTo>
                    <a:pt x="2970" y="2685"/>
                  </a:lnTo>
                  <a:lnTo>
                    <a:pt x="2970" y="2319"/>
                  </a:lnTo>
                  <a:lnTo>
                    <a:pt x="2929" y="2075"/>
                  </a:lnTo>
                  <a:lnTo>
                    <a:pt x="2848" y="1871"/>
                  </a:lnTo>
                  <a:lnTo>
                    <a:pt x="2685" y="1424"/>
                  </a:lnTo>
                  <a:lnTo>
                    <a:pt x="2563" y="1017"/>
                  </a:lnTo>
                  <a:lnTo>
                    <a:pt x="2563" y="773"/>
                  </a:lnTo>
                  <a:lnTo>
                    <a:pt x="2579" y="692"/>
                  </a:lnTo>
                  <a:lnTo>
                    <a:pt x="3254" y="692"/>
                  </a:lnTo>
                  <a:lnTo>
                    <a:pt x="4149" y="610"/>
                  </a:lnTo>
                  <a:lnTo>
                    <a:pt x="5004" y="488"/>
                  </a:lnTo>
                  <a:lnTo>
                    <a:pt x="5624" y="400"/>
                  </a:lnTo>
                  <a:close/>
                  <a:moveTo>
                    <a:pt x="5776" y="0"/>
                  </a:moveTo>
                  <a:lnTo>
                    <a:pt x="4922" y="122"/>
                  </a:lnTo>
                  <a:lnTo>
                    <a:pt x="4068" y="204"/>
                  </a:lnTo>
                  <a:lnTo>
                    <a:pt x="3254" y="285"/>
                  </a:lnTo>
                  <a:lnTo>
                    <a:pt x="2400" y="326"/>
                  </a:lnTo>
                  <a:lnTo>
                    <a:pt x="2278" y="366"/>
                  </a:lnTo>
                  <a:lnTo>
                    <a:pt x="2238" y="407"/>
                  </a:lnTo>
                  <a:lnTo>
                    <a:pt x="2197" y="448"/>
                  </a:lnTo>
                  <a:lnTo>
                    <a:pt x="2156" y="651"/>
                  </a:lnTo>
                  <a:lnTo>
                    <a:pt x="2156" y="854"/>
                  </a:lnTo>
                  <a:lnTo>
                    <a:pt x="2238" y="1261"/>
                  </a:lnTo>
                  <a:lnTo>
                    <a:pt x="2522" y="2075"/>
                  </a:lnTo>
                  <a:lnTo>
                    <a:pt x="2563" y="2237"/>
                  </a:lnTo>
                  <a:lnTo>
                    <a:pt x="2604" y="2481"/>
                  </a:lnTo>
                  <a:lnTo>
                    <a:pt x="2563" y="2685"/>
                  </a:lnTo>
                  <a:lnTo>
                    <a:pt x="2522" y="2888"/>
                  </a:lnTo>
                  <a:lnTo>
                    <a:pt x="2441" y="2969"/>
                  </a:lnTo>
                  <a:lnTo>
                    <a:pt x="2360" y="3092"/>
                  </a:lnTo>
                  <a:lnTo>
                    <a:pt x="2156" y="3214"/>
                  </a:lnTo>
                  <a:lnTo>
                    <a:pt x="1546" y="3620"/>
                  </a:lnTo>
                  <a:lnTo>
                    <a:pt x="977" y="3986"/>
                  </a:lnTo>
                  <a:lnTo>
                    <a:pt x="692" y="4190"/>
                  </a:lnTo>
                  <a:lnTo>
                    <a:pt x="366" y="4434"/>
                  </a:lnTo>
                  <a:lnTo>
                    <a:pt x="244" y="4597"/>
                  </a:lnTo>
                  <a:lnTo>
                    <a:pt x="122" y="4719"/>
                  </a:lnTo>
                  <a:lnTo>
                    <a:pt x="41" y="4881"/>
                  </a:lnTo>
                  <a:lnTo>
                    <a:pt x="0" y="5044"/>
                  </a:lnTo>
                  <a:lnTo>
                    <a:pt x="0" y="5207"/>
                  </a:lnTo>
                  <a:lnTo>
                    <a:pt x="41" y="5329"/>
                  </a:lnTo>
                  <a:lnTo>
                    <a:pt x="163" y="5410"/>
                  </a:lnTo>
                  <a:lnTo>
                    <a:pt x="285" y="5491"/>
                  </a:lnTo>
                  <a:lnTo>
                    <a:pt x="611" y="5491"/>
                  </a:lnTo>
                  <a:lnTo>
                    <a:pt x="936" y="5451"/>
                  </a:lnTo>
                  <a:lnTo>
                    <a:pt x="1993" y="5247"/>
                  </a:lnTo>
                  <a:lnTo>
                    <a:pt x="3010" y="5044"/>
                  </a:lnTo>
                  <a:lnTo>
                    <a:pt x="4027" y="4841"/>
                  </a:lnTo>
                  <a:lnTo>
                    <a:pt x="4475" y="4678"/>
                  </a:lnTo>
                  <a:lnTo>
                    <a:pt x="4882" y="4515"/>
                  </a:lnTo>
                  <a:lnTo>
                    <a:pt x="5288" y="4312"/>
                  </a:lnTo>
                  <a:lnTo>
                    <a:pt x="5451" y="4149"/>
                  </a:lnTo>
                  <a:lnTo>
                    <a:pt x="5532" y="4068"/>
                  </a:lnTo>
                  <a:lnTo>
                    <a:pt x="5573" y="4068"/>
                  </a:lnTo>
                  <a:lnTo>
                    <a:pt x="5614" y="3986"/>
                  </a:lnTo>
                  <a:lnTo>
                    <a:pt x="5776" y="3783"/>
                  </a:lnTo>
                  <a:lnTo>
                    <a:pt x="5858" y="3580"/>
                  </a:lnTo>
                  <a:lnTo>
                    <a:pt x="6020" y="3132"/>
                  </a:lnTo>
                  <a:lnTo>
                    <a:pt x="6102" y="2644"/>
                  </a:lnTo>
                  <a:lnTo>
                    <a:pt x="6102" y="2197"/>
                  </a:lnTo>
                  <a:lnTo>
                    <a:pt x="6102" y="1668"/>
                  </a:lnTo>
                  <a:lnTo>
                    <a:pt x="6061" y="1180"/>
                  </a:lnTo>
                  <a:lnTo>
                    <a:pt x="6020" y="163"/>
                  </a:lnTo>
                  <a:lnTo>
                    <a:pt x="5980" y="81"/>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6151802" y="2502057"/>
              <a:ext cx="403947" cy="493266"/>
            </a:xfrm>
            <a:custGeom>
              <a:avLst/>
              <a:gdLst/>
              <a:ahLst/>
              <a:cxnLst/>
              <a:rect l="l" t="t" r="r" b="b"/>
              <a:pathLst>
                <a:path w="8828" h="10780" extrusionOk="0">
                  <a:moveTo>
                    <a:pt x="4313" y="0"/>
                  </a:moveTo>
                  <a:lnTo>
                    <a:pt x="4150" y="41"/>
                  </a:lnTo>
                  <a:lnTo>
                    <a:pt x="3987" y="82"/>
                  </a:lnTo>
                  <a:lnTo>
                    <a:pt x="3621" y="244"/>
                  </a:lnTo>
                  <a:lnTo>
                    <a:pt x="3296" y="407"/>
                  </a:lnTo>
                  <a:lnTo>
                    <a:pt x="1750" y="1058"/>
                  </a:lnTo>
                  <a:lnTo>
                    <a:pt x="1018" y="1424"/>
                  </a:lnTo>
                  <a:lnTo>
                    <a:pt x="611" y="1587"/>
                  </a:lnTo>
                  <a:lnTo>
                    <a:pt x="448" y="1668"/>
                  </a:lnTo>
                  <a:lnTo>
                    <a:pt x="286" y="1790"/>
                  </a:lnTo>
                  <a:lnTo>
                    <a:pt x="164" y="1871"/>
                  </a:lnTo>
                  <a:lnTo>
                    <a:pt x="82" y="1953"/>
                  </a:lnTo>
                  <a:lnTo>
                    <a:pt x="1" y="2156"/>
                  </a:lnTo>
                  <a:lnTo>
                    <a:pt x="1" y="2400"/>
                  </a:lnTo>
                  <a:lnTo>
                    <a:pt x="82" y="2644"/>
                  </a:lnTo>
                  <a:lnTo>
                    <a:pt x="164" y="2847"/>
                  </a:lnTo>
                  <a:lnTo>
                    <a:pt x="286" y="3092"/>
                  </a:lnTo>
                  <a:lnTo>
                    <a:pt x="570" y="3498"/>
                  </a:lnTo>
                  <a:lnTo>
                    <a:pt x="733" y="3824"/>
                  </a:lnTo>
                  <a:lnTo>
                    <a:pt x="855" y="4149"/>
                  </a:lnTo>
                  <a:lnTo>
                    <a:pt x="1099" y="4800"/>
                  </a:lnTo>
                  <a:lnTo>
                    <a:pt x="1750" y="6305"/>
                  </a:lnTo>
                  <a:lnTo>
                    <a:pt x="2482" y="7729"/>
                  </a:lnTo>
                  <a:lnTo>
                    <a:pt x="3296" y="9152"/>
                  </a:lnTo>
                  <a:lnTo>
                    <a:pt x="3580" y="9681"/>
                  </a:lnTo>
                  <a:lnTo>
                    <a:pt x="3743" y="9925"/>
                  </a:lnTo>
                  <a:lnTo>
                    <a:pt x="3947" y="10169"/>
                  </a:lnTo>
                  <a:lnTo>
                    <a:pt x="4150" y="10373"/>
                  </a:lnTo>
                  <a:lnTo>
                    <a:pt x="4353" y="10576"/>
                  </a:lnTo>
                  <a:lnTo>
                    <a:pt x="4638" y="10698"/>
                  </a:lnTo>
                  <a:lnTo>
                    <a:pt x="4923" y="10779"/>
                  </a:lnTo>
                  <a:lnTo>
                    <a:pt x="5330" y="10779"/>
                  </a:lnTo>
                  <a:lnTo>
                    <a:pt x="5696" y="10739"/>
                  </a:lnTo>
                  <a:lnTo>
                    <a:pt x="6672" y="10698"/>
                  </a:lnTo>
                  <a:lnTo>
                    <a:pt x="8624" y="10576"/>
                  </a:lnTo>
                  <a:lnTo>
                    <a:pt x="8706" y="10535"/>
                  </a:lnTo>
                  <a:lnTo>
                    <a:pt x="8746" y="10495"/>
                  </a:lnTo>
                  <a:lnTo>
                    <a:pt x="8787" y="10454"/>
                  </a:lnTo>
                  <a:lnTo>
                    <a:pt x="8828" y="10373"/>
                  </a:lnTo>
                  <a:lnTo>
                    <a:pt x="8828" y="9762"/>
                  </a:lnTo>
                  <a:lnTo>
                    <a:pt x="8746" y="8949"/>
                  </a:lnTo>
                  <a:lnTo>
                    <a:pt x="8665" y="8176"/>
                  </a:lnTo>
                  <a:lnTo>
                    <a:pt x="8462" y="7444"/>
                  </a:lnTo>
                  <a:lnTo>
                    <a:pt x="8258" y="6712"/>
                  </a:lnTo>
                  <a:lnTo>
                    <a:pt x="8014" y="5980"/>
                  </a:lnTo>
                  <a:lnTo>
                    <a:pt x="7689" y="5247"/>
                  </a:lnTo>
                  <a:lnTo>
                    <a:pt x="7363" y="4556"/>
                  </a:lnTo>
                  <a:lnTo>
                    <a:pt x="6997" y="3864"/>
                  </a:lnTo>
                  <a:lnTo>
                    <a:pt x="6184" y="2481"/>
                  </a:lnTo>
                  <a:lnTo>
                    <a:pt x="5777" y="1790"/>
                  </a:lnTo>
                  <a:lnTo>
                    <a:pt x="5370" y="1058"/>
                  </a:lnTo>
                  <a:lnTo>
                    <a:pt x="5085" y="488"/>
                  </a:lnTo>
                  <a:lnTo>
                    <a:pt x="4923" y="244"/>
                  </a:lnTo>
                  <a:lnTo>
                    <a:pt x="4801" y="122"/>
                  </a:lnTo>
                  <a:lnTo>
                    <a:pt x="4679" y="41"/>
                  </a:lnTo>
                  <a:lnTo>
                    <a:pt x="45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900541" y="1811512"/>
              <a:ext cx="469106" cy="815261"/>
            </a:xfrm>
            <a:custGeom>
              <a:avLst/>
              <a:gdLst/>
              <a:ahLst/>
              <a:cxnLst/>
              <a:rect l="l" t="t" r="r" b="b"/>
              <a:pathLst>
                <a:path w="10252" h="17817" extrusionOk="0">
                  <a:moveTo>
                    <a:pt x="2401" y="0"/>
                  </a:moveTo>
                  <a:lnTo>
                    <a:pt x="2319" y="82"/>
                  </a:lnTo>
                  <a:lnTo>
                    <a:pt x="2279" y="163"/>
                  </a:lnTo>
                  <a:lnTo>
                    <a:pt x="2279" y="326"/>
                  </a:lnTo>
                  <a:lnTo>
                    <a:pt x="2319" y="651"/>
                  </a:lnTo>
                  <a:lnTo>
                    <a:pt x="2441" y="1058"/>
                  </a:lnTo>
                  <a:lnTo>
                    <a:pt x="2563" y="1424"/>
                  </a:lnTo>
                  <a:lnTo>
                    <a:pt x="2726" y="1790"/>
                  </a:lnTo>
                  <a:lnTo>
                    <a:pt x="2929" y="2115"/>
                  </a:lnTo>
                  <a:lnTo>
                    <a:pt x="2360" y="1302"/>
                  </a:lnTo>
                  <a:lnTo>
                    <a:pt x="2238" y="1139"/>
                  </a:lnTo>
                  <a:lnTo>
                    <a:pt x="2116" y="1017"/>
                  </a:lnTo>
                  <a:lnTo>
                    <a:pt x="1953" y="977"/>
                  </a:lnTo>
                  <a:lnTo>
                    <a:pt x="1831" y="977"/>
                  </a:lnTo>
                  <a:lnTo>
                    <a:pt x="1750" y="1017"/>
                  </a:lnTo>
                  <a:lnTo>
                    <a:pt x="1668" y="1099"/>
                  </a:lnTo>
                  <a:lnTo>
                    <a:pt x="1628" y="1261"/>
                  </a:lnTo>
                  <a:lnTo>
                    <a:pt x="1628" y="1383"/>
                  </a:lnTo>
                  <a:lnTo>
                    <a:pt x="1628" y="1627"/>
                  </a:lnTo>
                  <a:lnTo>
                    <a:pt x="1750" y="1993"/>
                  </a:lnTo>
                  <a:lnTo>
                    <a:pt x="1857" y="2278"/>
                  </a:lnTo>
                  <a:lnTo>
                    <a:pt x="1831" y="2238"/>
                  </a:lnTo>
                  <a:lnTo>
                    <a:pt x="1628" y="1912"/>
                  </a:lnTo>
                  <a:lnTo>
                    <a:pt x="1343" y="1627"/>
                  </a:lnTo>
                  <a:lnTo>
                    <a:pt x="1221" y="1546"/>
                  </a:lnTo>
                  <a:lnTo>
                    <a:pt x="1140" y="1505"/>
                  </a:lnTo>
                  <a:lnTo>
                    <a:pt x="1058" y="1505"/>
                  </a:lnTo>
                  <a:lnTo>
                    <a:pt x="977" y="1546"/>
                  </a:lnTo>
                  <a:lnTo>
                    <a:pt x="936" y="1668"/>
                  </a:lnTo>
                  <a:lnTo>
                    <a:pt x="936" y="1871"/>
                  </a:lnTo>
                  <a:lnTo>
                    <a:pt x="977" y="2360"/>
                  </a:lnTo>
                  <a:lnTo>
                    <a:pt x="1058" y="2848"/>
                  </a:lnTo>
                  <a:lnTo>
                    <a:pt x="977" y="2726"/>
                  </a:lnTo>
                  <a:lnTo>
                    <a:pt x="855" y="2563"/>
                  </a:lnTo>
                  <a:lnTo>
                    <a:pt x="733" y="2441"/>
                  </a:lnTo>
                  <a:lnTo>
                    <a:pt x="529" y="2319"/>
                  </a:lnTo>
                  <a:lnTo>
                    <a:pt x="367" y="2238"/>
                  </a:lnTo>
                  <a:lnTo>
                    <a:pt x="204" y="2238"/>
                  </a:lnTo>
                  <a:lnTo>
                    <a:pt x="123" y="2278"/>
                  </a:lnTo>
                  <a:lnTo>
                    <a:pt x="82" y="2319"/>
                  </a:lnTo>
                  <a:lnTo>
                    <a:pt x="41" y="2360"/>
                  </a:lnTo>
                  <a:lnTo>
                    <a:pt x="1" y="2482"/>
                  </a:lnTo>
                  <a:lnTo>
                    <a:pt x="41" y="2726"/>
                  </a:lnTo>
                  <a:lnTo>
                    <a:pt x="123" y="3295"/>
                  </a:lnTo>
                  <a:lnTo>
                    <a:pt x="245" y="3865"/>
                  </a:lnTo>
                  <a:lnTo>
                    <a:pt x="570" y="5003"/>
                  </a:lnTo>
                  <a:lnTo>
                    <a:pt x="936" y="6102"/>
                  </a:lnTo>
                  <a:lnTo>
                    <a:pt x="1343" y="7159"/>
                  </a:lnTo>
                  <a:lnTo>
                    <a:pt x="1953" y="8705"/>
                  </a:lnTo>
                  <a:lnTo>
                    <a:pt x="2970" y="11390"/>
                  </a:lnTo>
                  <a:lnTo>
                    <a:pt x="3662" y="13057"/>
                  </a:lnTo>
                  <a:lnTo>
                    <a:pt x="4028" y="13871"/>
                  </a:lnTo>
                  <a:lnTo>
                    <a:pt x="4434" y="14684"/>
                  </a:lnTo>
                  <a:lnTo>
                    <a:pt x="4882" y="15498"/>
                  </a:lnTo>
                  <a:lnTo>
                    <a:pt x="5329" y="16271"/>
                  </a:lnTo>
                  <a:lnTo>
                    <a:pt x="5777" y="17044"/>
                  </a:lnTo>
                  <a:lnTo>
                    <a:pt x="6305" y="17816"/>
                  </a:lnTo>
                  <a:lnTo>
                    <a:pt x="6468" y="17816"/>
                  </a:lnTo>
                  <a:lnTo>
                    <a:pt x="6916" y="17694"/>
                  </a:lnTo>
                  <a:lnTo>
                    <a:pt x="8217" y="17166"/>
                  </a:lnTo>
                  <a:lnTo>
                    <a:pt x="10251" y="16271"/>
                  </a:lnTo>
                  <a:lnTo>
                    <a:pt x="6590" y="7159"/>
                  </a:lnTo>
                  <a:lnTo>
                    <a:pt x="5858" y="5329"/>
                  </a:lnTo>
                  <a:lnTo>
                    <a:pt x="5492" y="4393"/>
                  </a:lnTo>
                  <a:lnTo>
                    <a:pt x="5085" y="3458"/>
                  </a:lnTo>
                  <a:lnTo>
                    <a:pt x="4638" y="2563"/>
                  </a:lnTo>
                  <a:lnTo>
                    <a:pt x="4394" y="2115"/>
                  </a:lnTo>
                  <a:lnTo>
                    <a:pt x="4109" y="1709"/>
                  </a:lnTo>
                  <a:lnTo>
                    <a:pt x="3824" y="1302"/>
                  </a:lnTo>
                  <a:lnTo>
                    <a:pt x="3499" y="895"/>
                  </a:lnTo>
                  <a:lnTo>
                    <a:pt x="3173" y="570"/>
                  </a:lnTo>
                  <a:lnTo>
                    <a:pt x="2807" y="204"/>
                  </a:lnTo>
                  <a:lnTo>
                    <a:pt x="2645" y="82"/>
                  </a:lnTo>
                  <a:lnTo>
                    <a:pt x="24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891252" y="1802177"/>
              <a:ext cx="487683" cy="833885"/>
            </a:xfrm>
            <a:custGeom>
              <a:avLst/>
              <a:gdLst/>
              <a:ahLst/>
              <a:cxnLst/>
              <a:rect l="l" t="t" r="r" b="b"/>
              <a:pathLst>
                <a:path w="10658" h="18224" extrusionOk="0">
                  <a:moveTo>
                    <a:pt x="2685" y="421"/>
                  </a:moveTo>
                  <a:lnTo>
                    <a:pt x="2766" y="448"/>
                  </a:lnTo>
                  <a:lnTo>
                    <a:pt x="2929" y="611"/>
                  </a:lnTo>
                  <a:lnTo>
                    <a:pt x="3092" y="774"/>
                  </a:lnTo>
                  <a:lnTo>
                    <a:pt x="3417" y="1059"/>
                  </a:lnTo>
                  <a:lnTo>
                    <a:pt x="3702" y="1425"/>
                  </a:lnTo>
                  <a:lnTo>
                    <a:pt x="4231" y="2116"/>
                  </a:lnTo>
                  <a:lnTo>
                    <a:pt x="4678" y="2848"/>
                  </a:lnTo>
                  <a:lnTo>
                    <a:pt x="5044" y="3621"/>
                  </a:lnTo>
                  <a:lnTo>
                    <a:pt x="5410" y="4394"/>
                  </a:lnTo>
                  <a:lnTo>
                    <a:pt x="6061" y="5980"/>
                  </a:lnTo>
                  <a:lnTo>
                    <a:pt x="6671" y="7607"/>
                  </a:lnTo>
                  <a:lnTo>
                    <a:pt x="8380" y="11838"/>
                  </a:lnTo>
                  <a:lnTo>
                    <a:pt x="10234" y="16375"/>
                  </a:lnTo>
                  <a:lnTo>
                    <a:pt x="8746" y="17044"/>
                  </a:lnTo>
                  <a:lnTo>
                    <a:pt x="7932" y="17370"/>
                  </a:lnTo>
                  <a:lnTo>
                    <a:pt x="7119" y="17695"/>
                  </a:lnTo>
                  <a:lnTo>
                    <a:pt x="6793" y="17776"/>
                  </a:lnTo>
                  <a:lnTo>
                    <a:pt x="6610" y="17837"/>
                  </a:lnTo>
                  <a:lnTo>
                    <a:pt x="6610" y="17837"/>
                  </a:lnTo>
                  <a:lnTo>
                    <a:pt x="6590" y="17817"/>
                  </a:lnTo>
                  <a:lnTo>
                    <a:pt x="6468" y="17614"/>
                  </a:lnTo>
                  <a:lnTo>
                    <a:pt x="6346" y="17410"/>
                  </a:lnTo>
                  <a:lnTo>
                    <a:pt x="5776" y="16515"/>
                  </a:lnTo>
                  <a:lnTo>
                    <a:pt x="5288" y="15702"/>
                  </a:lnTo>
                  <a:lnTo>
                    <a:pt x="4841" y="14848"/>
                  </a:lnTo>
                  <a:lnTo>
                    <a:pt x="4393" y="13994"/>
                  </a:lnTo>
                  <a:lnTo>
                    <a:pt x="3987" y="13099"/>
                  </a:lnTo>
                  <a:lnTo>
                    <a:pt x="3539" y="12041"/>
                  </a:lnTo>
                  <a:lnTo>
                    <a:pt x="3132" y="10983"/>
                  </a:lnTo>
                  <a:lnTo>
                    <a:pt x="2354" y="8920"/>
                  </a:lnTo>
                  <a:lnTo>
                    <a:pt x="2359" y="8909"/>
                  </a:lnTo>
                  <a:lnTo>
                    <a:pt x="2319" y="8828"/>
                  </a:lnTo>
                  <a:lnTo>
                    <a:pt x="2319" y="8828"/>
                  </a:lnTo>
                  <a:lnTo>
                    <a:pt x="2319" y="8828"/>
                  </a:lnTo>
                  <a:lnTo>
                    <a:pt x="1424" y="6550"/>
                  </a:lnTo>
                  <a:lnTo>
                    <a:pt x="1017" y="5370"/>
                  </a:lnTo>
                  <a:lnTo>
                    <a:pt x="692" y="4191"/>
                  </a:lnTo>
                  <a:lnTo>
                    <a:pt x="529" y="3621"/>
                  </a:lnTo>
                  <a:lnTo>
                    <a:pt x="448" y="3011"/>
                  </a:lnTo>
                  <a:lnTo>
                    <a:pt x="407" y="2767"/>
                  </a:lnTo>
                  <a:lnTo>
                    <a:pt x="448" y="2645"/>
                  </a:lnTo>
                  <a:lnTo>
                    <a:pt x="570" y="2645"/>
                  </a:lnTo>
                  <a:lnTo>
                    <a:pt x="732" y="2726"/>
                  </a:lnTo>
                  <a:lnTo>
                    <a:pt x="895" y="2889"/>
                  </a:lnTo>
                  <a:lnTo>
                    <a:pt x="1017" y="3011"/>
                  </a:lnTo>
                  <a:lnTo>
                    <a:pt x="1085" y="3124"/>
                  </a:lnTo>
                  <a:lnTo>
                    <a:pt x="1180" y="3377"/>
                  </a:lnTo>
                  <a:lnTo>
                    <a:pt x="1424" y="4069"/>
                  </a:lnTo>
                  <a:lnTo>
                    <a:pt x="1465" y="4109"/>
                  </a:lnTo>
                  <a:lnTo>
                    <a:pt x="1546" y="4150"/>
                  </a:lnTo>
                  <a:lnTo>
                    <a:pt x="1668" y="4150"/>
                  </a:lnTo>
                  <a:lnTo>
                    <a:pt x="1790" y="4069"/>
                  </a:lnTo>
                  <a:lnTo>
                    <a:pt x="1790" y="3987"/>
                  </a:lnTo>
                  <a:lnTo>
                    <a:pt x="1790" y="3906"/>
                  </a:lnTo>
                  <a:lnTo>
                    <a:pt x="1779" y="3870"/>
                  </a:lnTo>
                  <a:lnTo>
                    <a:pt x="1779" y="3870"/>
                  </a:lnTo>
                  <a:lnTo>
                    <a:pt x="1790" y="3865"/>
                  </a:lnTo>
                  <a:lnTo>
                    <a:pt x="1754" y="3786"/>
                  </a:lnTo>
                  <a:lnTo>
                    <a:pt x="1668" y="3499"/>
                  </a:lnTo>
                  <a:lnTo>
                    <a:pt x="1505" y="3133"/>
                  </a:lnTo>
                  <a:lnTo>
                    <a:pt x="1496" y="3117"/>
                  </a:lnTo>
                  <a:lnTo>
                    <a:pt x="1496" y="3117"/>
                  </a:lnTo>
                  <a:lnTo>
                    <a:pt x="1465" y="3011"/>
                  </a:lnTo>
                  <a:lnTo>
                    <a:pt x="1343" y="2523"/>
                  </a:lnTo>
                  <a:lnTo>
                    <a:pt x="1302" y="2075"/>
                  </a:lnTo>
                  <a:lnTo>
                    <a:pt x="1302" y="1994"/>
                  </a:lnTo>
                  <a:lnTo>
                    <a:pt x="1343" y="1953"/>
                  </a:lnTo>
                  <a:lnTo>
                    <a:pt x="1383" y="1953"/>
                  </a:lnTo>
                  <a:lnTo>
                    <a:pt x="1424" y="1994"/>
                  </a:lnTo>
                  <a:lnTo>
                    <a:pt x="1505" y="2075"/>
                  </a:lnTo>
                  <a:lnTo>
                    <a:pt x="1790" y="2401"/>
                  </a:lnTo>
                  <a:lnTo>
                    <a:pt x="1993" y="2767"/>
                  </a:lnTo>
                  <a:lnTo>
                    <a:pt x="2197" y="3174"/>
                  </a:lnTo>
                  <a:lnTo>
                    <a:pt x="2237" y="3255"/>
                  </a:lnTo>
                  <a:lnTo>
                    <a:pt x="2319" y="3296"/>
                  </a:lnTo>
                  <a:lnTo>
                    <a:pt x="2441" y="3296"/>
                  </a:lnTo>
                  <a:lnTo>
                    <a:pt x="2522" y="3255"/>
                  </a:lnTo>
                  <a:lnTo>
                    <a:pt x="2563" y="3214"/>
                  </a:lnTo>
                  <a:lnTo>
                    <a:pt x="2604" y="3133"/>
                  </a:lnTo>
                  <a:lnTo>
                    <a:pt x="2563" y="3052"/>
                  </a:lnTo>
                  <a:lnTo>
                    <a:pt x="2441" y="2767"/>
                  </a:lnTo>
                  <a:lnTo>
                    <a:pt x="2319" y="2482"/>
                  </a:lnTo>
                  <a:lnTo>
                    <a:pt x="2183" y="2279"/>
                  </a:lnTo>
                  <a:lnTo>
                    <a:pt x="2075" y="1953"/>
                  </a:lnTo>
                  <a:lnTo>
                    <a:pt x="2034" y="1750"/>
                  </a:lnTo>
                  <a:lnTo>
                    <a:pt x="2034" y="1547"/>
                  </a:lnTo>
                  <a:lnTo>
                    <a:pt x="2034" y="1465"/>
                  </a:lnTo>
                  <a:lnTo>
                    <a:pt x="2075" y="1343"/>
                  </a:lnTo>
                  <a:lnTo>
                    <a:pt x="2156" y="1384"/>
                  </a:lnTo>
                  <a:lnTo>
                    <a:pt x="2237" y="1425"/>
                  </a:lnTo>
                  <a:lnTo>
                    <a:pt x="2359" y="1547"/>
                  </a:lnTo>
                  <a:lnTo>
                    <a:pt x="2685" y="1994"/>
                  </a:lnTo>
                  <a:lnTo>
                    <a:pt x="2970" y="2442"/>
                  </a:lnTo>
                  <a:lnTo>
                    <a:pt x="3051" y="2482"/>
                  </a:lnTo>
                  <a:lnTo>
                    <a:pt x="3132" y="2523"/>
                  </a:lnTo>
                  <a:lnTo>
                    <a:pt x="3173" y="2523"/>
                  </a:lnTo>
                  <a:lnTo>
                    <a:pt x="3254" y="2482"/>
                  </a:lnTo>
                  <a:lnTo>
                    <a:pt x="3336" y="2442"/>
                  </a:lnTo>
                  <a:lnTo>
                    <a:pt x="3336" y="2360"/>
                  </a:lnTo>
                  <a:lnTo>
                    <a:pt x="3376" y="2319"/>
                  </a:lnTo>
                  <a:lnTo>
                    <a:pt x="3336" y="2238"/>
                  </a:lnTo>
                  <a:lnTo>
                    <a:pt x="3051" y="1791"/>
                  </a:lnTo>
                  <a:lnTo>
                    <a:pt x="2888" y="1343"/>
                  </a:lnTo>
                  <a:lnTo>
                    <a:pt x="2766" y="896"/>
                  </a:lnTo>
                  <a:lnTo>
                    <a:pt x="2685" y="448"/>
                  </a:lnTo>
                  <a:lnTo>
                    <a:pt x="2685" y="421"/>
                  </a:lnTo>
                  <a:close/>
                  <a:moveTo>
                    <a:pt x="2685" y="1"/>
                  </a:moveTo>
                  <a:lnTo>
                    <a:pt x="2522" y="42"/>
                  </a:lnTo>
                  <a:lnTo>
                    <a:pt x="2400" y="82"/>
                  </a:lnTo>
                  <a:lnTo>
                    <a:pt x="2319" y="204"/>
                  </a:lnTo>
                  <a:lnTo>
                    <a:pt x="2278" y="367"/>
                  </a:lnTo>
                  <a:lnTo>
                    <a:pt x="2278" y="570"/>
                  </a:lnTo>
                  <a:lnTo>
                    <a:pt x="2319" y="814"/>
                  </a:lnTo>
                  <a:lnTo>
                    <a:pt x="2376" y="1042"/>
                  </a:lnTo>
                  <a:lnTo>
                    <a:pt x="2278" y="977"/>
                  </a:lnTo>
                  <a:lnTo>
                    <a:pt x="2156" y="937"/>
                  </a:lnTo>
                  <a:lnTo>
                    <a:pt x="2034" y="937"/>
                  </a:lnTo>
                  <a:lnTo>
                    <a:pt x="1953" y="977"/>
                  </a:lnTo>
                  <a:lnTo>
                    <a:pt x="1831" y="1059"/>
                  </a:lnTo>
                  <a:lnTo>
                    <a:pt x="1749" y="1181"/>
                  </a:lnTo>
                  <a:lnTo>
                    <a:pt x="1627" y="1425"/>
                  </a:lnTo>
                  <a:lnTo>
                    <a:pt x="1627" y="1655"/>
                  </a:lnTo>
                  <a:lnTo>
                    <a:pt x="1546" y="1587"/>
                  </a:lnTo>
                  <a:lnTo>
                    <a:pt x="1424" y="1547"/>
                  </a:lnTo>
                  <a:lnTo>
                    <a:pt x="1302" y="1506"/>
                  </a:lnTo>
                  <a:lnTo>
                    <a:pt x="1180" y="1547"/>
                  </a:lnTo>
                  <a:lnTo>
                    <a:pt x="1058" y="1628"/>
                  </a:lnTo>
                  <a:lnTo>
                    <a:pt x="977" y="1709"/>
                  </a:lnTo>
                  <a:lnTo>
                    <a:pt x="936" y="1872"/>
                  </a:lnTo>
                  <a:lnTo>
                    <a:pt x="895" y="2157"/>
                  </a:lnTo>
                  <a:lnTo>
                    <a:pt x="932" y="2414"/>
                  </a:lnTo>
                  <a:lnTo>
                    <a:pt x="814" y="2319"/>
                  </a:lnTo>
                  <a:lnTo>
                    <a:pt x="570" y="2238"/>
                  </a:lnTo>
                  <a:lnTo>
                    <a:pt x="448" y="2238"/>
                  </a:lnTo>
                  <a:lnTo>
                    <a:pt x="326" y="2279"/>
                  </a:lnTo>
                  <a:lnTo>
                    <a:pt x="204" y="2319"/>
                  </a:lnTo>
                  <a:lnTo>
                    <a:pt x="122" y="2401"/>
                  </a:lnTo>
                  <a:lnTo>
                    <a:pt x="41" y="2564"/>
                  </a:lnTo>
                  <a:lnTo>
                    <a:pt x="0" y="2726"/>
                  </a:lnTo>
                  <a:lnTo>
                    <a:pt x="41" y="3052"/>
                  </a:lnTo>
                  <a:lnTo>
                    <a:pt x="122" y="3621"/>
                  </a:lnTo>
                  <a:lnTo>
                    <a:pt x="285" y="4231"/>
                  </a:lnTo>
                  <a:lnTo>
                    <a:pt x="610" y="5330"/>
                  </a:lnTo>
                  <a:lnTo>
                    <a:pt x="977" y="6428"/>
                  </a:lnTo>
                  <a:lnTo>
                    <a:pt x="1953" y="8950"/>
                  </a:lnTo>
                  <a:lnTo>
                    <a:pt x="2685" y="10943"/>
                  </a:lnTo>
                  <a:lnTo>
                    <a:pt x="3092" y="11960"/>
                  </a:lnTo>
                  <a:lnTo>
                    <a:pt x="3498" y="12936"/>
                  </a:lnTo>
                  <a:lnTo>
                    <a:pt x="3905" y="13872"/>
                  </a:lnTo>
                  <a:lnTo>
                    <a:pt x="4393" y="14807"/>
                  </a:lnTo>
                  <a:lnTo>
                    <a:pt x="4881" y="15743"/>
                  </a:lnTo>
                  <a:lnTo>
                    <a:pt x="5410" y="16637"/>
                  </a:lnTo>
                  <a:lnTo>
                    <a:pt x="5898" y="17451"/>
                  </a:lnTo>
                  <a:lnTo>
                    <a:pt x="6183" y="17898"/>
                  </a:lnTo>
                  <a:lnTo>
                    <a:pt x="6264" y="18020"/>
                  </a:lnTo>
                  <a:lnTo>
                    <a:pt x="6346" y="18183"/>
                  </a:lnTo>
                  <a:lnTo>
                    <a:pt x="6468" y="18224"/>
                  </a:lnTo>
                  <a:lnTo>
                    <a:pt x="6630" y="18224"/>
                  </a:lnTo>
                  <a:lnTo>
                    <a:pt x="6915" y="18183"/>
                  </a:lnTo>
                  <a:lnTo>
                    <a:pt x="7403" y="18020"/>
                  </a:lnTo>
                  <a:lnTo>
                    <a:pt x="7891" y="17817"/>
                  </a:lnTo>
                  <a:lnTo>
                    <a:pt x="8827" y="17410"/>
                  </a:lnTo>
                  <a:lnTo>
                    <a:pt x="10576" y="16637"/>
                  </a:lnTo>
                  <a:lnTo>
                    <a:pt x="10617" y="16597"/>
                  </a:lnTo>
                  <a:lnTo>
                    <a:pt x="10657" y="16556"/>
                  </a:lnTo>
                  <a:lnTo>
                    <a:pt x="10657" y="16475"/>
                  </a:lnTo>
                  <a:lnTo>
                    <a:pt x="10657" y="16434"/>
                  </a:lnTo>
                  <a:lnTo>
                    <a:pt x="6915" y="7201"/>
                  </a:lnTo>
                  <a:lnTo>
                    <a:pt x="6264" y="5411"/>
                  </a:lnTo>
                  <a:lnTo>
                    <a:pt x="5898" y="4516"/>
                  </a:lnTo>
                  <a:lnTo>
                    <a:pt x="5532" y="3662"/>
                  </a:lnTo>
                  <a:lnTo>
                    <a:pt x="5125" y="2808"/>
                  </a:lnTo>
                  <a:lnTo>
                    <a:pt x="4637" y="1994"/>
                  </a:lnTo>
                  <a:lnTo>
                    <a:pt x="4353" y="1587"/>
                  </a:lnTo>
                  <a:lnTo>
                    <a:pt x="4068" y="1221"/>
                  </a:lnTo>
                  <a:lnTo>
                    <a:pt x="3783" y="855"/>
                  </a:lnTo>
                  <a:lnTo>
                    <a:pt x="3417" y="530"/>
                  </a:lnTo>
                  <a:lnTo>
                    <a:pt x="3092" y="204"/>
                  </a:lnTo>
                  <a:lnTo>
                    <a:pt x="2888" y="82"/>
                  </a:lnTo>
                  <a:lnTo>
                    <a:pt x="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6149972" y="2416442"/>
              <a:ext cx="448607" cy="539801"/>
            </a:xfrm>
            <a:custGeom>
              <a:avLst/>
              <a:gdLst/>
              <a:ahLst/>
              <a:cxnLst/>
              <a:rect l="l" t="t" r="r" b="b"/>
              <a:pathLst>
                <a:path w="9804" h="11797" extrusionOk="0">
                  <a:moveTo>
                    <a:pt x="5288" y="0"/>
                  </a:moveTo>
                  <a:lnTo>
                    <a:pt x="4922" y="81"/>
                  </a:lnTo>
                  <a:lnTo>
                    <a:pt x="4597" y="203"/>
                  </a:lnTo>
                  <a:lnTo>
                    <a:pt x="4271" y="366"/>
                  </a:lnTo>
                  <a:lnTo>
                    <a:pt x="3946" y="570"/>
                  </a:lnTo>
                  <a:lnTo>
                    <a:pt x="3661" y="814"/>
                  </a:lnTo>
                  <a:lnTo>
                    <a:pt x="3376" y="1058"/>
                  </a:lnTo>
                  <a:lnTo>
                    <a:pt x="2848" y="1586"/>
                  </a:lnTo>
                  <a:lnTo>
                    <a:pt x="1790" y="2847"/>
                  </a:lnTo>
                  <a:lnTo>
                    <a:pt x="773" y="4108"/>
                  </a:lnTo>
                  <a:lnTo>
                    <a:pt x="488" y="4515"/>
                  </a:lnTo>
                  <a:lnTo>
                    <a:pt x="244" y="4922"/>
                  </a:lnTo>
                  <a:lnTo>
                    <a:pt x="82" y="5369"/>
                  </a:lnTo>
                  <a:lnTo>
                    <a:pt x="41" y="5573"/>
                  </a:lnTo>
                  <a:lnTo>
                    <a:pt x="0" y="5817"/>
                  </a:lnTo>
                  <a:lnTo>
                    <a:pt x="41" y="6224"/>
                  </a:lnTo>
                  <a:lnTo>
                    <a:pt x="204" y="6630"/>
                  </a:lnTo>
                  <a:lnTo>
                    <a:pt x="407" y="7037"/>
                  </a:lnTo>
                  <a:lnTo>
                    <a:pt x="692" y="7362"/>
                  </a:lnTo>
                  <a:lnTo>
                    <a:pt x="1017" y="7688"/>
                  </a:lnTo>
                  <a:lnTo>
                    <a:pt x="1343" y="7932"/>
                  </a:lnTo>
                  <a:lnTo>
                    <a:pt x="1749" y="8135"/>
                  </a:lnTo>
                  <a:lnTo>
                    <a:pt x="2115" y="8257"/>
                  </a:lnTo>
                  <a:lnTo>
                    <a:pt x="1993" y="9071"/>
                  </a:lnTo>
                  <a:lnTo>
                    <a:pt x="1912" y="9925"/>
                  </a:lnTo>
                  <a:lnTo>
                    <a:pt x="1871" y="10739"/>
                  </a:lnTo>
                  <a:lnTo>
                    <a:pt x="1871" y="11593"/>
                  </a:lnTo>
                  <a:lnTo>
                    <a:pt x="2848" y="11674"/>
                  </a:lnTo>
                  <a:lnTo>
                    <a:pt x="4515" y="11755"/>
                  </a:lnTo>
                  <a:lnTo>
                    <a:pt x="6142" y="11796"/>
                  </a:lnTo>
                  <a:lnTo>
                    <a:pt x="6671" y="11796"/>
                  </a:lnTo>
                  <a:lnTo>
                    <a:pt x="6834" y="11755"/>
                  </a:lnTo>
                  <a:lnTo>
                    <a:pt x="6875" y="11715"/>
                  </a:lnTo>
                  <a:lnTo>
                    <a:pt x="6793" y="10861"/>
                  </a:lnTo>
                  <a:lnTo>
                    <a:pt x="6793" y="10454"/>
                  </a:lnTo>
                  <a:lnTo>
                    <a:pt x="6834" y="10006"/>
                  </a:lnTo>
                  <a:lnTo>
                    <a:pt x="6956" y="9600"/>
                  </a:lnTo>
                  <a:lnTo>
                    <a:pt x="7119" y="9234"/>
                  </a:lnTo>
                  <a:lnTo>
                    <a:pt x="7363" y="8867"/>
                  </a:lnTo>
                  <a:lnTo>
                    <a:pt x="7525" y="8745"/>
                  </a:lnTo>
                  <a:lnTo>
                    <a:pt x="7688" y="8583"/>
                  </a:lnTo>
                  <a:lnTo>
                    <a:pt x="7891" y="8705"/>
                  </a:lnTo>
                  <a:lnTo>
                    <a:pt x="8135" y="8745"/>
                  </a:lnTo>
                  <a:lnTo>
                    <a:pt x="8339" y="8786"/>
                  </a:lnTo>
                  <a:lnTo>
                    <a:pt x="8583" y="8786"/>
                  </a:lnTo>
                  <a:lnTo>
                    <a:pt x="8786" y="8745"/>
                  </a:lnTo>
                  <a:lnTo>
                    <a:pt x="9030" y="8664"/>
                  </a:lnTo>
                  <a:lnTo>
                    <a:pt x="9234" y="8583"/>
                  </a:lnTo>
                  <a:lnTo>
                    <a:pt x="9437" y="8501"/>
                  </a:lnTo>
                  <a:lnTo>
                    <a:pt x="9600" y="8339"/>
                  </a:lnTo>
                  <a:lnTo>
                    <a:pt x="9763" y="8135"/>
                  </a:lnTo>
                  <a:lnTo>
                    <a:pt x="9803" y="7932"/>
                  </a:lnTo>
                  <a:lnTo>
                    <a:pt x="9803" y="7810"/>
                  </a:lnTo>
                  <a:lnTo>
                    <a:pt x="9763" y="7729"/>
                  </a:lnTo>
                  <a:lnTo>
                    <a:pt x="9681" y="7566"/>
                  </a:lnTo>
                  <a:lnTo>
                    <a:pt x="9518" y="7484"/>
                  </a:lnTo>
                  <a:lnTo>
                    <a:pt x="9315" y="7403"/>
                  </a:lnTo>
                  <a:lnTo>
                    <a:pt x="8542" y="7403"/>
                  </a:lnTo>
                  <a:lnTo>
                    <a:pt x="8339" y="7322"/>
                  </a:lnTo>
                  <a:lnTo>
                    <a:pt x="8746" y="6752"/>
                  </a:lnTo>
                  <a:lnTo>
                    <a:pt x="9152" y="6061"/>
                  </a:lnTo>
                  <a:lnTo>
                    <a:pt x="9315" y="5735"/>
                  </a:lnTo>
                  <a:lnTo>
                    <a:pt x="9478" y="5369"/>
                  </a:lnTo>
                  <a:lnTo>
                    <a:pt x="9559" y="5044"/>
                  </a:lnTo>
                  <a:lnTo>
                    <a:pt x="9600" y="4678"/>
                  </a:lnTo>
                  <a:lnTo>
                    <a:pt x="9559" y="4434"/>
                  </a:lnTo>
                  <a:lnTo>
                    <a:pt x="9518" y="4190"/>
                  </a:lnTo>
                  <a:lnTo>
                    <a:pt x="9396" y="3661"/>
                  </a:lnTo>
                  <a:lnTo>
                    <a:pt x="9152" y="3132"/>
                  </a:lnTo>
                  <a:lnTo>
                    <a:pt x="8868" y="2644"/>
                  </a:lnTo>
                  <a:lnTo>
                    <a:pt x="8502" y="2156"/>
                  </a:lnTo>
                  <a:lnTo>
                    <a:pt x="8176" y="1708"/>
                  </a:lnTo>
                  <a:lnTo>
                    <a:pt x="7810" y="1302"/>
                  </a:lnTo>
                  <a:lnTo>
                    <a:pt x="7444" y="936"/>
                  </a:lnTo>
                  <a:lnTo>
                    <a:pt x="7241" y="732"/>
                  </a:lnTo>
                  <a:lnTo>
                    <a:pt x="6997" y="529"/>
                  </a:lnTo>
                  <a:lnTo>
                    <a:pt x="6712" y="366"/>
                  </a:lnTo>
                  <a:lnTo>
                    <a:pt x="6468" y="244"/>
                  </a:lnTo>
                  <a:lnTo>
                    <a:pt x="6183" y="122"/>
                  </a:lnTo>
                  <a:lnTo>
                    <a:pt x="5898" y="41"/>
                  </a:lnTo>
                  <a:lnTo>
                    <a:pt x="5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6142513" y="2407108"/>
              <a:ext cx="465354" cy="558425"/>
            </a:xfrm>
            <a:custGeom>
              <a:avLst/>
              <a:gdLst/>
              <a:ahLst/>
              <a:cxnLst/>
              <a:rect l="l" t="t" r="r" b="b"/>
              <a:pathLst>
                <a:path w="10170" h="12204" extrusionOk="0">
                  <a:moveTo>
                    <a:pt x="5492" y="407"/>
                  </a:moveTo>
                  <a:lnTo>
                    <a:pt x="5858" y="448"/>
                  </a:lnTo>
                  <a:lnTo>
                    <a:pt x="6224" y="489"/>
                  </a:lnTo>
                  <a:lnTo>
                    <a:pt x="6549" y="652"/>
                  </a:lnTo>
                  <a:lnTo>
                    <a:pt x="6875" y="814"/>
                  </a:lnTo>
                  <a:lnTo>
                    <a:pt x="7200" y="1018"/>
                  </a:lnTo>
                  <a:lnTo>
                    <a:pt x="7485" y="1262"/>
                  </a:lnTo>
                  <a:lnTo>
                    <a:pt x="8054" y="1912"/>
                  </a:lnTo>
                  <a:lnTo>
                    <a:pt x="8624" y="2563"/>
                  </a:lnTo>
                  <a:lnTo>
                    <a:pt x="8868" y="2929"/>
                  </a:lnTo>
                  <a:lnTo>
                    <a:pt x="9071" y="3295"/>
                  </a:lnTo>
                  <a:lnTo>
                    <a:pt x="9275" y="3702"/>
                  </a:lnTo>
                  <a:lnTo>
                    <a:pt x="9397" y="4068"/>
                  </a:lnTo>
                  <a:lnTo>
                    <a:pt x="9519" y="4516"/>
                  </a:lnTo>
                  <a:lnTo>
                    <a:pt x="9519" y="4922"/>
                  </a:lnTo>
                  <a:lnTo>
                    <a:pt x="9478" y="5329"/>
                  </a:lnTo>
                  <a:lnTo>
                    <a:pt x="9356" y="5736"/>
                  </a:lnTo>
                  <a:lnTo>
                    <a:pt x="9153" y="6183"/>
                  </a:lnTo>
                  <a:lnTo>
                    <a:pt x="8868" y="6631"/>
                  </a:lnTo>
                  <a:lnTo>
                    <a:pt x="8339" y="7444"/>
                  </a:lnTo>
                  <a:lnTo>
                    <a:pt x="8298" y="7526"/>
                  </a:lnTo>
                  <a:lnTo>
                    <a:pt x="8339" y="7607"/>
                  </a:lnTo>
                  <a:lnTo>
                    <a:pt x="8380" y="7688"/>
                  </a:lnTo>
                  <a:lnTo>
                    <a:pt x="8461" y="7729"/>
                  </a:lnTo>
                  <a:lnTo>
                    <a:pt x="8665" y="7770"/>
                  </a:lnTo>
                  <a:lnTo>
                    <a:pt x="8909" y="7810"/>
                  </a:lnTo>
                  <a:lnTo>
                    <a:pt x="9356" y="7810"/>
                  </a:lnTo>
                  <a:lnTo>
                    <a:pt x="9559" y="7851"/>
                  </a:lnTo>
                  <a:lnTo>
                    <a:pt x="9641" y="7892"/>
                  </a:lnTo>
                  <a:lnTo>
                    <a:pt x="9722" y="7973"/>
                  </a:lnTo>
                  <a:lnTo>
                    <a:pt x="9763" y="8055"/>
                  </a:lnTo>
                  <a:lnTo>
                    <a:pt x="9763" y="8136"/>
                  </a:lnTo>
                  <a:lnTo>
                    <a:pt x="9722" y="8258"/>
                  </a:lnTo>
                  <a:lnTo>
                    <a:pt x="9681" y="8339"/>
                  </a:lnTo>
                  <a:lnTo>
                    <a:pt x="9519" y="8502"/>
                  </a:lnTo>
                  <a:lnTo>
                    <a:pt x="9315" y="8624"/>
                  </a:lnTo>
                  <a:lnTo>
                    <a:pt x="9112" y="8705"/>
                  </a:lnTo>
                  <a:lnTo>
                    <a:pt x="8909" y="8746"/>
                  </a:lnTo>
                  <a:lnTo>
                    <a:pt x="8705" y="8787"/>
                  </a:lnTo>
                  <a:lnTo>
                    <a:pt x="8461" y="8787"/>
                  </a:lnTo>
                  <a:lnTo>
                    <a:pt x="8258" y="8746"/>
                  </a:lnTo>
                  <a:lnTo>
                    <a:pt x="8054" y="8665"/>
                  </a:lnTo>
                  <a:lnTo>
                    <a:pt x="7851" y="8624"/>
                  </a:lnTo>
                  <a:lnTo>
                    <a:pt x="7770" y="8624"/>
                  </a:lnTo>
                  <a:lnTo>
                    <a:pt x="7688" y="8665"/>
                  </a:lnTo>
                  <a:lnTo>
                    <a:pt x="7444" y="8909"/>
                  </a:lnTo>
                  <a:lnTo>
                    <a:pt x="7200" y="9193"/>
                  </a:lnTo>
                  <a:lnTo>
                    <a:pt x="6997" y="9560"/>
                  </a:lnTo>
                  <a:lnTo>
                    <a:pt x="6834" y="10007"/>
                  </a:lnTo>
                  <a:lnTo>
                    <a:pt x="6793" y="10454"/>
                  </a:lnTo>
                  <a:lnTo>
                    <a:pt x="6753" y="10902"/>
                  </a:lnTo>
                  <a:lnTo>
                    <a:pt x="6793" y="11349"/>
                  </a:lnTo>
                  <a:lnTo>
                    <a:pt x="6793" y="11634"/>
                  </a:lnTo>
                  <a:lnTo>
                    <a:pt x="6834" y="11756"/>
                  </a:lnTo>
                  <a:lnTo>
                    <a:pt x="6834" y="11797"/>
                  </a:lnTo>
                  <a:lnTo>
                    <a:pt x="5939" y="11797"/>
                  </a:lnTo>
                  <a:lnTo>
                    <a:pt x="4841" y="11756"/>
                  </a:lnTo>
                  <a:lnTo>
                    <a:pt x="3743" y="11715"/>
                  </a:lnTo>
                  <a:lnTo>
                    <a:pt x="2645" y="11634"/>
                  </a:lnTo>
                  <a:lnTo>
                    <a:pt x="2278" y="11593"/>
                  </a:lnTo>
                  <a:lnTo>
                    <a:pt x="2238" y="11593"/>
                  </a:lnTo>
                  <a:lnTo>
                    <a:pt x="2238" y="10943"/>
                  </a:lnTo>
                  <a:lnTo>
                    <a:pt x="2278" y="10129"/>
                  </a:lnTo>
                  <a:lnTo>
                    <a:pt x="2360" y="9316"/>
                  </a:lnTo>
                  <a:lnTo>
                    <a:pt x="2482" y="8502"/>
                  </a:lnTo>
                  <a:lnTo>
                    <a:pt x="2482" y="8421"/>
                  </a:lnTo>
                  <a:lnTo>
                    <a:pt x="2482" y="8380"/>
                  </a:lnTo>
                  <a:lnTo>
                    <a:pt x="2400" y="8299"/>
                  </a:lnTo>
                  <a:lnTo>
                    <a:pt x="2360" y="8258"/>
                  </a:lnTo>
                  <a:lnTo>
                    <a:pt x="2075" y="8177"/>
                  </a:lnTo>
                  <a:lnTo>
                    <a:pt x="1790" y="8095"/>
                  </a:lnTo>
                  <a:lnTo>
                    <a:pt x="1546" y="7933"/>
                  </a:lnTo>
                  <a:lnTo>
                    <a:pt x="1302" y="7770"/>
                  </a:lnTo>
                  <a:lnTo>
                    <a:pt x="1099" y="7566"/>
                  </a:lnTo>
                  <a:lnTo>
                    <a:pt x="895" y="7363"/>
                  </a:lnTo>
                  <a:lnTo>
                    <a:pt x="733" y="7119"/>
                  </a:lnTo>
                  <a:lnTo>
                    <a:pt x="570" y="6875"/>
                  </a:lnTo>
                  <a:lnTo>
                    <a:pt x="448" y="6590"/>
                  </a:lnTo>
                  <a:lnTo>
                    <a:pt x="407" y="6305"/>
                  </a:lnTo>
                  <a:lnTo>
                    <a:pt x="367" y="5980"/>
                  </a:lnTo>
                  <a:lnTo>
                    <a:pt x="407" y="5655"/>
                  </a:lnTo>
                  <a:lnTo>
                    <a:pt x="529" y="5370"/>
                  </a:lnTo>
                  <a:lnTo>
                    <a:pt x="651" y="5085"/>
                  </a:lnTo>
                  <a:lnTo>
                    <a:pt x="1058" y="4516"/>
                  </a:lnTo>
                  <a:lnTo>
                    <a:pt x="1953" y="3377"/>
                  </a:lnTo>
                  <a:lnTo>
                    <a:pt x="2889" y="2238"/>
                  </a:lnTo>
                  <a:lnTo>
                    <a:pt x="3295" y="1790"/>
                  </a:lnTo>
                  <a:lnTo>
                    <a:pt x="3743" y="1343"/>
                  </a:lnTo>
                  <a:lnTo>
                    <a:pt x="4231" y="936"/>
                  </a:lnTo>
                  <a:lnTo>
                    <a:pt x="4475" y="733"/>
                  </a:lnTo>
                  <a:lnTo>
                    <a:pt x="4760" y="611"/>
                  </a:lnTo>
                  <a:lnTo>
                    <a:pt x="5126" y="489"/>
                  </a:lnTo>
                  <a:lnTo>
                    <a:pt x="5492" y="407"/>
                  </a:lnTo>
                  <a:close/>
                  <a:moveTo>
                    <a:pt x="5533" y="1"/>
                  </a:moveTo>
                  <a:lnTo>
                    <a:pt x="5166" y="41"/>
                  </a:lnTo>
                  <a:lnTo>
                    <a:pt x="4841" y="163"/>
                  </a:lnTo>
                  <a:lnTo>
                    <a:pt x="4516" y="285"/>
                  </a:lnTo>
                  <a:lnTo>
                    <a:pt x="4190" y="448"/>
                  </a:lnTo>
                  <a:lnTo>
                    <a:pt x="3905" y="652"/>
                  </a:lnTo>
                  <a:lnTo>
                    <a:pt x="3377" y="1140"/>
                  </a:lnTo>
                  <a:lnTo>
                    <a:pt x="2889" y="1628"/>
                  </a:lnTo>
                  <a:lnTo>
                    <a:pt x="1790" y="2889"/>
                  </a:lnTo>
                  <a:lnTo>
                    <a:pt x="773" y="4231"/>
                  </a:lnTo>
                  <a:lnTo>
                    <a:pt x="367" y="4800"/>
                  </a:lnTo>
                  <a:lnTo>
                    <a:pt x="204" y="5126"/>
                  </a:lnTo>
                  <a:lnTo>
                    <a:pt x="82" y="5451"/>
                  </a:lnTo>
                  <a:lnTo>
                    <a:pt x="1" y="5777"/>
                  </a:lnTo>
                  <a:lnTo>
                    <a:pt x="1" y="6102"/>
                  </a:lnTo>
                  <a:lnTo>
                    <a:pt x="1" y="6428"/>
                  </a:lnTo>
                  <a:lnTo>
                    <a:pt x="123" y="6794"/>
                  </a:lnTo>
                  <a:lnTo>
                    <a:pt x="285" y="7119"/>
                  </a:lnTo>
                  <a:lnTo>
                    <a:pt x="448" y="7444"/>
                  </a:lnTo>
                  <a:lnTo>
                    <a:pt x="692" y="7729"/>
                  </a:lnTo>
                  <a:lnTo>
                    <a:pt x="936" y="7973"/>
                  </a:lnTo>
                  <a:lnTo>
                    <a:pt x="1262" y="8217"/>
                  </a:lnTo>
                  <a:lnTo>
                    <a:pt x="1546" y="8421"/>
                  </a:lnTo>
                  <a:lnTo>
                    <a:pt x="1872" y="8543"/>
                  </a:lnTo>
                  <a:lnTo>
                    <a:pt x="2078" y="8611"/>
                  </a:lnTo>
                  <a:lnTo>
                    <a:pt x="2078" y="8611"/>
                  </a:lnTo>
                  <a:lnTo>
                    <a:pt x="1953" y="9234"/>
                  </a:lnTo>
                  <a:lnTo>
                    <a:pt x="1872" y="10088"/>
                  </a:lnTo>
                  <a:lnTo>
                    <a:pt x="1831" y="10943"/>
                  </a:lnTo>
                  <a:lnTo>
                    <a:pt x="1831" y="11797"/>
                  </a:lnTo>
                  <a:lnTo>
                    <a:pt x="1872" y="11919"/>
                  </a:lnTo>
                  <a:lnTo>
                    <a:pt x="1953" y="11959"/>
                  </a:lnTo>
                  <a:lnTo>
                    <a:pt x="1994" y="11959"/>
                  </a:lnTo>
                  <a:lnTo>
                    <a:pt x="2685" y="12041"/>
                  </a:lnTo>
                  <a:lnTo>
                    <a:pt x="3377" y="12122"/>
                  </a:lnTo>
                  <a:lnTo>
                    <a:pt x="4760" y="12163"/>
                  </a:lnTo>
                  <a:lnTo>
                    <a:pt x="5573" y="12204"/>
                  </a:lnTo>
                  <a:lnTo>
                    <a:pt x="6834" y="12204"/>
                  </a:lnTo>
                  <a:lnTo>
                    <a:pt x="7038" y="12163"/>
                  </a:lnTo>
                  <a:lnTo>
                    <a:pt x="7160" y="12122"/>
                  </a:lnTo>
                  <a:lnTo>
                    <a:pt x="7200" y="12041"/>
                  </a:lnTo>
                  <a:lnTo>
                    <a:pt x="7241" y="11919"/>
                  </a:lnTo>
                  <a:lnTo>
                    <a:pt x="7200" y="11797"/>
                  </a:lnTo>
                  <a:lnTo>
                    <a:pt x="7160" y="11309"/>
                  </a:lnTo>
                  <a:lnTo>
                    <a:pt x="7160" y="10821"/>
                  </a:lnTo>
                  <a:lnTo>
                    <a:pt x="7200" y="10332"/>
                  </a:lnTo>
                  <a:lnTo>
                    <a:pt x="7282" y="9966"/>
                  </a:lnTo>
                  <a:lnTo>
                    <a:pt x="7444" y="9560"/>
                  </a:lnTo>
                  <a:lnTo>
                    <a:pt x="7648" y="9234"/>
                  </a:lnTo>
                  <a:lnTo>
                    <a:pt x="7810" y="9112"/>
                  </a:lnTo>
                  <a:lnTo>
                    <a:pt x="7917" y="9032"/>
                  </a:lnTo>
                  <a:lnTo>
                    <a:pt x="7917" y="9032"/>
                  </a:lnTo>
                  <a:lnTo>
                    <a:pt x="8054" y="9071"/>
                  </a:lnTo>
                  <a:lnTo>
                    <a:pt x="8339" y="9153"/>
                  </a:lnTo>
                  <a:lnTo>
                    <a:pt x="8990" y="9153"/>
                  </a:lnTo>
                  <a:lnTo>
                    <a:pt x="9315" y="9071"/>
                  </a:lnTo>
                  <a:lnTo>
                    <a:pt x="9600" y="8949"/>
                  </a:lnTo>
                  <a:lnTo>
                    <a:pt x="9844" y="8746"/>
                  </a:lnTo>
                  <a:lnTo>
                    <a:pt x="10048" y="8502"/>
                  </a:lnTo>
                  <a:lnTo>
                    <a:pt x="10170" y="8258"/>
                  </a:lnTo>
                  <a:lnTo>
                    <a:pt x="10170" y="8014"/>
                  </a:lnTo>
                  <a:lnTo>
                    <a:pt x="10129" y="7892"/>
                  </a:lnTo>
                  <a:lnTo>
                    <a:pt x="10088" y="7770"/>
                  </a:lnTo>
                  <a:lnTo>
                    <a:pt x="10007" y="7648"/>
                  </a:lnTo>
                  <a:lnTo>
                    <a:pt x="9885" y="7566"/>
                  </a:lnTo>
                  <a:lnTo>
                    <a:pt x="9722" y="7485"/>
                  </a:lnTo>
                  <a:lnTo>
                    <a:pt x="9559" y="7444"/>
                  </a:lnTo>
                  <a:lnTo>
                    <a:pt x="9234" y="7404"/>
                  </a:lnTo>
                  <a:lnTo>
                    <a:pt x="8835" y="7404"/>
                  </a:lnTo>
                  <a:lnTo>
                    <a:pt x="9234" y="6834"/>
                  </a:lnTo>
                  <a:lnTo>
                    <a:pt x="9478" y="6387"/>
                  </a:lnTo>
                  <a:lnTo>
                    <a:pt x="9681" y="5939"/>
                  </a:lnTo>
                  <a:lnTo>
                    <a:pt x="9844" y="5492"/>
                  </a:lnTo>
                  <a:lnTo>
                    <a:pt x="9926" y="5045"/>
                  </a:lnTo>
                  <a:lnTo>
                    <a:pt x="9926" y="4556"/>
                  </a:lnTo>
                  <a:lnTo>
                    <a:pt x="9885" y="4312"/>
                  </a:lnTo>
                  <a:lnTo>
                    <a:pt x="9804" y="4068"/>
                  </a:lnTo>
                  <a:lnTo>
                    <a:pt x="9681" y="3621"/>
                  </a:lnTo>
                  <a:lnTo>
                    <a:pt x="9478" y="3214"/>
                  </a:lnTo>
                  <a:lnTo>
                    <a:pt x="9234" y="2807"/>
                  </a:lnTo>
                  <a:lnTo>
                    <a:pt x="8990" y="2401"/>
                  </a:lnTo>
                  <a:lnTo>
                    <a:pt x="8380" y="1668"/>
                  </a:lnTo>
                  <a:lnTo>
                    <a:pt x="7770" y="977"/>
                  </a:lnTo>
                  <a:lnTo>
                    <a:pt x="7485" y="733"/>
                  </a:lnTo>
                  <a:lnTo>
                    <a:pt x="7200" y="529"/>
                  </a:lnTo>
                  <a:lnTo>
                    <a:pt x="6875" y="367"/>
                  </a:lnTo>
                  <a:lnTo>
                    <a:pt x="6590" y="204"/>
                  </a:lnTo>
                  <a:lnTo>
                    <a:pt x="6224" y="82"/>
                  </a:lnTo>
                  <a:lnTo>
                    <a:pt x="5899" y="41"/>
                  </a:lnTo>
                  <a:lnTo>
                    <a:pt x="5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6216962" y="2548594"/>
              <a:ext cx="102405" cy="91240"/>
            </a:xfrm>
            <a:custGeom>
              <a:avLst/>
              <a:gdLst/>
              <a:ahLst/>
              <a:cxnLst/>
              <a:rect l="l" t="t" r="r" b="b"/>
              <a:pathLst>
                <a:path w="2238" h="1994" extrusionOk="0">
                  <a:moveTo>
                    <a:pt x="1994" y="0"/>
                  </a:moveTo>
                  <a:lnTo>
                    <a:pt x="1912" y="41"/>
                  </a:lnTo>
                  <a:lnTo>
                    <a:pt x="1099" y="407"/>
                  </a:lnTo>
                  <a:lnTo>
                    <a:pt x="733" y="610"/>
                  </a:lnTo>
                  <a:lnTo>
                    <a:pt x="367" y="814"/>
                  </a:lnTo>
                  <a:lnTo>
                    <a:pt x="204" y="936"/>
                  </a:lnTo>
                  <a:lnTo>
                    <a:pt x="82" y="1098"/>
                  </a:lnTo>
                  <a:lnTo>
                    <a:pt x="41" y="1261"/>
                  </a:lnTo>
                  <a:lnTo>
                    <a:pt x="1" y="1464"/>
                  </a:lnTo>
                  <a:lnTo>
                    <a:pt x="82" y="1668"/>
                  </a:lnTo>
                  <a:lnTo>
                    <a:pt x="163" y="1830"/>
                  </a:lnTo>
                  <a:lnTo>
                    <a:pt x="326" y="1912"/>
                  </a:lnTo>
                  <a:lnTo>
                    <a:pt x="529" y="1993"/>
                  </a:lnTo>
                  <a:lnTo>
                    <a:pt x="773" y="1993"/>
                  </a:lnTo>
                  <a:lnTo>
                    <a:pt x="1018" y="1912"/>
                  </a:lnTo>
                  <a:lnTo>
                    <a:pt x="1506" y="1790"/>
                  </a:lnTo>
                  <a:lnTo>
                    <a:pt x="1587" y="1749"/>
                  </a:lnTo>
                  <a:lnTo>
                    <a:pt x="1628" y="1668"/>
                  </a:lnTo>
                  <a:lnTo>
                    <a:pt x="1628" y="1586"/>
                  </a:lnTo>
                  <a:lnTo>
                    <a:pt x="1628" y="1546"/>
                  </a:lnTo>
                  <a:lnTo>
                    <a:pt x="1587" y="1464"/>
                  </a:lnTo>
                  <a:lnTo>
                    <a:pt x="1546" y="1424"/>
                  </a:lnTo>
                  <a:lnTo>
                    <a:pt x="1465" y="1383"/>
                  </a:lnTo>
                  <a:lnTo>
                    <a:pt x="1384" y="1383"/>
                  </a:lnTo>
                  <a:lnTo>
                    <a:pt x="936" y="1546"/>
                  </a:lnTo>
                  <a:lnTo>
                    <a:pt x="733" y="1586"/>
                  </a:lnTo>
                  <a:lnTo>
                    <a:pt x="570" y="1586"/>
                  </a:lnTo>
                  <a:lnTo>
                    <a:pt x="448" y="1546"/>
                  </a:lnTo>
                  <a:lnTo>
                    <a:pt x="407" y="1464"/>
                  </a:lnTo>
                  <a:lnTo>
                    <a:pt x="407" y="1383"/>
                  </a:lnTo>
                  <a:lnTo>
                    <a:pt x="448" y="1302"/>
                  </a:lnTo>
                  <a:lnTo>
                    <a:pt x="529" y="1180"/>
                  </a:lnTo>
                  <a:lnTo>
                    <a:pt x="651" y="1098"/>
                  </a:lnTo>
                  <a:lnTo>
                    <a:pt x="814" y="1017"/>
                  </a:lnTo>
                  <a:lnTo>
                    <a:pt x="1221" y="814"/>
                  </a:lnTo>
                  <a:lnTo>
                    <a:pt x="2116" y="366"/>
                  </a:lnTo>
                  <a:lnTo>
                    <a:pt x="2197" y="325"/>
                  </a:lnTo>
                  <a:lnTo>
                    <a:pt x="2238" y="244"/>
                  </a:lnTo>
                  <a:lnTo>
                    <a:pt x="2238" y="163"/>
                  </a:lnTo>
                  <a:lnTo>
                    <a:pt x="2197" y="81"/>
                  </a:lnTo>
                  <a:lnTo>
                    <a:pt x="2156" y="41"/>
                  </a:lnTo>
                  <a:lnTo>
                    <a:pt x="2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6373320" y="2591378"/>
              <a:ext cx="24251" cy="24251"/>
            </a:xfrm>
            <a:custGeom>
              <a:avLst/>
              <a:gdLst/>
              <a:ahLst/>
              <a:cxnLst/>
              <a:rect l="l" t="t" r="r" b="b"/>
              <a:pathLst>
                <a:path w="530" h="530" extrusionOk="0">
                  <a:moveTo>
                    <a:pt x="244" y="1"/>
                  </a:moveTo>
                  <a:lnTo>
                    <a:pt x="122" y="41"/>
                  </a:lnTo>
                  <a:lnTo>
                    <a:pt x="41" y="82"/>
                  </a:lnTo>
                  <a:lnTo>
                    <a:pt x="0" y="163"/>
                  </a:lnTo>
                  <a:lnTo>
                    <a:pt x="0" y="285"/>
                  </a:lnTo>
                  <a:lnTo>
                    <a:pt x="0" y="367"/>
                  </a:lnTo>
                  <a:lnTo>
                    <a:pt x="41" y="448"/>
                  </a:lnTo>
                  <a:lnTo>
                    <a:pt x="122" y="489"/>
                  </a:lnTo>
                  <a:lnTo>
                    <a:pt x="244" y="529"/>
                  </a:lnTo>
                  <a:lnTo>
                    <a:pt x="366" y="489"/>
                  </a:lnTo>
                  <a:lnTo>
                    <a:pt x="448" y="448"/>
                  </a:lnTo>
                  <a:lnTo>
                    <a:pt x="489" y="367"/>
                  </a:lnTo>
                  <a:lnTo>
                    <a:pt x="529" y="285"/>
                  </a:lnTo>
                  <a:lnTo>
                    <a:pt x="489" y="163"/>
                  </a:lnTo>
                  <a:lnTo>
                    <a:pt x="448" y="82"/>
                  </a:lnTo>
                  <a:lnTo>
                    <a:pt x="366" y="41"/>
                  </a:lnTo>
                  <a:lnTo>
                    <a:pt x="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6276540" y="2511346"/>
              <a:ext cx="22375" cy="24251"/>
            </a:xfrm>
            <a:custGeom>
              <a:avLst/>
              <a:gdLst/>
              <a:ahLst/>
              <a:cxnLst/>
              <a:rect l="l" t="t" r="r" b="b"/>
              <a:pathLst>
                <a:path w="489" h="530" extrusionOk="0">
                  <a:moveTo>
                    <a:pt x="122" y="1"/>
                  </a:moveTo>
                  <a:lnTo>
                    <a:pt x="41" y="82"/>
                  </a:lnTo>
                  <a:lnTo>
                    <a:pt x="0" y="163"/>
                  </a:lnTo>
                  <a:lnTo>
                    <a:pt x="0" y="245"/>
                  </a:lnTo>
                  <a:lnTo>
                    <a:pt x="0" y="367"/>
                  </a:lnTo>
                  <a:lnTo>
                    <a:pt x="41" y="448"/>
                  </a:lnTo>
                  <a:lnTo>
                    <a:pt x="122" y="489"/>
                  </a:lnTo>
                  <a:lnTo>
                    <a:pt x="244" y="529"/>
                  </a:lnTo>
                  <a:lnTo>
                    <a:pt x="366" y="489"/>
                  </a:lnTo>
                  <a:lnTo>
                    <a:pt x="448" y="448"/>
                  </a:lnTo>
                  <a:lnTo>
                    <a:pt x="488" y="367"/>
                  </a:lnTo>
                  <a:lnTo>
                    <a:pt x="488" y="245"/>
                  </a:lnTo>
                  <a:lnTo>
                    <a:pt x="488" y="163"/>
                  </a:lnTo>
                  <a:lnTo>
                    <a:pt x="448" y="82"/>
                  </a:ln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6211380" y="2658369"/>
              <a:ext cx="76369" cy="52164"/>
            </a:xfrm>
            <a:custGeom>
              <a:avLst/>
              <a:gdLst/>
              <a:ahLst/>
              <a:cxnLst/>
              <a:rect l="l" t="t" r="r" b="b"/>
              <a:pathLst>
                <a:path w="1669" h="1140" extrusionOk="0">
                  <a:moveTo>
                    <a:pt x="163" y="1"/>
                  </a:moveTo>
                  <a:lnTo>
                    <a:pt x="82" y="42"/>
                  </a:lnTo>
                  <a:lnTo>
                    <a:pt x="41" y="82"/>
                  </a:lnTo>
                  <a:lnTo>
                    <a:pt x="1" y="164"/>
                  </a:lnTo>
                  <a:lnTo>
                    <a:pt x="1" y="245"/>
                  </a:lnTo>
                  <a:lnTo>
                    <a:pt x="41" y="326"/>
                  </a:lnTo>
                  <a:lnTo>
                    <a:pt x="163" y="489"/>
                  </a:lnTo>
                  <a:lnTo>
                    <a:pt x="326" y="652"/>
                  </a:lnTo>
                  <a:lnTo>
                    <a:pt x="489" y="774"/>
                  </a:lnTo>
                  <a:lnTo>
                    <a:pt x="651" y="896"/>
                  </a:lnTo>
                  <a:lnTo>
                    <a:pt x="855" y="977"/>
                  </a:lnTo>
                  <a:lnTo>
                    <a:pt x="1058" y="1059"/>
                  </a:lnTo>
                  <a:lnTo>
                    <a:pt x="1262" y="1099"/>
                  </a:lnTo>
                  <a:lnTo>
                    <a:pt x="1465" y="1140"/>
                  </a:lnTo>
                  <a:lnTo>
                    <a:pt x="1546" y="1099"/>
                  </a:lnTo>
                  <a:lnTo>
                    <a:pt x="1587" y="1059"/>
                  </a:lnTo>
                  <a:lnTo>
                    <a:pt x="1668" y="1018"/>
                  </a:lnTo>
                  <a:lnTo>
                    <a:pt x="1668" y="937"/>
                  </a:lnTo>
                  <a:lnTo>
                    <a:pt x="1668" y="855"/>
                  </a:lnTo>
                  <a:lnTo>
                    <a:pt x="1587" y="774"/>
                  </a:lnTo>
                  <a:lnTo>
                    <a:pt x="1546" y="733"/>
                  </a:lnTo>
                  <a:lnTo>
                    <a:pt x="1384" y="733"/>
                  </a:lnTo>
                  <a:lnTo>
                    <a:pt x="1343" y="692"/>
                  </a:lnTo>
                  <a:lnTo>
                    <a:pt x="1140" y="652"/>
                  </a:lnTo>
                  <a:lnTo>
                    <a:pt x="1058" y="652"/>
                  </a:lnTo>
                  <a:lnTo>
                    <a:pt x="1017" y="611"/>
                  </a:lnTo>
                  <a:lnTo>
                    <a:pt x="977" y="611"/>
                  </a:lnTo>
                  <a:lnTo>
                    <a:pt x="936" y="570"/>
                  </a:lnTo>
                  <a:lnTo>
                    <a:pt x="855" y="530"/>
                  </a:lnTo>
                  <a:lnTo>
                    <a:pt x="692" y="448"/>
                  </a:lnTo>
                  <a:lnTo>
                    <a:pt x="692" y="408"/>
                  </a:lnTo>
                  <a:lnTo>
                    <a:pt x="651" y="408"/>
                  </a:lnTo>
                  <a:lnTo>
                    <a:pt x="611" y="367"/>
                  </a:lnTo>
                  <a:lnTo>
                    <a:pt x="448" y="245"/>
                  </a:lnTo>
                  <a:lnTo>
                    <a:pt x="448" y="204"/>
                  </a:lnTo>
                  <a:lnTo>
                    <a:pt x="367" y="123"/>
                  </a:lnTo>
                  <a:lnTo>
                    <a:pt x="326" y="4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6323077" y="2328952"/>
              <a:ext cx="303418" cy="431859"/>
            </a:xfrm>
            <a:custGeom>
              <a:avLst/>
              <a:gdLst/>
              <a:ahLst/>
              <a:cxnLst/>
              <a:rect l="l" t="t" r="r" b="b"/>
              <a:pathLst>
                <a:path w="6631" h="9438" extrusionOk="0">
                  <a:moveTo>
                    <a:pt x="1261" y="0"/>
                  </a:moveTo>
                  <a:lnTo>
                    <a:pt x="936" y="41"/>
                  </a:lnTo>
                  <a:lnTo>
                    <a:pt x="651" y="163"/>
                  </a:lnTo>
                  <a:lnTo>
                    <a:pt x="366" y="326"/>
                  </a:lnTo>
                  <a:lnTo>
                    <a:pt x="244" y="407"/>
                  </a:lnTo>
                  <a:lnTo>
                    <a:pt x="163" y="529"/>
                  </a:lnTo>
                  <a:lnTo>
                    <a:pt x="82" y="651"/>
                  </a:lnTo>
                  <a:lnTo>
                    <a:pt x="41" y="814"/>
                  </a:lnTo>
                  <a:lnTo>
                    <a:pt x="0" y="1099"/>
                  </a:lnTo>
                  <a:lnTo>
                    <a:pt x="41" y="1424"/>
                  </a:lnTo>
                  <a:lnTo>
                    <a:pt x="41" y="1465"/>
                  </a:lnTo>
                  <a:lnTo>
                    <a:pt x="82" y="1505"/>
                  </a:lnTo>
                  <a:lnTo>
                    <a:pt x="244" y="1749"/>
                  </a:lnTo>
                  <a:lnTo>
                    <a:pt x="448" y="1993"/>
                  </a:lnTo>
                  <a:lnTo>
                    <a:pt x="692" y="2115"/>
                  </a:lnTo>
                  <a:lnTo>
                    <a:pt x="976" y="2197"/>
                  </a:lnTo>
                  <a:lnTo>
                    <a:pt x="895" y="2563"/>
                  </a:lnTo>
                  <a:lnTo>
                    <a:pt x="895" y="2929"/>
                  </a:lnTo>
                  <a:lnTo>
                    <a:pt x="1017" y="3295"/>
                  </a:lnTo>
                  <a:lnTo>
                    <a:pt x="1098" y="3458"/>
                  </a:lnTo>
                  <a:lnTo>
                    <a:pt x="1220" y="3620"/>
                  </a:lnTo>
                  <a:lnTo>
                    <a:pt x="1464" y="3905"/>
                  </a:lnTo>
                  <a:lnTo>
                    <a:pt x="1790" y="4109"/>
                  </a:lnTo>
                  <a:lnTo>
                    <a:pt x="2115" y="4231"/>
                  </a:lnTo>
                  <a:lnTo>
                    <a:pt x="2481" y="4271"/>
                  </a:lnTo>
                  <a:lnTo>
                    <a:pt x="2481" y="4678"/>
                  </a:lnTo>
                  <a:lnTo>
                    <a:pt x="2563" y="5044"/>
                  </a:lnTo>
                  <a:lnTo>
                    <a:pt x="2685" y="5410"/>
                  </a:lnTo>
                  <a:lnTo>
                    <a:pt x="2929" y="5736"/>
                  </a:lnTo>
                  <a:lnTo>
                    <a:pt x="3214" y="6020"/>
                  </a:lnTo>
                  <a:lnTo>
                    <a:pt x="3539" y="6224"/>
                  </a:lnTo>
                  <a:lnTo>
                    <a:pt x="3905" y="6386"/>
                  </a:lnTo>
                  <a:lnTo>
                    <a:pt x="4312" y="6427"/>
                  </a:lnTo>
                  <a:lnTo>
                    <a:pt x="4108" y="7078"/>
                  </a:lnTo>
                  <a:lnTo>
                    <a:pt x="3986" y="7769"/>
                  </a:lnTo>
                  <a:lnTo>
                    <a:pt x="3905" y="8461"/>
                  </a:lnTo>
                  <a:lnTo>
                    <a:pt x="3946" y="9152"/>
                  </a:lnTo>
                  <a:lnTo>
                    <a:pt x="3986" y="9274"/>
                  </a:lnTo>
                  <a:lnTo>
                    <a:pt x="4068" y="9356"/>
                  </a:lnTo>
                  <a:lnTo>
                    <a:pt x="4475" y="9437"/>
                  </a:lnTo>
                  <a:lnTo>
                    <a:pt x="4841" y="9437"/>
                  </a:lnTo>
                  <a:lnTo>
                    <a:pt x="5207" y="9315"/>
                  </a:lnTo>
                  <a:lnTo>
                    <a:pt x="5532" y="9152"/>
                  </a:lnTo>
                  <a:lnTo>
                    <a:pt x="5817" y="8949"/>
                  </a:lnTo>
                  <a:lnTo>
                    <a:pt x="6102" y="8705"/>
                  </a:lnTo>
                  <a:lnTo>
                    <a:pt x="6305" y="8380"/>
                  </a:lnTo>
                  <a:lnTo>
                    <a:pt x="6468" y="8054"/>
                  </a:lnTo>
                  <a:lnTo>
                    <a:pt x="6590" y="7607"/>
                  </a:lnTo>
                  <a:lnTo>
                    <a:pt x="6630" y="7200"/>
                  </a:lnTo>
                  <a:lnTo>
                    <a:pt x="6630" y="6753"/>
                  </a:lnTo>
                  <a:lnTo>
                    <a:pt x="6590" y="6346"/>
                  </a:lnTo>
                  <a:lnTo>
                    <a:pt x="6468" y="5898"/>
                  </a:lnTo>
                  <a:lnTo>
                    <a:pt x="6305" y="5492"/>
                  </a:lnTo>
                  <a:lnTo>
                    <a:pt x="6142" y="5125"/>
                  </a:lnTo>
                  <a:lnTo>
                    <a:pt x="5939" y="4719"/>
                  </a:lnTo>
                  <a:lnTo>
                    <a:pt x="5451" y="3905"/>
                  </a:lnTo>
                  <a:lnTo>
                    <a:pt x="4922" y="3132"/>
                  </a:lnTo>
                  <a:lnTo>
                    <a:pt x="4352" y="2360"/>
                  </a:lnTo>
                  <a:lnTo>
                    <a:pt x="3742" y="1627"/>
                  </a:lnTo>
                  <a:lnTo>
                    <a:pt x="3295" y="1058"/>
                  </a:lnTo>
                  <a:lnTo>
                    <a:pt x="3051" y="773"/>
                  </a:lnTo>
                  <a:lnTo>
                    <a:pt x="2807" y="529"/>
                  </a:lnTo>
                  <a:lnTo>
                    <a:pt x="2563" y="326"/>
                  </a:lnTo>
                  <a:lnTo>
                    <a:pt x="2278" y="163"/>
                  </a:lnTo>
                  <a:lnTo>
                    <a:pt x="1912" y="41"/>
                  </a:lnTo>
                  <a:lnTo>
                    <a:pt x="1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5552501" y="2230296"/>
              <a:ext cx="374159" cy="800390"/>
            </a:xfrm>
            <a:custGeom>
              <a:avLst/>
              <a:gdLst/>
              <a:ahLst/>
              <a:cxnLst/>
              <a:rect l="l" t="t" r="r" b="b"/>
              <a:pathLst>
                <a:path w="8177" h="17492" extrusionOk="0">
                  <a:moveTo>
                    <a:pt x="2685" y="0"/>
                  </a:moveTo>
                  <a:lnTo>
                    <a:pt x="2481" y="41"/>
                  </a:lnTo>
                  <a:lnTo>
                    <a:pt x="2359" y="163"/>
                  </a:lnTo>
                  <a:lnTo>
                    <a:pt x="2237" y="326"/>
                  </a:lnTo>
                  <a:lnTo>
                    <a:pt x="2156" y="489"/>
                  </a:lnTo>
                  <a:lnTo>
                    <a:pt x="2156" y="651"/>
                  </a:lnTo>
                  <a:lnTo>
                    <a:pt x="2115" y="855"/>
                  </a:lnTo>
                  <a:lnTo>
                    <a:pt x="2156" y="1221"/>
                  </a:lnTo>
                  <a:lnTo>
                    <a:pt x="2115" y="1587"/>
                  </a:lnTo>
                  <a:lnTo>
                    <a:pt x="2075" y="1465"/>
                  </a:lnTo>
                  <a:lnTo>
                    <a:pt x="2075" y="1302"/>
                  </a:lnTo>
                  <a:lnTo>
                    <a:pt x="2075" y="1017"/>
                  </a:lnTo>
                  <a:lnTo>
                    <a:pt x="2075" y="733"/>
                  </a:lnTo>
                  <a:lnTo>
                    <a:pt x="2034" y="611"/>
                  </a:lnTo>
                  <a:lnTo>
                    <a:pt x="1953" y="489"/>
                  </a:lnTo>
                  <a:lnTo>
                    <a:pt x="1831" y="407"/>
                  </a:lnTo>
                  <a:lnTo>
                    <a:pt x="1709" y="367"/>
                  </a:lnTo>
                  <a:lnTo>
                    <a:pt x="1587" y="367"/>
                  </a:lnTo>
                  <a:lnTo>
                    <a:pt x="1465" y="407"/>
                  </a:lnTo>
                  <a:lnTo>
                    <a:pt x="1343" y="448"/>
                  </a:lnTo>
                  <a:lnTo>
                    <a:pt x="1261" y="529"/>
                  </a:lnTo>
                  <a:lnTo>
                    <a:pt x="1139" y="651"/>
                  </a:lnTo>
                  <a:lnTo>
                    <a:pt x="1098" y="773"/>
                  </a:lnTo>
                  <a:lnTo>
                    <a:pt x="1017" y="1017"/>
                  </a:lnTo>
                  <a:lnTo>
                    <a:pt x="1017" y="1261"/>
                  </a:lnTo>
                  <a:lnTo>
                    <a:pt x="936" y="1139"/>
                  </a:lnTo>
                  <a:lnTo>
                    <a:pt x="854" y="1058"/>
                  </a:lnTo>
                  <a:lnTo>
                    <a:pt x="732" y="977"/>
                  </a:lnTo>
                  <a:lnTo>
                    <a:pt x="570" y="977"/>
                  </a:lnTo>
                  <a:lnTo>
                    <a:pt x="488" y="1017"/>
                  </a:lnTo>
                  <a:lnTo>
                    <a:pt x="407" y="1058"/>
                  </a:lnTo>
                  <a:lnTo>
                    <a:pt x="244" y="1221"/>
                  </a:lnTo>
                  <a:lnTo>
                    <a:pt x="163" y="1465"/>
                  </a:lnTo>
                  <a:lnTo>
                    <a:pt x="122" y="1668"/>
                  </a:lnTo>
                  <a:lnTo>
                    <a:pt x="82" y="2441"/>
                  </a:lnTo>
                  <a:lnTo>
                    <a:pt x="41" y="3255"/>
                  </a:lnTo>
                  <a:lnTo>
                    <a:pt x="0" y="4800"/>
                  </a:lnTo>
                  <a:lnTo>
                    <a:pt x="41" y="6346"/>
                  </a:lnTo>
                  <a:lnTo>
                    <a:pt x="122" y="7892"/>
                  </a:lnTo>
                  <a:lnTo>
                    <a:pt x="163" y="8583"/>
                  </a:lnTo>
                  <a:lnTo>
                    <a:pt x="244" y="9275"/>
                  </a:lnTo>
                  <a:lnTo>
                    <a:pt x="448" y="10658"/>
                  </a:lnTo>
                  <a:lnTo>
                    <a:pt x="651" y="12041"/>
                  </a:lnTo>
                  <a:lnTo>
                    <a:pt x="732" y="12732"/>
                  </a:lnTo>
                  <a:lnTo>
                    <a:pt x="895" y="13383"/>
                  </a:lnTo>
                  <a:lnTo>
                    <a:pt x="1098" y="13993"/>
                  </a:lnTo>
                  <a:lnTo>
                    <a:pt x="1343" y="14603"/>
                  </a:lnTo>
                  <a:lnTo>
                    <a:pt x="1709" y="15132"/>
                  </a:lnTo>
                  <a:lnTo>
                    <a:pt x="1912" y="15376"/>
                  </a:lnTo>
                  <a:lnTo>
                    <a:pt x="2115" y="15620"/>
                  </a:lnTo>
                  <a:lnTo>
                    <a:pt x="2400" y="15905"/>
                  </a:lnTo>
                  <a:lnTo>
                    <a:pt x="2766" y="16108"/>
                  </a:lnTo>
                  <a:lnTo>
                    <a:pt x="3132" y="16352"/>
                  </a:lnTo>
                  <a:lnTo>
                    <a:pt x="3498" y="16515"/>
                  </a:lnTo>
                  <a:lnTo>
                    <a:pt x="3864" y="16718"/>
                  </a:lnTo>
                  <a:lnTo>
                    <a:pt x="4271" y="16840"/>
                  </a:lnTo>
                  <a:lnTo>
                    <a:pt x="5044" y="17044"/>
                  </a:lnTo>
                  <a:lnTo>
                    <a:pt x="6061" y="17288"/>
                  </a:lnTo>
                  <a:lnTo>
                    <a:pt x="6671" y="17450"/>
                  </a:lnTo>
                  <a:lnTo>
                    <a:pt x="6915" y="17491"/>
                  </a:lnTo>
                  <a:lnTo>
                    <a:pt x="7607" y="15417"/>
                  </a:lnTo>
                  <a:lnTo>
                    <a:pt x="8176" y="13342"/>
                  </a:lnTo>
                  <a:lnTo>
                    <a:pt x="7485" y="12976"/>
                  </a:lnTo>
                  <a:lnTo>
                    <a:pt x="6793" y="12610"/>
                  </a:lnTo>
                  <a:lnTo>
                    <a:pt x="6508" y="12407"/>
                  </a:lnTo>
                  <a:lnTo>
                    <a:pt x="6183" y="12163"/>
                  </a:lnTo>
                  <a:lnTo>
                    <a:pt x="5898" y="11878"/>
                  </a:lnTo>
                  <a:lnTo>
                    <a:pt x="5654" y="11552"/>
                  </a:lnTo>
                  <a:lnTo>
                    <a:pt x="5288" y="10942"/>
                  </a:lnTo>
                  <a:lnTo>
                    <a:pt x="5003" y="10292"/>
                  </a:lnTo>
                  <a:lnTo>
                    <a:pt x="4800" y="9641"/>
                  </a:lnTo>
                  <a:lnTo>
                    <a:pt x="4637" y="8949"/>
                  </a:lnTo>
                  <a:lnTo>
                    <a:pt x="4434" y="7932"/>
                  </a:lnTo>
                  <a:lnTo>
                    <a:pt x="4312" y="6875"/>
                  </a:lnTo>
                  <a:lnTo>
                    <a:pt x="4271" y="5858"/>
                  </a:lnTo>
                  <a:lnTo>
                    <a:pt x="4231" y="4800"/>
                  </a:lnTo>
                  <a:lnTo>
                    <a:pt x="4190" y="2726"/>
                  </a:lnTo>
                  <a:lnTo>
                    <a:pt x="4149" y="1668"/>
                  </a:lnTo>
                  <a:lnTo>
                    <a:pt x="4068" y="611"/>
                  </a:lnTo>
                  <a:lnTo>
                    <a:pt x="4027" y="489"/>
                  </a:lnTo>
                  <a:lnTo>
                    <a:pt x="3986" y="367"/>
                  </a:lnTo>
                  <a:lnTo>
                    <a:pt x="3905" y="285"/>
                  </a:lnTo>
                  <a:lnTo>
                    <a:pt x="3824" y="204"/>
                  </a:lnTo>
                  <a:lnTo>
                    <a:pt x="3702" y="245"/>
                  </a:lnTo>
                  <a:lnTo>
                    <a:pt x="3580" y="326"/>
                  </a:lnTo>
                  <a:lnTo>
                    <a:pt x="3498" y="448"/>
                  </a:lnTo>
                  <a:lnTo>
                    <a:pt x="3458" y="570"/>
                  </a:lnTo>
                  <a:lnTo>
                    <a:pt x="3336" y="936"/>
                  </a:lnTo>
                  <a:lnTo>
                    <a:pt x="3254" y="1343"/>
                  </a:lnTo>
                  <a:lnTo>
                    <a:pt x="3254" y="1709"/>
                  </a:lnTo>
                  <a:lnTo>
                    <a:pt x="3254" y="2116"/>
                  </a:lnTo>
                  <a:lnTo>
                    <a:pt x="3173" y="611"/>
                  </a:lnTo>
                  <a:lnTo>
                    <a:pt x="3132" y="326"/>
                  </a:lnTo>
                  <a:lnTo>
                    <a:pt x="3092" y="204"/>
                  </a:lnTo>
                  <a:lnTo>
                    <a:pt x="3010" y="82"/>
                  </a:lnTo>
                  <a:lnTo>
                    <a:pt x="2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5543166" y="2221007"/>
              <a:ext cx="392782" cy="818968"/>
            </a:xfrm>
            <a:custGeom>
              <a:avLst/>
              <a:gdLst/>
              <a:ahLst/>
              <a:cxnLst/>
              <a:rect l="l" t="t" r="r" b="b"/>
              <a:pathLst>
                <a:path w="8584" h="17898" extrusionOk="0">
                  <a:moveTo>
                    <a:pt x="2970" y="366"/>
                  </a:moveTo>
                  <a:lnTo>
                    <a:pt x="3052" y="448"/>
                  </a:lnTo>
                  <a:lnTo>
                    <a:pt x="3133" y="488"/>
                  </a:lnTo>
                  <a:lnTo>
                    <a:pt x="3174" y="610"/>
                  </a:lnTo>
                  <a:lnTo>
                    <a:pt x="3174" y="814"/>
                  </a:lnTo>
                  <a:lnTo>
                    <a:pt x="3174" y="1261"/>
                  </a:lnTo>
                  <a:lnTo>
                    <a:pt x="3255" y="2319"/>
                  </a:lnTo>
                  <a:lnTo>
                    <a:pt x="3255" y="2400"/>
                  </a:lnTo>
                  <a:lnTo>
                    <a:pt x="3336" y="2481"/>
                  </a:lnTo>
                  <a:lnTo>
                    <a:pt x="3377" y="2481"/>
                  </a:lnTo>
                  <a:lnTo>
                    <a:pt x="3458" y="2522"/>
                  </a:lnTo>
                  <a:lnTo>
                    <a:pt x="3540" y="2481"/>
                  </a:lnTo>
                  <a:lnTo>
                    <a:pt x="3580" y="2481"/>
                  </a:lnTo>
                  <a:lnTo>
                    <a:pt x="3621" y="2400"/>
                  </a:lnTo>
                  <a:lnTo>
                    <a:pt x="3662" y="2319"/>
                  </a:lnTo>
                  <a:lnTo>
                    <a:pt x="3632" y="1759"/>
                  </a:lnTo>
                  <a:lnTo>
                    <a:pt x="3662" y="1464"/>
                  </a:lnTo>
                  <a:lnTo>
                    <a:pt x="3743" y="1098"/>
                  </a:lnTo>
                  <a:lnTo>
                    <a:pt x="3824" y="854"/>
                  </a:lnTo>
                  <a:lnTo>
                    <a:pt x="3865" y="732"/>
                  </a:lnTo>
                  <a:lnTo>
                    <a:pt x="3906" y="651"/>
                  </a:lnTo>
                  <a:lnTo>
                    <a:pt x="3987" y="651"/>
                  </a:lnTo>
                  <a:lnTo>
                    <a:pt x="4028" y="692"/>
                  </a:lnTo>
                  <a:lnTo>
                    <a:pt x="4068" y="854"/>
                  </a:lnTo>
                  <a:lnTo>
                    <a:pt x="4109" y="1220"/>
                  </a:lnTo>
                  <a:lnTo>
                    <a:pt x="4150" y="2115"/>
                  </a:lnTo>
                  <a:lnTo>
                    <a:pt x="4231" y="3864"/>
                  </a:lnTo>
                  <a:lnTo>
                    <a:pt x="4272" y="5613"/>
                  </a:lnTo>
                  <a:lnTo>
                    <a:pt x="4272" y="6508"/>
                  </a:lnTo>
                  <a:lnTo>
                    <a:pt x="4353" y="7362"/>
                  </a:lnTo>
                  <a:lnTo>
                    <a:pt x="4475" y="8217"/>
                  </a:lnTo>
                  <a:lnTo>
                    <a:pt x="4597" y="9071"/>
                  </a:lnTo>
                  <a:lnTo>
                    <a:pt x="4801" y="9844"/>
                  </a:lnTo>
                  <a:lnTo>
                    <a:pt x="5045" y="10617"/>
                  </a:lnTo>
                  <a:lnTo>
                    <a:pt x="5207" y="10983"/>
                  </a:lnTo>
                  <a:lnTo>
                    <a:pt x="5370" y="11308"/>
                  </a:lnTo>
                  <a:lnTo>
                    <a:pt x="5573" y="11674"/>
                  </a:lnTo>
                  <a:lnTo>
                    <a:pt x="5777" y="12000"/>
                  </a:lnTo>
                  <a:lnTo>
                    <a:pt x="6062" y="12284"/>
                  </a:lnTo>
                  <a:lnTo>
                    <a:pt x="6306" y="12569"/>
                  </a:lnTo>
                  <a:lnTo>
                    <a:pt x="6631" y="12772"/>
                  </a:lnTo>
                  <a:lnTo>
                    <a:pt x="6956" y="13016"/>
                  </a:lnTo>
                  <a:lnTo>
                    <a:pt x="7607" y="13383"/>
                  </a:lnTo>
                  <a:lnTo>
                    <a:pt x="8175" y="13650"/>
                  </a:lnTo>
                  <a:lnTo>
                    <a:pt x="8175" y="13650"/>
                  </a:lnTo>
                  <a:lnTo>
                    <a:pt x="7607" y="15579"/>
                  </a:lnTo>
                  <a:lnTo>
                    <a:pt x="7009" y="17485"/>
                  </a:lnTo>
                  <a:lnTo>
                    <a:pt x="7009" y="17485"/>
                  </a:lnTo>
                  <a:lnTo>
                    <a:pt x="6834" y="17450"/>
                  </a:lnTo>
                  <a:lnTo>
                    <a:pt x="6265" y="17328"/>
                  </a:lnTo>
                  <a:lnTo>
                    <a:pt x="5370" y="17084"/>
                  </a:lnTo>
                  <a:lnTo>
                    <a:pt x="4516" y="16840"/>
                  </a:lnTo>
                  <a:lnTo>
                    <a:pt x="4068" y="16677"/>
                  </a:lnTo>
                  <a:lnTo>
                    <a:pt x="3662" y="16515"/>
                  </a:lnTo>
                  <a:lnTo>
                    <a:pt x="3255" y="16311"/>
                  </a:lnTo>
                  <a:lnTo>
                    <a:pt x="2889" y="16067"/>
                  </a:lnTo>
                  <a:lnTo>
                    <a:pt x="2563" y="15782"/>
                  </a:lnTo>
                  <a:lnTo>
                    <a:pt x="2238" y="15457"/>
                  </a:lnTo>
                  <a:lnTo>
                    <a:pt x="1913" y="15050"/>
                  </a:lnTo>
                  <a:lnTo>
                    <a:pt x="1669" y="14603"/>
                  </a:lnTo>
                  <a:lnTo>
                    <a:pt x="1465" y="14115"/>
                  </a:lnTo>
                  <a:lnTo>
                    <a:pt x="1302" y="13627"/>
                  </a:lnTo>
                  <a:lnTo>
                    <a:pt x="1180" y="13138"/>
                  </a:lnTo>
                  <a:lnTo>
                    <a:pt x="1099" y="12610"/>
                  </a:lnTo>
                  <a:lnTo>
                    <a:pt x="977" y="11593"/>
                  </a:lnTo>
                  <a:lnTo>
                    <a:pt x="774" y="10454"/>
                  </a:lnTo>
                  <a:lnTo>
                    <a:pt x="611" y="9356"/>
                  </a:lnTo>
                  <a:lnTo>
                    <a:pt x="530" y="8217"/>
                  </a:lnTo>
                  <a:lnTo>
                    <a:pt x="448" y="7078"/>
                  </a:lnTo>
                  <a:lnTo>
                    <a:pt x="408" y="5776"/>
                  </a:lnTo>
                  <a:lnTo>
                    <a:pt x="408" y="4474"/>
                  </a:lnTo>
                  <a:lnTo>
                    <a:pt x="448" y="3173"/>
                  </a:lnTo>
                  <a:lnTo>
                    <a:pt x="524" y="1958"/>
                  </a:lnTo>
                  <a:lnTo>
                    <a:pt x="530" y="1953"/>
                  </a:lnTo>
                  <a:lnTo>
                    <a:pt x="530" y="1871"/>
                  </a:lnTo>
                  <a:lnTo>
                    <a:pt x="611" y="1586"/>
                  </a:lnTo>
                  <a:lnTo>
                    <a:pt x="652" y="1464"/>
                  </a:lnTo>
                  <a:lnTo>
                    <a:pt x="733" y="1424"/>
                  </a:lnTo>
                  <a:lnTo>
                    <a:pt x="774" y="1383"/>
                  </a:lnTo>
                  <a:lnTo>
                    <a:pt x="896" y="1383"/>
                  </a:lnTo>
                  <a:lnTo>
                    <a:pt x="977" y="1424"/>
                  </a:lnTo>
                  <a:lnTo>
                    <a:pt x="1018" y="1505"/>
                  </a:lnTo>
                  <a:lnTo>
                    <a:pt x="1058" y="1586"/>
                  </a:lnTo>
                  <a:lnTo>
                    <a:pt x="1099" y="1830"/>
                  </a:lnTo>
                  <a:lnTo>
                    <a:pt x="1099" y="1993"/>
                  </a:lnTo>
                  <a:lnTo>
                    <a:pt x="1127" y="1990"/>
                  </a:lnTo>
                  <a:lnTo>
                    <a:pt x="1127" y="1990"/>
                  </a:lnTo>
                  <a:lnTo>
                    <a:pt x="1140" y="2075"/>
                  </a:lnTo>
                  <a:lnTo>
                    <a:pt x="1140" y="2115"/>
                  </a:lnTo>
                  <a:lnTo>
                    <a:pt x="1221" y="2156"/>
                  </a:lnTo>
                  <a:lnTo>
                    <a:pt x="1343" y="2197"/>
                  </a:lnTo>
                  <a:lnTo>
                    <a:pt x="1465" y="2156"/>
                  </a:lnTo>
                  <a:lnTo>
                    <a:pt x="1506" y="2075"/>
                  </a:lnTo>
                  <a:lnTo>
                    <a:pt x="1506" y="1993"/>
                  </a:lnTo>
                  <a:lnTo>
                    <a:pt x="1501" y="1953"/>
                  </a:lnTo>
                  <a:lnTo>
                    <a:pt x="1501" y="1953"/>
                  </a:lnTo>
                  <a:lnTo>
                    <a:pt x="1506" y="1953"/>
                  </a:lnTo>
                  <a:lnTo>
                    <a:pt x="1496" y="1912"/>
                  </a:lnTo>
                  <a:lnTo>
                    <a:pt x="1465" y="1668"/>
                  </a:lnTo>
                  <a:lnTo>
                    <a:pt x="1425" y="1464"/>
                  </a:lnTo>
                  <a:lnTo>
                    <a:pt x="1425" y="1424"/>
                  </a:lnTo>
                  <a:lnTo>
                    <a:pt x="1425" y="1220"/>
                  </a:lnTo>
                  <a:lnTo>
                    <a:pt x="1465" y="1058"/>
                  </a:lnTo>
                  <a:lnTo>
                    <a:pt x="1547" y="936"/>
                  </a:lnTo>
                  <a:lnTo>
                    <a:pt x="1669" y="814"/>
                  </a:lnTo>
                  <a:lnTo>
                    <a:pt x="1831" y="773"/>
                  </a:lnTo>
                  <a:lnTo>
                    <a:pt x="1913" y="773"/>
                  </a:lnTo>
                  <a:lnTo>
                    <a:pt x="1994" y="814"/>
                  </a:lnTo>
                  <a:lnTo>
                    <a:pt x="2075" y="936"/>
                  </a:lnTo>
                  <a:lnTo>
                    <a:pt x="2075" y="1058"/>
                  </a:lnTo>
                  <a:lnTo>
                    <a:pt x="2075" y="1220"/>
                  </a:lnTo>
                  <a:lnTo>
                    <a:pt x="2075" y="1546"/>
                  </a:lnTo>
                  <a:lnTo>
                    <a:pt x="2116" y="1830"/>
                  </a:lnTo>
                  <a:lnTo>
                    <a:pt x="2157" y="1912"/>
                  </a:lnTo>
                  <a:lnTo>
                    <a:pt x="2238" y="1953"/>
                  </a:lnTo>
                  <a:lnTo>
                    <a:pt x="2360" y="1993"/>
                  </a:lnTo>
                  <a:lnTo>
                    <a:pt x="2441" y="1912"/>
                  </a:lnTo>
                  <a:lnTo>
                    <a:pt x="2523" y="1871"/>
                  </a:lnTo>
                  <a:lnTo>
                    <a:pt x="2523" y="1790"/>
                  </a:lnTo>
                  <a:lnTo>
                    <a:pt x="2523" y="1546"/>
                  </a:lnTo>
                  <a:lnTo>
                    <a:pt x="2523" y="1342"/>
                  </a:lnTo>
                  <a:lnTo>
                    <a:pt x="2523" y="1098"/>
                  </a:lnTo>
                  <a:lnTo>
                    <a:pt x="2563" y="854"/>
                  </a:lnTo>
                  <a:lnTo>
                    <a:pt x="2604" y="692"/>
                  </a:lnTo>
                  <a:lnTo>
                    <a:pt x="2726" y="488"/>
                  </a:lnTo>
                  <a:lnTo>
                    <a:pt x="2807" y="407"/>
                  </a:lnTo>
                  <a:lnTo>
                    <a:pt x="2889" y="366"/>
                  </a:lnTo>
                  <a:close/>
                  <a:moveTo>
                    <a:pt x="2807" y="0"/>
                  </a:moveTo>
                  <a:lnTo>
                    <a:pt x="2563" y="81"/>
                  </a:lnTo>
                  <a:lnTo>
                    <a:pt x="2401" y="244"/>
                  </a:lnTo>
                  <a:lnTo>
                    <a:pt x="2238" y="448"/>
                  </a:lnTo>
                  <a:lnTo>
                    <a:pt x="2225" y="499"/>
                  </a:lnTo>
                  <a:lnTo>
                    <a:pt x="2157" y="448"/>
                  </a:lnTo>
                  <a:lnTo>
                    <a:pt x="1953" y="407"/>
                  </a:lnTo>
                  <a:lnTo>
                    <a:pt x="1750" y="407"/>
                  </a:lnTo>
                  <a:lnTo>
                    <a:pt x="1465" y="488"/>
                  </a:lnTo>
                  <a:lnTo>
                    <a:pt x="1262" y="610"/>
                  </a:lnTo>
                  <a:lnTo>
                    <a:pt x="1140" y="814"/>
                  </a:lnTo>
                  <a:lnTo>
                    <a:pt x="1070" y="1023"/>
                  </a:lnTo>
                  <a:lnTo>
                    <a:pt x="1070" y="1023"/>
                  </a:lnTo>
                  <a:lnTo>
                    <a:pt x="977" y="976"/>
                  </a:lnTo>
                  <a:lnTo>
                    <a:pt x="774" y="976"/>
                  </a:lnTo>
                  <a:lnTo>
                    <a:pt x="611" y="1017"/>
                  </a:lnTo>
                  <a:lnTo>
                    <a:pt x="489" y="1098"/>
                  </a:lnTo>
                  <a:lnTo>
                    <a:pt x="408" y="1180"/>
                  </a:lnTo>
                  <a:lnTo>
                    <a:pt x="326" y="1302"/>
                  </a:lnTo>
                  <a:lnTo>
                    <a:pt x="204" y="1586"/>
                  </a:lnTo>
                  <a:lnTo>
                    <a:pt x="123" y="1871"/>
                  </a:lnTo>
                  <a:lnTo>
                    <a:pt x="42" y="3336"/>
                  </a:lnTo>
                  <a:lnTo>
                    <a:pt x="1" y="4800"/>
                  </a:lnTo>
                  <a:lnTo>
                    <a:pt x="42" y="6264"/>
                  </a:lnTo>
                  <a:lnTo>
                    <a:pt x="82" y="7729"/>
                  </a:lnTo>
                  <a:lnTo>
                    <a:pt x="204" y="9152"/>
                  </a:lnTo>
                  <a:lnTo>
                    <a:pt x="408" y="10535"/>
                  </a:lnTo>
                  <a:lnTo>
                    <a:pt x="570" y="11959"/>
                  </a:lnTo>
                  <a:lnTo>
                    <a:pt x="692" y="12650"/>
                  </a:lnTo>
                  <a:lnTo>
                    <a:pt x="814" y="13342"/>
                  </a:lnTo>
                  <a:lnTo>
                    <a:pt x="977" y="13911"/>
                  </a:lnTo>
                  <a:lnTo>
                    <a:pt x="1180" y="14481"/>
                  </a:lnTo>
                  <a:lnTo>
                    <a:pt x="1465" y="15010"/>
                  </a:lnTo>
                  <a:lnTo>
                    <a:pt x="1791" y="15498"/>
                  </a:lnTo>
                  <a:lnTo>
                    <a:pt x="2157" y="15945"/>
                  </a:lnTo>
                  <a:lnTo>
                    <a:pt x="2604" y="16311"/>
                  </a:lnTo>
                  <a:lnTo>
                    <a:pt x="3092" y="16637"/>
                  </a:lnTo>
                  <a:lnTo>
                    <a:pt x="3580" y="16921"/>
                  </a:lnTo>
                  <a:lnTo>
                    <a:pt x="4353" y="17206"/>
                  </a:lnTo>
                  <a:lnTo>
                    <a:pt x="5126" y="17450"/>
                  </a:lnTo>
                  <a:lnTo>
                    <a:pt x="5899" y="17653"/>
                  </a:lnTo>
                  <a:lnTo>
                    <a:pt x="6712" y="17816"/>
                  </a:lnTo>
                  <a:lnTo>
                    <a:pt x="6956" y="17898"/>
                  </a:lnTo>
                  <a:lnTo>
                    <a:pt x="7201" y="17898"/>
                  </a:lnTo>
                  <a:lnTo>
                    <a:pt x="7282" y="17816"/>
                  </a:lnTo>
                  <a:lnTo>
                    <a:pt x="7363" y="17735"/>
                  </a:lnTo>
                  <a:lnTo>
                    <a:pt x="7404" y="17491"/>
                  </a:lnTo>
                  <a:lnTo>
                    <a:pt x="7689" y="16718"/>
                  </a:lnTo>
                  <a:lnTo>
                    <a:pt x="8136" y="15172"/>
                  </a:lnTo>
                  <a:lnTo>
                    <a:pt x="8584" y="13586"/>
                  </a:lnTo>
                  <a:lnTo>
                    <a:pt x="8584" y="13464"/>
                  </a:lnTo>
                  <a:lnTo>
                    <a:pt x="8543" y="13423"/>
                  </a:lnTo>
                  <a:lnTo>
                    <a:pt x="8502" y="13383"/>
                  </a:lnTo>
                  <a:lnTo>
                    <a:pt x="7811" y="13016"/>
                  </a:lnTo>
                  <a:lnTo>
                    <a:pt x="7119" y="12650"/>
                  </a:lnTo>
                  <a:lnTo>
                    <a:pt x="6794" y="12447"/>
                  </a:lnTo>
                  <a:lnTo>
                    <a:pt x="6509" y="12162"/>
                  </a:lnTo>
                  <a:lnTo>
                    <a:pt x="6224" y="11918"/>
                  </a:lnTo>
                  <a:lnTo>
                    <a:pt x="5980" y="11593"/>
                  </a:lnTo>
                  <a:lnTo>
                    <a:pt x="5777" y="11227"/>
                  </a:lnTo>
                  <a:lnTo>
                    <a:pt x="5573" y="10820"/>
                  </a:lnTo>
                  <a:lnTo>
                    <a:pt x="5411" y="10413"/>
                  </a:lnTo>
                  <a:lnTo>
                    <a:pt x="5248" y="9966"/>
                  </a:lnTo>
                  <a:lnTo>
                    <a:pt x="5004" y="9112"/>
                  </a:lnTo>
                  <a:lnTo>
                    <a:pt x="4882" y="8257"/>
                  </a:lnTo>
                  <a:lnTo>
                    <a:pt x="4760" y="7281"/>
                  </a:lnTo>
                  <a:lnTo>
                    <a:pt x="4679" y="6305"/>
                  </a:lnTo>
                  <a:lnTo>
                    <a:pt x="4638" y="4393"/>
                  </a:lnTo>
                  <a:lnTo>
                    <a:pt x="4597" y="2522"/>
                  </a:lnTo>
                  <a:lnTo>
                    <a:pt x="4557" y="1627"/>
                  </a:lnTo>
                  <a:lnTo>
                    <a:pt x="4516" y="1180"/>
                  </a:lnTo>
                  <a:lnTo>
                    <a:pt x="4435" y="732"/>
                  </a:lnTo>
                  <a:lnTo>
                    <a:pt x="4394" y="570"/>
                  </a:lnTo>
                  <a:lnTo>
                    <a:pt x="4313" y="448"/>
                  </a:lnTo>
                  <a:lnTo>
                    <a:pt x="4231" y="325"/>
                  </a:lnTo>
                  <a:lnTo>
                    <a:pt x="4109" y="244"/>
                  </a:lnTo>
                  <a:lnTo>
                    <a:pt x="3865" y="244"/>
                  </a:lnTo>
                  <a:lnTo>
                    <a:pt x="3702" y="325"/>
                  </a:lnTo>
                  <a:lnTo>
                    <a:pt x="3580" y="448"/>
                  </a:lnTo>
                  <a:lnTo>
                    <a:pt x="3542" y="543"/>
                  </a:lnTo>
                  <a:lnTo>
                    <a:pt x="3540" y="529"/>
                  </a:lnTo>
                  <a:lnTo>
                    <a:pt x="3418" y="285"/>
                  </a:lnTo>
                  <a:lnTo>
                    <a:pt x="3377" y="163"/>
                  </a:lnTo>
                  <a:lnTo>
                    <a:pt x="3296" y="81"/>
                  </a:lnTo>
                  <a:lnTo>
                    <a:pt x="3174" y="41"/>
                  </a:lnTo>
                  <a:lnTo>
                    <a:pt x="30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5803762" y="3030662"/>
              <a:ext cx="46" cy="46"/>
            </a:xfrm>
            <a:custGeom>
              <a:avLst/>
              <a:gdLst/>
              <a:ahLst/>
              <a:cxnLst/>
              <a:rect l="l" t="t" r="r" b="b"/>
              <a:pathLst>
                <a:path w="1" h="1" extrusionOk="0">
                  <a:moveTo>
                    <a:pt x="1" y="0"/>
                  </a:moveTo>
                  <a:lnTo>
                    <a:pt x="1" y="0"/>
                  </a:lnTo>
                  <a:lnTo>
                    <a:pt x="1" y="0"/>
                  </a:lnTo>
                  <a:lnTo>
                    <a:pt x="1" y="0"/>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790720" y="2796103"/>
              <a:ext cx="817137" cy="599377"/>
            </a:xfrm>
            <a:custGeom>
              <a:avLst/>
              <a:gdLst/>
              <a:ahLst/>
              <a:cxnLst/>
              <a:rect l="l" t="t" r="r" b="b"/>
              <a:pathLst>
                <a:path w="17858" h="13099" extrusionOk="0">
                  <a:moveTo>
                    <a:pt x="1506" y="1"/>
                  </a:moveTo>
                  <a:lnTo>
                    <a:pt x="1424" y="82"/>
                  </a:lnTo>
                  <a:lnTo>
                    <a:pt x="1343" y="164"/>
                  </a:lnTo>
                  <a:lnTo>
                    <a:pt x="1221" y="367"/>
                  </a:lnTo>
                  <a:lnTo>
                    <a:pt x="1058" y="733"/>
                  </a:lnTo>
                  <a:lnTo>
                    <a:pt x="936" y="1059"/>
                  </a:lnTo>
                  <a:lnTo>
                    <a:pt x="652" y="1994"/>
                  </a:lnTo>
                  <a:lnTo>
                    <a:pt x="408" y="2970"/>
                  </a:lnTo>
                  <a:lnTo>
                    <a:pt x="204" y="3906"/>
                  </a:lnTo>
                  <a:lnTo>
                    <a:pt x="1" y="4882"/>
                  </a:lnTo>
                  <a:lnTo>
                    <a:pt x="41" y="4963"/>
                  </a:lnTo>
                  <a:lnTo>
                    <a:pt x="82" y="5085"/>
                  </a:lnTo>
                  <a:lnTo>
                    <a:pt x="163" y="5126"/>
                  </a:lnTo>
                  <a:lnTo>
                    <a:pt x="367" y="5126"/>
                  </a:lnTo>
                  <a:lnTo>
                    <a:pt x="733" y="5208"/>
                  </a:lnTo>
                  <a:lnTo>
                    <a:pt x="1872" y="5492"/>
                  </a:lnTo>
                  <a:lnTo>
                    <a:pt x="3174" y="5777"/>
                  </a:lnTo>
                  <a:lnTo>
                    <a:pt x="4475" y="6062"/>
                  </a:lnTo>
                  <a:lnTo>
                    <a:pt x="4801" y="6143"/>
                  </a:lnTo>
                  <a:lnTo>
                    <a:pt x="5167" y="6184"/>
                  </a:lnTo>
                  <a:lnTo>
                    <a:pt x="5207" y="7038"/>
                  </a:lnTo>
                  <a:lnTo>
                    <a:pt x="5289" y="7892"/>
                  </a:lnTo>
                  <a:lnTo>
                    <a:pt x="5533" y="9601"/>
                  </a:lnTo>
                  <a:lnTo>
                    <a:pt x="5817" y="11268"/>
                  </a:lnTo>
                  <a:lnTo>
                    <a:pt x="6143" y="12977"/>
                  </a:lnTo>
                  <a:lnTo>
                    <a:pt x="6184" y="13017"/>
                  </a:lnTo>
                  <a:lnTo>
                    <a:pt x="6224" y="13058"/>
                  </a:lnTo>
                  <a:lnTo>
                    <a:pt x="6346" y="13099"/>
                  </a:lnTo>
                  <a:lnTo>
                    <a:pt x="7729" y="13099"/>
                  </a:lnTo>
                  <a:lnTo>
                    <a:pt x="9153" y="13058"/>
                  </a:lnTo>
                  <a:lnTo>
                    <a:pt x="11919" y="13058"/>
                  </a:lnTo>
                  <a:lnTo>
                    <a:pt x="13261" y="13017"/>
                  </a:lnTo>
                  <a:lnTo>
                    <a:pt x="14604" y="12977"/>
                  </a:lnTo>
                  <a:lnTo>
                    <a:pt x="15946" y="12855"/>
                  </a:lnTo>
                  <a:lnTo>
                    <a:pt x="16597" y="12773"/>
                  </a:lnTo>
                  <a:lnTo>
                    <a:pt x="17247" y="12651"/>
                  </a:lnTo>
                  <a:lnTo>
                    <a:pt x="17695" y="12570"/>
                  </a:lnTo>
                  <a:lnTo>
                    <a:pt x="17817" y="12489"/>
                  </a:lnTo>
                  <a:lnTo>
                    <a:pt x="17858" y="12448"/>
                  </a:lnTo>
                  <a:lnTo>
                    <a:pt x="17858" y="12367"/>
                  </a:lnTo>
                  <a:lnTo>
                    <a:pt x="17654" y="10455"/>
                  </a:lnTo>
                  <a:lnTo>
                    <a:pt x="17492" y="8543"/>
                  </a:lnTo>
                  <a:lnTo>
                    <a:pt x="17329" y="6672"/>
                  </a:lnTo>
                  <a:lnTo>
                    <a:pt x="17207" y="5696"/>
                  </a:lnTo>
                  <a:lnTo>
                    <a:pt x="17044" y="4760"/>
                  </a:lnTo>
                  <a:lnTo>
                    <a:pt x="16881" y="3825"/>
                  </a:lnTo>
                  <a:lnTo>
                    <a:pt x="16637" y="2930"/>
                  </a:lnTo>
                  <a:lnTo>
                    <a:pt x="16556" y="2645"/>
                  </a:lnTo>
                  <a:lnTo>
                    <a:pt x="16393" y="2401"/>
                  </a:lnTo>
                  <a:lnTo>
                    <a:pt x="16190" y="2197"/>
                  </a:lnTo>
                  <a:lnTo>
                    <a:pt x="15946" y="1994"/>
                  </a:lnTo>
                  <a:lnTo>
                    <a:pt x="15620" y="1831"/>
                  </a:lnTo>
                  <a:lnTo>
                    <a:pt x="15254" y="1709"/>
                  </a:lnTo>
                  <a:lnTo>
                    <a:pt x="14929" y="1587"/>
                  </a:lnTo>
                  <a:lnTo>
                    <a:pt x="14563" y="1506"/>
                  </a:lnTo>
                  <a:lnTo>
                    <a:pt x="13790" y="1425"/>
                  </a:lnTo>
                  <a:lnTo>
                    <a:pt x="13058" y="1343"/>
                  </a:lnTo>
                  <a:lnTo>
                    <a:pt x="12041" y="1262"/>
                  </a:lnTo>
                  <a:lnTo>
                    <a:pt x="11024" y="1221"/>
                  </a:lnTo>
                  <a:lnTo>
                    <a:pt x="8990" y="1099"/>
                  </a:lnTo>
                  <a:lnTo>
                    <a:pt x="6956" y="977"/>
                  </a:lnTo>
                  <a:lnTo>
                    <a:pt x="5939" y="896"/>
                  </a:lnTo>
                  <a:lnTo>
                    <a:pt x="4923" y="733"/>
                  </a:lnTo>
                  <a:lnTo>
                    <a:pt x="3946" y="570"/>
                  </a:lnTo>
                  <a:lnTo>
                    <a:pt x="2970" y="367"/>
                  </a:lnTo>
                  <a:lnTo>
                    <a:pt x="2035" y="123"/>
                  </a:lnTo>
                  <a:lnTo>
                    <a:pt x="1791" y="42"/>
                  </a:lnTo>
                  <a:lnTo>
                    <a:pt x="16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6367737" y="3501565"/>
              <a:ext cx="115446" cy="61452"/>
            </a:xfrm>
            <a:custGeom>
              <a:avLst/>
              <a:gdLst/>
              <a:ahLst/>
              <a:cxnLst/>
              <a:rect l="l" t="t" r="r" b="b"/>
              <a:pathLst>
                <a:path w="2523" h="1343" extrusionOk="0">
                  <a:moveTo>
                    <a:pt x="2238" y="0"/>
                  </a:moveTo>
                  <a:lnTo>
                    <a:pt x="122" y="976"/>
                  </a:lnTo>
                  <a:lnTo>
                    <a:pt x="41" y="1058"/>
                  </a:lnTo>
                  <a:lnTo>
                    <a:pt x="0" y="1098"/>
                  </a:lnTo>
                  <a:lnTo>
                    <a:pt x="0" y="1180"/>
                  </a:lnTo>
                  <a:lnTo>
                    <a:pt x="41" y="1261"/>
                  </a:lnTo>
                  <a:lnTo>
                    <a:pt x="82" y="1343"/>
                  </a:lnTo>
                  <a:lnTo>
                    <a:pt x="326" y="1343"/>
                  </a:lnTo>
                  <a:lnTo>
                    <a:pt x="2441" y="366"/>
                  </a:lnTo>
                  <a:lnTo>
                    <a:pt x="2482" y="326"/>
                  </a:lnTo>
                  <a:lnTo>
                    <a:pt x="2522" y="244"/>
                  </a:lnTo>
                  <a:lnTo>
                    <a:pt x="2522" y="163"/>
                  </a:lnTo>
                  <a:lnTo>
                    <a:pt x="2522" y="82"/>
                  </a:lnTo>
                  <a:lnTo>
                    <a:pt x="2441" y="41"/>
                  </a:lnTo>
                  <a:lnTo>
                    <a:pt x="24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6425439" y="3570432"/>
              <a:ext cx="48411" cy="27958"/>
            </a:xfrm>
            <a:custGeom>
              <a:avLst/>
              <a:gdLst/>
              <a:ahLst/>
              <a:cxnLst/>
              <a:rect l="l" t="t" r="r" b="b"/>
              <a:pathLst>
                <a:path w="1058" h="611" extrusionOk="0">
                  <a:moveTo>
                    <a:pt x="82" y="0"/>
                  </a:moveTo>
                  <a:lnTo>
                    <a:pt x="41" y="82"/>
                  </a:lnTo>
                  <a:lnTo>
                    <a:pt x="0" y="122"/>
                  </a:lnTo>
                  <a:lnTo>
                    <a:pt x="0" y="204"/>
                  </a:lnTo>
                  <a:lnTo>
                    <a:pt x="41" y="285"/>
                  </a:lnTo>
                  <a:lnTo>
                    <a:pt x="82" y="326"/>
                  </a:lnTo>
                  <a:lnTo>
                    <a:pt x="122" y="366"/>
                  </a:lnTo>
                  <a:lnTo>
                    <a:pt x="773" y="610"/>
                  </a:lnTo>
                  <a:lnTo>
                    <a:pt x="855" y="610"/>
                  </a:lnTo>
                  <a:lnTo>
                    <a:pt x="936" y="570"/>
                  </a:lnTo>
                  <a:lnTo>
                    <a:pt x="1017" y="529"/>
                  </a:lnTo>
                  <a:lnTo>
                    <a:pt x="1058" y="448"/>
                  </a:lnTo>
                  <a:lnTo>
                    <a:pt x="1058" y="366"/>
                  </a:lnTo>
                  <a:lnTo>
                    <a:pt x="1017" y="326"/>
                  </a:lnTo>
                  <a:lnTo>
                    <a:pt x="977" y="244"/>
                  </a:lnTo>
                  <a:lnTo>
                    <a:pt x="895" y="204"/>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6367737" y="2377319"/>
              <a:ext cx="57746" cy="24251"/>
            </a:xfrm>
            <a:custGeom>
              <a:avLst/>
              <a:gdLst/>
              <a:ahLst/>
              <a:cxnLst/>
              <a:rect l="l" t="t" r="r" b="b"/>
              <a:pathLst>
                <a:path w="1262" h="530" extrusionOk="0">
                  <a:moveTo>
                    <a:pt x="1058" y="1"/>
                  </a:moveTo>
                  <a:lnTo>
                    <a:pt x="204" y="123"/>
                  </a:lnTo>
                  <a:lnTo>
                    <a:pt x="122" y="123"/>
                  </a:lnTo>
                  <a:lnTo>
                    <a:pt x="82" y="164"/>
                  </a:lnTo>
                  <a:lnTo>
                    <a:pt x="0" y="245"/>
                  </a:lnTo>
                  <a:lnTo>
                    <a:pt x="0" y="326"/>
                  </a:lnTo>
                  <a:lnTo>
                    <a:pt x="41" y="408"/>
                  </a:lnTo>
                  <a:lnTo>
                    <a:pt x="82" y="448"/>
                  </a:lnTo>
                  <a:lnTo>
                    <a:pt x="122" y="530"/>
                  </a:lnTo>
                  <a:lnTo>
                    <a:pt x="204" y="530"/>
                  </a:lnTo>
                  <a:lnTo>
                    <a:pt x="1058" y="408"/>
                  </a:lnTo>
                  <a:lnTo>
                    <a:pt x="1139" y="408"/>
                  </a:lnTo>
                  <a:lnTo>
                    <a:pt x="1221" y="367"/>
                  </a:lnTo>
                  <a:lnTo>
                    <a:pt x="1261" y="286"/>
                  </a:lnTo>
                  <a:lnTo>
                    <a:pt x="1261" y="204"/>
                  </a:lnTo>
                  <a:lnTo>
                    <a:pt x="1261" y="123"/>
                  </a:lnTo>
                  <a:lnTo>
                    <a:pt x="1221" y="82"/>
                  </a:lnTo>
                  <a:lnTo>
                    <a:pt x="1139" y="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6404939" y="2427608"/>
              <a:ext cx="48457" cy="20499"/>
            </a:xfrm>
            <a:custGeom>
              <a:avLst/>
              <a:gdLst/>
              <a:ahLst/>
              <a:cxnLst/>
              <a:rect l="l" t="t" r="r" b="b"/>
              <a:pathLst>
                <a:path w="1059" h="448" extrusionOk="0">
                  <a:moveTo>
                    <a:pt x="855" y="0"/>
                  </a:moveTo>
                  <a:lnTo>
                    <a:pt x="204" y="41"/>
                  </a:lnTo>
                  <a:lnTo>
                    <a:pt x="123" y="41"/>
                  </a:lnTo>
                  <a:lnTo>
                    <a:pt x="82" y="81"/>
                  </a:lnTo>
                  <a:lnTo>
                    <a:pt x="42" y="163"/>
                  </a:lnTo>
                  <a:lnTo>
                    <a:pt x="1" y="244"/>
                  </a:lnTo>
                  <a:lnTo>
                    <a:pt x="42" y="326"/>
                  </a:lnTo>
                  <a:lnTo>
                    <a:pt x="82" y="366"/>
                  </a:lnTo>
                  <a:lnTo>
                    <a:pt x="123" y="407"/>
                  </a:lnTo>
                  <a:lnTo>
                    <a:pt x="204" y="448"/>
                  </a:lnTo>
                  <a:lnTo>
                    <a:pt x="855" y="407"/>
                  </a:lnTo>
                  <a:lnTo>
                    <a:pt x="936" y="407"/>
                  </a:lnTo>
                  <a:lnTo>
                    <a:pt x="1018" y="366"/>
                  </a:lnTo>
                  <a:lnTo>
                    <a:pt x="1058" y="285"/>
                  </a:lnTo>
                  <a:lnTo>
                    <a:pt x="1058" y="204"/>
                  </a:lnTo>
                  <a:lnTo>
                    <a:pt x="1058" y="122"/>
                  </a:lnTo>
                  <a:lnTo>
                    <a:pt x="1018" y="81"/>
                  </a:lnTo>
                  <a:lnTo>
                    <a:pt x="936" y="41"/>
                  </a:lnTo>
                  <a:lnTo>
                    <a:pt x="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6455228" y="2487140"/>
              <a:ext cx="42829" cy="20545"/>
            </a:xfrm>
            <a:custGeom>
              <a:avLst/>
              <a:gdLst/>
              <a:ahLst/>
              <a:cxnLst/>
              <a:rect l="l" t="t" r="r" b="b"/>
              <a:pathLst>
                <a:path w="936" h="449" extrusionOk="0">
                  <a:moveTo>
                    <a:pt x="732" y="1"/>
                  </a:moveTo>
                  <a:lnTo>
                    <a:pt x="204" y="41"/>
                  </a:lnTo>
                  <a:lnTo>
                    <a:pt x="122" y="82"/>
                  </a:lnTo>
                  <a:lnTo>
                    <a:pt x="41" y="123"/>
                  </a:lnTo>
                  <a:lnTo>
                    <a:pt x="0" y="163"/>
                  </a:lnTo>
                  <a:lnTo>
                    <a:pt x="0" y="245"/>
                  </a:lnTo>
                  <a:lnTo>
                    <a:pt x="0" y="326"/>
                  </a:lnTo>
                  <a:lnTo>
                    <a:pt x="41" y="408"/>
                  </a:lnTo>
                  <a:lnTo>
                    <a:pt x="122" y="448"/>
                  </a:lnTo>
                  <a:lnTo>
                    <a:pt x="204" y="448"/>
                  </a:lnTo>
                  <a:lnTo>
                    <a:pt x="732" y="408"/>
                  </a:lnTo>
                  <a:lnTo>
                    <a:pt x="814" y="408"/>
                  </a:lnTo>
                  <a:lnTo>
                    <a:pt x="895" y="326"/>
                  </a:lnTo>
                  <a:lnTo>
                    <a:pt x="936" y="285"/>
                  </a:lnTo>
                  <a:lnTo>
                    <a:pt x="936" y="204"/>
                  </a:lnTo>
                  <a:lnTo>
                    <a:pt x="936" y="123"/>
                  </a:lnTo>
                  <a:lnTo>
                    <a:pt x="895" y="82"/>
                  </a:lnTo>
                  <a:lnTo>
                    <a:pt x="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6492430" y="2537429"/>
              <a:ext cx="33540" cy="20499"/>
            </a:xfrm>
            <a:custGeom>
              <a:avLst/>
              <a:gdLst/>
              <a:ahLst/>
              <a:cxnLst/>
              <a:rect l="l" t="t" r="r" b="b"/>
              <a:pathLst>
                <a:path w="733" h="448" extrusionOk="0">
                  <a:moveTo>
                    <a:pt x="489" y="0"/>
                  </a:moveTo>
                  <a:lnTo>
                    <a:pt x="163" y="41"/>
                  </a:lnTo>
                  <a:lnTo>
                    <a:pt x="82" y="81"/>
                  </a:lnTo>
                  <a:lnTo>
                    <a:pt x="41" y="163"/>
                  </a:lnTo>
                  <a:lnTo>
                    <a:pt x="1" y="203"/>
                  </a:lnTo>
                  <a:lnTo>
                    <a:pt x="1" y="285"/>
                  </a:lnTo>
                  <a:lnTo>
                    <a:pt x="41" y="366"/>
                  </a:lnTo>
                  <a:lnTo>
                    <a:pt x="82" y="407"/>
                  </a:lnTo>
                  <a:lnTo>
                    <a:pt x="163" y="447"/>
                  </a:lnTo>
                  <a:lnTo>
                    <a:pt x="245" y="447"/>
                  </a:lnTo>
                  <a:lnTo>
                    <a:pt x="570" y="366"/>
                  </a:lnTo>
                  <a:lnTo>
                    <a:pt x="651" y="366"/>
                  </a:lnTo>
                  <a:lnTo>
                    <a:pt x="692" y="285"/>
                  </a:lnTo>
                  <a:lnTo>
                    <a:pt x="733" y="203"/>
                  </a:lnTo>
                  <a:lnTo>
                    <a:pt x="733" y="122"/>
                  </a:lnTo>
                  <a:lnTo>
                    <a:pt x="692" y="81"/>
                  </a:lnTo>
                  <a:lnTo>
                    <a:pt x="611" y="41"/>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6546425" y="2595084"/>
              <a:ext cx="33540" cy="16839"/>
            </a:xfrm>
            <a:custGeom>
              <a:avLst/>
              <a:gdLst/>
              <a:ahLst/>
              <a:cxnLst/>
              <a:rect l="l" t="t" r="r" b="b"/>
              <a:pathLst>
                <a:path w="733" h="368" extrusionOk="0">
                  <a:moveTo>
                    <a:pt x="122" y="1"/>
                  </a:moveTo>
                  <a:lnTo>
                    <a:pt x="82" y="42"/>
                  </a:lnTo>
                  <a:lnTo>
                    <a:pt x="41" y="123"/>
                  </a:lnTo>
                  <a:lnTo>
                    <a:pt x="0" y="204"/>
                  </a:lnTo>
                  <a:lnTo>
                    <a:pt x="41" y="245"/>
                  </a:lnTo>
                  <a:lnTo>
                    <a:pt x="82" y="326"/>
                  </a:lnTo>
                  <a:lnTo>
                    <a:pt x="122" y="367"/>
                  </a:lnTo>
                  <a:lnTo>
                    <a:pt x="610" y="367"/>
                  </a:lnTo>
                  <a:lnTo>
                    <a:pt x="692" y="326"/>
                  </a:lnTo>
                  <a:lnTo>
                    <a:pt x="732" y="245"/>
                  </a:lnTo>
                  <a:lnTo>
                    <a:pt x="732" y="204"/>
                  </a:lnTo>
                  <a:lnTo>
                    <a:pt x="732" y="123"/>
                  </a:lnTo>
                  <a:lnTo>
                    <a:pt x="692" y="42"/>
                  </a:lnTo>
                  <a:lnTo>
                    <a:pt x="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6101559" y="4166027"/>
              <a:ext cx="286671" cy="161982"/>
            </a:xfrm>
            <a:custGeom>
              <a:avLst/>
              <a:gdLst/>
              <a:ahLst/>
              <a:cxnLst/>
              <a:rect l="l" t="t" r="r" b="b"/>
              <a:pathLst>
                <a:path w="6265" h="3540" extrusionOk="0">
                  <a:moveTo>
                    <a:pt x="2726" y="1"/>
                  </a:moveTo>
                  <a:lnTo>
                    <a:pt x="2645" y="41"/>
                  </a:lnTo>
                  <a:lnTo>
                    <a:pt x="2604" y="123"/>
                  </a:lnTo>
                  <a:lnTo>
                    <a:pt x="2604" y="245"/>
                  </a:lnTo>
                  <a:lnTo>
                    <a:pt x="2604" y="448"/>
                  </a:lnTo>
                  <a:lnTo>
                    <a:pt x="2645" y="611"/>
                  </a:lnTo>
                  <a:lnTo>
                    <a:pt x="2604" y="814"/>
                  </a:lnTo>
                  <a:lnTo>
                    <a:pt x="2523" y="977"/>
                  </a:lnTo>
                  <a:lnTo>
                    <a:pt x="2360" y="1140"/>
                  </a:lnTo>
                  <a:lnTo>
                    <a:pt x="2197" y="1262"/>
                  </a:lnTo>
                  <a:lnTo>
                    <a:pt x="1790" y="1506"/>
                  </a:lnTo>
                  <a:lnTo>
                    <a:pt x="1140" y="1953"/>
                  </a:lnTo>
                  <a:lnTo>
                    <a:pt x="529" y="2400"/>
                  </a:lnTo>
                  <a:lnTo>
                    <a:pt x="326" y="2604"/>
                  </a:lnTo>
                  <a:lnTo>
                    <a:pt x="123" y="2848"/>
                  </a:lnTo>
                  <a:lnTo>
                    <a:pt x="41" y="2970"/>
                  </a:lnTo>
                  <a:lnTo>
                    <a:pt x="1" y="3133"/>
                  </a:lnTo>
                  <a:lnTo>
                    <a:pt x="41" y="3255"/>
                  </a:lnTo>
                  <a:lnTo>
                    <a:pt x="123" y="3377"/>
                  </a:lnTo>
                  <a:lnTo>
                    <a:pt x="204" y="3458"/>
                  </a:lnTo>
                  <a:lnTo>
                    <a:pt x="285" y="3499"/>
                  </a:lnTo>
                  <a:lnTo>
                    <a:pt x="489" y="3539"/>
                  </a:lnTo>
                  <a:lnTo>
                    <a:pt x="692" y="3539"/>
                  </a:lnTo>
                  <a:lnTo>
                    <a:pt x="896" y="3499"/>
                  </a:lnTo>
                  <a:lnTo>
                    <a:pt x="2604" y="3173"/>
                  </a:lnTo>
                  <a:lnTo>
                    <a:pt x="3540" y="3011"/>
                  </a:lnTo>
                  <a:lnTo>
                    <a:pt x="4434" y="2807"/>
                  </a:lnTo>
                  <a:lnTo>
                    <a:pt x="5329" y="2563"/>
                  </a:lnTo>
                  <a:lnTo>
                    <a:pt x="5736" y="2400"/>
                  </a:lnTo>
                  <a:lnTo>
                    <a:pt x="6143" y="2238"/>
                  </a:lnTo>
                  <a:lnTo>
                    <a:pt x="6224" y="2156"/>
                  </a:lnTo>
                  <a:lnTo>
                    <a:pt x="6265" y="2075"/>
                  </a:lnTo>
                  <a:lnTo>
                    <a:pt x="6224" y="1262"/>
                  </a:lnTo>
                  <a:lnTo>
                    <a:pt x="6224" y="855"/>
                  </a:lnTo>
                  <a:lnTo>
                    <a:pt x="6183" y="448"/>
                  </a:lnTo>
                  <a:lnTo>
                    <a:pt x="6143" y="367"/>
                  </a:lnTo>
                  <a:lnTo>
                    <a:pt x="6061" y="326"/>
                  </a:lnTo>
                  <a:lnTo>
                    <a:pt x="6021" y="285"/>
                  </a:lnTo>
                  <a:lnTo>
                    <a:pt x="5939" y="285"/>
                  </a:lnTo>
                  <a:lnTo>
                    <a:pt x="4923" y="611"/>
                  </a:lnTo>
                  <a:lnTo>
                    <a:pt x="4231" y="773"/>
                  </a:lnTo>
                  <a:lnTo>
                    <a:pt x="3499" y="895"/>
                  </a:lnTo>
                  <a:lnTo>
                    <a:pt x="3417" y="611"/>
                  </a:lnTo>
                  <a:lnTo>
                    <a:pt x="3295" y="326"/>
                  </a:lnTo>
                  <a:lnTo>
                    <a:pt x="3214" y="204"/>
                  </a:lnTo>
                  <a:lnTo>
                    <a:pt x="3133" y="123"/>
                  </a:lnTo>
                  <a:lnTo>
                    <a:pt x="3011" y="41"/>
                  </a:lnTo>
                  <a:lnTo>
                    <a:pt x="2848" y="1"/>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6885176" y="3829152"/>
              <a:ext cx="46" cy="46"/>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6823768" y="3816110"/>
              <a:ext cx="126565" cy="284795"/>
            </a:xfrm>
            <a:custGeom>
              <a:avLst/>
              <a:gdLst/>
              <a:ahLst/>
              <a:cxnLst/>
              <a:rect l="l" t="t" r="r" b="b"/>
              <a:pathLst>
                <a:path w="2766" h="6224" extrusionOk="0">
                  <a:moveTo>
                    <a:pt x="1505" y="0"/>
                  </a:moveTo>
                  <a:lnTo>
                    <a:pt x="1383" y="82"/>
                  </a:lnTo>
                  <a:lnTo>
                    <a:pt x="1342" y="163"/>
                  </a:lnTo>
                  <a:lnTo>
                    <a:pt x="1342" y="285"/>
                  </a:lnTo>
                  <a:lnTo>
                    <a:pt x="1342" y="407"/>
                  </a:lnTo>
                  <a:lnTo>
                    <a:pt x="1342" y="692"/>
                  </a:lnTo>
                  <a:lnTo>
                    <a:pt x="1261" y="1383"/>
                  </a:lnTo>
                  <a:lnTo>
                    <a:pt x="1180" y="2075"/>
                  </a:lnTo>
                  <a:lnTo>
                    <a:pt x="1098" y="2034"/>
                  </a:lnTo>
                  <a:lnTo>
                    <a:pt x="976" y="1994"/>
                  </a:lnTo>
                  <a:lnTo>
                    <a:pt x="814" y="1994"/>
                  </a:lnTo>
                  <a:lnTo>
                    <a:pt x="692" y="2034"/>
                  </a:lnTo>
                  <a:lnTo>
                    <a:pt x="488" y="2156"/>
                  </a:lnTo>
                  <a:lnTo>
                    <a:pt x="285" y="2319"/>
                  </a:lnTo>
                  <a:lnTo>
                    <a:pt x="122" y="2563"/>
                  </a:lnTo>
                  <a:lnTo>
                    <a:pt x="41" y="2766"/>
                  </a:lnTo>
                  <a:lnTo>
                    <a:pt x="0" y="2888"/>
                  </a:lnTo>
                  <a:lnTo>
                    <a:pt x="0" y="2970"/>
                  </a:lnTo>
                  <a:lnTo>
                    <a:pt x="41" y="3011"/>
                  </a:lnTo>
                  <a:lnTo>
                    <a:pt x="122" y="3092"/>
                  </a:lnTo>
                  <a:lnTo>
                    <a:pt x="285" y="3133"/>
                  </a:lnTo>
                  <a:lnTo>
                    <a:pt x="407" y="3255"/>
                  </a:lnTo>
                  <a:lnTo>
                    <a:pt x="488" y="3377"/>
                  </a:lnTo>
                  <a:lnTo>
                    <a:pt x="488" y="3539"/>
                  </a:lnTo>
                  <a:lnTo>
                    <a:pt x="488" y="3824"/>
                  </a:lnTo>
                  <a:lnTo>
                    <a:pt x="488" y="4109"/>
                  </a:lnTo>
                  <a:lnTo>
                    <a:pt x="529" y="4800"/>
                  </a:lnTo>
                  <a:lnTo>
                    <a:pt x="651" y="5492"/>
                  </a:lnTo>
                  <a:lnTo>
                    <a:pt x="692" y="5736"/>
                  </a:lnTo>
                  <a:lnTo>
                    <a:pt x="814" y="5939"/>
                  </a:lnTo>
                  <a:lnTo>
                    <a:pt x="936" y="6102"/>
                  </a:lnTo>
                  <a:lnTo>
                    <a:pt x="1017" y="6143"/>
                  </a:lnTo>
                  <a:lnTo>
                    <a:pt x="1139" y="6183"/>
                  </a:lnTo>
                  <a:lnTo>
                    <a:pt x="1302" y="6224"/>
                  </a:lnTo>
                  <a:lnTo>
                    <a:pt x="1464" y="6183"/>
                  </a:lnTo>
                  <a:lnTo>
                    <a:pt x="1627" y="6102"/>
                  </a:lnTo>
                  <a:lnTo>
                    <a:pt x="1790" y="5980"/>
                  </a:lnTo>
                  <a:lnTo>
                    <a:pt x="1871" y="5858"/>
                  </a:lnTo>
                  <a:lnTo>
                    <a:pt x="1952" y="5695"/>
                  </a:lnTo>
                  <a:lnTo>
                    <a:pt x="2075" y="5329"/>
                  </a:lnTo>
                  <a:lnTo>
                    <a:pt x="2115" y="4963"/>
                  </a:lnTo>
                  <a:lnTo>
                    <a:pt x="2156" y="4597"/>
                  </a:lnTo>
                  <a:lnTo>
                    <a:pt x="2278" y="3946"/>
                  </a:lnTo>
                  <a:lnTo>
                    <a:pt x="2441" y="3336"/>
                  </a:lnTo>
                  <a:lnTo>
                    <a:pt x="2603" y="2685"/>
                  </a:lnTo>
                  <a:lnTo>
                    <a:pt x="2725" y="2034"/>
                  </a:lnTo>
                  <a:lnTo>
                    <a:pt x="2766" y="1709"/>
                  </a:lnTo>
                  <a:lnTo>
                    <a:pt x="2766" y="1383"/>
                  </a:lnTo>
                  <a:lnTo>
                    <a:pt x="2725" y="1058"/>
                  </a:lnTo>
                  <a:lnTo>
                    <a:pt x="2603" y="733"/>
                  </a:lnTo>
                  <a:lnTo>
                    <a:pt x="2400" y="489"/>
                  </a:lnTo>
                  <a:lnTo>
                    <a:pt x="2156" y="285"/>
                  </a:lnTo>
                  <a:lnTo>
                    <a:pt x="1871" y="163"/>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211873" y="1569540"/>
              <a:ext cx="804097" cy="426277"/>
            </a:xfrm>
            <a:custGeom>
              <a:avLst/>
              <a:gdLst/>
              <a:ahLst/>
              <a:cxnLst/>
              <a:rect l="l" t="t" r="r" b="b"/>
              <a:pathLst>
                <a:path w="17573" h="9316" extrusionOk="0">
                  <a:moveTo>
                    <a:pt x="16352" y="0"/>
                  </a:moveTo>
                  <a:lnTo>
                    <a:pt x="16190" y="41"/>
                  </a:lnTo>
                  <a:lnTo>
                    <a:pt x="16068" y="82"/>
                  </a:lnTo>
                  <a:lnTo>
                    <a:pt x="15132" y="489"/>
                  </a:lnTo>
                  <a:lnTo>
                    <a:pt x="14196" y="977"/>
                  </a:lnTo>
                  <a:lnTo>
                    <a:pt x="12366" y="1994"/>
                  </a:lnTo>
                  <a:lnTo>
                    <a:pt x="11430" y="2482"/>
                  </a:lnTo>
                  <a:lnTo>
                    <a:pt x="10495" y="2929"/>
                  </a:lnTo>
                  <a:lnTo>
                    <a:pt x="9559" y="3336"/>
                  </a:lnTo>
                  <a:lnTo>
                    <a:pt x="8542" y="3702"/>
                  </a:lnTo>
                  <a:lnTo>
                    <a:pt x="7892" y="3865"/>
                  </a:lnTo>
                  <a:lnTo>
                    <a:pt x="7200" y="4027"/>
                  </a:lnTo>
                  <a:lnTo>
                    <a:pt x="6468" y="4109"/>
                  </a:lnTo>
                  <a:lnTo>
                    <a:pt x="5776" y="4068"/>
                  </a:lnTo>
                  <a:lnTo>
                    <a:pt x="5370" y="4027"/>
                  </a:lnTo>
                  <a:lnTo>
                    <a:pt x="5004" y="3905"/>
                  </a:lnTo>
                  <a:lnTo>
                    <a:pt x="4638" y="3783"/>
                  </a:lnTo>
                  <a:lnTo>
                    <a:pt x="4312" y="3621"/>
                  </a:lnTo>
                  <a:lnTo>
                    <a:pt x="3621" y="3214"/>
                  </a:lnTo>
                  <a:lnTo>
                    <a:pt x="2970" y="2766"/>
                  </a:lnTo>
                  <a:lnTo>
                    <a:pt x="1465" y="4312"/>
                  </a:lnTo>
                  <a:lnTo>
                    <a:pt x="0" y="5939"/>
                  </a:lnTo>
                  <a:lnTo>
                    <a:pt x="163" y="6143"/>
                  </a:lnTo>
                  <a:lnTo>
                    <a:pt x="611" y="6590"/>
                  </a:lnTo>
                  <a:lnTo>
                    <a:pt x="1302" y="7322"/>
                  </a:lnTo>
                  <a:lnTo>
                    <a:pt x="1872" y="7892"/>
                  </a:lnTo>
                  <a:lnTo>
                    <a:pt x="2197" y="8176"/>
                  </a:lnTo>
                  <a:lnTo>
                    <a:pt x="2522" y="8420"/>
                  </a:lnTo>
                  <a:lnTo>
                    <a:pt x="2888" y="8664"/>
                  </a:lnTo>
                  <a:lnTo>
                    <a:pt x="3255" y="8868"/>
                  </a:lnTo>
                  <a:lnTo>
                    <a:pt x="3621" y="9031"/>
                  </a:lnTo>
                  <a:lnTo>
                    <a:pt x="3987" y="9193"/>
                  </a:lnTo>
                  <a:lnTo>
                    <a:pt x="4312" y="9234"/>
                  </a:lnTo>
                  <a:lnTo>
                    <a:pt x="4638" y="9315"/>
                  </a:lnTo>
                  <a:lnTo>
                    <a:pt x="5288" y="9315"/>
                  </a:lnTo>
                  <a:lnTo>
                    <a:pt x="5899" y="9275"/>
                  </a:lnTo>
                  <a:lnTo>
                    <a:pt x="6549" y="9153"/>
                  </a:lnTo>
                  <a:lnTo>
                    <a:pt x="7200" y="8949"/>
                  </a:lnTo>
                  <a:lnTo>
                    <a:pt x="7851" y="8705"/>
                  </a:lnTo>
                  <a:lnTo>
                    <a:pt x="9112" y="8176"/>
                  </a:lnTo>
                  <a:lnTo>
                    <a:pt x="10454" y="7688"/>
                  </a:lnTo>
                  <a:lnTo>
                    <a:pt x="11105" y="7403"/>
                  </a:lnTo>
                  <a:lnTo>
                    <a:pt x="11715" y="7078"/>
                  </a:lnTo>
                  <a:lnTo>
                    <a:pt x="13098" y="6387"/>
                  </a:lnTo>
                  <a:lnTo>
                    <a:pt x="14481" y="5654"/>
                  </a:lnTo>
                  <a:lnTo>
                    <a:pt x="15824" y="4882"/>
                  </a:lnTo>
                  <a:lnTo>
                    <a:pt x="16474" y="4434"/>
                  </a:lnTo>
                  <a:lnTo>
                    <a:pt x="17084" y="3987"/>
                  </a:lnTo>
                  <a:lnTo>
                    <a:pt x="17288" y="3865"/>
                  </a:lnTo>
                  <a:lnTo>
                    <a:pt x="17451" y="3661"/>
                  </a:lnTo>
                  <a:lnTo>
                    <a:pt x="17532" y="3458"/>
                  </a:lnTo>
                  <a:lnTo>
                    <a:pt x="17532" y="3377"/>
                  </a:lnTo>
                  <a:lnTo>
                    <a:pt x="17491" y="3255"/>
                  </a:lnTo>
                  <a:lnTo>
                    <a:pt x="17410" y="3173"/>
                  </a:lnTo>
                  <a:lnTo>
                    <a:pt x="17288" y="3092"/>
                  </a:lnTo>
                  <a:lnTo>
                    <a:pt x="17166" y="3051"/>
                  </a:lnTo>
                  <a:lnTo>
                    <a:pt x="17057" y="3015"/>
                  </a:lnTo>
                  <a:lnTo>
                    <a:pt x="17247" y="2888"/>
                  </a:lnTo>
                  <a:lnTo>
                    <a:pt x="17451" y="2726"/>
                  </a:lnTo>
                  <a:lnTo>
                    <a:pt x="17491" y="2604"/>
                  </a:lnTo>
                  <a:lnTo>
                    <a:pt x="17532" y="2482"/>
                  </a:lnTo>
                  <a:lnTo>
                    <a:pt x="17573" y="2360"/>
                  </a:lnTo>
                  <a:lnTo>
                    <a:pt x="17532" y="2197"/>
                  </a:lnTo>
                  <a:lnTo>
                    <a:pt x="17491" y="2075"/>
                  </a:lnTo>
                  <a:lnTo>
                    <a:pt x="17451" y="1994"/>
                  </a:lnTo>
                  <a:lnTo>
                    <a:pt x="17369" y="1912"/>
                  </a:lnTo>
                  <a:lnTo>
                    <a:pt x="17247" y="1831"/>
                  </a:lnTo>
                  <a:lnTo>
                    <a:pt x="17084" y="1831"/>
                  </a:lnTo>
                  <a:lnTo>
                    <a:pt x="16962" y="1872"/>
                  </a:lnTo>
                  <a:lnTo>
                    <a:pt x="16718" y="1953"/>
                  </a:lnTo>
                  <a:lnTo>
                    <a:pt x="16474" y="2116"/>
                  </a:lnTo>
                  <a:lnTo>
                    <a:pt x="16312" y="2197"/>
                  </a:lnTo>
                  <a:lnTo>
                    <a:pt x="16190" y="2238"/>
                  </a:lnTo>
                  <a:lnTo>
                    <a:pt x="16190" y="2238"/>
                  </a:lnTo>
                  <a:lnTo>
                    <a:pt x="16515" y="2034"/>
                  </a:lnTo>
                  <a:lnTo>
                    <a:pt x="16840" y="1872"/>
                  </a:lnTo>
                  <a:lnTo>
                    <a:pt x="17003" y="1750"/>
                  </a:lnTo>
                  <a:lnTo>
                    <a:pt x="17125" y="1627"/>
                  </a:lnTo>
                  <a:lnTo>
                    <a:pt x="17247" y="1505"/>
                  </a:lnTo>
                  <a:lnTo>
                    <a:pt x="17329" y="1343"/>
                  </a:lnTo>
                  <a:lnTo>
                    <a:pt x="17369" y="1139"/>
                  </a:lnTo>
                  <a:lnTo>
                    <a:pt x="17329" y="977"/>
                  </a:lnTo>
                  <a:lnTo>
                    <a:pt x="17206" y="814"/>
                  </a:lnTo>
                  <a:lnTo>
                    <a:pt x="17084" y="733"/>
                  </a:lnTo>
                  <a:lnTo>
                    <a:pt x="16922" y="692"/>
                  </a:lnTo>
                  <a:lnTo>
                    <a:pt x="16800" y="733"/>
                  </a:lnTo>
                  <a:lnTo>
                    <a:pt x="16556" y="855"/>
                  </a:lnTo>
                  <a:lnTo>
                    <a:pt x="15573" y="1317"/>
                  </a:lnTo>
                  <a:lnTo>
                    <a:pt x="15864" y="1099"/>
                  </a:lnTo>
                  <a:lnTo>
                    <a:pt x="16149" y="855"/>
                  </a:lnTo>
                  <a:lnTo>
                    <a:pt x="16434" y="570"/>
                  </a:lnTo>
                  <a:lnTo>
                    <a:pt x="16515" y="448"/>
                  </a:lnTo>
                  <a:lnTo>
                    <a:pt x="16596" y="326"/>
                  </a:lnTo>
                  <a:lnTo>
                    <a:pt x="16596" y="204"/>
                  </a:lnTo>
                  <a:lnTo>
                    <a:pt x="16556" y="82"/>
                  </a:lnTo>
                  <a:lnTo>
                    <a:pt x="16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202584" y="1560251"/>
              <a:ext cx="822674" cy="444854"/>
            </a:xfrm>
            <a:custGeom>
              <a:avLst/>
              <a:gdLst/>
              <a:ahLst/>
              <a:cxnLst/>
              <a:rect l="l" t="t" r="r" b="b"/>
              <a:pathLst>
                <a:path w="17979" h="9722" extrusionOk="0">
                  <a:moveTo>
                    <a:pt x="16515" y="407"/>
                  </a:moveTo>
                  <a:lnTo>
                    <a:pt x="16555" y="447"/>
                  </a:lnTo>
                  <a:lnTo>
                    <a:pt x="16596" y="447"/>
                  </a:lnTo>
                  <a:lnTo>
                    <a:pt x="16555" y="570"/>
                  </a:lnTo>
                  <a:lnTo>
                    <a:pt x="16393" y="773"/>
                  </a:lnTo>
                  <a:lnTo>
                    <a:pt x="16067" y="1058"/>
                  </a:lnTo>
                  <a:lnTo>
                    <a:pt x="15701" y="1302"/>
                  </a:lnTo>
                  <a:lnTo>
                    <a:pt x="15294" y="1546"/>
                  </a:lnTo>
                  <a:lnTo>
                    <a:pt x="15213" y="1586"/>
                  </a:lnTo>
                  <a:lnTo>
                    <a:pt x="15172" y="1668"/>
                  </a:lnTo>
                  <a:lnTo>
                    <a:pt x="15172" y="1749"/>
                  </a:lnTo>
                  <a:lnTo>
                    <a:pt x="15213" y="1790"/>
                  </a:lnTo>
                  <a:lnTo>
                    <a:pt x="15254" y="1871"/>
                  </a:lnTo>
                  <a:lnTo>
                    <a:pt x="15335" y="1912"/>
                  </a:lnTo>
                  <a:lnTo>
                    <a:pt x="15416" y="1912"/>
                  </a:lnTo>
                  <a:lnTo>
                    <a:pt x="15498" y="1871"/>
                  </a:lnTo>
                  <a:lnTo>
                    <a:pt x="15864" y="1708"/>
                  </a:lnTo>
                  <a:lnTo>
                    <a:pt x="15881" y="1697"/>
                  </a:lnTo>
                  <a:lnTo>
                    <a:pt x="16393" y="1464"/>
                  </a:lnTo>
                  <a:lnTo>
                    <a:pt x="16840" y="1220"/>
                  </a:lnTo>
                  <a:lnTo>
                    <a:pt x="17084" y="1098"/>
                  </a:lnTo>
                  <a:lnTo>
                    <a:pt x="17206" y="1098"/>
                  </a:lnTo>
                  <a:lnTo>
                    <a:pt x="17287" y="1139"/>
                  </a:lnTo>
                  <a:lnTo>
                    <a:pt x="17369" y="1220"/>
                  </a:lnTo>
                  <a:lnTo>
                    <a:pt x="17369" y="1342"/>
                  </a:lnTo>
                  <a:lnTo>
                    <a:pt x="17369" y="1424"/>
                  </a:lnTo>
                  <a:lnTo>
                    <a:pt x="17328" y="1505"/>
                  </a:lnTo>
                  <a:lnTo>
                    <a:pt x="17206" y="1668"/>
                  </a:lnTo>
                  <a:lnTo>
                    <a:pt x="17043" y="1830"/>
                  </a:lnTo>
                  <a:lnTo>
                    <a:pt x="16677" y="2034"/>
                  </a:lnTo>
                  <a:lnTo>
                    <a:pt x="16393" y="2224"/>
                  </a:lnTo>
                  <a:lnTo>
                    <a:pt x="16352" y="2237"/>
                  </a:lnTo>
                  <a:lnTo>
                    <a:pt x="16357" y="2248"/>
                  </a:lnTo>
                  <a:lnTo>
                    <a:pt x="16311" y="2278"/>
                  </a:lnTo>
                  <a:lnTo>
                    <a:pt x="16230" y="2319"/>
                  </a:lnTo>
                  <a:lnTo>
                    <a:pt x="16230" y="2400"/>
                  </a:lnTo>
                  <a:lnTo>
                    <a:pt x="16230" y="2522"/>
                  </a:lnTo>
                  <a:lnTo>
                    <a:pt x="16311" y="2603"/>
                  </a:lnTo>
                  <a:lnTo>
                    <a:pt x="16352" y="2644"/>
                  </a:lnTo>
                  <a:lnTo>
                    <a:pt x="16433" y="2644"/>
                  </a:lnTo>
                  <a:lnTo>
                    <a:pt x="16759" y="2522"/>
                  </a:lnTo>
                  <a:lnTo>
                    <a:pt x="17003" y="2359"/>
                  </a:lnTo>
                  <a:lnTo>
                    <a:pt x="17165" y="2278"/>
                  </a:lnTo>
                  <a:lnTo>
                    <a:pt x="17287" y="2237"/>
                  </a:lnTo>
                  <a:lnTo>
                    <a:pt x="17450" y="2278"/>
                  </a:lnTo>
                  <a:lnTo>
                    <a:pt x="17491" y="2319"/>
                  </a:lnTo>
                  <a:lnTo>
                    <a:pt x="17532" y="2400"/>
                  </a:lnTo>
                  <a:lnTo>
                    <a:pt x="17572" y="2563"/>
                  </a:lnTo>
                  <a:lnTo>
                    <a:pt x="17532" y="2725"/>
                  </a:lnTo>
                  <a:lnTo>
                    <a:pt x="17450" y="2847"/>
                  </a:lnTo>
                  <a:lnTo>
                    <a:pt x="17287" y="2969"/>
                  </a:lnTo>
                  <a:lnTo>
                    <a:pt x="17003" y="3112"/>
                  </a:lnTo>
                  <a:lnTo>
                    <a:pt x="17003" y="3112"/>
                  </a:lnTo>
                  <a:lnTo>
                    <a:pt x="16921" y="3132"/>
                  </a:lnTo>
                  <a:lnTo>
                    <a:pt x="16840" y="3167"/>
                  </a:lnTo>
                  <a:lnTo>
                    <a:pt x="16840" y="3167"/>
                  </a:lnTo>
                  <a:lnTo>
                    <a:pt x="16677" y="3213"/>
                  </a:lnTo>
                  <a:lnTo>
                    <a:pt x="16684" y="3234"/>
                  </a:lnTo>
                  <a:lnTo>
                    <a:pt x="16684" y="3234"/>
                  </a:lnTo>
                  <a:lnTo>
                    <a:pt x="16637" y="3254"/>
                  </a:lnTo>
                  <a:lnTo>
                    <a:pt x="16555" y="3295"/>
                  </a:lnTo>
                  <a:lnTo>
                    <a:pt x="16515" y="3376"/>
                  </a:lnTo>
                  <a:lnTo>
                    <a:pt x="16555" y="3498"/>
                  </a:lnTo>
                  <a:lnTo>
                    <a:pt x="16637" y="3580"/>
                  </a:lnTo>
                  <a:lnTo>
                    <a:pt x="16677" y="3620"/>
                  </a:lnTo>
                  <a:lnTo>
                    <a:pt x="16759" y="3620"/>
                  </a:lnTo>
                  <a:lnTo>
                    <a:pt x="17247" y="3458"/>
                  </a:lnTo>
                  <a:lnTo>
                    <a:pt x="17307" y="3422"/>
                  </a:lnTo>
                  <a:lnTo>
                    <a:pt x="17307" y="3422"/>
                  </a:lnTo>
                  <a:lnTo>
                    <a:pt x="17450" y="3458"/>
                  </a:lnTo>
                  <a:lnTo>
                    <a:pt x="17491" y="3539"/>
                  </a:lnTo>
                  <a:lnTo>
                    <a:pt x="17532" y="3620"/>
                  </a:lnTo>
                  <a:lnTo>
                    <a:pt x="17491" y="3702"/>
                  </a:lnTo>
                  <a:lnTo>
                    <a:pt x="17450" y="3783"/>
                  </a:lnTo>
                  <a:lnTo>
                    <a:pt x="17328" y="3905"/>
                  </a:lnTo>
                  <a:lnTo>
                    <a:pt x="17206" y="4027"/>
                  </a:lnTo>
                  <a:lnTo>
                    <a:pt x="16311" y="4637"/>
                  </a:lnTo>
                  <a:lnTo>
                    <a:pt x="15376" y="5207"/>
                  </a:lnTo>
                  <a:lnTo>
                    <a:pt x="14440" y="5776"/>
                  </a:lnTo>
                  <a:lnTo>
                    <a:pt x="13464" y="6264"/>
                  </a:lnTo>
                  <a:lnTo>
                    <a:pt x="12528" y="6793"/>
                  </a:lnTo>
                  <a:lnTo>
                    <a:pt x="11552" y="7240"/>
                  </a:lnTo>
                  <a:lnTo>
                    <a:pt x="10535" y="7688"/>
                  </a:lnTo>
                  <a:lnTo>
                    <a:pt x="9559" y="8095"/>
                  </a:lnTo>
                  <a:lnTo>
                    <a:pt x="8542" y="8501"/>
                  </a:lnTo>
                  <a:lnTo>
                    <a:pt x="7525" y="8908"/>
                  </a:lnTo>
                  <a:lnTo>
                    <a:pt x="6996" y="9071"/>
                  </a:lnTo>
                  <a:lnTo>
                    <a:pt x="6468" y="9193"/>
                  </a:lnTo>
                  <a:lnTo>
                    <a:pt x="5939" y="9315"/>
                  </a:lnTo>
                  <a:lnTo>
                    <a:pt x="4841" y="9315"/>
                  </a:lnTo>
                  <a:lnTo>
                    <a:pt x="4352" y="9193"/>
                  </a:lnTo>
                  <a:lnTo>
                    <a:pt x="3864" y="9030"/>
                  </a:lnTo>
                  <a:lnTo>
                    <a:pt x="3417" y="8827"/>
                  </a:lnTo>
                  <a:lnTo>
                    <a:pt x="2969" y="8583"/>
                  </a:lnTo>
                  <a:lnTo>
                    <a:pt x="2563" y="8257"/>
                  </a:lnTo>
                  <a:lnTo>
                    <a:pt x="2197" y="7932"/>
                  </a:lnTo>
                  <a:lnTo>
                    <a:pt x="1790" y="7566"/>
                  </a:lnTo>
                  <a:lnTo>
                    <a:pt x="1058" y="6793"/>
                  </a:lnTo>
                  <a:lnTo>
                    <a:pt x="610" y="6305"/>
                  </a:lnTo>
                  <a:lnTo>
                    <a:pt x="461" y="6118"/>
                  </a:lnTo>
                  <a:lnTo>
                    <a:pt x="461" y="6118"/>
                  </a:lnTo>
                  <a:lnTo>
                    <a:pt x="1790" y="4678"/>
                  </a:lnTo>
                  <a:lnTo>
                    <a:pt x="3232" y="3235"/>
                  </a:lnTo>
                  <a:lnTo>
                    <a:pt x="3702" y="3580"/>
                  </a:lnTo>
                  <a:lnTo>
                    <a:pt x="4352" y="3946"/>
                  </a:lnTo>
                  <a:lnTo>
                    <a:pt x="4678" y="4108"/>
                  </a:lnTo>
                  <a:lnTo>
                    <a:pt x="5044" y="4271"/>
                  </a:lnTo>
                  <a:lnTo>
                    <a:pt x="5369" y="4393"/>
                  </a:lnTo>
                  <a:lnTo>
                    <a:pt x="5776" y="4474"/>
                  </a:lnTo>
                  <a:lnTo>
                    <a:pt x="6183" y="4515"/>
                  </a:lnTo>
                  <a:lnTo>
                    <a:pt x="6590" y="4515"/>
                  </a:lnTo>
                  <a:lnTo>
                    <a:pt x="6996" y="4474"/>
                  </a:lnTo>
                  <a:lnTo>
                    <a:pt x="7444" y="4434"/>
                  </a:lnTo>
                  <a:lnTo>
                    <a:pt x="8257" y="4271"/>
                  </a:lnTo>
                  <a:lnTo>
                    <a:pt x="9071" y="4027"/>
                  </a:lnTo>
                  <a:lnTo>
                    <a:pt x="9803" y="3742"/>
                  </a:lnTo>
                  <a:lnTo>
                    <a:pt x="10576" y="3417"/>
                  </a:lnTo>
                  <a:lnTo>
                    <a:pt x="11308" y="3091"/>
                  </a:lnTo>
                  <a:lnTo>
                    <a:pt x="12000" y="2725"/>
                  </a:lnTo>
                  <a:lnTo>
                    <a:pt x="13423" y="1953"/>
                  </a:lnTo>
                  <a:lnTo>
                    <a:pt x="14847" y="1180"/>
                  </a:lnTo>
                  <a:lnTo>
                    <a:pt x="15660" y="773"/>
                  </a:lnTo>
                  <a:lnTo>
                    <a:pt x="16067" y="570"/>
                  </a:lnTo>
                  <a:lnTo>
                    <a:pt x="16271" y="488"/>
                  </a:lnTo>
                  <a:lnTo>
                    <a:pt x="16393" y="447"/>
                  </a:lnTo>
                  <a:lnTo>
                    <a:pt x="16515" y="407"/>
                  </a:lnTo>
                  <a:close/>
                  <a:moveTo>
                    <a:pt x="16555" y="0"/>
                  </a:moveTo>
                  <a:lnTo>
                    <a:pt x="16352" y="41"/>
                  </a:lnTo>
                  <a:lnTo>
                    <a:pt x="16189" y="81"/>
                  </a:lnTo>
                  <a:lnTo>
                    <a:pt x="15864" y="244"/>
                  </a:lnTo>
                  <a:lnTo>
                    <a:pt x="15091" y="610"/>
                  </a:lnTo>
                  <a:lnTo>
                    <a:pt x="13505" y="1464"/>
                  </a:lnTo>
                  <a:lnTo>
                    <a:pt x="11959" y="2278"/>
                  </a:lnTo>
                  <a:lnTo>
                    <a:pt x="11227" y="2685"/>
                  </a:lnTo>
                  <a:lnTo>
                    <a:pt x="10454" y="3051"/>
                  </a:lnTo>
                  <a:lnTo>
                    <a:pt x="9559" y="3417"/>
                  </a:lnTo>
                  <a:lnTo>
                    <a:pt x="8664" y="3742"/>
                  </a:lnTo>
                  <a:lnTo>
                    <a:pt x="8217" y="3864"/>
                  </a:lnTo>
                  <a:lnTo>
                    <a:pt x="7769" y="3946"/>
                  </a:lnTo>
                  <a:lnTo>
                    <a:pt x="7281" y="4027"/>
                  </a:lnTo>
                  <a:lnTo>
                    <a:pt x="6834" y="4108"/>
                  </a:lnTo>
                  <a:lnTo>
                    <a:pt x="6305" y="4108"/>
                  </a:lnTo>
                  <a:lnTo>
                    <a:pt x="5817" y="4068"/>
                  </a:lnTo>
                  <a:lnTo>
                    <a:pt x="5329" y="3946"/>
                  </a:lnTo>
                  <a:lnTo>
                    <a:pt x="4841" y="3783"/>
                  </a:lnTo>
                  <a:lnTo>
                    <a:pt x="4434" y="3580"/>
                  </a:lnTo>
                  <a:lnTo>
                    <a:pt x="4027" y="3335"/>
                  </a:lnTo>
                  <a:lnTo>
                    <a:pt x="3295" y="2807"/>
                  </a:lnTo>
                  <a:lnTo>
                    <a:pt x="3214" y="2766"/>
                  </a:lnTo>
                  <a:lnTo>
                    <a:pt x="3173" y="2766"/>
                  </a:lnTo>
                  <a:lnTo>
                    <a:pt x="3051" y="2847"/>
                  </a:lnTo>
                  <a:lnTo>
                    <a:pt x="2034" y="3824"/>
                  </a:lnTo>
                  <a:lnTo>
                    <a:pt x="1058" y="4881"/>
                  </a:lnTo>
                  <a:lnTo>
                    <a:pt x="163" y="5857"/>
                  </a:lnTo>
                  <a:lnTo>
                    <a:pt x="41" y="6020"/>
                  </a:lnTo>
                  <a:lnTo>
                    <a:pt x="0" y="6101"/>
                  </a:lnTo>
                  <a:lnTo>
                    <a:pt x="41" y="6224"/>
                  </a:lnTo>
                  <a:lnTo>
                    <a:pt x="122" y="6346"/>
                  </a:lnTo>
                  <a:lnTo>
                    <a:pt x="570" y="6834"/>
                  </a:lnTo>
                  <a:lnTo>
                    <a:pt x="1017" y="7322"/>
                  </a:lnTo>
                  <a:lnTo>
                    <a:pt x="1586" y="7891"/>
                  </a:lnTo>
                  <a:lnTo>
                    <a:pt x="2197" y="8461"/>
                  </a:lnTo>
                  <a:lnTo>
                    <a:pt x="2685" y="8827"/>
                  </a:lnTo>
                  <a:lnTo>
                    <a:pt x="3173" y="9152"/>
                  </a:lnTo>
                  <a:lnTo>
                    <a:pt x="3742" y="9437"/>
                  </a:lnTo>
                  <a:lnTo>
                    <a:pt x="4027" y="9518"/>
                  </a:lnTo>
                  <a:lnTo>
                    <a:pt x="4312" y="9600"/>
                  </a:lnTo>
                  <a:lnTo>
                    <a:pt x="4637" y="9681"/>
                  </a:lnTo>
                  <a:lnTo>
                    <a:pt x="5003" y="9722"/>
                  </a:lnTo>
                  <a:lnTo>
                    <a:pt x="5654" y="9722"/>
                  </a:lnTo>
                  <a:lnTo>
                    <a:pt x="6346" y="9640"/>
                  </a:lnTo>
                  <a:lnTo>
                    <a:pt x="6996" y="9478"/>
                  </a:lnTo>
                  <a:lnTo>
                    <a:pt x="7607" y="9274"/>
                  </a:lnTo>
                  <a:lnTo>
                    <a:pt x="8257" y="9030"/>
                  </a:lnTo>
                  <a:lnTo>
                    <a:pt x="9518" y="8501"/>
                  </a:lnTo>
                  <a:lnTo>
                    <a:pt x="10779" y="8013"/>
                  </a:lnTo>
                  <a:lnTo>
                    <a:pt x="11430" y="7769"/>
                  </a:lnTo>
                  <a:lnTo>
                    <a:pt x="12040" y="7484"/>
                  </a:lnTo>
                  <a:lnTo>
                    <a:pt x="13423" y="6752"/>
                  </a:lnTo>
                  <a:lnTo>
                    <a:pt x="14766" y="6020"/>
                  </a:lnTo>
                  <a:lnTo>
                    <a:pt x="16108" y="5247"/>
                  </a:lnTo>
                  <a:lnTo>
                    <a:pt x="17409" y="4393"/>
                  </a:lnTo>
                  <a:lnTo>
                    <a:pt x="17654" y="4149"/>
                  </a:lnTo>
                  <a:lnTo>
                    <a:pt x="17735" y="4027"/>
                  </a:lnTo>
                  <a:lnTo>
                    <a:pt x="17857" y="3905"/>
                  </a:lnTo>
                  <a:lnTo>
                    <a:pt x="17898" y="3742"/>
                  </a:lnTo>
                  <a:lnTo>
                    <a:pt x="17938" y="3620"/>
                  </a:lnTo>
                  <a:lnTo>
                    <a:pt x="17898" y="3458"/>
                  </a:lnTo>
                  <a:lnTo>
                    <a:pt x="17816" y="3295"/>
                  </a:lnTo>
                  <a:lnTo>
                    <a:pt x="17694" y="3173"/>
                  </a:lnTo>
                  <a:lnTo>
                    <a:pt x="17670" y="3157"/>
                  </a:lnTo>
                  <a:lnTo>
                    <a:pt x="17670" y="3157"/>
                  </a:lnTo>
                  <a:lnTo>
                    <a:pt x="17816" y="3010"/>
                  </a:lnTo>
                  <a:lnTo>
                    <a:pt x="17938" y="2807"/>
                  </a:lnTo>
                  <a:lnTo>
                    <a:pt x="17979" y="2563"/>
                  </a:lnTo>
                  <a:lnTo>
                    <a:pt x="17938" y="2278"/>
                  </a:lnTo>
                  <a:lnTo>
                    <a:pt x="17816" y="2115"/>
                  </a:lnTo>
                  <a:lnTo>
                    <a:pt x="17694" y="1953"/>
                  </a:lnTo>
                  <a:lnTo>
                    <a:pt x="17552" y="1881"/>
                  </a:lnTo>
                  <a:lnTo>
                    <a:pt x="17694" y="1668"/>
                  </a:lnTo>
                  <a:lnTo>
                    <a:pt x="17735" y="1424"/>
                  </a:lnTo>
                  <a:lnTo>
                    <a:pt x="17735" y="1180"/>
                  </a:lnTo>
                  <a:lnTo>
                    <a:pt x="17694" y="1058"/>
                  </a:lnTo>
                  <a:lnTo>
                    <a:pt x="17654" y="976"/>
                  </a:lnTo>
                  <a:lnTo>
                    <a:pt x="17532" y="854"/>
                  </a:lnTo>
                  <a:lnTo>
                    <a:pt x="17450" y="773"/>
                  </a:lnTo>
                  <a:lnTo>
                    <a:pt x="17328" y="732"/>
                  </a:lnTo>
                  <a:lnTo>
                    <a:pt x="16962" y="732"/>
                  </a:lnTo>
                  <a:lnTo>
                    <a:pt x="16910" y="750"/>
                  </a:lnTo>
                  <a:lnTo>
                    <a:pt x="16921" y="732"/>
                  </a:lnTo>
                  <a:lnTo>
                    <a:pt x="16962" y="610"/>
                  </a:lnTo>
                  <a:lnTo>
                    <a:pt x="17003" y="447"/>
                  </a:lnTo>
                  <a:lnTo>
                    <a:pt x="16962" y="325"/>
                  </a:lnTo>
                  <a:lnTo>
                    <a:pt x="16921" y="203"/>
                  </a:lnTo>
                  <a:lnTo>
                    <a:pt x="16840" y="81"/>
                  </a:lnTo>
                  <a:lnTo>
                    <a:pt x="16718" y="41"/>
                  </a:lnTo>
                  <a:lnTo>
                    <a:pt x="16555"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495292" y="1385270"/>
              <a:ext cx="887833" cy="677531"/>
            </a:xfrm>
            <a:custGeom>
              <a:avLst/>
              <a:gdLst/>
              <a:ahLst/>
              <a:cxnLst/>
              <a:rect l="l" t="t" r="r" b="b"/>
              <a:pathLst>
                <a:path w="19403" h="14807" extrusionOk="0">
                  <a:moveTo>
                    <a:pt x="9925" y="1"/>
                  </a:moveTo>
                  <a:lnTo>
                    <a:pt x="9152" y="41"/>
                  </a:lnTo>
                  <a:lnTo>
                    <a:pt x="8379" y="82"/>
                  </a:lnTo>
                  <a:lnTo>
                    <a:pt x="7647" y="204"/>
                  </a:lnTo>
                  <a:lnTo>
                    <a:pt x="6874" y="407"/>
                  </a:lnTo>
                  <a:lnTo>
                    <a:pt x="6142" y="611"/>
                  </a:lnTo>
                  <a:lnTo>
                    <a:pt x="5491" y="814"/>
                  </a:lnTo>
                  <a:lnTo>
                    <a:pt x="4881" y="1058"/>
                  </a:lnTo>
                  <a:lnTo>
                    <a:pt x="4597" y="1221"/>
                  </a:lnTo>
                  <a:lnTo>
                    <a:pt x="4312" y="1424"/>
                  </a:lnTo>
                  <a:lnTo>
                    <a:pt x="4068" y="1668"/>
                  </a:lnTo>
                  <a:lnTo>
                    <a:pt x="3824" y="1912"/>
                  </a:lnTo>
                  <a:lnTo>
                    <a:pt x="3417" y="2441"/>
                  </a:lnTo>
                  <a:lnTo>
                    <a:pt x="3092" y="3011"/>
                  </a:lnTo>
                  <a:lnTo>
                    <a:pt x="2847" y="3621"/>
                  </a:lnTo>
                  <a:lnTo>
                    <a:pt x="2603" y="4231"/>
                  </a:lnTo>
                  <a:lnTo>
                    <a:pt x="2115" y="5777"/>
                  </a:lnTo>
                  <a:lnTo>
                    <a:pt x="1668" y="7282"/>
                  </a:lnTo>
                  <a:lnTo>
                    <a:pt x="1220" y="9112"/>
                  </a:lnTo>
                  <a:lnTo>
                    <a:pt x="773" y="10902"/>
                  </a:lnTo>
                  <a:lnTo>
                    <a:pt x="0" y="14563"/>
                  </a:lnTo>
                  <a:lnTo>
                    <a:pt x="0" y="14644"/>
                  </a:lnTo>
                  <a:lnTo>
                    <a:pt x="41" y="14725"/>
                  </a:lnTo>
                  <a:lnTo>
                    <a:pt x="122" y="14807"/>
                  </a:lnTo>
                  <a:lnTo>
                    <a:pt x="2807" y="14807"/>
                  </a:lnTo>
                  <a:lnTo>
                    <a:pt x="5369" y="14725"/>
                  </a:lnTo>
                  <a:lnTo>
                    <a:pt x="7973" y="14685"/>
                  </a:lnTo>
                  <a:lnTo>
                    <a:pt x="10535" y="14603"/>
                  </a:lnTo>
                  <a:lnTo>
                    <a:pt x="13505" y="14481"/>
                  </a:lnTo>
                  <a:lnTo>
                    <a:pt x="13627" y="14441"/>
                  </a:lnTo>
                  <a:lnTo>
                    <a:pt x="13708" y="14359"/>
                  </a:lnTo>
                  <a:lnTo>
                    <a:pt x="13911" y="13627"/>
                  </a:lnTo>
                  <a:lnTo>
                    <a:pt x="14359" y="11878"/>
                  </a:lnTo>
                  <a:lnTo>
                    <a:pt x="14603" y="11024"/>
                  </a:lnTo>
                  <a:lnTo>
                    <a:pt x="14847" y="10170"/>
                  </a:lnTo>
                  <a:lnTo>
                    <a:pt x="15457" y="10414"/>
                  </a:lnTo>
                  <a:lnTo>
                    <a:pt x="15783" y="10576"/>
                  </a:lnTo>
                  <a:lnTo>
                    <a:pt x="16149" y="10698"/>
                  </a:lnTo>
                  <a:lnTo>
                    <a:pt x="16433" y="10698"/>
                  </a:lnTo>
                  <a:lnTo>
                    <a:pt x="16555" y="10617"/>
                  </a:lnTo>
                  <a:lnTo>
                    <a:pt x="16718" y="10536"/>
                  </a:lnTo>
                  <a:lnTo>
                    <a:pt x="16962" y="10292"/>
                  </a:lnTo>
                  <a:lnTo>
                    <a:pt x="17165" y="10088"/>
                  </a:lnTo>
                  <a:lnTo>
                    <a:pt x="17776" y="9437"/>
                  </a:lnTo>
                  <a:lnTo>
                    <a:pt x="18345" y="8787"/>
                  </a:lnTo>
                  <a:lnTo>
                    <a:pt x="18874" y="8095"/>
                  </a:lnTo>
                  <a:lnTo>
                    <a:pt x="19362" y="7363"/>
                  </a:lnTo>
                  <a:lnTo>
                    <a:pt x="19403" y="7241"/>
                  </a:lnTo>
                  <a:lnTo>
                    <a:pt x="19321" y="7119"/>
                  </a:lnTo>
                  <a:lnTo>
                    <a:pt x="14440" y="2197"/>
                  </a:lnTo>
                  <a:lnTo>
                    <a:pt x="13952" y="1709"/>
                  </a:lnTo>
                  <a:lnTo>
                    <a:pt x="13423" y="1180"/>
                  </a:lnTo>
                  <a:lnTo>
                    <a:pt x="12854" y="733"/>
                  </a:lnTo>
                  <a:lnTo>
                    <a:pt x="12528" y="529"/>
                  </a:lnTo>
                  <a:lnTo>
                    <a:pt x="12203" y="367"/>
                  </a:lnTo>
                  <a:lnTo>
                    <a:pt x="11837" y="245"/>
                  </a:lnTo>
                  <a:lnTo>
                    <a:pt x="11471" y="123"/>
                  </a:lnTo>
                  <a:lnTo>
                    <a:pt x="11105" y="82"/>
                  </a:lnTo>
                  <a:lnTo>
                    <a:pt x="10698" y="41"/>
                  </a:lnTo>
                  <a:lnTo>
                    <a:pt x="9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3099332" y="1846884"/>
              <a:ext cx="2414028" cy="2473605"/>
            </a:xfrm>
            <a:custGeom>
              <a:avLst/>
              <a:gdLst/>
              <a:ahLst/>
              <a:cxnLst/>
              <a:rect l="l" t="t" r="r" b="b"/>
              <a:pathLst>
                <a:path w="52757" h="54059" extrusionOk="0">
                  <a:moveTo>
                    <a:pt x="49584" y="0"/>
                  </a:moveTo>
                  <a:lnTo>
                    <a:pt x="44418" y="82"/>
                  </a:lnTo>
                  <a:lnTo>
                    <a:pt x="39253" y="163"/>
                  </a:lnTo>
                  <a:lnTo>
                    <a:pt x="34087" y="285"/>
                  </a:lnTo>
                  <a:lnTo>
                    <a:pt x="28921" y="448"/>
                  </a:lnTo>
                  <a:lnTo>
                    <a:pt x="23755" y="651"/>
                  </a:lnTo>
                  <a:lnTo>
                    <a:pt x="18589" y="895"/>
                  </a:lnTo>
                  <a:lnTo>
                    <a:pt x="13423" y="1180"/>
                  </a:lnTo>
                  <a:lnTo>
                    <a:pt x="8257" y="1505"/>
                  </a:lnTo>
                  <a:lnTo>
                    <a:pt x="7810" y="2278"/>
                  </a:lnTo>
                  <a:lnTo>
                    <a:pt x="7484" y="3132"/>
                  </a:lnTo>
                  <a:lnTo>
                    <a:pt x="7322" y="3539"/>
                  </a:lnTo>
                  <a:lnTo>
                    <a:pt x="7200" y="3986"/>
                  </a:lnTo>
                  <a:lnTo>
                    <a:pt x="7118" y="4434"/>
                  </a:lnTo>
                  <a:lnTo>
                    <a:pt x="7037" y="4881"/>
                  </a:lnTo>
                  <a:lnTo>
                    <a:pt x="6915" y="6305"/>
                  </a:lnTo>
                  <a:lnTo>
                    <a:pt x="6793" y="7688"/>
                  </a:lnTo>
                  <a:lnTo>
                    <a:pt x="6590" y="10535"/>
                  </a:lnTo>
                  <a:lnTo>
                    <a:pt x="6427" y="13342"/>
                  </a:lnTo>
                  <a:lnTo>
                    <a:pt x="6264" y="16189"/>
                  </a:lnTo>
                  <a:lnTo>
                    <a:pt x="6101" y="17938"/>
                  </a:lnTo>
                  <a:lnTo>
                    <a:pt x="6020" y="18793"/>
                  </a:lnTo>
                  <a:lnTo>
                    <a:pt x="5857" y="19687"/>
                  </a:lnTo>
                  <a:lnTo>
                    <a:pt x="5695" y="20542"/>
                  </a:lnTo>
                  <a:lnTo>
                    <a:pt x="5491" y="21396"/>
                  </a:lnTo>
                  <a:lnTo>
                    <a:pt x="5247" y="22250"/>
                  </a:lnTo>
                  <a:lnTo>
                    <a:pt x="4963" y="23064"/>
                  </a:lnTo>
                  <a:lnTo>
                    <a:pt x="4678" y="23877"/>
                  </a:lnTo>
                  <a:lnTo>
                    <a:pt x="4312" y="24650"/>
                  </a:lnTo>
                  <a:lnTo>
                    <a:pt x="3905" y="25423"/>
                  </a:lnTo>
                  <a:lnTo>
                    <a:pt x="3458" y="26155"/>
                  </a:lnTo>
                  <a:lnTo>
                    <a:pt x="2969" y="26846"/>
                  </a:lnTo>
                  <a:lnTo>
                    <a:pt x="2441" y="27457"/>
                  </a:lnTo>
                  <a:lnTo>
                    <a:pt x="1830" y="28067"/>
                  </a:lnTo>
                  <a:lnTo>
                    <a:pt x="1180" y="28636"/>
                  </a:lnTo>
                  <a:lnTo>
                    <a:pt x="895" y="28840"/>
                  </a:lnTo>
                  <a:lnTo>
                    <a:pt x="651" y="29124"/>
                  </a:lnTo>
                  <a:lnTo>
                    <a:pt x="407" y="29368"/>
                  </a:lnTo>
                  <a:lnTo>
                    <a:pt x="203" y="29653"/>
                  </a:lnTo>
                  <a:lnTo>
                    <a:pt x="41" y="29978"/>
                  </a:lnTo>
                  <a:lnTo>
                    <a:pt x="0" y="30263"/>
                  </a:lnTo>
                  <a:lnTo>
                    <a:pt x="0" y="30385"/>
                  </a:lnTo>
                  <a:lnTo>
                    <a:pt x="41" y="30548"/>
                  </a:lnTo>
                  <a:lnTo>
                    <a:pt x="81" y="30670"/>
                  </a:lnTo>
                  <a:lnTo>
                    <a:pt x="163" y="30792"/>
                  </a:lnTo>
                  <a:lnTo>
                    <a:pt x="285" y="30914"/>
                  </a:lnTo>
                  <a:lnTo>
                    <a:pt x="407" y="30995"/>
                  </a:lnTo>
                  <a:lnTo>
                    <a:pt x="732" y="31077"/>
                  </a:lnTo>
                  <a:lnTo>
                    <a:pt x="1058" y="31117"/>
                  </a:lnTo>
                  <a:lnTo>
                    <a:pt x="1342" y="31117"/>
                  </a:lnTo>
                  <a:lnTo>
                    <a:pt x="2400" y="31077"/>
                  </a:lnTo>
                  <a:lnTo>
                    <a:pt x="3458" y="31036"/>
                  </a:lnTo>
                  <a:lnTo>
                    <a:pt x="4515" y="30914"/>
                  </a:lnTo>
                  <a:lnTo>
                    <a:pt x="5532" y="30751"/>
                  </a:lnTo>
                  <a:lnTo>
                    <a:pt x="5532" y="31524"/>
                  </a:lnTo>
                  <a:lnTo>
                    <a:pt x="5532" y="33233"/>
                  </a:lnTo>
                  <a:lnTo>
                    <a:pt x="5451" y="36161"/>
                  </a:lnTo>
                  <a:lnTo>
                    <a:pt x="5491" y="36893"/>
                  </a:lnTo>
                  <a:lnTo>
                    <a:pt x="5573" y="37626"/>
                  </a:lnTo>
                  <a:lnTo>
                    <a:pt x="5695" y="38317"/>
                  </a:lnTo>
                  <a:lnTo>
                    <a:pt x="5939" y="39049"/>
                  </a:lnTo>
                  <a:lnTo>
                    <a:pt x="6223" y="39700"/>
                  </a:lnTo>
                  <a:lnTo>
                    <a:pt x="6590" y="40351"/>
                  </a:lnTo>
                  <a:lnTo>
                    <a:pt x="6996" y="40961"/>
                  </a:lnTo>
                  <a:lnTo>
                    <a:pt x="7484" y="41530"/>
                  </a:lnTo>
                  <a:lnTo>
                    <a:pt x="8135" y="42100"/>
                  </a:lnTo>
                  <a:lnTo>
                    <a:pt x="8827" y="42629"/>
                  </a:lnTo>
                  <a:lnTo>
                    <a:pt x="9559" y="43076"/>
                  </a:lnTo>
                  <a:lnTo>
                    <a:pt x="10332" y="43483"/>
                  </a:lnTo>
                  <a:lnTo>
                    <a:pt x="11105" y="43768"/>
                  </a:lnTo>
                  <a:lnTo>
                    <a:pt x="11959" y="44052"/>
                  </a:lnTo>
                  <a:lnTo>
                    <a:pt x="12813" y="44256"/>
                  </a:lnTo>
                  <a:lnTo>
                    <a:pt x="13667" y="44418"/>
                  </a:lnTo>
                  <a:lnTo>
                    <a:pt x="14521" y="44500"/>
                  </a:lnTo>
                  <a:lnTo>
                    <a:pt x="15376" y="44581"/>
                  </a:lnTo>
                  <a:lnTo>
                    <a:pt x="16230" y="44622"/>
                  </a:lnTo>
                  <a:lnTo>
                    <a:pt x="17125" y="44622"/>
                  </a:lnTo>
                  <a:lnTo>
                    <a:pt x="18833" y="44540"/>
                  </a:lnTo>
                  <a:lnTo>
                    <a:pt x="20582" y="44418"/>
                  </a:lnTo>
                  <a:lnTo>
                    <a:pt x="20582" y="44418"/>
                  </a:lnTo>
                  <a:lnTo>
                    <a:pt x="20501" y="44459"/>
                  </a:lnTo>
                  <a:lnTo>
                    <a:pt x="20460" y="44540"/>
                  </a:lnTo>
                  <a:lnTo>
                    <a:pt x="20379" y="44825"/>
                  </a:lnTo>
                  <a:lnTo>
                    <a:pt x="20297" y="45273"/>
                  </a:lnTo>
                  <a:lnTo>
                    <a:pt x="20257" y="45842"/>
                  </a:lnTo>
                  <a:lnTo>
                    <a:pt x="20216" y="47306"/>
                  </a:lnTo>
                  <a:lnTo>
                    <a:pt x="20216" y="49015"/>
                  </a:lnTo>
                  <a:lnTo>
                    <a:pt x="20297" y="52269"/>
                  </a:lnTo>
                  <a:lnTo>
                    <a:pt x="20379" y="54059"/>
                  </a:lnTo>
                  <a:lnTo>
                    <a:pt x="48079" y="52920"/>
                  </a:lnTo>
                  <a:lnTo>
                    <a:pt x="47998" y="51252"/>
                  </a:lnTo>
                  <a:lnTo>
                    <a:pt x="47998" y="49584"/>
                  </a:lnTo>
                  <a:lnTo>
                    <a:pt x="47998" y="47917"/>
                  </a:lnTo>
                  <a:lnTo>
                    <a:pt x="48039" y="46249"/>
                  </a:lnTo>
                  <a:lnTo>
                    <a:pt x="48079" y="44540"/>
                  </a:lnTo>
                  <a:lnTo>
                    <a:pt x="48161" y="42873"/>
                  </a:lnTo>
                  <a:lnTo>
                    <a:pt x="48283" y="41205"/>
                  </a:lnTo>
                  <a:lnTo>
                    <a:pt x="48445" y="39537"/>
                  </a:lnTo>
                  <a:lnTo>
                    <a:pt x="48730" y="36243"/>
                  </a:lnTo>
                  <a:lnTo>
                    <a:pt x="48893" y="34575"/>
                  </a:lnTo>
                  <a:lnTo>
                    <a:pt x="49137" y="32866"/>
                  </a:lnTo>
                  <a:lnTo>
                    <a:pt x="49381" y="31199"/>
                  </a:lnTo>
                  <a:lnTo>
                    <a:pt x="49666" y="29531"/>
                  </a:lnTo>
                  <a:lnTo>
                    <a:pt x="50072" y="27904"/>
                  </a:lnTo>
                  <a:lnTo>
                    <a:pt x="50276" y="27090"/>
                  </a:lnTo>
                  <a:lnTo>
                    <a:pt x="50520" y="26318"/>
                  </a:lnTo>
                  <a:lnTo>
                    <a:pt x="50967" y="24935"/>
                  </a:lnTo>
                  <a:lnTo>
                    <a:pt x="51374" y="23592"/>
                  </a:lnTo>
                  <a:lnTo>
                    <a:pt x="51740" y="22250"/>
                  </a:lnTo>
                  <a:lnTo>
                    <a:pt x="52066" y="20908"/>
                  </a:lnTo>
                  <a:lnTo>
                    <a:pt x="52350" y="19525"/>
                  </a:lnTo>
                  <a:lnTo>
                    <a:pt x="52554" y="18142"/>
                  </a:lnTo>
                  <a:lnTo>
                    <a:pt x="52676" y="16718"/>
                  </a:lnTo>
                  <a:lnTo>
                    <a:pt x="52757" y="15254"/>
                  </a:lnTo>
                  <a:lnTo>
                    <a:pt x="52716" y="13749"/>
                  </a:lnTo>
                  <a:lnTo>
                    <a:pt x="52676" y="12203"/>
                  </a:lnTo>
                  <a:lnTo>
                    <a:pt x="52554" y="10739"/>
                  </a:lnTo>
                  <a:lnTo>
                    <a:pt x="52350" y="9234"/>
                  </a:lnTo>
                  <a:lnTo>
                    <a:pt x="52106" y="7729"/>
                  </a:lnTo>
                  <a:lnTo>
                    <a:pt x="51781" y="6264"/>
                  </a:lnTo>
                  <a:lnTo>
                    <a:pt x="51415" y="4800"/>
                  </a:lnTo>
                  <a:lnTo>
                    <a:pt x="51008" y="3336"/>
                  </a:lnTo>
                  <a:lnTo>
                    <a:pt x="50683" y="2481"/>
                  </a:lnTo>
                  <a:lnTo>
                    <a:pt x="50357" y="1627"/>
                  </a:lnTo>
                  <a:lnTo>
                    <a:pt x="49991" y="814"/>
                  </a:lnTo>
                  <a:lnTo>
                    <a:pt x="49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3089997" y="1837549"/>
              <a:ext cx="2430821" cy="2492274"/>
            </a:xfrm>
            <a:custGeom>
              <a:avLst/>
              <a:gdLst/>
              <a:ahLst/>
              <a:cxnLst/>
              <a:rect l="l" t="t" r="r" b="b"/>
              <a:pathLst>
                <a:path w="53124" h="54467" extrusionOk="0">
                  <a:moveTo>
                    <a:pt x="49667" y="410"/>
                  </a:moveTo>
                  <a:lnTo>
                    <a:pt x="49910" y="896"/>
                  </a:lnTo>
                  <a:lnTo>
                    <a:pt x="50195" y="1465"/>
                  </a:lnTo>
                  <a:lnTo>
                    <a:pt x="50480" y="2075"/>
                  </a:lnTo>
                  <a:lnTo>
                    <a:pt x="50683" y="2685"/>
                  </a:lnTo>
                  <a:lnTo>
                    <a:pt x="51090" y="3906"/>
                  </a:lnTo>
                  <a:lnTo>
                    <a:pt x="51456" y="5167"/>
                  </a:lnTo>
                  <a:lnTo>
                    <a:pt x="51781" y="6468"/>
                  </a:lnTo>
                  <a:lnTo>
                    <a:pt x="52066" y="7770"/>
                  </a:lnTo>
                  <a:lnTo>
                    <a:pt x="52310" y="9112"/>
                  </a:lnTo>
                  <a:lnTo>
                    <a:pt x="52473" y="10455"/>
                  </a:lnTo>
                  <a:lnTo>
                    <a:pt x="52636" y="11756"/>
                  </a:lnTo>
                  <a:lnTo>
                    <a:pt x="52717" y="13058"/>
                  </a:lnTo>
                  <a:lnTo>
                    <a:pt x="52758" y="14359"/>
                  </a:lnTo>
                  <a:lnTo>
                    <a:pt x="52758" y="15661"/>
                  </a:lnTo>
                  <a:lnTo>
                    <a:pt x="52676" y="16963"/>
                  </a:lnTo>
                  <a:lnTo>
                    <a:pt x="52554" y="18264"/>
                  </a:lnTo>
                  <a:lnTo>
                    <a:pt x="52392" y="19566"/>
                  </a:lnTo>
                  <a:lnTo>
                    <a:pt x="52147" y="20868"/>
                  </a:lnTo>
                  <a:lnTo>
                    <a:pt x="51863" y="22088"/>
                  </a:lnTo>
                  <a:lnTo>
                    <a:pt x="51537" y="23308"/>
                  </a:lnTo>
                  <a:lnTo>
                    <a:pt x="51171" y="24488"/>
                  </a:lnTo>
                  <a:lnTo>
                    <a:pt x="50805" y="25667"/>
                  </a:lnTo>
                  <a:lnTo>
                    <a:pt x="50439" y="26888"/>
                  </a:lnTo>
                  <a:lnTo>
                    <a:pt x="50073" y="28067"/>
                  </a:lnTo>
                  <a:lnTo>
                    <a:pt x="49788" y="29288"/>
                  </a:lnTo>
                  <a:lnTo>
                    <a:pt x="49544" y="30508"/>
                  </a:lnTo>
                  <a:lnTo>
                    <a:pt x="49300" y="31769"/>
                  </a:lnTo>
                  <a:lnTo>
                    <a:pt x="49137" y="33030"/>
                  </a:lnTo>
                  <a:lnTo>
                    <a:pt x="48812" y="35552"/>
                  </a:lnTo>
                  <a:lnTo>
                    <a:pt x="48568" y="38074"/>
                  </a:lnTo>
                  <a:lnTo>
                    <a:pt x="48365" y="40596"/>
                  </a:lnTo>
                  <a:lnTo>
                    <a:pt x="48161" y="43402"/>
                  </a:lnTo>
                  <a:lnTo>
                    <a:pt x="48039" y="46168"/>
                  </a:lnTo>
                  <a:lnTo>
                    <a:pt x="47999" y="48934"/>
                  </a:lnTo>
                  <a:lnTo>
                    <a:pt x="48039" y="51741"/>
                  </a:lnTo>
                  <a:lnTo>
                    <a:pt x="48074" y="52929"/>
                  </a:lnTo>
                  <a:lnTo>
                    <a:pt x="48074" y="52929"/>
                  </a:lnTo>
                  <a:lnTo>
                    <a:pt x="37504" y="53368"/>
                  </a:lnTo>
                  <a:lnTo>
                    <a:pt x="26684" y="53815"/>
                  </a:lnTo>
                  <a:lnTo>
                    <a:pt x="20778" y="54052"/>
                  </a:lnTo>
                  <a:lnTo>
                    <a:pt x="20778" y="54052"/>
                  </a:lnTo>
                  <a:lnTo>
                    <a:pt x="20623" y="50073"/>
                  </a:lnTo>
                  <a:lnTo>
                    <a:pt x="20583" y="47999"/>
                  </a:lnTo>
                  <a:lnTo>
                    <a:pt x="20583" y="46941"/>
                  </a:lnTo>
                  <a:lnTo>
                    <a:pt x="20664" y="45924"/>
                  </a:lnTo>
                  <a:lnTo>
                    <a:pt x="20705" y="45517"/>
                  </a:lnTo>
                  <a:lnTo>
                    <a:pt x="20745" y="45111"/>
                  </a:lnTo>
                  <a:lnTo>
                    <a:pt x="20827" y="44826"/>
                  </a:lnTo>
                  <a:lnTo>
                    <a:pt x="20827" y="44785"/>
                  </a:lnTo>
                  <a:lnTo>
                    <a:pt x="20868" y="44785"/>
                  </a:lnTo>
                  <a:lnTo>
                    <a:pt x="20908" y="44744"/>
                  </a:lnTo>
                  <a:lnTo>
                    <a:pt x="20949" y="44663"/>
                  </a:lnTo>
                  <a:lnTo>
                    <a:pt x="20949" y="44582"/>
                  </a:lnTo>
                  <a:lnTo>
                    <a:pt x="20949" y="44541"/>
                  </a:lnTo>
                  <a:lnTo>
                    <a:pt x="20908" y="44460"/>
                  </a:lnTo>
                  <a:lnTo>
                    <a:pt x="20868" y="44419"/>
                  </a:lnTo>
                  <a:lnTo>
                    <a:pt x="20786" y="44419"/>
                  </a:lnTo>
                  <a:lnTo>
                    <a:pt x="18874" y="44541"/>
                  </a:lnTo>
                  <a:lnTo>
                    <a:pt x="17939" y="44582"/>
                  </a:lnTo>
                  <a:lnTo>
                    <a:pt x="17003" y="44622"/>
                  </a:lnTo>
                  <a:lnTo>
                    <a:pt x="16027" y="44622"/>
                  </a:lnTo>
                  <a:lnTo>
                    <a:pt x="15092" y="44541"/>
                  </a:lnTo>
                  <a:lnTo>
                    <a:pt x="14156" y="44460"/>
                  </a:lnTo>
                  <a:lnTo>
                    <a:pt x="13220" y="44297"/>
                  </a:lnTo>
                  <a:lnTo>
                    <a:pt x="12407" y="44134"/>
                  </a:lnTo>
                  <a:lnTo>
                    <a:pt x="11634" y="43890"/>
                  </a:lnTo>
                  <a:lnTo>
                    <a:pt x="10861" y="43606"/>
                  </a:lnTo>
                  <a:lnTo>
                    <a:pt x="10129" y="43280"/>
                  </a:lnTo>
                  <a:lnTo>
                    <a:pt x="9438" y="42873"/>
                  </a:lnTo>
                  <a:lnTo>
                    <a:pt x="8746" y="42385"/>
                  </a:lnTo>
                  <a:lnTo>
                    <a:pt x="8136" y="41856"/>
                  </a:lnTo>
                  <a:lnTo>
                    <a:pt x="7566" y="41287"/>
                  </a:lnTo>
                  <a:lnTo>
                    <a:pt x="7322" y="40962"/>
                  </a:lnTo>
                  <a:lnTo>
                    <a:pt x="7078" y="40636"/>
                  </a:lnTo>
                  <a:lnTo>
                    <a:pt x="6672" y="39904"/>
                  </a:lnTo>
                  <a:lnTo>
                    <a:pt x="6346" y="39172"/>
                  </a:lnTo>
                  <a:lnTo>
                    <a:pt x="6061" y="38399"/>
                  </a:lnTo>
                  <a:lnTo>
                    <a:pt x="5980" y="37830"/>
                  </a:lnTo>
                  <a:lnTo>
                    <a:pt x="5899" y="37219"/>
                  </a:lnTo>
                  <a:lnTo>
                    <a:pt x="5858" y="36650"/>
                  </a:lnTo>
                  <a:lnTo>
                    <a:pt x="5858" y="36040"/>
                  </a:lnTo>
                  <a:lnTo>
                    <a:pt x="5939" y="32379"/>
                  </a:lnTo>
                  <a:lnTo>
                    <a:pt x="5939" y="31728"/>
                  </a:lnTo>
                  <a:lnTo>
                    <a:pt x="5939" y="31077"/>
                  </a:lnTo>
                  <a:lnTo>
                    <a:pt x="5939" y="30955"/>
                  </a:lnTo>
                  <a:lnTo>
                    <a:pt x="5899" y="30833"/>
                  </a:lnTo>
                  <a:lnTo>
                    <a:pt x="5817" y="30793"/>
                  </a:lnTo>
                  <a:lnTo>
                    <a:pt x="5451" y="30793"/>
                  </a:lnTo>
                  <a:lnTo>
                    <a:pt x="5207" y="30833"/>
                  </a:lnTo>
                  <a:lnTo>
                    <a:pt x="4719" y="30915"/>
                  </a:lnTo>
                  <a:lnTo>
                    <a:pt x="3702" y="31037"/>
                  </a:lnTo>
                  <a:lnTo>
                    <a:pt x="2726" y="31077"/>
                  </a:lnTo>
                  <a:lnTo>
                    <a:pt x="1790" y="31118"/>
                  </a:lnTo>
                  <a:lnTo>
                    <a:pt x="977" y="31118"/>
                  </a:lnTo>
                  <a:lnTo>
                    <a:pt x="814" y="31037"/>
                  </a:lnTo>
                  <a:lnTo>
                    <a:pt x="611" y="30955"/>
                  </a:lnTo>
                  <a:lnTo>
                    <a:pt x="489" y="30833"/>
                  </a:lnTo>
                  <a:lnTo>
                    <a:pt x="407" y="30671"/>
                  </a:lnTo>
                  <a:lnTo>
                    <a:pt x="367" y="30467"/>
                  </a:lnTo>
                  <a:lnTo>
                    <a:pt x="407" y="30304"/>
                  </a:lnTo>
                  <a:lnTo>
                    <a:pt x="448" y="30142"/>
                  </a:lnTo>
                  <a:lnTo>
                    <a:pt x="529" y="29979"/>
                  </a:lnTo>
                  <a:lnTo>
                    <a:pt x="774" y="29654"/>
                  </a:lnTo>
                  <a:lnTo>
                    <a:pt x="1018" y="29410"/>
                  </a:lnTo>
                  <a:lnTo>
                    <a:pt x="1262" y="29166"/>
                  </a:lnTo>
                  <a:lnTo>
                    <a:pt x="1546" y="28921"/>
                  </a:lnTo>
                  <a:lnTo>
                    <a:pt x="2116" y="28474"/>
                  </a:lnTo>
                  <a:lnTo>
                    <a:pt x="2645" y="27945"/>
                  </a:lnTo>
                  <a:lnTo>
                    <a:pt x="3133" y="27416"/>
                  </a:lnTo>
                  <a:lnTo>
                    <a:pt x="3580" y="26847"/>
                  </a:lnTo>
                  <a:lnTo>
                    <a:pt x="3987" y="26237"/>
                  </a:lnTo>
                  <a:lnTo>
                    <a:pt x="4353" y="25627"/>
                  </a:lnTo>
                  <a:lnTo>
                    <a:pt x="4678" y="24976"/>
                  </a:lnTo>
                  <a:lnTo>
                    <a:pt x="5004" y="24325"/>
                  </a:lnTo>
                  <a:lnTo>
                    <a:pt x="5248" y="23674"/>
                  </a:lnTo>
                  <a:lnTo>
                    <a:pt x="5492" y="22983"/>
                  </a:lnTo>
                  <a:lnTo>
                    <a:pt x="5736" y="22251"/>
                  </a:lnTo>
                  <a:lnTo>
                    <a:pt x="5899" y="21559"/>
                  </a:lnTo>
                  <a:lnTo>
                    <a:pt x="6061" y="20868"/>
                  </a:lnTo>
                  <a:lnTo>
                    <a:pt x="6346" y="19403"/>
                  </a:lnTo>
                  <a:lnTo>
                    <a:pt x="6550" y="17980"/>
                  </a:lnTo>
                  <a:lnTo>
                    <a:pt x="6712" y="16190"/>
                  </a:lnTo>
                  <a:lnTo>
                    <a:pt x="6794" y="14400"/>
                  </a:lnTo>
                  <a:lnTo>
                    <a:pt x="6997" y="10780"/>
                  </a:lnTo>
                  <a:lnTo>
                    <a:pt x="7119" y="8868"/>
                  </a:lnTo>
                  <a:lnTo>
                    <a:pt x="7282" y="6916"/>
                  </a:lnTo>
                  <a:lnTo>
                    <a:pt x="7363" y="6021"/>
                  </a:lnTo>
                  <a:lnTo>
                    <a:pt x="7444" y="5126"/>
                  </a:lnTo>
                  <a:lnTo>
                    <a:pt x="7607" y="4231"/>
                  </a:lnTo>
                  <a:lnTo>
                    <a:pt x="7729" y="3784"/>
                  </a:lnTo>
                  <a:lnTo>
                    <a:pt x="7892" y="3336"/>
                  </a:lnTo>
                  <a:lnTo>
                    <a:pt x="8217" y="2563"/>
                  </a:lnTo>
                  <a:lnTo>
                    <a:pt x="8600" y="1903"/>
                  </a:lnTo>
                  <a:lnTo>
                    <a:pt x="8600" y="1903"/>
                  </a:lnTo>
                  <a:lnTo>
                    <a:pt x="12488" y="1628"/>
                  </a:lnTo>
                  <a:lnTo>
                    <a:pt x="16515" y="1424"/>
                  </a:lnTo>
                  <a:lnTo>
                    <a:pt x="20542" y="1221"/>
                  </a:lnTo>
                  <a:lnTo>
                    <a:pt x="24569" y="1018"/>
                  </a:lnTo>
                  <a:lnTo>
                    <a:pt x="32623" y="733"/>
                  </a:lnTo>
                  <a:lnTo>
                    <a:pt x="40717" y="570"/>
                  </a:lnTo>
                  <a:lnTo>
                    <a:pt x="49667" y="410"/>
                  </a:lnTo>
                  <a:close/>
                  <a:moveTo>
                    <a:pt x="49788" y="1"/>
                  </a:moveTo>
                  <a:lnTo>
                    <a:pt x="41287" y="123"/>
                  </a:lnTo>
                  <a:lnTo>
                    <a:pt x="32826" y="326"/>
                  </a:lnTo>
                  <a:lnTo>
                    <a:pt x="28596" y="489"/>
                  </a:lnTo>
                  <a:lnTo>
                    <a:pt x="24366" y="652"/>
                  </a:lnTo>
                  <a:lnTo>
                    <a:pt x="20095" y="814"/>
                  </a:lnTo>
                  <a:lnTo>
                    <a:pt x="15864" y="1058"/>
                  </a:lnTo>
                  <a:lnTo>
                    <a:pt x="11634" y="1302"/>
                  </a:lnTo>
                  <a:lnTo>
                    <a:pt x="9560" y="1424"/>
                  </a:lnTo>
                  <a:lnTo>
                    <a:pt x="9031" y="1465"/>
                  </a:lnTo>
                  <a:lnTo>
                    <a:pt x="8746" y="1465"/>
                  </a:lnTo>
                  <a:lnTo>
                    <a:pt x="8461" y="1506"/>
                  </a:lnTo>
                  <a:lnTo>
                    <a:pt x="8339" y="1587"/>
                  </a:lnTo>
                  <a:lnTo>
                    <a:pt x="8217" y="1750"/>
                  </a:lnTo>
                  <a:lnTo>
                    <a:pt x="8014" y="2075"/>
                  </a:lnTo>
                  <a:lnTo>
                    <a:pt x="7810" y="2482"/>
                  </a:lnTo>
                  <a:lnTo>
                    <a:pt x="7648" y="2889"/>
                  </a:lnTo>
                  <a:lnTo>
                    <a:pt x="7322" y="3743"/>
                  </a:lnTo>
                  <a:lnTo>
                    <a:pt x="7119" y="4597"/>
                  </a:lnTo>
                  <a:lnTo>
                    <a:pt x="6997" y="5492"/>
                  </a:lnTo>
                  <a:lnTo>
                    <a:pt x="6794" y="7607"/>
                  </a:lnTo>
                  <a:lnTo>
                    <a:pt x="6672" y="9722"/>
                  </a:lnTo>
                  <a:lnTo>
                    <a:pt x="6468" y="13709"/>
                  </a:lnTo>
                  <a:lnTo>
                    <a:pt x="6346" y="15702"/>
                  </a:lnTo>
                  <a:lnTo>
                    <a:pt x="6183" y="17654"/>
                  </a:lnTo>
                  <a:lnTo>
                    <a:pt x="5980" y="19281"/>
                  </a:lnTo>
                  <a:lnTo>
                    <a:pt x="5817" y="20054"/>
                  </a:lnTo>
                  <a:lnTo>
                    <a:pt x="5655" y="20868"/>
                  </a:lnTo>
                  <a:lnTo>
                    <a:pt x="5492" y="21640"/>
                  </a:lnTo>
                  <a:lnTo>
                    <a:pt x="5248" y="22413"/>
                  </a:lnTo>
                  <a:lnTo>
                    <a:pt x="5004" y="23186"/>
                  </a:lnTo>
                  <a:lnTo>
                    <a:pt x="4719" y="23918"/>
                  </a:lnTo>
                  <a:lnTo>
                    <a:pt x="4394" y="24651"/>
                  </a:lnTo>
                  <a:lnTo>
                    <a:pt x="4068" y="25342"/>
                  </a:lnTo>
                  <a:lnTo>
                    <a:pt x="3662" y="25993"/>
                  </a:lnTo>
                  <a:lnTo>
                    <a:pt x="3214" y="26644"/>
                  </a:lnTo>
                  <a:lnTo>
                    <a:pt x="2726" y="27254"/>
                  </a:lnTo>
                  <a:lnTo>
                    <a:pt x="2197" y="27864"/>
                  </a:lnTo>
                  <a:lnTo>
                    <a:pt x="1587" y="28393"/>
                  </a:lnTo>
                  <a:lnTo>
                    <a:pt x="977" y="28881"/>
                  </a:lnTo>
                  <a:lnTo>
                    <a:pt x="774" y="29125"/>
                  </a:lnTo>
                  <a:lnTo>
                    <a:pt x="529" y="29369"/>
                  </a:lnTo>
                  <a:lnTo>
                    <a:pt x="285" y="29654"/>
                  </a:lnTo>
                  <a:lnTo>
                    <a:pt x="123" y="29938"/>
                  </a:lnTo>
                  <a:lnTo>
                    <a:pt x="1" y="30264"/>
                  </a:lnTo>
                  <a:lnTo>
                    <a:pt x="1" y="30427"/>
                  </a:lnTo>
                  <a:lnTo>
                    <a:pt x="1" y="30589"/>
                  </a:lnTo>
                  <a:lnTo>
                    <a:pt x="1" y="30752"/>
                  </a:lnTo>
                  <a:lnTo>
                    <a:pt x="82" y="30915"/>
                  </a:lnTo>
                  <a:lnTo>
                    <a:pt x="163" y="31037"/>
                  </a:lnTo>
                  <a:lnTo>
                    <a:pt x="285" y="31199"/>
                  </a:lnTo>
                  <a:lnTo>
                    <a:pt x="448" y="31321"/>
                  </a:lnTo>
                  <a:lnTo>
                    <a:pt x="611" y="31403"/>
                  </a:lnTo>
                  <a:lnTo>
                    <a:pt x="814" y="31484"/>
                  </a:lnTo>
                  <a:lnTo>
                    <a:pt x="977" y="31484"/>
                  </a:lnTo>
                  <a:lnTo>
                    <a:pt x="1384" y="31525"/>
                  </a:lnTo>
                  <a:lnTo>
                    <a:pt x="1790" y="31525"/>
                  </a:lnTo>
                  <a:lnTo>
                    <a:pt x="2807" y="31484"/>
                  </a:lnTo>
                  <a:lnTo>
                    <a:pt x="3824" y="31403"/>
                  </a:lnTo>
                  <a:lnTo>
                    <a:pt x="4800" y="31321"/>
                  </a:lnTo>
                  <a:lnTo>
                    <a:pt x="5565" y="31199"/>
                  </a:lnTo>
                  <a:lnTo>
                    <a:pt x="5565" y="31199"/>
                  </a:lnTo>
                  <a:lnTo>
                    <a:pt x="5573" y="31240"/>
                  </a:lnTo>
                  <a:lnTo>
                    <a:pt x="5573" y="31850"/>
                  </a:lnTo>
                  <a:lnTo>
                    <a:pt x="5533" y="33640"/>
                  </a:lnTo>
                  <a:lnTo>
                    <a:pt x="5492" y="35186"/>
                  </a:lnTo>
                  <a:lnTo>
                    <a:pt x="5451" y="36731"/>
                  </a:lnTo>
                  <a:lnTo>
                    <a:pt x="5492" y="37504"/>
                  </a:lnTo>
                  <a:lnTo>
                    <a:pt x="5614" y="38236"/>
                  </a:lnTo>
                  <a:lnTo>
                    <a:pt x="5817" y="38928"/>
                  </a:lnTo>
                  <a:lnTo>
                    <a:pt x="6061" y="39619"/>
                  </a:lnTo>
                  <a:lnTo>
                    <a:pt x="6387" y="40270"/>
                  </a:lnTo>
                  <a:lnTo>
                    <a:pt x="6794" y="40921"/>
                  </a:lnTo>
                  <a:lnTo>
                    <a:pt x="7241" y="41490"/>
                  </a:lnTo>
                  <a:lnTo>
                    <a:pt x="7729" y="42060"/>
                  </a:lnTo>
                  <a:lnTo>
                    <a:pt x="8299" y="42548"/>
                  </a:lnTo>
                  <a:lnTo>
                    <a:pt x="8868" y="42995"/>
                  </a:lnTo>
                  <a:lnTo>
                    <a:pt x="9519" y="43362"/>
                  </a:lnTo>
                  <a:lnTo>
                    <a:pt x="10170" y="43728"/>
                  </a:lnTo>
                  <a:lnTo>
                    <a:pt x="10821" y="44012"/>
                  </a:lnTo>
                  <a:lnTo>
                    <a:pt x="11512" y="44256"/>
                  </a:lnTo>
                  <a:lnTo>
                    <a:pt x="12204" y="44500"/>
                  </a:lnTo>
                  <a:lnTo>
                    <a:pt x="12936" y="44663"/>
                  </a:lnTo>
                  <a:lnTo>
                    <a:pt x="13912" y="44826"/>
                  </a:lnTo>
                  <a:lnTo>
                    <a:pt x="14888" y="44948"/>
                  </a:lnTo>
                  <a:lnTo>
                    <a:pt x="15864" y="44989"/>
                  </a:lnTo>
                  <a:lnTo>
                    <a:pt x="16841" y="45029"/>
                  </a:lnTo>
                  <a:lnTo>
                    <a:pt x="17817" y="44989"/>
                  </a:lnTo>
                  <a:lnTo>
                    <a:pt x="18834" y="44948"/>
                  </a:lnTo>
                  <a:lnTo>
                    <a:pt x="20404" y="44850"/>
                  </a:lnTo>
                  <a:lnTo>
                    <a:pt x="20404" y="44850"/>
                  </a:lnTo>
                  <a:lnTo>
                    <a:pt x="20339" y="45111"/>
                  </a:lnTo>
                  <a:lnTo>
                    <a:pt x="20298" y="45395"/>
                  </a:lnTo>
                  <a:lnTo>
                    <a:pt x="20257" y="45924"/>
                  </a:lnTo>
                  <a:lnTo>
                    <a:pt x="20217" y="46453"/>
                  </a:lnTo>
                  <a:lnTo>
                    <a:pt x="20217" y="47551"/>
                  </a:lnTo>
                  <a:lnTo>
                    <a:pt x="20217" y="50154"/>
                  </a:lnTo>
                  <a:lnTo>
                    <a:pt x="20298" y="52758"/>
                  </a:lnTo>
                  <a:lnTo>
                    <a:pt x="20379" y="54263"/>
                  </a:lnTo>
                  <a:lnTo>
                    <a:pt x="20420" y="54344"/>
                  </a:lnTo>
                  <a:lnTo>
                    <a:pt x="20461" y="54385"/>
                  </a:lnTo>
                  <a:lnTo>
                    <a:pt x="20501" y="54425"/>
                  </a:lnTo>
                  <a:lnTo>
                    <a:pt x="20583" y="54466"/>
                  </a:lnTo>
                  <a:lnTo>
                    <a:pt x="31362" y="54019"/>
                  </a:lnTo>
                  <a:lnTo>
                    <a:pt x="42182" y="53571"/>
                  </a:lnTo>
                  <a:lnTo>
                    <a:pt x="48283" y="53327"/>
                  </a:lnTo>
                  <a:lnTo>
                    <a:pt x="48365" y="53327"/>
                  </a:lnTo>
                  <a:lnTo>
                    <a:pt x="48405" y="53286"/>
                  </a:lnTo>
                  <a:lnTo>
                    <a:pt x="48446" y="53205"/>
                  </a:lnTo>
                  <a:lnTo>
                    <a:pt x="48487" y="53124"/>
                  </a:lnTo>
                  <a:lnTo>
                    <a:pt x="48405" y="50317"/>
                  </a:lnTo>
                  <a:lnTo>
                    <a:pt x="48405" y="47510"/>
                  </a:lnTo>
                  <a:lnTo>
                    <a:pt x="48487" y="44704"/>
                  </a:lnTo>
                  <a:lnTo>
                    <a:pt x="48649" y="41897"/>
                  </a:lnTo>
                  <a:lnTo>
                    <a:pt x="48853" y="39294"/>
                  </a:lnTo>
                  <a:lnTo>
                    <a:pt x="49097" y="36691"/>
                  </a:lnTo>
                  <a:lnTo>
                    <a:pt x="49382" y="34087"/>
                  </a:lnTo>
                  <a:lnTo>
                    <a:pt x="49544" y="32826"/>
                  </a:lnTo>
                  <a:lnTo>
                    <a:pt x="49748" y="31525"/>
                  </a:lnTo>
                  <a:lnTo>
                    <a:pt x="49992" y="30304"/>
                  </a:lnTo>
                  <a:lnTo>
                    <a:pt x="50236" y="29044"/>
                  </a:lnTo>
                  <a:lnTo>
                    <a:pt x="50561" y="27823"/>
                  </a:lnTo>
                  <a:lnTo>
                    <a:pt x="50927" y="26644"/>
                  </a:lnTo>
                  <a:lnTo>
                    <a:pt x="51700" y="24203"/>
                  </a:lnTo>
                  <a:lnTo>
                    <a:pt x="52025" y="22983"/>
                  </a:lnTo>
                  <a:lnTo>
                    <a:pt x="52351" y="21763"/>
                  </a:lnTo>
                  <a:lnTo>
                    <a:pt x="52595" y="20502"/>
                  </a:lnTo>
                  <a:lnTo>
                    <a:pt x="52839" y="19200"/>
                  </a:lnTo>
                  <a:lnTo>
                    <a:pt x="53002" y="17939"/>
                  </a:lnTo>
                  <a:lnTo>
                    <a:pt x="53083" y="16637"/>
                  </a:lnTo>
                  <a:lnTo>
                    <a:pt x="53124" y="15336"/>
                  </a:lnTo>
                  <a:lnTo>
                    <a:pt x="53124" y="14034"/>
                  </a:lnTo>
                  <a:lnTo>
                    <a:pt x="53083" y="12773"/>
                  </a:lnTo>
                  <a:lnTo>
                    <a:pt x="53002" y="11471"/>
                  </a:lnTo>
                  <a:lnTo>
                    <a:pt x="52839" y="10129"/>
                  </a:lnTo>
                  <a:lnTo>
                    <a:pt x="52676" y="8828"/>
                  </a:lnTo>
                  <a:lnTo>
                    <a:pt x="52432" y="7526"/>
                  </a:lnTo>
                  <a:lnTo>
                    <a:pt x="52147" y="6224"/>
                  </a:lnTo>
                  <a:lnTo>
                    <a:pt x="51822" y="4963"/>
                  </a:lnTo>
                  <a:lnTo>
                    <a:pt x="51456" y="3702"/>
                  </a:lnTo>
                  <a:lnTo>
                    <a:pt x="51049" y="2441"/>
                  </a:lnTo>
                  <a:lnTo>
                    <a:pt x="50520" y="1262"/>
                  </a:lnTo>
                  <a:lnTo>
                    <a:pt x="50276" y="652"/>
                  </a:lnTo>
                  <a:lnTo>
                    <a:pt x="49992" y="189"/>
                  </a:lnTo>
                  <a:lnTo>
                    <a:pt x="49992" y="123"/>
                  </a:lnTo>
                  <a:lnTo>
                    <a:pt x="49951" y="82"/>
                  </a:lnTo>
                  <a:lnTo>
                    <a:pt x="49924" y="69"/>
                  </a:lnTo>
                  <a:lnTo>
                    <a:pt x="49910" y="41"/>
                  </a:lnTo>
                  <a:lnTo>
                    <a:pt x="49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4891745" y="1063265"/>
              <a:ext cx="454189" cy="517472"/>
            </a:xfrm>
            <a:custGeom>
              <a:avLst/>
              <a:gdLst/>
              <a:ahLst/>
              <a:cxnLst/>
              <a:rect l="l" t="t" r="r" b="b"/>
              <a:pathLst>
                <a:path w="9926" h="11309" extrusionOk="0">
                  <a:moveTo>
                    <a:pt x="5410" y="1"/>
                  </a:moveTo>
                  <a:lnTo>
                    <a:pt x="4841" y="41"/>
                  </a:lnTo>
                  <a:lnTo>
                    <a:pt x="4271" y="123"/>
                  </a:lnTo>
                  <a:lnTo>
                    <a:pt x="3783" y="285"/>
                  </a:lnTo>
                  <a:lnTo>
                    <a:pt x="3539" y="407"/>
                  </a:lnTo>
                  <a:lnTo>
                    <a:pt x="3336" y="529"/>
                  </a:lnTo>
                  <a:lnTo>
                    <a:pt x="3214" y="651"/>
                  </a:lnTo>
                  <a:lnTo>
                    <a:pt x="3092" y="773"/>
                  </a:lnTo>
                  <a:lnTo>
                    <a:pt x="2848" y="1099"/>
                  </a:lnTo>
                  <a:lnTo>
                    <a:pt x="2522" y="1790"/>
                  </a:lnTo>
                  <a:lnTo>
                    <a:pt x="2115" y="2604"/>
                  </a:lnTo>
                  <a:lnTo>
                    <a:pt x="1790" y="3417"/>
                  </a:lnTo>
                  <a:lnTo>
                    <a:pt x="1668" y="3295"/>
                  </a:lnTo>
                  <a:lnTo>
                    <a:pt x="1505" y="3173"/>
                  </a:lnTo>
                  <a:lnTo>
                    <a:pt x="1342" y="3092"/>
                  </a:lnTo>
                  <a:lnTo>
                    <a:pt x="1180" y="3051"/>
                  </a:lnTo>
                  <a:lnTo>
                    <a:pt x="1017" y="3011"/>
                  </a:lnTo>
                  <a:lnTo>
                    <a:pt x="854" y="3051"/>
                  </a:lnTo>
                  <a:lnTo>
                    <a:pt x="651" y="3051"/>
                  </a:lnTo>
                  <a:lnTo>
                    <a:pt x="488" y="3133"/>
                  </a:lnTo>
                  <a:lnTo>
                    <a:pt x="366" y="3255"/>
                  </a:lnTo>
                  <a:lnTo>
                    <a:pt x="244" y="3377"/>
                  </a:lnTo>
                  <a:lnTo>
                    <a:pt x="122" y="3499"/>
                  </a:lnTo>
                  <a:lnTo>
                    <a:pt x="41" y="3661"/>
                  </a:lnTo>
                  <a:lnTo>
                    <a:pt x="0" y="3824"/>
                  </a:lnTo>
                  <a:lnTo>
                    <a:pt x="0" y="4027"/>
                  </a:lnTo>
                  <a:lnTo>
                    <a:pt x="0" y="4190"/>
                  </a:lnTo>
                  <a:lnTo>
                    <a:pt x="41" y="4353"/>
                  </a:lnTo>
                  <a:lnTo>
                    <a:pt x="122" y="4516"/>
                  </a:lnTo>
                  <a:lnTo>
                    <a:pt x="244" y="4678"/>
                  </a:lnTo>
                  <a:lnTo>
                    <a:pt x="366" y="4800"/>
                  </a:lnTo>
                  <a:lnTo>
                    <a:pt x="529" y="4882"/>
                  </a:lnTo>
                  <a:lnTo>
                    <a:pt x="692" y="4963"/>
                  </a:lnTo>
                  <a:lnTo>
                    <a:pt x="854" y="5004"/>
                  </a:lnTo>
                  <a:lnTo>
                    <a:pt x="1017" y="5004"/>
                  </a:lnTo>
                  <a:lnTo>
                    <a:pt x="1180" y="4963"/>
                  </a:lnTo>
                  <a:lnTo>
                    <a:pt x="1139" y="5004"/>
                  </a:lnTo>
                  <a:lnTo>
                    <a:pt x="1098" y="5126"/>
                  </a:lnTo>
                  <a:lnTo>
                    <a:pt x="976" y="5410"/>
                  </a:lnTo>
                  <a:lnTo>
                    <a:pt x="773" y="5899"/>
                  </a:lnTo>
                  <a:lnTo>
                    <a:pt x="610" y="6305"/>
                  </a:lnTo>
                  <a:lnTo>
                    <a:pt x="448" y="6753"/>
                  </a:lnTo>
                  <a:lnTo>
                    <a:pt x="285" y="7282"/>
                  </a:lnTo>
                  <a:lnTo>
                    <a:pt x="163" y="7770"/>
                  </a:lnTo>
                  <a:lnTo>
                    <a:pt x="41" y="8298"/>
                  </a:lnTo>
                  <a:lnTo>
                    <a:pt x="41" y="8827"/>
                  </a:lnTo>
                  <a:lnTo>
                    <a:pt x="41" y="9153"/>
                  </a:lnTo>
                  <a:lnTo>
                    <a:pt x="122" y="9437"/>
                  </a:lnTo>
                  <a:lnTo>
                    <a:pt x="204" y="9722"/>
                  </a:lnTo>
                  <a:lnTo>
                    <a:pt x="285" y="10007"/>
                  </a:lnTo>
                  <a:lnTo>
                    <a:pt x="448" y="10251"/>
                  </a:lnTo>
                  <a:lnTo>
                    <a:pt x="570" y="10495"/>
                  </a:lnTo>
                  <a:lnTo>
                    <a:pt x="773" y="10698"/>
                  </a:lnTo>
                  <a:lnTo>
                    <a:pt x="976" y="10902"/>
                  </a:lnTo>
                  <a:lnTo>
                    <a:pt x="1261" y="11064"/>
                  </a:lnTo>
                  <a:lnTo>
                    <a:pt x="1505" y="11186"/>
                  </a:lnTo>
                  <a:lnTo>
                    <a:pt x="1790" y="11268"/>
                  </a:lnTo>
                  <a:lnTo>
                    <a:pt x="2075" y="11308"/>
                  </a:lnTo>
                  <a:lnTo>
                    <a:pt x="2359" y="11308"/>
                  </a:lnTo>
                  <a:lnTo>
                    <a:pt x="2644" y="11268"/>
                  </a:lnTo>
                  <a:lnTo>
                    <a:pt x="2929" y="11186"/>
                  </a:lnTo>
                  <a:lnTo>
                    <a:pt x="3173" y="11024"/>
                  </a:lnTo>
                  <a:lnTo>
                    <a:pt x="3458" y="10780"/>
                  </a:lnTo>
                  <a:lnTo>
                    <a:pt x="3661" y="10495"/>
                  </a:lnTo>
                  <a:lnTo>
                    <a:pt x="3824" y="10210"/>
                  </a:lnTo>
                  <a:lnTo>
                    <a:pt x="3986" y="9844"/>
                  </a:lnTo>
                  <a:lnTo>
                    <a:pt x="4190" y="9153"/>
                  </a:lnTo>
                  <a:lnTo>
                    <a:pt x="4312" y="8827"/>
                  </a:lnTo>
                  <a:lnTo>
                    <a:pt x="4475" y="8502"/>
                  </a:lnTo>
                  <a:lnTo>
                    <a:pt x="4515" y="8583"/>
                  </a:lnTo>
                  <a:lnTo>
                    <a:pt x="4678" y="8665"/>
                  </a:lnTo>
                  <a:lnTo>
                    <a:pt x="5207" y="8949"/>
                  </a:lnTo>
                  <a:lnTo>
                    <a:pt x="6061" y="9315"/>
                  </a:lnTo>
                  <a:lnTo>
                    <a:pt x="6508" y="9397"/>
                  </a:lnTo>
                  <a:lnTo>
                    <a:pt x="6956" y="9397"/>
                  </a:lnTo>
                  <a:lnTo>
                    <a:pt x="7200" y="9356"/>
                  </a:lnTo>
                  <a:lnTo>
                    <a:pt x="7403" y="9275"/>
                  </a:lnTo>
                  <a:lnTo>
                    <a:pt x="7607" y="9193"/>
                  </a:lnTo>
                  <a:lnTo>
                    <a:pt x="7810" y="9071"/>
                  </a:lnTo>
                  <a:lnTo>
                    <a:pt x="7973" y="8949"/>
                  </a:lnTo>
                  <a:lnTo>
                    <a:pt x="8135" y="8787"/>
                  </a:lnTo>
                  <a:lnTo>
                    <a:pt x="8420" y="8380"/>
                  </a:lnTo>
                  <a:lnTo>
                    <a:pt x="8624" y="7932"/>
                  </a:lnTo>
                  <a:lnTo>
                    <a:pt x="8786" y="7485"/>
                  </a:lnTo>
                  <a:lnTo>
                    <a:pt x="9274" y="5939"/>
                  </a:lnTo>
                  <a:lnTo>
                    <a:pt x="9681" y="4353"/>
                  </a:lnTo>
                  <a:lnTo>
                    <a:pt x="9844" y="3621"/>
                  </a:lnTo>
                  <a:lnTo>
                    <a:pt x="9884" y="3255"/>
                  </a:lnTo>
                  <a:lnTo>
                    <a:pt x="9925" y="2848"/>
                  </a:lnTo>
                  <a:lnTo>
                    <a:pt x="9884" y="2482"/>
                  </a:lnTo>
                  <a:lnTo>
                    <a:pt x="9844" y="2156"/>
                  </a:lnTo>
                  <a:lnTo>
                    <a:pt x="9762" y="1790"/>
                  </a:lnTo>
                  <a:lnTo>
                    <a:pt x="9600" y="1465"/>
                  </a:lnTo>
                  <a:lnTo>
                    <a:pt x="9437" y="1221"/>
                  </a:lnTo>
                  <a:lnTo>
                    <a:pt x="9234" y="977"/>
                  </a:lnTo>
                  <a:lnTo>
                    <a:pt x="9030" y="773"/>
                  </a:lnTo>
                  <a:lnTo>
                    <a:pt x="8746" y="611"/>
                  </a:lnTo>
                  <a:lnTo>
                    <a:pt x="8501" y="448"/>
                  </a:lnTo>
                  <a:lnTo>
                    <a:pt x="8217" y="326"/>
                  </a:lnTo>
                  <a:lnTo>
                    <a:pt x="7932" y="245"/>
                  </a:lnTo>
                  <a:lnTo>
                    <a:pt x="7607" y="163"/>
                  </a:lnTo>
                  <a:lnTo>
                    <a:pt x="7119" y="82"/>
                  </a:lnTo>
                  <a:lnTo>
                    <a:pt x="6590" y="41"/>
                  </a:lnTo>
                  <a:lnTo>
                    <a:pt x="60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4882410" y="1052100"/>
              <a:ext cx="472812" cy="537925"/>
            </a:xfrm>
            <a:custGeom>
              <a:avLst/>
              <a:gdLst/>
              <a:ahLst/>
              <a:cxnLst/>
              <a:rect l="l" t="t" r="r" b="b"/>
              <a:pathLst>
                <a:path w="10333" h="11756" extrusionOk="0">
                  <a:moveTo>
                    <a:pt x="6021" y="407"/>
                  </a:moveTo>
                  <a:lnTo>
                    <a:pt x="6916" y="489"/>
                  </a:lnTo>
                  <a:lnTo>
                    <a:pt x="7770" y="611"/>
                  </a:lnTo>
                  <a:lnTo>
                    <a:pt x="8136" y="692"/>
                  </a:lnTo>
                  <a:lnTo>
                    <a:pt x="8461" y="814"/>
                  </a:lnTo>
                  <a:lnTo>
                    <a:pt x="8787" y="977"/>
                  </a:lnTo>
                  <a:lnTo>
                    <a:pt x="9072" y="1180"/>
                  </a:lnTo>
                  <a:lnTo>
                    <a:pt x="9316" y="1383"/>
                  </a:lnTo>
                  <a:lnTo>
                    <a:pt x="9560" y="1668"/>
                  </a:lnTo>
                  <a:lnTo>
                    <a:pt x="9722" y="1953"/>
                  </a:lnTo>
                  <a:lnTo>
                    <a:pt x="9844" y="2319"/>
                  </a:lnTo>
                  <a:lnTo>
                    <a:pt x="9926" y="2685"/>
                  </a:lnTo>
                  <a:lnTo>
                    <a:pt x="9926" y="3092"/>
                  </a:lnTo>
                  <a:lnTo>
                    <a:pt x="9885" y="3499"/>
                  </a:lnTo>
                  <a:lnTo>
                    <a:pt x="9844" y="3905"/>
                  </a:lnTo>
                  <a:lnTo>
                    <a:pt x="9682" y="4678"/>
                  </a:lnTo>
                  <a:lnTo>
                    <a:pt x="9478" y="5410"/>
                  </a:lnTo>
                  <a:lnTo>
                    <a:pt x="8950" y="7119"/>
                  </a:lnTo>
                  <a:lnTo>
                    <a:pt x="8705" y="7851"/>
                  </a:lnTo>
                  <a:lnTo>
                    <a:pt x="8583" y="8217"/>
                  </a:lnTo>
                  <a:lnTo>
                    <a:pt x="8421" y="8542"/>
                  </a:lnTo>
                  <a:lnTo>
                    <a:pt x="8217" y="8868"/>
                  </a:lnTo>
                  <a:lnTo>
                    <a:pt x="7973" y="9112"/>
                  </a:lnTo>
                  <a:lnTo>
                    <a:pt x="7648" y="9275"/>
                  </a:lnTo>
                  <a:lnTo>
                    <a:pt x="7323" y="9397"/>
                  </a:lnTo>
                  <a:lnTo>
                    <a:pt x="7038" y="9437"/>
                  </a:lnTo>
                  <a:lnTo>
                    <a:pt x="6753" y="9437"/>
                  </a:lnTo>
                  <a:lnTo>
                    <a:pt x="6509" y="9397"/>
                  </a:lnTo>
                  <a:lnTo>
                    <a:pt x="6224" y="9315"/>
                  </a:lnTo>
                  <a:lnTo>
                    <a:pt x="5451" y="8990"/>
                  </a:lnTo>
                  <a:lnTo>
                    <a:pt x="5004" y="8746"/>
                  </a:lnTo>
                  <a:lnTo>
                    <a:pt x="4882" y="8664"/>
                  </a:lnTo>
                  <a:lnTo>
                    <a:pt x="4841" y="8624"/>
                  </a:lnTo>
                  <a:lnTo>
                    <a:pt x="4841" y="8624"/>
                  </a:lnTo>
                  <a:lnTo>
                    <a:pt x="4841" y="8624"/>
                  </a:lnTo>
                  <a:lnTo>
                    <a:pt x="4719" y="8583"/>
                  </a:lnTo>
                  <a:lnTo>
                    <a:pt x="4557" y="8583"/>
                  </a:lnTo>
                  <a:lnTo>
                    <a:pt x="4516" y="8664"/>
                  </a:lnTo>
                  <a:lnTo>
                    <a:pt x="4478" y="8747"/>
                  </a:lnTo>
                  <a:lnTo>
                    <a:pt x="4475" y="8746"/>
                  </a:lnTo>
                  <a:lnTo>
                    <a:pt x="4475" y="8754"/>
                  </a:lnTo>
                  <a:lnTo>
                    <a:pt x="4312" y="9112"/>
                  </a:lnTo>
                  <a:lnTo>
                    <a:pt x="4150" y="9600"/>
                  </a:lnTo>
                  <a:lnTo>
                    <a:pt x="3987" y="10047"/>
                  </a:lnTo>
                  <a:lnTo>
                    <a:pt x="3784" y="10495"/>
                  </a:lnTo>
                  <a:lnTo>
                    <a:pt x="3621" y="10739"/>
                  </a:lnTo>
                  <a:lnTo>
                    <a:pt x="3458" y="10942"/>
                  </a:lnTo>
                  <a:lnTo>
                    <a:pt x="3255" y="11105"/>
                  </a:lnTo>
                  <a:lnTo>
                    <a:pt x="3011" y="11227"/>
                  </a:lnTo>
                  <a:lnTo>
                    <a:pt x="2767" y="11308"/>
                  </a:lnTo>
                  <a:lnTo>
                    <a:pt x="2523" y="11349"/>
                  </a:lnTo>
                  <a:lnTo>
                    <a:pt x="2238" y="11349"/>
                  </a:lnTo>
                  <a:lnTo>
                    <a:pt x="1994" y="11308"/>
                  </a:lnTo>
                  <a:lnTo>
                    <a:pt x="1709" y="11227"/>
                  </a:lnTo>
                  <a:lnTo>
                    <a:pt x="1465" y="11064"/>
                  </a:lnTo>
                  <a:lnTo>
                    <a:pt x="1221" y="10902"/>
                  </a:lnTo>
                  <a:lnTo>
                    <a:pt x="1058" y="10698"/>
                  </a:lnTo>
                  <a:lnTo>
                    <a:pt x="855" y="10495"/>
                  </a:lnTo>
                  <a:lnTo>
                    <a:pt x="733" y="10251"/>
                  </a:lnTo>
                  <a:lnTo>
                    <a:pt x="611" y="9966"/>
                  </a:lnTo>
                  <a:lnTo>
                    <a:pt x="530" y="9722"/>
                  </a:lnTo>
                  <a:lnTo>
                    <a:pt x="448" y="9397"/>
                  </a:lnTo>
                  <a:lnTo>
                    <a:pt x="448" y="9071"/>
                  </a:lnTo>
                  <a:lnTo>
                    <a:pt x="448" y="8746"/>
                  </a:lnTo>
                  <a:lnTo>
                    <a:pt x="489" y="8461"/>
                  </a:lnTo>
                  <a:lnTo>
                    <a:pt x="611" y="7851"/>
                  </a:lnTo>
                  <a:lnTo>
                    <a:pt x="814" y="7200"/>
                  </a:lnTo>
                  <a:lnTo>
                    <a:pt x="1018" y="6631"/>
                  </a:lnTo>
                  <a:lnTo>
                    <a:pt x="1221" y="6061"/>
                  </a:lnTo>
                  <a:lnTo>
                    <a:pt x="1343" y="5695"/>
                  </a:lnTo>
                  <a:lnTo>
                    <a:pt x="1424" y="5492"/>
                  </a:lnTo>
                  <a:lnTo>
                    <a:pt x="1506" y="5410"/>
                  </a:lnTo>
                  <a:lnTo>
                    <a:pt x="1587" y="5329"/>
                  </a:lnTo>
                  <a:lnTo>
                    <a:pt x="1587" y="5288"/>
                  </a:lnTo>
                  <a:lnTo>
                    <a:pt x="1587" y="5207"/>
                  </a:lnTo>
                  <a:lnTo>
                    <a:pt x="1587" y="5166"/>
                  </a:lnTo>
                  <a:lnTo>
                    <a:pt x="1506" y="5044"/>
                  </a:lnTo>
                  <a:lnTo>
                    <a:pt x="1140" y="5044"/>
                  </a:lnTo>
                  <a:lnTo>
                    <a:pt x="936" y="5004"/>
                  </a:lnTo>
                  <a:lnTo>
                    <a:pt x="733" y="4882"/>
                  </a:lnTo>
                  <a:lnTo>
                    <a:pt x="570" y="4760"/>
                  </a:lnTo>
                  <a:lnTo>
                    <a:pt x="489" y="4597"/>
                  </a:lnTo>
                  <a:lnTo>
                    <a:pt x="408" y="4394"/>
                  </a:lnTo>
                  <a:lnTo>
                    <a:pt x="408" y="4190"/>
                  </a:lnTo>
                  <a:lnTo>
                    <a:pt x="448" y="3946"/>
                  </a:lnTo>
                  <a:lnTo>
                    <a:pt x="570" y="3743"/>
                  </a:lnTo>
                  <a:lnTo>
                    <a:pt x="733" y="3621"/>
                  </a:lnTo>
                  <a:lnTo>
                    <a:pt x="896" y="3539"/>
                  </a:lnTo>
                  <a:lnTo>
                    <a:pt x="1099" y="3499"/>
                  </a:lnTo>
                  <a:lnTo>
                    <a:pt x="1302" y="3499"/>
                  </a:lnTo>
                  <a:lnTo>
                    <a:pt x="1506" y="3539"/>
                  </a:lnTo>
                  <a:lnTo>
                    <a:pt x="1669" y="3661"/>
                  </a:lnTo>
                  <a:lnTo>
                    <a:pt x="1831" y="3824"/>
                  </a:lnTo>
                  <a:lnTo>
                    <a:pt x="1913" y="3865"/>
                  </a:lnTo>
                  <a:lnTo>
                    <a:pt x="2035" y="3865"/>
                  </a:lnTo>
                  <a:lnTo>
                    <a:pt x="2116" y="3824"/>
                  </a:lnTo>
                  <a:lnTo>
                    <a:pt x="2157" y="3743"/>
                  </a:lnTo>
                  <a:lnTo>
                    <a:pt x="2360" y="3214"/>
                  </a:lnTo>
                  <a:lnTo>
                    <a:pt x="2604" y="2726"/>
                  </a:lnTo>
                  <a:lnTo>
                    <a:pt x="3092" y="1750"/>
                  </a:lnTo>
                  <a:lnTo>
                    <a:pt x="3296" y="1343"/>
                  </a:lnTo>
                  <a:lnTo>
                    <a:pt x="3418" y="1180"/>
                  </a:lnTo>
                  <a:lnTo>
                    <a:pt x="3580" y="1017"/>
                  </a:lnTo>
                  <a:lnTo>
                    <a:pt x="3743" y="895"/>
                  </a:lnTo>
                  <a:lnTo>
                    <a:pt x="3906" y="773"/>
                  </a:lnTo>
                  <a:lnTo>
                    <a:pt x="4312" y="651"/>
                  </a:lnTo>
                  <a:lnTo>
                    <a:pt x="4719" y="529"/>
                  </a:lnTo>
                  <a:lnTo>
                    <a:pt x="5167" y="448"/>
                  </a:lnTo>
                  <a:lnTo>
                    <a:pt x="5614" y="407"/>
                  </a:lnTo>
                  <a:close/>
                  <a:moveTo>
                    <a:pt x="5980" y="0"/>
                  </a:moveTo>
                  <a:lnTo>
                    <a:pt x="5492" y="41"/>
                  </a:lnTo>
                  <a:lnTo>
                    <a:pt x="5004" y="82"/>
                  </a:lnTo>
                  <a:lnTo>
                    <a:pt x="4516" y="163"/>
                  </a:lnTo>
                  <a:lnTo>
                    <a:pt x="4068" y="285"/>
                  </a:lnTo>
                  <a:lnTo>
                    <a:pt x="3702" y="448"/>
                  </a:lnTo>
                  <a:lnTo>
                    <a:pt x="3499" y="570"/>
                  </a:lnTo>
                  <a:lnTo>
                    <a:pt x="3336" y="692"/>
                  </a:lnTo>
                  <a:lnTo>
                    <a:pt x="3174" y="855"/>
                  </a:lnTo>
                  <a:lnTo>
                    <a:pt x="3052" y="1017"/>
                  </a:lnTo>
                  <a:lnTo>
                    <a:pt x="2807" y="1465"/>
                  </a:lnTo>
                  <a:lnTo>
                    <a:pt x="2238" y="2522"/>
                  </a:lnTo>
                  <a:lnTo>
                    <a:pt x="1994" y="3051"/>
                  </a:lnTo>
                  <a:lnTo>
                    <a:pt x="1898" y="3321"/>
                  </a:lnTo>
                  <a:lnTo>
                    <a:pt x="1872" y="3295"/>
                  </a:lnTo>
                  <a:lnTo>
                    <a:pt x="1587" y="3133"/>
                  </a:lnTo>
                  <a:lnTo>
                    <a:pt x="1302" y="3092"/>
                  </a:lnTo>
                  <a:lnTo>
                    <a:pt x="977" y="3092"/>
                  </a:lnTo>
                  <a:lnTo>
                    <a:pt x="692" y="3173"/>
                  </a:lnTo>
                  <a:lnTo>
                    <a:pt x="448" y="3336"/>
                  </a:lnTo>
                  <a:lnTo>
                    <a:pt x="204" y="3580"/>
                  </a:lnTo>
                  <a:lnTo>
                    <a:pt x="82" y="3865"/>
                  </a:lnTo>
                  <a:lnTo>
                    <a:pt x="1" y="4027"/>
                  </a:lnTo>
                  <a:lnTo>
                    <a:pt x="1" y="4190"/>
                  </a:lnTo>
                  <a:lnTo>
                    <a:pt x="1" y="4516"/>
                  </a:lnTo>
                  <a:lnTo>
                    <a:pt x="123" y="4800"/>
                  </a:lnTo>
                  <a:lnTo>
                    <a:pt x="286" y="5044"/>
                  </a:lnTo>
                  <a:lnTo>
                    <a:pt x="530" y="5248"/>
                  </a:lnTo>
                  <a:lnTo>
                    <a:pt x="814" y="5370"/>
                  </a:lnTo>
                  <a:lnTo>
                    <a:pt x="1027" y="5423"/>
                  </a:lnTo>
                  <a:lnTo>
                    <a:pt x="1027" y="5423"/>
                  </a:lnTo>
                  <a:lnTo>
                    <a:pt x="936" y="5695"/>
                  </a:lnTo>
                  <a:lnTo>
                    <a:pt x="733" y="6224"/>
                  </a:lnTo>
                  <a:lnTo>
                    <a:pt x="530" y="6712"/>
                  </a:lnTo>
                  <a:lnTo>
                    <a:pt x="326" y="7404"/>
                  </a:lnTo>
                  <a:lnTo>
                    <a:pt x="123" y="8136"/>
                  </a:lnTo>
                  <a:lnTo>
                    <a:pt x="82" y="8502"/>
                  </a:lnTo>
                  <a:lnTo>
                    <a:pt x="41" y="8868"/>
                  </a:lnTo>
                  <a:lnTo>
                    <a:pt x="41" y="9234"/>
                  </a:lnTo>
                  <a:lnTo>
                    <a:pt x="82" y="9600"/>
                  </a:lnTo>
                  <a:lnTo>
                    <a:pt x="164" y="9885"/>
                  </a:lnTo>
                  <a:lnTo>
                    <a:pt x="286" y="10210"/>
                  </a:lnTo>
                  <a:lnTo>
                    <a:pt x="408" y="10495"/>
                  </a:lnTo>
                  <a:lnTo>
                    <a:pt x="570" y="10739"/>
                  </a:lnTo>
                  <a:lnTo>
                    <a:pt x="774" y="11024"/>
                  </a:lnTo>
                  <a:lnTo>
                    <a:pt x="977" y="11227"/>
                  </a:lnTo>
                  <a:lnTo>
                    <a:pt x="1221" y="11430"/>
                  </a:lnTo>
                  <a:lnTo>
                    <a:pt x="1506" y="11552"/>
                  </a:lnTo>
                  <a:lnTo>
                    <a:pt x="1791" y="11675"/>
                  </a:lnTo>
                  <a:lnTo>
                    <a:pt x="2075" y="11756"/>
                  </a:lnTo>
                  <a:lnTo>
                    <a:pt x="2685" y="11756"/>
                  </a:lnTo>
                  <a:lnTo>
                    <a:pt x="2970" y="11675"/>
                  </a:lnTo>
                  <a:lnTo>
                    <a:pt x="3255" y="11593"/>
                  </a:lnTo>
                  <a:lnTo>
                    <a:pt x="3499" y="11430"/>
                  </a:lnTo>
                  <a:lnTo>
                    <a:pt x="3743" y="11227"/>
                  </a:lnTo>
                  <a:lnTo>
                    <a:pt x="3946" y="10983"/>
                  </a:lnTo>
                  <a:lnTo>
                    <a:pt x="4109" y="10698"/>
                  </a:lnTo>
                  <a:lnTo>
                    <a:pt x="4272" y="10414"/>
                  </a:lnTo>
                  <a:lnTo>
                    <a:pt x="4394" y="10088"/>
                  </a:lnTo>
                  <a:lnTo>
                    <a:pt x="4597" y="9478"/>
                  </a:lnTo>
                  <a:lnTo>
                    <a:pt x="4760" y="9071"/>
                  </a:lnTo>
                  <a:lnTo>
                    <a:pt x="4760" y="9071"/>
                  </a:lnTo>
                  <a:lnTo>
                    <a:pt x="5004" y="9193"/>
                  </a:lnTo>
                  <a:lnTo>
                    <a:pt x="5899" y="9600"/>
                  </a:lnTo>
                  <a:lnTo>
                    <a:pt x="6184" y="9722"/>
                  </a:lnTo>
                  <a:lnTo>
                    <a:pt x="6509" y="9803"/>
                  </a:lnTo>
                  <a:lnTo>
                    <a:pt x="6834" y="9844"/>
                  </a:lnTo>
                  <a:lnTo>
                    <a:pt x="7119" y="9844"/>
                  </a:lnTo>
                  <a:lnTo>
                    <a:pt x="7445" y="9803"/>
                  </a:lnTo>
                  <a:lnTo>
                    <a:pt x="7729" y="9681"/>
                  </a:lnTo>
                  <a:lnTo>
                    <a:pt x="8014" y="9559"/>
                  </a:lnTo>
                  <a:lnTo>
                    <a:pt x="8299" y="9356"/>
                  </a:lnTo>
                  <a:lnTo>
                    <a:pt x="8543" y="9071"/>
                  </a:lnTo>
                  <a:lnTo>
                    <a:pt x="8787" y="8746"/>
                  </a:lnTo>
                  <a:lnTo>
                    <a:pt x="8950" y="8380"/>
                  </a:lnTo>
                  <a:lnTo>
                    <a:pt x="9072" y="8014"/>
                  </a:lnTo>
                  <a:lnTo>
                    <a:pt x="9397" y="7078"/>
                  </a:lnTo>
                  <a:lnTo>
                    <a:pt x="9682" y="6143"/>
                  </a:lnTo>
                  <a:lnTo>
                    <a:pt x="9926" y="5166"/>
                  </a:lnTo>
                  <a:lnTo>
                    <a:pt x="10170" y="4190"/>
                  </a:lnTo>
                  <a:lnTo>
                    <a:pt x="10251" y="3783"/>
                  </a:lnTo>
                  <a:lnTo>
                    <a:pt x="10292" y="3336"/>
                  </a:lnTo>
                  <a:lnTo>
                    <a:pt x="10333" y="2929"/>
                  </a:lnTo>
                  <a:lnTo>
                    <a:pt x="10292" y="2482"/>
                  </a:lnTo>
                  <a:lnTo>
                    <a:pt x="10170" y="2034"/>
                  </a:lnTo>
                  <a:lnTo>
                    <a:pt x="10007" y="1628"/>
                  </a:lnTo>
                  <a:lnTo>
                    <a:pt x="9763" y="1302"/>
                  </a:lnTo>
                  <a:lnTo>
                    <a:pt x="9438" y="977"/>
                  </a:lnTo>
                  <a:lnTo>
                    <a:pt x="9112" y="733"/>
                  </a:lnTo>
                  <a:lnTo>
                    <a:pt x="8746" y="489"/>
                  </a:lnTo>
                  <a:lnTo>
                    <a:pt x="8299" y="326"/>
                  </a:lnTo>
                  <a:lnTo>
                    <a:pt x="7982" y="263"/>
                  </a:lnTo>
                  <a:lnTo>
                    <a:pt x="7982" y="263"/>
                  </a:lnTo>
                  <a:lnTo>
                    <a:pt x="7973" y="245"/>
                  </a:lnTo>
                  <a:lnTo>
                    <a:pt x="7892" y="245"/>
                  </a:lnTo>
                  <a:lnTo>
                    <a:pt x="6956" y="82"/>
                  </a:lnTo>
                  <a:lnTo>
                    <a:pt x="6468"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5247244" y="1383393"/>
              <a:ext cx="986486" cy="837637"/>
            </a:xfrm>
            <a:custGeom>
              <a:avLst/>
              <a:gdLst/>
              <a:ahLst/>
              <a:cxnLst/>
              <a:rect l="l" t="t" r="r" b="b"/>
              <a:pathLst>
                <a:path w="21559" h="18306" extrusionOk="0">
                  <a:moveTo>
                    <a:pt x="7973" y="1"/>
                  </a:moveTo>
                  <a:lnTo>
                    <a:pt x="7729" y="42"/>
                  </a:lnTo>
                  <a:lnTo>
                    <a:pt x="7485" y="123"/>
                  </a:lnTo>
                  <a:lnTo>
                    <a:pt x="7281" y="204"/>
                  </a:lnTo>
                  <a:lnTo>
                    <a:pt x="7037" y="326"/>
                  </a:lnTo>
                  <a:lnTo>
                    <a:pt x="6834" y="489"/>
                  </a:lnTo>
                  <a:lnTo>
                    <a:pt x="6671" y="652"/>
                  </a:lnTo>
                  <a:lnTo>
                    <a:pt x="6509" y="855"/>
                  </a:lnTo>
                  <a:lnTo>
                    <a:pt x="6386" y="1058"/>
                  </a:lnTo>
                  <a:lnTo>
                    <a:pt x="6264" y="1302"/>
                  </a:lnTo>
                  <a:lnTo>
                    <a:pt x="6061" y="1750"/>
                  </a:lnTo>
                  <a:lnTo>
                    <a:pt x="5980" y="2075"/>
                  </a:lnTo>
                  <a:lnTo>
                    <a:pt x="5939" y="2441"/>
                  </a:lnTo>
                  <a:lnTo>
                    <a:pt x="5939" y="2767"/>
                  </a:lnTo>
                  <a:lnTo>
                    <a:pt x="5980" y="3092"/>
                  </a:lnTo>
                  <a:lnTo>
                    <a:pt x="6061" y="3743"/>
                  </a:lnTo>
                  <a:lnTo>
                    <a:pt x="6183" y="4394"/>
                  </a:lnTo>
                  <a:lnTo>
                    <a:pt x="5248" y="4557"/>
                  </a:lnTo>
                  <a:lnTo>
                    <a:pt x="4271" y="4801"/>
                  </a:lnTo>
                  <a:lnTo>
                    <a:pt x="3376" y="5085"/>
                  </a:lnTo>
                  <a:lnTo>
                    <a:pt x="2441" y="5411"/>
                  </a:lnTo>
                  <a:lnTo>
                    <a:pt x="2360" y="5533"/>
                  </a:lnTo>
                  <a:lnTo>
                    <a:pt x="2319" y="5573"/>
                  </a:lnTo>
                  <a:lnTo>
                    <a:pt x="2319" y="5655"/>
                  </a:lnTo>
                  <a:lnTo>
                    <a:pt x="2604" y="6672"/>
                  </a:lnTo>
                  <a:lnTo>
                    <a:pt x="2807" y="7689"/>
                  </a:lnTo>
                  <a:lnTo>
                    <a:pt x="3010" y="8706"/>
                  </a:lnTo>
                  <a:lnTo>
                    <a:pt x="3173" y="9722"/>
                  </a:lnTo>
                  <a:lnTo>
                    <a:pt x="3173" y="9722"/>
                  </a:lnTo>
                  <a:lnTo>
                    <a:pt x="2807" y="9600"/>
                  </a:lnTo>
                  <a:lnTo>
                    <a:pt x="2441" y="9560"/>
                  </a:lnTo>
                  <a:lnTo>
                    <a:pt x="2034" y="9600"/>
                  </a:lnTo>
                  <a:lnTo>
                    <a:pt x="1668" y="9722"/>
                  </a:lnTo>
                  <a:lnTo>
                    <a:pt x="1424" y="9844"/>
                  </a:lnTo>
                  <a:lnTo>
                    <a:pt x="1180" y="9966"/>
                  </a:lnTo>
                  <a:lnTo>
                    <a:pt x="977" y="10170"/>
                  </a:lnTo>
                  <a:lnTo>
                    <a:pt x="814" y="10333"/>
                  </a:lnTo>
                  <a:lnTo>
                    <a:pt x="651" y="10577"/>
                  </a:lnTo>
                  <a:lnTo>
                    <a:pt x="488" y="10780"/>
                  </a:lnTo>
                  <a:lnTo>
                    <a:pt x="244" y="11268"/>
                  </a:lnTo>
                  <a:lnTo>
                    <a:pt x="82" y="11797"/>
                  </a:lnTo>
                  <a:lnTo>
                    <a:pt x="0" y="12326"/>
                  </a:lnTo>
                  <a:lnTo>
                    <a:pt x="0" y="12854"/>
                  </a:lnTo>
                  <a:lnTo>
                    <a:pt x="41" y="13099"/>
                  </a:lnTo>
                  <a:lnTo>
                    <a:pt x="122" y="13343"/>
                  </a:lnTo>
                  <a:lnTo>
                    <a:pt x="204" y="13587"/>
                  </a:lnTo>
                  <a:lnTo>
                    <a:pt x="326" y="13831"/>
                  </a:lnTo>
                  <a:lnTo>
                    <a:pt x="448" y="14034"/>
                  </a:lnTo>
                  <a:lnTo>
                    <a:pt x="610" y="14237"/>
                  </a:lnTo>
                  <a:lnTo>
                    <a:pt x="814" y="14400"/>
                  </a:lnTo>
                  <a:lnTo>
                    <a:pt x="1017" y="14522"/>
                  </a:lnTo>
                  <a:lnTo>
                    <a:pt x="1302" y="14644"/>
                  </a:lnTo>
                  <a:lnTo>
                    <a:pt x="1587" y="14726"/>
                  </a:lnTo>
                  <a:lnTo>
                    <a:pt x="1912" y="14766"/>
                  </a:lnTo>
                  <a:lnTo>
                    <a:pt x="2197" y="14766"/>
                  </a:lnTo>
                  <a:lnTo>
                    <a:pt x="2522" y="14726"/>
                  </a:lnTo>
                  <a:lnTo>
                    <a:pt x="2848" y="14685"/>
                  </a:lnTo>
                  <a:lnTo>
                    <a:pt x="3417" y="14482"/>
                  </a:lnTo>
                  <a:lnTo>
                    <a:pt x="4027" y="14278"/>
                  </a:lnTo>
                  <a:lnTo>
                    <a:pt x="4312" y="15254"/>
                  </a:lnTo>
                  <a:lnTo>
                    <a:pt x="4597" y="16231"/>
                  </a:lnTo>
                  <a:lnTo>
                    <a:pt x="4922" y="17207"/>
                  </a:lnTo>
                  <a:lnTo>
                    <a:pt x="5288" y="18142"/>
                  </a:lnTo>
                  <a:lnTo>
                    <a:pt x="5329" y="18224"/>
                  </a:lnTo>
                  <a:lnTo>
                    <a:pt x="5410" y="18264"/>
                  </a:lnTo>
                  <a:lnTo>
                    <a:pt x="5451" y="18305"/>
                  </a:lnTo>
                  <a:lnTo>
                    <a:pt x="5532" y="18305"/>
                  </a:lnTo>
                  <a:lnTo>
                    <a:pt x="10780" y="17003"/>
                  </a:lnTo>
                  <a:lnTo>
                    <a:pt x="10861" y="16963"/>
                  </a:lnTo>
                  <a:lnTo>
                    <a:pt x="10942" y="16881"/>
                  </a:lnTo>
                  <a:lnTo>
                    <a:pt x="10942" y="16800"/>
                  </a:lnTo>
                  <a:lnTo>
                    <a:pt x="10902" y="16719"/>
                  </a:lnTo>
                  <a:lnTo>
                    <a:pt x="10617" y="16190"/>
                  </a:lnTo>
                  <a:lnTo>
                    <a:pt x="10332" y="15661"/>
                  </a:lnTo>
                  <a:lnTo>
                    <a:pt x="10088" y="15132"/>
                  </a:lnTo>
                  <a:lnTo>
                    <a:pt x="10007" y="14848"/>
                  </a:lnTo>
                  <a:lnTo>
                    <a:pt x="9925" y="14563"/>
                  </a:lnTo>
                  <a:lnTo>
                    <a:pt x="9885" y="14319"/>
                  </a:lnTo>
                  <a:lnTo>
                    <a:pt x="9885" y="14075"/>
                  </a:lnTo>
                  <a:lnTo>
                    <a:pt x="9885" y="13790"/>
                  </a:lnTo>
                  <a:lnTo>
                    <a:pt x="9966" y="13546"/>
                  </a:lnTo>
                  <a:lnTo>
                    <a:pt x="10007" y="13302"/>
                  </a:lnTo>
                  <a:lnTo>
                    <a:pt x="10129" y="13099"/>
                  </a:lnTo>
                  <a:lnTo>
                    <a:pt x="10251" y="12854"/>
                  </a:lnTo>
                  <a:lnTo>
                    <a:pt x="10454" y="12692"/>
                  </a:lnTo>
                  <a:lnTo>
                    <a:pt x="10617" y="12529"/>
                  </a:lnTo>
                  <a:lnTo>
                    <a:pt x="10820" y="12448"/>
                  </a:lnTo>
                  <a:lnTo>
                    <a:pt x="11024" y="12366"/>
                  </a:lnTo>
                  <a:lnTo>
                    <a:pt x="11227" y="12326"/>
                  </a:lnTo>
                  <a:lnTo>
                    <a:pt x="11674" y="12326"/>
                  </a:lnTo>
                  <a:lnTo>
                    <a:pt x="12122" y="12448"/>
                  </a:lnTo>
                  <a:lnTo>
                    <a:pt x="12325" y="12529"/>
                  </a:lnTo>
                  <a:lnTo>
                    <a:pt x="12529" y="12651"/>
                  </a:lnTo>
                  <a:lnTo>
                    <a:pt x="12732" y="12773"/>
                  </a:lnTo>
                  <a:lnTo>
                    <a:pt x="12895" y="12936"/>
                  </a:lnTo>
                  <a:lnTo>
                    <a:pt x="13220" y="13302"/>
                  </a:lnTo>
                  <a:lnTo>
                    <a:pt x="13464" y="13709"/>
                  </a:lnTo>
                  <a:lnTo>
                    <a:pt x="13545" y="13993"/>
                  </a:lnTo>
                  <a:lnTo>
                    <a:pt x="13627" y="14319"/>
                  </a:lnTo>
                  <a:lnTo>
                    <a:pt x="13708" y="14888"/>
                  </a:lnTo>
                  <a:lnTo>
                    <a:pt x="13708" y="15498"/>
                  </a:lnTo>
                  <a:lnTo>
                    <a:pt x="13627" y="16109"/>
                  </a:lnTo>
                  <a:lnTo>
                    <a:pt x="13586" y="16149"/>
                  </a:lnTo>
                  <a:lnTo>
                    <a:pt x="13505" y="16190"/>
                  </a:lnTo>
                  <a:lnTo>
                    <a:pt x="13505" y="16271"/>
                  </a:lnTo>
                  <a:lnTo>
                    <a:pt x="13505" y="16353"/>
                  </a:lnTo>
                  <a:lnTo>
                    <a:pt x="13545" y="16434"/>
                  </a:lnTo>
                  <a:lnTo>
                    <a:pt x="13586" y="16475"/>
                  </a:lnTo>
                  <a:lnTo>
                    <a:pt x="13668" y="16515"/>
                  </a:lnTo>
                  <a:lnTo>
                    <a:pt x="13749" y="16515"/>
                  </a:lnTo>
                  <a:lnTo>
                    <a:pt x="15091" y="16271"/>
                  </a:lnTo>
                  <a:lnTo>
                    <a:pt x="16433" y="15946"/>
                  </a:lnTo>
                  <a:lnTo>
                    <a:pt x="19077" y="15336"/>
                  </a:lnTo>
                  <a:lnTo>
                    <a:pt x="19159" y="15295"/>
                  </a:lnTo>
                  <a:lnTo>
                    <a:pt x="19199" y="15254"/>
                  </a:lnTo>
                  <a:lnTo>
                    <a:pt x="19240" y="15173"/>
                  </a:lnTo>
                  <a:lnTo>
                    <a:pt x="19240" y="15092"/>
                  </a:lnTo>
                  <a:lnTo>
                    <a:pt x="18223" y="10902"/>
                  </a:lnTo>
                  <a:lnTo>
                    <a:pt x="18793" y="10780"/>
                  </a:lnTo>
                  <a:lnTo>
                    <a:pt x="19322" y="10617"/>
                  </a:lnTo>
                  <a:lnTo>
                    <a:pt x="19850" y="10414"/>
                  </a:lnTo>
                  <a:lnTo>
                    <a:pt x="20338" y="10170"/>
                  </a:lnTo>
                  <a:lnTo>
                    <a:pt x="20745" y="9844"/>
                  </a:lnTo>
                  <a:lnTo>
                    <a:pt x="20949" y="9641"/>
                  </a:lnTo>
                  <a:lnTo>
                    <a:pt x="21111" y="9438"/>
                  </a:lnTo>
                  <a:lnTo>
                    <a:pt x="21274" y="9194"/>
                  </a:lnTo>
                  <a:lnTo>
                    <a:pt x="21396" y="8950"/>
                  </a:lnTo>
                  <a:lnTo>
                    <a:pt x="21477" y="8706"/>
                  </a:lnTo>
                  <a:lnTo>
                    <a:pt x="21518" y="8421"/>
                  </a:lnTo>
                  <a:lnTo>
                    <a:pt x="21559" y="8136"/>
                  </a:lnTo>
                  <a:lnTo>
                    <a:pt x="21518" y="7851"/>
                  </a:lnTo>
                  <a:lnTo>
                    <a:pt x="21477" y="7607"/>
                  </a:lnTo>
                  <a:lnTo>
                    <a:pt x="21396" y="7363"/>
                  </a:lnTo>
                  <a:lnTo>
                    <a:pt x="21274" y="7119"/>
                  </a:lnTo>
                  <a:lnTo>
                    <a:pt x="21152" y="6916"/>
                  </a:lnTo>
                  <a:lnTo>
                    <a:pt x="20989" y="6712"/>
                  </a:lnTo>
                  <a:lnTo>
                    <a:pt x="20786" y="6509"/>
                  </a:lnTo>
                  <a:lnTo>
                    <a:pt x="20582" y="6346"/>
                  </a:lnTo>
                  <a:lnTo>
                    <a:pt x="20379" y="6184"/>
                  </a:lnTo>
                  <a:lnTo>
                    <a:pt x="19891" y="5940"/>
                  </a:lnTo>
                  <a:lnTo>
                    <a:pt x="19403" y="5818"/>
                  </a:lnTo>
                  <a:lnTo>
                    <a:pt x="19118" y="5777"/>
                  </a:lnTo>
                  <a:lnTo>
                    <a:pt x="18874" y="5736"/>
                  </a:lnTo>
                  <a:lnTo>
                    <a:pt x="18345" y="5777"/>
                  </a:lnTo>
                  <a:lnTo>
                    <a:pt x="17857" y="5899"/>
                  </a:lnTo>
                  <a:lnTo>
                    <a:pt x="17410" y="6102"/>
                  </a:lnTo>
                  <a:lnTo>
                    <a:pt x="16962" y="6387"/>
                  </a:lnTo>
                  <a:lnTo>
                    <a:pt x="16474" y="3987"/>
                  </a:lnTo>
                  <a:lnTo>
                    <a:pt x="16393" y="3377"/>
                  </a:lnTo>
                  <a:lnTo>
                    <a:pt x="16311" y="3052"/>
                  </a:lnTo>
                  <a:lnTo>
                    <a:pt x="16230" y="2767"/>
                  </a:lnTo>
                  <a:lnTo>
                    <a:pt x="16067" y="2563"/>
                  </a:lnTo>
                  <a:lnTo>
                    <a:pt x="15905" y="2482"/>
                  </a:lnTo>
                  <a:lnTo>
                    <a:pt x="15701" y="2441"/>
                  </a:lnTo>
                  <a:lnTo>
                    <a:pt x="15457" y="2441"/>
                  </a:lnTo>
                  <a:lnTo>
                    <a:pt x="14156" y="2726"/>
                  </a:lnTo>
                  <a:lnTo>
                    <a:pt x="12854" y="3052"/>
                  </a:lnTo>
                  <a:lnTo>
                    <a:pt x="12163" y="3174"/>
                  </a:lnTo>
                  <a:lnTo>
                    <a:pt x="11512" y="3255"/>
                  </a:lnTo>
                  <a:lnTo>
                    <a:pt x="10576" y="3377"/>
                  </a:lnTo>
                  <a:lnTo>
                    <a:pt x="10657" y="2889"/>
                  </a:lnTo>
                  <a:lnTo>
                    <a:pt x="10657" y="2401"/>
                  </a:lnTo>
                  <a:lnTo>
                    <a:pt x="10576" y="1953"/>
                  </a:lnTo>
                  <a:lnTo>
                    <a:pt x="10413" y="1506"/>
                  </a:lnTo>
                  <a:lnTo>
                    <a:pt x="10210" y="1099"/>
                  </a:lnTo>
                  <a:lnTo>
                    <a:pt x="9925" y="733"/>
                  </a:lnTo>
                  <a:lnTo>
                    <a:pt x="9600" y="448"/>
                  </a:lnTo>
                  <a:lnTo>
                    <a:pt x="9397" y="326"/>
                  </a:lnTo>
                  <a:lnTo>
                    <a:pt x="9152" y="204"/>
                  </a:lnTo>
                  <a:lnTo>
                    <a:pt x="8705" y="42"/>
                  </a:lnTo>
                  <a:lnTo>
                    <a:pt x="8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5215579" y="1267990"/>
              <a:ext cx="65204" cy="121029"/>
            </a:xfrm>
            <a:custGeom>
              <a:avLst/>
              <a:gdLst/>
              <a:ahLst/>
              <a:cxnLst/>
              <a:rect l="l" t="t" r="r" b="b"/>
              <a:pathLst>
                <a:path w="1425" h="2645" extrusionOk="0">
                  <a:moveTo>
                    <a:pt x="936" y="1"/>
                  </a:moveTo>
                  <a:lnTo>
                    <a:pt x="896" y="42"/>
                  </a:lnTo>
                  <a:lnTo>
                    <a:pt x="814" y="82"/>
                  </a:lnTo>
                  <a:lnTo>
                    <a:pt x="814" y="164"/>
                  </a:lnTo>
                  <a:lnTo>
                    <a:pt x="814" y="245"/>
                  </a:lnTo>
                  <a:lnTo>
                    <a:pt x="936" y="1181"/>
                  </a:lnTo>
                  <a:lnTo>
                    <a:pt x="1018" y="1628"/>
                  </a:lnTo>
                  <a:lnTo>
                    <a:pt x="1058" y="1831"/>
                  </a:lnTo>
                  <a:lnTo>
                    <a:pt x="1058" y="1994"/>
                  </a:lnTo>
                  <a:lnTo>
                    <a:pt x="977" y="2157"/>
                  </a:lnTo>
                  <a:lnTo>
                    <a:pt x="896" y="2238"/>
                  </a:lnTo>
                  <a:lnTo>
                    <a:pt x="774" y="2238"/>
                  </a:lnTo>
                  <a:lnTo>
                    <a:pt x="692" y="2157"/>
                  </a:lnTo>
                  <a:lnTo>
                    <a:pt x="570" y="1994"/>
                  </a:lnTo>
                  <a:lnTo>
                    <a:pt x="530" y="1831"/>
                  </a:lnTo>
                  <a:lnTo>
                    <a:pt x="367" y="1425"/>
                  </a:lnTo>
                  <a:lnTo>
                    <a:pt x="326" y="1343"/>
                  </a:lnTo>
                  <a:lnTo>
                    <a:pt x="286" y="1303"/>
                  </a:lnTo>
                  <a:lnTo>
                    <a:pt x="204" y="1262"/>
                  </a:lnTo>
                  <a:lnTo>
                    <a:pt x="123" y="1262"/>
                  </a:lnTo>
                  <a:lnTo>
                    <a:pt x="82" y="1303"/>
                  </a:lnTo>
                  <a:lnTo>
                    <a:pt x="1" y="1343"/>
                  </a:lnTo>
                  <a:lnTo>
                    <a:pt x="1" y="1425"/>
                  </a:lnTo>
                  <a:lnTo>
                    <a:pt x="1" y="1506"/>
                  </a:lnTo>
                  <a:lnTo>
                    <a:pt x="164" y="2035"/>
                  </a:lnTo>
                  <a:lnTo>
                    <a:pt x="286" y="2279"/>
                  </a:lnTo>
                  <a:lnTo>
                    <a:pt x="448" y="2482"/>
                  </a:lnTo>
                  <a:lnTo>
                    <a:pt x="530" y="2564"/>
                  </a:lnTo>
                  <a:lnTo>
                    <a:pt x="652" y="2604"/>
                  </a:lnTo>
                  <a:lnTo>
                    <a:pt x="774" y="2645"/>
                  </a:lnTo>
                  <a:lnTo>
                    <a:pt x="896" y="2645"/>
                  </a:lnTo>
                  <a:lnTo>
                    <a:pt x="1018" y="2604"/>
                  </a:lnTo>
                  <a:lnTo>
                    <a:pt x="1140" y="2564"/>
                  </a:lnTo>
                  <a:lnTo>
                    <a:pt x="1221" y="2482"/>
                  </a:lnTo>
                  <a:lnTo>
                    <a:pt x="1302" y="2360"/>
                  </a:lnTo>
                  <a:lnTo>
                    <a:pt x="1384" y="2279"/>
                  </a:lnTo>
                  <a:lnTo>
                    <a:pt x="1424" y="2116"/>
                  </a:lnTo>
                  <a:lnTo>
                    <a:pt x="1424" y="1872"/>
                  </a:lnTo>
                  <a:lnTo>
                    <a:pt x="1424" y="1587"/>
                  </a:lnTo>
                  <a:lnTo>
                    <a:pt x="1384" y="1303"/>
                  </a:lnTo>
                  <a:lnTo>
                    <a:pt x="1180" y="164"/>
                  </a:lnTo>
                  <a:lnTo>
                    <a:pt x="1180" y="82"/>
                  </a:lnTo>
                  <a:lnTo>
                    <a:pt x="1099" y="42"/>
                  </a:lnTo>
                  <a:lnTo>
                    <a:pt x="1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169043" y="1228912"/>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30"/>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290029" y="1264283"/>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29"/>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152295" y="1374104"/>
              <a:ext cx="78245" cy="48457"/>
            </a:xfrm>
            <a:custGeom>
              <a:avLst/>
              <a:gdLst/>
              <a:ahLst/>
              <a:cxnLst/>
              <a:rect l="l" t="t" r="r" b="b"/>
              <a:pathLst>
                <a:path w="1710" h="1059" extrusionOk="0">
                  <a:moveTo>
                    <a:pt x="164" y="0"/>
                  </a:moveTo>
                  <a:lnTo>
                    <a:pt x="82" y="41"/>
                  </a:lnTo>
                  <a:lnTo>
                    <a:pt x="42" y="82"/>
                  </a:lnTo>
                  <a:lnTo>
                    <a:pt x="1" y="163"/>
                  </a:lnTo>
                  <a:lnTo>
                    <a:pt x="1" y="245"/>
                  </a:lnTo>
                  <a:lnTo>
                    <a:pt x="42" y="326"/>
                  </a:lnTo>
                  <a:lnTo>
                    <a:pt x="326" y="611"/>
                  </a:lnTo>
                  <a:lnTo>
                    <a:pt x="692" y="855"/>
                  </a:lnTo>
                  <a:lnTo>
                    <a:pt x="855" y="936"/>
                  </a:lnTo>
                  <a:lnTo>
                    <a:pt x="1058" y="977"/>
                  </a:lnTo>
                  <a:lnTo>
                    <a:pt x="1302" y="1017"/>
                  </a:lnTo>
                  <a:lnTo>
                    <a:pt x="1506" y="1058"/>
                  </a:lnTo>
                  <a:lnTo>
                    <a:pt x="1587" y="1017"/>
                  </a:lnTo>
                  <a:lnTo>
                    <a:pt x="1628" y="977"/>
                  </a:lnTo>
                  <a:lnTo>
                    <a:pt x="1709" y="936"/>
                  </a:lnTo>
                  <a:lnTo>
                    <a:pt x="1709" y="855"/>
                  </a:lnTo>
                  <a:lnTo>
                    <a:pt x="1669" y="773"/>
                  </a:lnTo>
                  <a:lnTo>
                    <a:pt x="1628" y="692"/>
                  </a:lnTo>
                  <a:lnTo>
                    <a:pt x="1587" y="651"/>
                  </a:lnTo>
                  <a:lnTo>
                    <a:pt x="1262" y="651"/>
                  </a:lnTo>
                  <a:lnTo>
                    <a:pt x="1180" y="611"/>
                  </a:lnTo>
                  <a:lnTo>
                    <a:pt x="1018" y="570"/>
                  </a:lnTo>
                  <a:lnTo>
                    <a:pt x="936" y="529"/>
                  </a:lnTo>
                  <a:lnTo>
                    <a:pt x="896" y="489"/>
                  </a:lnTo>
                  <a:lnTo>
                    <a:pt x="733" y="407"/>
                  </a:lnTo>
                  <a:lnTo>
                    <a:pt x="652" y="367"/>
                  </a:lnTo>
                  <a:lnTo>
                    <a:pt x="611" y="367"/>
                  </a:lnTo>
                  <a:lnTo>
                    <a:pt x="611" y="326"/>
                  </a:lnTo>
                  <a:lnTo>
                    <a:pt x="489" y="204"/>
                  </a:lnTo>
                  <a:lnTo>
                    <a:pt x="408" y="163"/>
                  </a:lnTo>
                  <a:lnTo>
                    <a:pt x="367" y="122"/>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4945695" y="992522"/>
              <a:ext cx="508183" cy="245764"/>
            </a:xfrm>
            <a:custGeom>
              <a:avLst/>
              <a:gdLst/>
              <a:ahLst/>
              <a:cxnLst/>
              <a:rect l="l" t="t" r="r" b="b"/>
              <a:pathLst>
                <a:path w="11106" h="5371" extrusionOk="0">
                  <a:moveTo>
                    <a:pt x="5492" y="1"/>
                  </a:moveTo>
                  <a:lnTo>
                    <a:pt x="5167" y="42"/>
                  </a:lnTo>
                  <a:lnTo>
                    <a:pt x="4841" y="123"/>
                  </a:lnTo>
                  <a:lnTo>
                    <a:pt x="4516" y="245"/>
                  </a:lnTo>
                  <a:lnTo>
                    <a:pt x="4272" y="408"/>
                  </a:lnTo>
                  <a:lnTo>
                    <a:pt x="4068" y="570"/>
                  </a:lnTo>
                  <a:lnTo>
                    <a:pt x="3865" y="774"/>
                  </a:lnTo>
                  <a:lnTo>
                    <a:pt x="3824" y="814"/>
                  </a:lnTo>
                  <a:lnTo>
                    <a:pt x="3662" y="814"/>
                  </a:lnTo>
                  <a:lnTo>
                    <a:pt x="3458" y="855"/>
                  </a:lnTo>
                  <a:lnTo>
                    <a:pt x="3051" y="855"/>
                  </a:lnTo>
                  <a:lnTo>
                    <a:pt x="2767" y="896"/>
                  </a:lnTo>
                  <a:lnTo>
                    <a:pt x="2441" y="936"/>
                  </a:lnTo>
                  <a:lnTo>
                    <a:pt x="2157" y="1058"/>
                  </a:lnTo>
                  <a:lnTo>
                    <a:pt x="1872" y="1180"/>
                  </a:lnTo>
                  <a:lnTo>
                    <a:pt x="1587" y="1343"/>
                  </a:lnTo>
                  <a:lnTo>
                    <a:pt x="1343" y="1506"/>
                  </a:lnTo>
                  <a:lnTo>
                    <a:pt x="1140" y="1709"/>
                  </a:lnTo>
                  <a:lnTo>
                    <a:pt x="936" y="1953"/>
                  </a:lnTo>
                  <a:lnTo>
                    <a:pt x="733" y="2238"/>
                  </a:lnTo>
                  <a:lnTo>
                    <a:pt x="570" y="2523"/>
                  </a:lnTo>
                  <a:lnTo>
                    <a:pt x="286" y="3174"/>
                  </a:lnTo>
                  <a:lnTo>
                    <a:pt x="82" y="3865"/>
                  </a:lnTo>
                  <a:lnTo>
                    <a:pt x="41" y="4190"/>
                  </a:lnTo>
                  <a:lnTo>
                    <a:pt x="1" y="4557"/>
                  </a:lnTo>
                  <a:lnTo>
                    <a:pt x="41" y="4841"/>
                  </a:lnTo>
                  <a:lnTo>
                    <a:pt x="163" y="5085"/>
                  </a:lnTo>
                  <a:lnTo>
                    <a:pt x="245" y="5207"/>
                  </a:lnTo>
                  <a:lnTo>
                    <a:pt x="367" y="5289"/>
                  </a:lnTo>
                  <a:lnTo>
                    <a:pt x="489" y="5370"/>
                  </a:lnTo>
                  <a:lnTo>
                    <a:pt x="652" y="5370"/>
                  </a:lnTo>
                  <a:lnTo>
                    <a:pt x="855" y="5329"/>
                  </a:lnTo>
                  <a:lnTo>
                    <a:pt x="1018" y="5289"/>
                  </a:lnTo>
                  <a:lnTo>
                    <a:pt x="1343" y="5045"/>
                  </a:lnTo>
                  <a:lnTo>
                    <a:pt x="1994" y="4516"/>
                  </a:lnTo>
                  <a:lnTo>
                    <a:pt x="2563" y="3987"/>
                  </a:lnTo>
                  <a:lnTo>
                    <a:pt x="3092" y="3377"/>
                  </a:lnTo>
                  <a:lnTo>
                    <a:pt x="4190" y="2197"/>
                  </a:lnTo>
                  <a:lnTo>
                    <a:pt x="4679" y="2645"/>
                  </a:lnTo>
                  <a:lnTo>
                    <a:pt x="5248" y="3092"/>
                  </a:lnTo>
                  <a:lnTo>
                    <a:pt x="5817" y="3458"/>
                  </a:lnTo>
                  <a:lnTo>
                    <a:pt x="6387" y="3824"/>
                  </a:lnTo>
                  <a:lnTo>
                    <a:pt x="7078" y="4150"/>
                  </a:lnTo>
                  <a:lnTo>
                    <a:pt x="7729" y="4435"/>
                  </a:lnTo>
                  <a:lnTo>
                    <a:pt x="8461" y="4679"/>
                  </a:lnTo>
                  <a:lnTo>
                    <a:pt x="9153" y="4882"/>
                  </a:lnTo>
                  <a:lnTo>
                    <a:pt x="9478" y="4963"/>
                  </a:lnTo>
                  <a:lnTo>
                    <a:pt x="9844" y="5045"/>
                  </a:lnTo>
                  <a:lnTo>
                    <a:pt x="10170" y="5045"/>
                  </a:lnTo>
                  <a:lnTo>
                    <a:pt x="10333" y="5004"/>
                  </a:lnTo>
                  <a:lnTo>
                    <a:pt x="10536" y="4923"/>
                  </a:lnTo>
                  <a:lnTo>
                    <a:pt x="10780" y="4801"/>
                  </a:lnTo>
                  <a:lnTo>
                    <a:pt x="10943" y="4557"/>
                  </a:lnTo>
                  <a:lnTo>
                    <a:pt x="11024" y="4435"/>
                  </a:lnTo>
                  <a:lnTo>
                    <a:pt x="11065" y="4313"/>
                  </a:lnTo>
                  <a:lnTo>
                    <a:pt x="11105" y="4190"/>
                  </a:lnTo>
                  <a:lnTo>
                    <a:pt x="11065" y="4028"/>
                  </a:lnTo>
                  <a:lnTo>
                    <a:pt x="11065" y="3865"/>
                  </a:lnTo>
                  <a:lnTo>
                    <a:pt x="10983" y="3702"/>
                  </a:lnTo>
                  <a:lnTo>
                    <a:pt x="10821" y="3418"/>
                  </a:lnTo>
                  <a:lnTo>
                    <a:pt x="10617" y="3174"/>
                  </a:lnTo>
                  <a:lnTo>
                    <a:pt x="10414" y="2930"/>
                  </a:lnTo>
                  <a:lnTo>
                    <a:pt x="9885" y="2401"/>
                  </a:lnTo>
                  <a:lnTo>
                    <a:pt x="9356" y="1953"/>
                  </a:lnTo>
                  <a:lnTo>
                    <a:pt x="8868" y="1547"/>
                  </a:lnTo>
                  <a:lnTo>
                    <a:pt x="8339" y="1140"/>
                  </a:lnTo>
                  <a:lnTo>
                    <a:pt x="7729" y="733"/>
                  </a:lnTo>
                  <a:lnTo>
                    <a:pt x="7119" y="408"/>
                  </a:lnTo>
                  <a:lnTo>
                    <a:pt x="6794" y="286"/>
                  </a:lnTo>
                  <a:lnTo>
                    <a:pt x="6468" y="164"/>
                  </a:lnTo>
                  <a:lnTo>
                    <a:pt x="6143" y="82"/>
                  </a:lnTo>
                  <a:lnTo>
                    <a:pt x="5817" y="42"/>
                  </a:lnTo>
                  <a:lnTo>
                    <a:pt x="5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739094" y="1835718"/>
              <a:ext cx="817137" cy="340619"/>
            </a:xfrm>
            <a:custGeom>
              <a:avLst/>
              <a:gdLst/>
              <a:ahLst/>
              <a:cxnLst/>
              <a:rect l="l" t="t" r="r" b="b"/>
              <a:pathLst>
                <a:path w="17858" h="7444" extrusionOk="0">
                  <a:moveTo>
                    <a:pt x="3987" y="0"/>
                  </a:moveTo>
                  <a:lnTo>
                    <a:pt x="1994" y="814"/>
                  </a:lnTo>
                  <a:lnTo>
                    <a:pt x="1" y="1709"/>
                  </a:lnTo>
                  <a:lnTo>
                    <a:pt x="82" y="1993"/>
                  </a:lnTo>
                  <a:lnTo>
                    <a:pt x="285" y="2563"/>
                  </a:lnTo>
                  <a:lnTo>
                    <a:pt x="652" y="3539"/>
                  </a:lnTo>
                  <a:lnTo>
                    <a:pt x="936" y="4271"/>
                  </a:lnTo>
                  <a:lnTo>
                    <a:pt x="1140" y="4678"/>
                  </a:lnTo>
                  <a:lnTo>
                    <a:pt x="1343" y="5044"/>
                  </a:lnTo>
                  <a:lnTo>
                    <a:pt x="1587" y="5369"/>
                  </a:lnTo>
                  <a:lnTo>
                    <a:pt x="1831" y="5735"/>
                  </a:lnTo>
                  <a:lnTo>
                    <a:pt x="2116" y="6020"/>
                  </a:lnTo>
                  <a:lnTo>
                    <a:pt x="2401" y="6305"/>
                  </a:lnTo>
                  <a:lnTo>
                    <a:pt x="2645" y="6468"/>
                  </a:lnTo>
                  <a:lnTo>
                    <a:pt x="2929" y="6630"/>
                  </a:lnTo>
                  <a:lnTo>
                    <a:pt x="3499" y="6915"/>
                  </a:lnTo>
                  <a:lnTo>
                    <a:pt x="4109" y="7118"/>
                  </a:lnTo>
                  <a:lnTo>
                    <a:pt x="4760" y="7281"/>
                  </a:lnTo>
                  <a:lnTo>
                    <a:pt x="5451" y="7322"/>
                  </a:lnTo>
                  <a:lnTo>
                    <a:pt x="6143" y="7362"/>
                  </a:lnTo>
                  <a:lnTo>
                    <a:pt x="7526" y="7403"/>
                  </a:lnTo>
                  <a:lnTo>
                    <a:pt x="8909" y="7444"/>
                  </a:lnTo>
                  <a:lnTo>
                    <a:pt x="9641" y="7444"/>
                  </a:lnTo>
                  <a:lnTo>
                    <a:pt x="10332" y="7403"/>
                  </a:lnTo>
                  <a:lnTo>
                    <a:pt x="11878" y="7322"/>
                  </a:lnTo>
                  <a:lnTo>
                    <a:pt x="13424" y="7159"/>
                  </a:lnTo>
                  <a:lnTo>
                    <a:pt x="14970" y="6956"/>
                  </a:lnTo>
                  <a:lnTo>
                    <a:pt x="15702" y="6834"/>
                  </a:lnTo>
                  <a:lnTo>
                    <a:pt x="16475" y="6671"/>
                  </a:lnTo>
                  <a:lnTo>
                    <a:pt x="16719" y="6630"/>
                  </a:lnTo>
                  <a:lnTo>
                    <a:pt x="16922" y="6508"/>
                  </a:lnTo>
                  <a:lnTo>
                    <a:pt x="17085" y="6346"/>
                  </a:lnTo>
                  <a:lnTo>
                    <a:pt x="17125" y="6264"/>
                  </a:lnTo>
                  <a:lnTo>
                    <a:pt x="17125" y="6183"/>
                  </a:lnTo>
                  <a:lnTo>
                    <a:pt x="17085" y="6020"/>
                  </a:lnTo>
                  <a:lnTo>
                    <a:pt x="17044" y="5939"/>
                  </a:lnTo>
                  <a:lnTo>
                    <a:pt x="16922" y="5817"/>
                  </a:lnTo>
                  <a:lnTo>
                    <a:pt x="16800" y="5776"/>
                  </a:lnTo>
                  <a:lnTo>
                    <a:pt x="17044" y="5735"/>
                  </a:lnTo>
                  <a:lnTo>
                    <a:pt x="17288" y="5654"/>
                  </a:lnTo>
                  <a:lnTo>
                    <a:pt x="17410" y="5573"/>
                  </a:lnTo>
                  <a:lnTo>
                    <a:pt x="17491" y="5451"/>
                  </a:lnTo>
                  <a:lnTo>
                    <a:pt x="17532" y="5329"/>
                  </a:lnTo>
                  <a:lnTo>
                    <a:pt x="17614" y="5207"/>
                  </a:lnTo>
                  <a:lnTo>
                    <a:pt x="17614" y="5085"/>
                  </a:lnTo>
                  <a:lnTo>
                    <a:pt x="17573" y="4963"/>
                  </a:lnTo>
                  <a:lnTo>
                    <a:pt x="17532" y="4841"/>
                  </a:lnTo>
                  <a:lnTo>
                    <a:pt x="17451" y="4759"/>
                  </a:lnTo>
                  <a:lnTo>
                    <a:pt x="17329" y="4678"/>
                  </a:lnTo>
                  <a:lnTo>
                    <a:pt x="16922" y="4678"/>
                  </a:lnTo>
                  <a:lnTo>
                    <a:pt x="16637" y="4719"/>
                  </a:lnTo>
                  <a:lnTo>
                    <a:pt x="16353" y="4719"/>
                  </a:lnTo>
                  <a:lnTo>
                    <a:pt x="16719" y="4637"/>
                  </a:lnTo>
                  <a:lnTo>
                    <a:pt x="17085" y="4597"/>
                  </a:lnTo>
                  <a:lnTo>
                    <a:pt x="17247" y="4597"/>
                  </a:lnTo>
                  <a:lnTo>
                    <a:pt x="17451" y="4515"/>
                  </a:lnTo>
                  <a:lnTo>
                    <a:pt x="17614" y="4434"/>
                  </a:lnTo>
                  <a:lnTo>
                    <a:pt x="17736" y="4312"/>
                  </a:lnTo>
                  <a:lnTo>
                    <a:pt x="17858" y="4149"/>
                  </a:lnTo>
                  <a:lnTo>
                    <a:pt x="17858" y="3986"/>
                  </a:lnTo>
                  <a:lnTo>
                    <a:pt x="17858" y="3783"/>
                  </a:lnTo>
                  <a:lnTo>
                    <a:pt x="17736" y="3661"/>
                  </a:lnTo>
                  <a:lnTo>
                    <a:pt x="17614" y="3580"/>
                  </a:lnTo>
                  <a:lnTo>
                    <a:pt x="17491" y="3580"/>
                  </a:lnTo>
                  <a:lnTo>
                    <a:pt x="17207" y="3539"/>
                  </a:lnTo>
                  <a:lnTo>
                    <a:pt x="15702" y="3661"/>
                  </a:lnTo>
                  <a:lnTo>
                    <a:pt x="15702" y="3661"/>
                  </a:lnTo>
                  <a:lnTo>
                    <a:pt x="16108" y="3620"/>
                  </a:lnTo>
                  <a:lnTo>
                    <a:pt x="16475" y="3539"/>
                  </a:lnTo>
                  <a:lnTo>
                    <a:pt x="16841" y="3417"/>
                  </a:lnTo>
                  <a:lnTo>
                    <a:pt x="17207" y="3295"/>
                  </a:lnTo>
                  <a:lnTo>
                    <a:pt x="17329" y="3214"/>
                  </a:lnTo>
                  <a:lnTo>
                    <a:pt x="17451" y="3092"/>
                  </a:lnTo>
                  <a:lnTo>
                    <a:pt x="17532" y="3010"/>
                  </a:lnTo>
                  <a:lnTo>
                    <a:pt x="17532" y="2888"/>
                  </a:lnTo>
                  <a:lnTo>
                    <a:pt x="17451" y="2766"/>
                  </a:lnTo>
                  <a:lnTo>
                    <a:pt x="17369" y="2725"/>
                  </a:lnTo>
                  <a:lnTo>
                    <a:pt x="17207" y="2685"/>
                  </a:lnTo>
                  <a:lnTo>
                    <a:pt x="16027" y="2685"/>
                  </a:lnTo>
                  <a:lnTo>
                    <a:pt x="15010" y="2766"/>
                  </a:lnTo>
                  <a:lnTo>
                    <a:pt x="12936" y="2969"/>
                  </a:lnTo>
                  <a:lnTo>
                    <a:pt x="11878" y="3051"/>
                  </a:lnTo>
                  <a:lnTo>
                    <a:pt x="10821" y="3092"/>
                  </a:lnTo>
                  <a:lnTo>
                    <a:pt x="9804" y="3132"/>
                  </a:lnTo>
                  <a:lnTo>
                    <a:pt x="8746" y="3051"/>
                  </a:lnTo>
                  <a:lnTo>
                    <a:pt x="8055" y="2929"/>
                  </a:lnTo>
                  <a:lnTo>
                    <a:pt x="7363" y="2807"/>
                  </a:lnTo>
                  <a:lnTo>
                    <a:pt x="6672" y="2603"/>
                  </a:lnTo>
                  <a:lnTo>
                    <a:pt x="6061" y="2319"/>
                  </a:lnTo>
                  <a:lnTo>
                    <a:pt x="5695" y="2075"/>
                  </a:lnTo>
                  <a:lnTo>
                    <a:pt x="5370" y="1831"/>
                  </a:lnTo>
                  <a:lnTo>
                    <a:pt x="5126" y="1586"/>
                  </a:lnTo>
                  <a:lnTo>
                    <a:pt x="4841" y="1302"/>
                  </a:lnTo>
                  <a:lnTo>
                    <a:pt x="4434" y="692"/>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729805" y="1826384"/>
              <a:ext cx="835715" cy="359288"/>
            </a:xfrm>
            <a:custGeom>
              <a:avLst/>
              <a:gdLst/>
              <a:ahLst/>
              <a:cxnLst/>
              <a:rect l="l" t="t" r="r" b="b"/>
              <a:pathLst>
                <a:path w="18264" h="7852" extrusionOk="0">
                  <a:moveTo>
                    <a:pt x="4126" y="449"/>
                  </a:moveTo>
                  <a:lnTo>
                    <a:pt x="4393" y="896"/>
                  </a:lnTo>
                  <a:lnTo>
                    <a:pt x="4759" y="1465"/>
                  </a:lnTo>
                  <a:lnTo>
                    <a:pt x="5207" y="1953"/>
                  </a:lnTo>
                  <a:lnTo>
                    <a:pt x="5451" y="2197"/>
                  </a:lnTo>
                  <a:lnTo>
                    <a:pt x="5736" y="2441"/>
                  </a:lnTo>
                  <a:lnTo>
                    <a:pt x="6061" y="2645"/>
                  </a:lnTo>
                  <a:lnTo>
                    <a:pt x="6427" y="2807"/>
                  </a:lnTo>
                  <a:lnTo>
                    <a:pt x="6793" y="2970"/>
                  </a:lnTo>
                  <a:lnTo>
                    <a:pt x="7159" y="3092"/>
                  </a:lnTo>
                  <a:lnTo>
                    <a:pt x="7932" y="3296"/>
                  </a:lnTo>
                  <a:lnTo>
                    <a:pt x="8664" y="3418"/>
                  </a:lnTo>
                  <a:lnTo>
                    <a:pt x="9559" y="3499"/>
                  </a:lnTo>
                  <a:lnTo>
                    <a:pt x="10413" y="3540"/>
                  </a:lnTo>
                  <a:lnTo>
                    <a:pt x="11268" y="3499"/>
                  </a:lnTo>
                  <a:lnTo>
                    <a:pt x="12122" y="3458"/>
                  </a:lnTo>
                  <a:lnTo>
                    <a:pt x="13871" y="3296"/>
                  </a:lnTo>
                  <a:lnTo>
                    <a:pt x="15579" y="3133"/>
                  </a:lnTo>
                  <a:lnTo>
                    <a:pt x="16596" y="3092"/>
                  </a:lnTo>
                  <a:lnTo>
                    <a:pt x="17084" y="3092"/>
                  </a:lnTo>
                  <a:lnTo>
                    <a:pt x="17288" y="3051"/>
                  </a:lnTo>
                  <a:lnTo>
                    <a:pt x="17369" y="3051"/>
                  </a:lnTo>
                  <a:lnTo>
                    <a:pt x="17491" y="3092"/>
                  </a:lnTo>
                  <a:lnTo>
                    <a:pt x="17532" y="3173"/>
                  </a:lnTo>
                  <a:lnTo>
                    <a:pt x="17491" y="3214"/>
                  </a:lnTo>
                  <a:lnTo>
                    <a:pt x="17328" y="3296"/>
                  </a:lnTo>
                  <a:lnTo>
                    <a:pt x="16881" y="3458"/>
                  </a:lnTo>
                  <a:lnTo>
                    <a:pt x="16393" y="3580"/>
                  </a:lnTo>
                  <a:lnTo>
                    <a:pt x="15905" y="3662"/>
                  </a:lnTo>
                  <a:lnTo>
                    <a:pt x="15823" y="3662"/>
                  </a:lnTo>
                  <a:lnTo>
                    <a:pt x="15742" y="3702"/>
                  </a:lnTo>
                  <a:lnTo>
                    <a:pt x="15701" y="3784"/>
                  </a:lnTo>
                  <a:lnTo>
                    <a:pt x="15701" y="3865"/>
                  </a:lnTo>
                  <a:lnTo>
                    <a:pt x="15701" y="3946"/>
                  </a:lnTo>
                  <a:lnTo>
                    <a:pt x="15742" y="3987"/>
                  </a:lnTo>
                  <a:lnTo>
                    <a:pt x="15823" y="4028"/>
                  </a:lnTo>
                  <a:lnTo>
                    <a:pt x="15905" y="4068"/>
                  </a:lnTo>
                  <a:lnTo>
                    <a:pt x="16962" y="3987"/>
                  </a:lnTo>
                  <a:lnTo>
                    <a:pt x="17410" y="3946"/>
                  </a:lnTo>
                  <a:lnTo>
                    <a:pt x="17654" y="3946"/>
                  </a:lnTo>
                  <a:lnTo>
                    <a:pt x="17735" y="3987"/>
                  </a:lnTo>
                  <a:lnTo>
                    <a:pt x="17817" y="4028"/>
                  </a:lnTo>
                  <a:lnTo>
                    <a:pt x="17898" y="4109"/>
                  </a:lnTo>
                  <a:lnTo>
                    <a:pt x="17898" y="4190"/>
                  </a:lnTo>
                  <a:lnTo>
                    <a:pt x="17857" y="4312"/>
                  </a:lnTo>
                  <a:lnTo>
                    <a:pt x="17817" y="4394"/>
                  </a:lnTo>
                  <a:lnTo>
                    <a:pt x="17613" y="4516"/>
                  </a:lnTo>
                  <a:lnTo>
                    <a:pt x="17450" y="4597"/>
                  </a:lnTo>
                  <a:lnTo>
                    <a:pt x="17206" y="4638"/>
                  </a:lnTo>
                  <a:lnTo>
                    <a:pt x="16962" y="4638"/>
                  </a:lnTo>
                  <a:lnTo>
                    <a:pt x="16718" y="4678"/>
                  </a:lnTo>
                  <a:lnTo>
                    <a:pt x="16474" y="4719"/>
                  </a:lnTo>
                  <a:lnTo>
                    <a:pt x="16434" y="4760"/>
                  </a:lnTo>
                  <a:lnTo>
                    <a:pt x="16393" y="4801"/>
                  </a:lnTo>
                  <a:lnTo>
                    <a:pt x="16352" y="4923"/>
                  </a:lnTo>
                  <a:lnTo>
                    <a:pt x="16393" y="5045"/>
                  </a:lnTo>
                  <a:lnTo>
                    <a:pt x="16434" y="5085"/>
                  </a:lnTo>
                  <a:lnTo>
                    <a:pt x="16474" y="5085"/>
                  </a:lnTo>
                  <a:lnTo>
                    <a:pt x="16800" y="5126"/>
                  </a:lnTo>
                  <a:lnTo>
                    <a:pt x="17125" y="5085"/>
                  </a:lnTo>
                  <a:lnTo>
                    <a:pt x="17288" y="5045"/>
                  </a:lnTo>
                  <a:lnTo>
                    <a:pt x="17450" y="5085"/>
                  </a:lnTo>
                  <a:lnTo>
                    <a:pt x="17491" y="5085"/>
                  </a:lnTo>
                  <a:lnTo>
                    <a:pt x="17572" y="5126"/>
                  </a:lnTo>
                  <a:lnTo>
                    <a:pt x="17613" y="5207"/>
                  </a:lnTo>
                  <a:lnTo>
                    <a:pt x="17613" y="5289"/>
                  </a:lnTo>
                  <a:lnTo>
                    <a:pt x="17572" y="5492"/>
                  </a:lnTo>
                  <a:lnTo>
                    <a:pt x="17491" y="5614"/>
                  </a:lnTo>
                  <a:lnTo>
                    <a:pt x="17328" y="5695"/>
                  </a:lnTo>
                  <a:lnTo>
                    <a:pt x="17166" y="5736"/>
                  </a:lnTo>
                  <a:lnTo>
                    <a:pt x="16912" y="5764"/>
                  </a:lnTo>
                  <a:lnTo>
                    <a:pt x="16800" y="5736"/>
                  </a:lnTo>
                  <a:lnTo>
                    <a:pt x="16474" y="5736"/>
                  </a:lnTo>
                  <a:lnTo>
                    <a:pt x="16352" y="5777"/>
                  </a:lnTo>
                  <a:lnTo>
                    <a:pt x="16311" y="5817"/>
                  </a:lnTo>
                  <a:lnTo>
                    <a:pt x="16271" y="5858"/>
                  </a:lnTo>
                  <a:lnTo>
                    <a:pt x="16271" y="5939"/>
                  </a:lnTo>
                  <a:lnTo>
                    <a:pt x="16271" y="6021"/>
                  </a:lnTo>
                  <a:lnTo>
                    <a:pt x="16311" y="6061"/>
                  </a:lnTo>
                  <a:lnTo>
                    <a:pt x="16352" y="6102"/>
                  </a:lnTo>
                  <a:lnTo>
                    <a:pt x="16474" y="6143"/>
                  </a:lnTo>
                  <a:lnTo>
                    <a:pt x="16881" y="6143"/>
                  </a:lnTo>
                  <a:lnTo>
                    <a:pt x="17003" y="6184"/>
                  </a:lnTo>
                  <a:lnTo>
                    <a:pt x="17084" y="6224"/>
                  </a:lnTo>
                  <a:lnTo>
                    <a:pt x="17125" y="6306"/>
                  </a:lnTo>
                  <a:lnTo>
                    <a:pt x="17125" y="6387"/>
                  </a:lnTo>
                  <a:lnTo>
                    <a:pt x="17125" y="6468"/>
                  </a:lnTo>
                  <a:lnTo>
                    <a:pt x="17044" y="6509"/>
                  </a:lnTo>
                  <a:lnTo>
                    <a:pt x="16922" y="6590"/>
                  </a:lnTo>
                  <a:lnTo>
                    <a:pt x="16637" y="6712"/>
                  </a:lnTo>
                  <a:lnTo>
                    <a:pt x="16556" y="6712"/>
                  </a:lnTo>
                  <a:lnTo>
                    <a:pt x="16547" y="6729"/>
                  </a:lnTo>
                  <a:lnTo>
                    <a:pt x="16547" y="6729"/>
                  </a:lnTo>
                  <a:lnTo>
                    <a:pt x="15295" y="6956"/>
                  </a:lnTo>
                  <a:lnTo>
                    <a:pt x="13993" y="7119"/>
                  </a:lnTo>
                  <a:lnTo>
                    <a:pt x="12651" y="7282"/>
                  </a:lnTo>
                  <a:lnTo>
                    <a:pt x="11308" y="7363"/>
                  </a:lnTo>
                  <a:lnTo>
                    <a:pt x="9966" y="7444"/>
                  </a:lnTo>
                  <a:lnTo>
                    <a:pt x="8583" y="7444"/>
                  </a:lnTo>
                  <a:lnTo>
                    <a:pt x="5939" y="7363"/>
                  </a:lnTo>
                  <a:lnTo>
                    <a:pt x="5329" y="7322"/>
                  </a:lnTo>
                  <a:lnTo>
                    <a:pt x="4719" y="7241"/>
                  </a:lnTo>
                  <a:lnTo>
                    <a:pt x="4109" y="7078"/>
                  </a:lnTo>
                  <a:lnTo>
                    <a:pt x="3539" y="6834"/>
                  </a:lnTo>
                  <a:lnTo>
                    <a:pt x="3051" y="6550"/>
                  </a:lnTo>
                  <a:lnTo>
                    <a:pt x="2604" y="6224"/>
                  </a:lnTo>
                  <a:lnTo>
                    <a:pt x="2238" y="5817"/>
                  </a:lnTo>
                  <a:lnTo>
                    <a:pt x="1871" y="5370"/>
                  </a:lnTo>
                  <a:lnTo>
                    <a:pt x="1668" y="5045"/>
                  </a:lnTo>
                  <a:lnTo>
                    <a:pt x="1465" y="4678"/>
                  </a:lnTo>
                  <a:lnTo>
                    <a:pt x="1139" y="3987"/>
                  </a:lnTo>
                  <a:lnTo>
                    <a:pt x="855" y="3214"/>
                  </a:lnTo>
                  <a:lnTo>
                    <a:pt x="610" y="2482"/>
                  </a:lnTo>
                  <a:lnTo>
                    <a:pt x="529" y="2197"/>
                  </a:lnTo>
                  <a:lnTo>
                    <a:pt x="456" y="2051"/>
                  </a:lnTo>
                  <a:lnTo>
                    <a:pt x="570" y="1994"/>
                  </a:lnTo>
                  <a:lnTo>
                    <a:pt x="733" y="1913"/>
                  </a:lnTo>
                  <a:lnTo>
                    <a:pt x="1383" y="1587"/>
                  </a:lnTo>
                  <a:lnTo>
                    <a:pt x="2807" y="977"/>
                  </a:lnTo>
                  <a:lnTo>
                    <a:pt x="4126" y="449"/>
                  </a:lnTo>
                  <a:close/>
                  <a:moveTo>
                    <a:pt x="4149" y="1"/>
                  </a:moveTo>
                  <a:lnTo>
                    <a:pt x="2807" y="530"/>
                  </a:lnTo>
                  <a:lnTo>
                    <a:pt x="1505" y="1099"/>
                  </a:lnTo>
                  <a:lnTo>
                    <a:pt x="244" y="1709"/>
                  </a:lnTo>
                  <a:lnTo>
                    <a:pt x="122" y="1750"/>
                  </a:lnTo>
                  <a:lnTo>
                    <a:pt x="41" y="1872"/>
                  </a:lnTo>
                  <a:lnTo>
                    <a:pt x="0" y="1953"/>
                  </a:lnTo>
                  <a:lnTo>
                    <a:pt x="41" y="2116"/>
                  </a:lnTo>
                  <a:lnTo>
                    <a:pt x="244" y="2726"/>
                  </a:lnTo>
                  <a:lnTo>
                    <a:pt x="488" y="3377"/>
                  </a:lnTo>
                  <a:lnTo>
                    <a:pt x="773" y="4109"/>
                  </a:lnTo>
                  <a:lnTo>
                    <a:pt x="1099" y="4841"/>
                  </a:lnTo>
                  <a:lnTo>
                    <a:pt x="1383" y="5329"/>
                  </a:lnTo>
                  <a:lnTo>
                    <a:pt x="1709" y="5817"/>
                  </a:lnTo>
                  <a:lnTo>
                    <a:pt x="2075" y="6306"/>
                  </a:lnTo>
                  <a:lnTo>
                    <a:pt x="2522" y="6672"/>
                  </a:lnTo>
                  <a:lnTo>
                    <a:pt x="3010" y="7038"/>
                  </a:lnTo>
                  <a:lnTo>
                    <a:pt x="3539" y="7282"/>
                  </a:lnTo>
                  <a:lnTo>
                    <a:pt x="4109" y="7485"/>
                  </a:lnTo>
                  <a:lnTo>
                    <a:pt x="4719" y="7607"/>
                  </a:lnTo>
                  <a:lnTo>
                    <a:pt x="5370" y="7729"/>
                  </a:lnTo>
                  <a:lnTo>
                    <a:pt x="6061" y="7770"/>
                  </a:lnTo>
                  <a:lnTo>
                    <a:pt x="7444" y="7770"/>
                  </a:lnTo>
                  <a:lnTo>
                    <a:pt x="8868" y="7851"/>
                  </a:lnTo>
                  <a:lnTo>
                    <a:pt x="10332" y="7851"/>
                  </a:lnTo>
                  <a:lnTo>
                    <a:pt x="11959" y="7729"/>
                  </a:lnTo>
                  <a:lnTo>
                    <a:pt x="13546" y="7607"/>
                  </a:lnTo>
                  <a:lnTo>
                    <a:pt x="15132" y="7363"/>
                  </a:lnTo>
                  <a:lnTo>
                    <a:pt x="16718" y="7078"/>
                  </a:lnTo>
                  <a:lnTo>
                    <a:pt x="17003" y="6997"/>
                  </a:lnTo>
                  <a:lnTo>
                    <a:pt x="17288" y="6834"/>
                  </a:lnTo>
                  <a:lnTo>
                    <a:pt x="17369" y="6753"/>
                  </a:lnTo>
                  <a:lnTo>
                    <a:pt x="17450" y="6631"/>
                  </a:lnTo>
                  <a:lnTo>
                    <a:pt x="17532" y="6509"/>
                  </a:lnTo>
                  <a:lnTo>
                    <a:pt x="17532" y="6346"/>
                  </a:lnTo>
                  <a:lnTo>
                    <a:pt x="17491" y="6143"/>
                  </a:lnTo>
                  <a:lnTo>
                    <a:pt x="17439" y="6065"/>
                  </a:lnTo>
                  <a:lnTo>
                    <a:pt x="17450" y="6061"/>
                  </a:lnTo>
                  <a:lnTo>
                    <a:pt x="17654" y="5980"/>
                  </a:lnTo>
                  <a:lnTo>
                    <a:pt x="17817" y="5817"/>
                  </a:lnTo>
                  <a:lnTo>
                    <a:pt x="17939" y="5614"/>
                  </a:lnTo>
                  <a:lnTo>
                    <a:pt x="18020" y="5370"/>
                  </a:lnTo>
                  <a:lnTo>
                    <a:pt x="17979" y="5167"/>
                  </a:lnTo>
                  <a:lnTo>
                    <a:pt x="17939" y="4963"/>
                  </a:lnTo>
                  <a:lnTo>
                    <a:pt x="17844" y="4868"/>
                  </a:lnTo>
                  <a:lnTo>
                    <a:pt x="17898" y="4841"/>
                  </a:lnTo>
                  <a:lnTo>
                    <a:pt x="18061" y="4678"/>
                  </a:lnTo>
                  <a:lnTo>
                    <a:pt x="18223" y="4475"/>
                  </a:lnTo>
                  <a:lnTo>
                    <a:pt x="18264" y="4231"/>
                  </a:lnTo>
                  <a:lnTo>
                    <a:pt x="18264" y="4109"/>
                  </a:lnTo>
                  <a:lnTo>
                    <a:pt x="18264" y="3987"/>
                  </a:lnTo>
                  <a:lnTo>
                    <a:pt x="18183" y="3865"/>
                  </a:lnTo>
                  <a:lnTo>
                    <a:pt x="18142" y="3784"/>
                  </a:lnTo>
                  <a:lnTo>
                    <a:pt x="18020" y="3702"/>
                  </a:lnTo>
                  <a:lnTo>
                    <a:pt x="17939" y="3621"/>
                  </a:lnTo>
                  <a:lnTo>
                    <a:pt x="17694" y="3580"/>
                  </a:lnTo>
                  <a:lnTo>
                    <a:pt x="17660" y="3574"/>
                  </a:lnTo>
                  <a:lnTo>
                    <a:pt x="17660" y="3574"/>
                  </a:lnTo>
                  <a:lnTo>
                    <a:pt x="17776" y="3458"/>
                  </a:lnTo>
                  <a:lnTo>
                    <a:pt x="17857" y="3336"/>
                  </a:lnTo>
                  <a:lnTo>
                    <a:pt x="17898" y="3214"/>
                  </a:lnTo>
                  <a:lnTo>
                    <a:pt x="17939" y="3092"/>
                  </a:lnTo>
                  <a:lnTo>
                    <a:pt x="17898" y="2970"/>
                  </a:lnTo>
                  <a:lnTo>
                    <a:pt x="17817" y="2848"/>
                  </a:lnTo>
                  <a:lnTo>
                    <a:pt x="17694" y="2767"/>
                  </a:lnTo>
                  <a:lnTo>
                    <a:pt x="17532" y="2685"/>
                  </a:lnTo>
                  <a:lnTo>
                    <a:pt x="17044" y="2685"/>
                  </a:lnTo>
                  <a:lnTo>
                    <a:pt x="16067" y="2726"/>
                  </a:lnTo>
                  <a:lnTo>
                    <a:pt x="15091" y="2767"/>
                  </a:lnTo>
                  <a:lnTo>
                    <a:pt x="14156" y="2848"/>
                  </a:lnTo>
                  <a:lnTo>
                    <a:pt x="12325" y="3051"/>
                  </a:lnTo>
                  <a:lnTo>
                    <a:pt x="11390" y="3092"/>
                  </a:lnTo>
                  <a:lnTo>
                    <a:pt x="10454" y="3133"/>
                  </a:lnTo>
                  <a:lnTo>
                    <a:pt x="9559" y="3092"/>
                  </a:lnTo>
                  <a:lnTo>
                    <a:pt x="8624" y="3011"/>
                  </a:lnTo>
                  <a:lnTo>
                    <a:pt x="8176" y="2929"/>
                  </a:lnTo>
                  <a:lnTo>
                    <a:pt x="7729" y="2848"/>
                  </a:lnTo>
                  <a:lnTo>
                    <a:pt x="7281" y="2726"/>
                  </a:lnTo>
                  <a:lnTo>
                    <a:pt x="6875" y="2563"/>
                  </a:lnTo>
                  <a:lnTo>
                    <a:pt x="6427" y="2401"/>
                  </a:lnTo>
                  <a:lnTo>
                    <a:pt x="6061" y="2157"/>
                  </a:lnTo>
                  <a:lnTo>
                    <a:pt x="5695" y="1872"/>
                  </a:lnTo>
                  <a:lnTo>
                    <a:pt x="5370" y="1546"/>
                  </a:lnTo>
                  <a:lnTo>
                    <a:pt x="5085" y="1221"/>
                  </a:lnTo>
                  <a:lnTo>
                    <a:pt x="4841" y="855"/>
                  </a:lnTo>
                  <a:lnTo>
                    <a:pt x="4353" y="82"/>
                  </a:lnTo>
                  <a:lnTo>
                    <a:pt x="4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655356" y="1565833"/>
              <a:ext cx="279212" cy="357366"/>
            </a:xfrm>
            <a:custGeom>
              <a:avLst/>
              <a:gdLst/>
              <a:ahLst/>
              <a:cxnLst/>
              <a:rect l="l" t="t" r="r" b="b"/>
              <a:pathLst>
                <a:path w="6102" h="7810" extrusionOk="0">
                  <a:moveTo>
                    <a:pt x="3946" y="0"/>
                  </a:moveTo>
                  <a:lnTo>
                    <a:pt x="0" y="2278"/>
                  </a:lnTo>
                  <a:lnTo>
                    <a:pt x="407" y="3783"/>
                  </a:lnTo>
                  <a:lnTo>
                    <a:pt x="895" y="5288"/>
                  </a:lnTo>
                  <a:lnTo>
                    <a:pt x="1261" y="6549"/>
                  </a:lnTo>
                  <a:lnTo>
                    <a:pt x="1465" y="7200"/>
                  </a:lnTo>
                  <a:lnTo>
                    <a:pt x="1668" y="7810"/>
                  </a:lnTo>
                  <a:lnTo>
                    <a:pt x="2807" y="7484"/>
                  </a:lnTo>
                  <a:lnTo>
                    <a:pt x="3946" y="7118"/>
                  </a:lnTo>
                  <a:lnTo>
                    <a:pt x="5044" y="6712"/>
                  </a:lnTo>
                  <a:lnTo>
                    <a:pt x="6102" y="6224"/>
                  </a:lnTo>
                  <a:lnTo>
                    <a:pt x="6061" y="5979"/>
                  </a:lnTo>
                  <a:lnTo>
                    <a:pt x="5817" y="5329"/>
                  </a:lnTo>
                  <a:lnTo>
                    <a:pt x="5126" y="3295"/>
                  </a:lnTo>
                  <a:lnTo>
                    <a:pt x="3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655356" y="1565833"/>
              <a:ext cx="279212" cy="357366"/>
            </a:xfrm>
            <a:custGeom>
              <a:avLst/>
              <a:gdLst/>
              <a:ahLst/>
              <a:cxnLst/>
              <a:rect l="l" t="t" r="r" b="b"/>
              <a:pathLst>
                <a:path w="6102" h="7810" fill="none" extrusionOk="0">
                  <a:moveTo>
                    <a:pt x="0" y="2278"/>
                  </a:moveTo>
                  <a:lnTo>
                    <a:pt x="0" y="2278"/>
                  </a:lnTo>
                  <a:lnTo>
                    <a:pt x="407" y="3783"/>
                  </a:lnTo>
                  <a:lnTo>
                    <a:pt x="895" y="5288"/>
                  </a:lnTo>
                  <a:lnTo>
                    <a:pt x="895" y="5288"/>
                  </a:lnTo>
                  <a:lnTo>
                    <a:pt x="1261" y="6549"/>
                  </a:lnTo>
                  <a:lnTo>
                    <a:pt x="1465" y="7200"/>
                  </a:lnTo>
                  <a:lnTo>
                    <a:pt x="1668" y="7810"/>
                  </a:lnTo>
                  <a:lnTo>
                    <a:pt x="1668" y="7810"/>
                  </a:lnTo>
                  <a:lnTo>
                    <a:pt x="2807" y="7484"/>
                  </a:lnTo>
                  <a:lnTo>
                    <a:pt x="3946" y="7118"/>
                  </a:lnTo>
                  <a:lnTo>
                    <a:pt x="5044" y="6712"/>
                  </a:lnTo>
                  <a:lnTo>
                    <a:pt x="6102" y="6224"/>
                  </a:lnTo>
                  <a:lnTo>
                    <a:pt x="6102" y="6224"/>
                  </a:lnTo>
                  <a:lnTo>
                    <a:pt x="6061" y="5979"/>
                  </a:lnTo>
                  <a:lnTo>
                    <a:pt x="5817" y="5329"/>
                  </a:lnTo>
                  <a:lnTo>
                    <a:pt x="5126" y="3295"/>
                  </a:lnTo>
                  <a:lnTo>
                    <a:pt x="39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646021" y="1556499"/>
              <a:ext cx="297881" cy="376035"/>
            </a:xfrm>
            <a:custGeom>
              <a:avLst/>
              <a:gdLst/>
              <a:ahLst/>
              <a:cxnLst/>
              <a:rect l="l" t="t" r="r" b="b"/>
              <a:pathLst>
                <a:path w="6510" h="8218" extrusionOk="0">
                  <a:moveTo>
                    <a:pt x="6143" y="6306"/>
                  </a:moveTo>
                  <a:lnTo>
                    <a:pt x="6102" y="6316"/>
                  </a:lnTo>
                  <a:lnTo>
                    <a:pt x="6102" y="6306"/>
                  </a:lnTo>
                  <a:close/>
                  <a:moveTo>
                    <a:pt x="4069" y="1"/>
                  </a:moveTo>
                  <a:lnTo>
                    <a:pt x="4028" y="41"/>
                  </a:lnTo>
                  <a:lnTo>
                    <a:pt x="3987" y="82"/>
                  </a:lnTo>
                  <a:lnTo>
                    <a:pt x="3947" y="163"/>
                  </a:lnTo>
                  <a:lnTo>
                    <a:pt x="3947" y="245"/>
                  </a:lnTo>
                  <a:lnTo>
                    <a:pt x="5126" y="3499"/>
                  </a:lnTo>
                  <a:lnTo>
                    <a:pt x="5818" y="5492"/>
                  </a:lnTo>
                  <a:lnTo>
                    <a:pt x="6021" y="6143"/>
                  </a:lnTo>
                  <a:lnTo>
                    <a:pt x="6080" y="6321"/>
                  </a:lnTo>
                  <a:lnTo>
                    <a:pt x="6080" y="6321"/>
                  </a:lnTo>
                  <a:lnTo>
                    <a:pt x="5980" y="6346"/>
                  </a:lnTo>
                  <a:lnTo>
                    <a:pt x="5655" y="6509"/>
                  </a:lnTo>
                  <a:lnTo>
                    <a:pt x="5085" y="6753"/>
                  </a:lnTo>
                  <a:lnTo>
                    <a:pt x="4028" y="7160"/>
                  </a:lnTo>
                  <a:lnTo>
                    <a:pt x="2930" y="7526"/>
                  </a:lnTo>
                  <a:lnTo>
                    <a:pt x="2002" y="7766"/>
                  </a:lnTo>
                  <a:lnTo>
                    <a:pt x="1831" y="7282"/>
                  </a:lnTo>
                  <a:lnTo>
                    <a:pt x="1628" y="6590"/>
                  </a:lnTo>
                  <a:lnTo>
                    <a:pt x="1221" y="5248"/>
                  </a:lnTo>
                  <a:lnTo>
                    <a:pt x="774" y="3824"/>
                  </a:lnTo>
                  <a:lnTo>
                    <a:pt x="367" y="2401"/>
                  </a:lnTo>
                  <a:lnTo>
                    <a:pt x="326" y="2319"/>
                  </a:lnTo>
                  <a:lnTo>
                    <a:pt x="286" y="2279"/>
                  </a:lnTo>
                  <a:lnTo>
                    <a:pt x="123" y="2279"/>
                  </a:lnTo>
                  <a:lnTo>
                    <a:pt x="82" y="2319"/>
                  </a:lnTo>
                  <a:lnTo>
                    <a:pt x="1" y="2360"/>
                  </a:lnTo>
                  <a:lnTo>
                    <a:pt x="1" y="2441"/>
                  </a:lnTo>
                  <a:lnTo>
                    <a:pt x="1" y="2523"/>
                  </a:lnTo>
                  <a:lnTo>
                    <a:pt x="408" y="3946"/>
                  </a:lnTo>
                  <a:lnTo>
                    <a:pt x="855" y="5329"/>
                  </a:lnTo>
                  <a:lnTo>
                    <a:pt x="1262" y="6712"/>
                  </a:lnTo>
                  <a:lnTo>
                    <a:pt x="1465" y="7404"/>
                  </a:lnTo>
                  <a:lnTo>
                    <a:pt x="1709" y="8055"/>
                  </a:lnTo>
                  <a:lnTo>
                    <a:pt x="1750" y="8136"/>
                  </a:lnTo>
                  <a:lnTo>
                    <a:pt x="1791" y="8177"/>
                  </a:lnTo>
                  <a:lnTo>
                    <a:pt x="1872" y="8217"/>
                  </a:lnTo>
                  <a:lnTo>
                    <a:pt x="1953" y="8217"/>
                  </a:lnTo>
                  <a:lnTo>
                    <a:pt x="2970" y="7933"/>
                  </a:lnTo>
                  <a:lnTo>
                    <a:pt x="3947" y="7607"/>
                  </a:lnTo>
                  <a:lnTo>
                    <a:pt x="4963" y="7241"/>
                  </a:lnTo>
                  <a:lnTo>
                    <a:pt x="5899" y="6834"/>
                  </a:lnTo>
                  <a:lnTo>
                    <a:pt x="6143" y="6753"/>
                  </a:lnTo>
                  <a:lnTo>
                    <a:pt x="6346" y="6672"/>
                  </a:lnTo>
                  <a:lnTo>
                    <a:pt x="6428" y="6590"/>
                  </a:lnTo>
                  <a:lnTo>
                    <a:pt x="6468" y="6509"/>
                  </a:lnTo>
                  <a:lnTo>
                    <a:pt x="6509" y="6428"/>
                  </a:lnTo>
                  <a:lnTo>
                    <a:pt x="6509" y="6306"/>
                  </a:lnTo>
                  <a:lnTo>
                    <a:pt x="6346" y="5777"/>
                  </a:lnTo>
                  <a:lnTo>
                    <a:pt x="5614" y="3702"/>
                  </a:lnTo>
                  <a:lnTo>
                    <a:pt x="4882" y="1628"/>
                  </a:lnTo>
                  <a:lnTo>
                    <a:pt x="4353" y="163"/>
                  </a:lnTo>
                  <a:lnTo>
                    <a:pt x="4313" y="82"/>
                  </a:lnTo>
                  <a:lnTo>
                    <a:pt x="4231" y="41"/>
                  </a:lnTo>
                  <a:lnTo>
                    <a:pt x="4150" y="1"/>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649773" y="1792888"/>
              <a:ext cx="68911" cy="57746"/>
            </a:xfrm>
            <a:custGeom>
              <a:avLst/>
              <a:gdLst/>
              <a:ahLst/>
              <a:cxnLst/>
              <a:rect l="l" t="t" r="r" b="b"/>
              <a:pathLst>
                <a:path w="1506" h="1262" extrusionOk="0">
                  <a:moveTo>
                    <a:pt x="122" y="1"/>
                  </a:moveTo>
                  <a:lnTo>
                    <a:pt x="82" y="41"/>
                  </a:lnTo>
                  <a:lnTo>
                    <a:pt x="0" y="82"/>
                  </a:lnTo>
                  <a:lnTo>
                    <a:pt x="0" y="163"/>
                  </a:lnTo>
                  <a:lnTo>
                    <a:pt x="0" y="245"/>
                  </a:lnTo>
                  <a:lnTo>
                    <a:pt x="41" y="326"/>
                  </a:lnTo>
                  <a:lnTo>
                    <a:pt x="82" y="367"/>
                  </a:lnTo>
                  <a:lnTo>
                    <a:pt x="366" y="570"/>
                  </a:lnTo>
                  <a:lnTo>
                    <a:pt x="529" y="651"/>
                  </a:lnTo>
                  <a:lnTo>
                    <a:pt x="570" y="692"/>
                  </a:lnTo>
                  <a:lnTo>
                    <a:pt x="610" y="733"/>
                  </a:lnTo>
                  <a:lnTo>
                    <a:pt x="651" y="733"/>
                  </a:lnTo>
                  <a:lnTo>
                    <a:pt x="1139" y="1180"/>
                  </a:lnTo>
                  <a:lnTo>
                    <a:pt x="1221" y="1221"/>
                  </a:lnTo>
                  <a:lnTo>
                    <a:pt x="1302" y="1262"/>
                  </a:lnTo>
                  <a:lnTo>
                    <a:pt x="1383" y="1221"/>
                  </a:lnTo>
                  <a:lnTo>
                    <a:pt x="1424" y="1180"/>
                  </a:lnTo>
                  <a:lnTo>
                    <a:pt x="1465" y="1140"/>
                  </a:lnTo>
                  <a:lnTo>
                    <a:pt x="1505" y="1058"/>
                  </a:lnTo>
                  <a:lnTo>
                    <a:pt x="1465" y="977"/>
                  </a:lnTo>
                  <a:lnTo>
                    <a:pt x="1424" y="895"/>
                  </a:lnTo>
                  <a:lnTo>
                    <a:pt x="895" y="448"/>
                  </a:lnTo>
                  <a:lnTo>
                    <a:pt x="285"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4863832" y="1876627"/>
              <a:ext cx="70741" cy="44751"/>
            </a:xfrm>
            <a:custGeom>
              <a:avLst/>
              <a:gdLst/>
              <a:ahLst/>
              <a:cxnLst/>
              <a:rect l="l" t="t" r="r" b="b"/>
              <a:pathLst>
                <a:path w="1546" h="978" extrusionOk="0">
                  <a:moveTo>
                    <a:pt x="1261" y="1"/>
                  </a:moveTo>
                  <a:lnTo>
                    <a:pt x="1220" y="42"/>
                  </a:lnTo>
                  <a:lnTo>
                    <a:pt x="1180" y="123"/>
                  </a:lnTo>
                  <a:lnTo>
                    <a:pt x="1139" y="204"/>
                  </a:lnTo>
                  <a:lnTo>
                    <a:pt x="1139" y="245"/>
                  </a:lnTo>
                  <a:lnTo>
                    <a:pt x="1139" y="367"/>
                  </a:lnTo>
                  <a:lnTo>
                    <a:pt x="1098" y="367"/>
                  </a:lnTo>
                  <a:lnTo>
                    <a:pt x="1098" y="408"/>
                  </a:lnTo>
                  <a:lnTo>
                    <a:pt x="1058" y="448"/>
                  </a:lnTo>
                  <a:lnTo>
                    <a:pt x="976" y="530"/>
                  </a:lnTo>
                  <a:lnTo>
                    <a:pt x="936" y="570"/>
                  </a:lnTo>
                  <a:lnTo>
                    <a:pt x="895" y="570"/>
                  </a:lnTo>
                  <a:lnTo>
                    <a:pt x="814" y="611"/>
                  </a:lnTo>
                  <a:lnTo>
                    <a:pt x="692" y="611"/>
                  </a:lnTo>
                  <a:lnTo>
                    <a:pt x="651" y="570"/>
                  </a:lnTo>
                  <a:lnTo>
                    <a:pt x="610" y="570"/>
                  </a:lnTo>
                  <a:lnTo>
                    <a:pt x="570" y="530"/>
                  </a:lnTo>
                  <a:lnTo>
                    <a:pt x="529" y="530"/>
                  </a:lnTo>
                  <a:lnTo>
                    <a:pt x="529" y="489"/>
                  </a:lnTo>
                  <a:lnTo>
                    <a:pt x="488" y="448"/>
                  </a:lnTo>
                  <a:lnTo>
                    <a:pt x="447" y="448"/>
                  </a:lnTo>
                  <a:lnTo>
                    <a:pt x="447" y="408"/>
                  </a:lnTo>
                  <a:lnTo>
                    <a:pt x="407" y="367"/>
                  </a:lnTo>
                  <a:lnTo>
                    <a:pt x="366" y="245"/>
                  </a:lnTo>
                  <a:lnTo>
                    <a:pt x="366" y="164"/>
                  </a:lnTo>
                  <a:lnTo>
                    <a:pt x="285" y="123"/>
                  </a:lnTo>
                  <a:lnTo>
                    <a:pt x="122" y="123"/>
                  </a:lnTo>
                  <a:lnTo>
                    <a:pt x="81" y="164"/>
                  </a:lnTo>
                  <a:lnTo>
                    <a:pt x="41" y="204"/>
                  </a:lnTo>
                  <a:lnTo>
                    <a:pt x="0" y="286"/>
                  </a:lnTo>
                  <a:lnTo>
                    <a:pt x="0" y="367"/>
                  </a:lnTo>
                  <a:lnTo>
                    <a:pt x="41" y="489"/>
                  </a:lnTo>
                  <a:lnTo>
                    <a:pt x="122" y="611"/>
                  </a:lnTo>
                  <a:lnTo>
                    <a:pt x="203" y="733"/>
                  </a:lnTo>
                  <a:lnTo>
                    <a:pt x="285" y="815"/>
                  </a:lnTo>
                  <a:lnTo>
                    <a:pt x="407" y="896"/>
                  </a:lnTo>
                  <a:lnTo>
                    <a:pt x="529" y="977"/>
                  </a:lnTo>
                  <a:lnTo>
                    <a:pt x="976" y="977"/>
                  </a:lnTo>
                  <a:lnTo>
                    <a:pt x="1098" y="896"/>
                  </a:lnTo>
                  <a:lnTo>
                    <a:pt x="1220" y="815"/>
                  </a:lnTo>
                  <a:lnTo>
                    <a:pt x="1342" y="733"/>
                  </a:lnTo>
                  <a:lnTo>
                    <a:pt x="1424" y="611"/>
                  </a:lnTo>
                  <a:lnTo>
                    <a:pt x="1505" y="489"/>
                  </a:lnTo>
                  <a:lnTo>
                    <a:pt x="1546" y="367"/>
                  </a:lnTo>
                  <a:lnTo>
                    <a:pt x="1546" y="204"/>
                  </a:lnTo>
                  <a:lnTo>
                    <a:pt x="1546" y="123"/>
                  </a:lnTo>
                  <a:lnTo>
                    <a:pt x="1505" y="42"/>
                  </a:lnTo>
                  <a:lnTo>
                    <a:pt x="1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5156047" y="1694232"/>
              <a:ext cx="50287" cy="195476"/>
            </a:xfrm>
            <a:custGeom>
              <a:avLst/>
              <a:gdLst/>
              <a:ahLst/>
              <a:cxnLst/>
              <a:rect l="l" t="t" r="r" b="b"/>
              <a:pathLst>
                <a:path w="1099" h="4272" extrusionOk="0">
                  <a:moveTo>
                    <a:pt x="895" y="1"/>
                  </a:moveTo>
                  <a:lnTo>
                    <a:pt x="814" y="41"/>
                  </a:lnTo>
                  <a:lnTo>
                    <a:pt x="773" y="82"/>
                  </a:lnTo>
                  <a:lnTo>
                    <a:pt x="692" y="123"/>
                  </a:lnTo>
                  <a:lnTo>
                    <a:pt x="692" y="204"/>
                  </a:lnTo>
                  <a:lnTo>
                    <a:pt x="570" y="1180"/>
                  </a:lnTo>
                  <a:lnTo>
                    <a:pt x="448" y="2157"/>
                  </a:lnTo>
                  <a:lnTo>
                    <a:pt x="244" y="3092"/>
                  </a:lnTo>
                  <a:lnTo>
                    <a:pt x="0" y="4028"/>
                  </a:lnTo>
                  <a:lnTo>
                    <a:pt x="0" y="4109"/>
                  </a:lnTo>
                  <a:lnTo>
                    <a:pt x="0" y="4190"/>
                  </a:lnTo>
                  <a:lnTo>
                    <a:pt x="41" y="4231"/>
                  </a:lnTo>
                  <a:lnTo>
                    <a:pt x="122" y="4272"/>
                  </a:lnTo>
                  <a:lnTo>
                    <a:pt x="285" y="4272"/>
                  </a:lnTo>
                  <a:lnTo>
                    <a:pt x="326" y="4231"/>
                  </a:lnTo>
                  <a:lnTo>
                    <a:pt x="366" y="4150"/>
                  </a:lnTo>
                  <a:lnTo>
                    <a:pt x="610" y="3173"/>
                  </a:lnTo>
                  <a:lnTo>
                    <a:pt x="854" y="2197"/>
                  </a:lnTo>
                  <a:lnTo>
                    <a:pt x="976" y="1221"/>
                  </a:lnTo>
                  <a:lnTo>
                    <a:pt x="1098" y="204"/>
                  </a:lnTo>
                  <a:lnTo>
                    <a:pt x="1058" y="123"/>
                  </a:lnTo>
                  <a:lnTo>
                    <a:pt x="1017" y="82"/>
                  </a:lnTo>
                  <a:lnTo>
                    <a:pt x="976" y="41"/>
                  </a:lnTo>
                  <a:lnTo>
                    <a:pt x="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3598147" y="2611878"/>
              <a:ext cx="286671" cy="184265"/>
            </a:xfrm>
            <a:custGeom>
              <a:avLst/>
              <a:gdLst/>
              <a:ahLst/>
              <a:cxnLst/>
              <a:rect l="l" t="t" r="r" b="b"/>
              <a:pathLst>
                <a:path w="6265" h="4027" extrusionOk="0">
                  <a:moveTo>
                    <a:pt x="854" y="0"/>
                  </a:moveTo>
                  <a:lnTo>
                    <a:pt x="773" y="41"/>
                  </a:lnTo>
                  <a:lnTo>
                    <a:pt x="610" y="244"/>
                  </a:lnTo>
                  <a:lnTo>
                    <a:pt x="448" y="447"/>
                  </a:lnTo>
                  <a:lnTo>
                    <a:pt x="326" y="651"/>
                  </a:lnTo>
                  <a:lnTo>
                    <a:pt x="204" y="895"/>
                  </a:lnTo>
                  <a:lnTo>
                    <a:pt x="122" y="1139"/>
                  </a:lnTo>
                  <a:lnTo>
                    <a:pt x="82" y="1383"/>
                  </a:lnTo>
                  <a:lnTo>
                    <a:pt x="41" y="1627"/>
                  </a:lnTo>
                  <a:lnTo>
                    <a:pt x="0" y="1912"/>
                  </a:lnTo>
                  <a:lnTo>
                    <a:pt x="41" y="2156"/>
                  </a:lnTo>
                  <a:lnTo>
                    <a:pt x="82" y="2400"/>
                  </a:lnTo>
                  <a:lnTo>
                    <a:pt x="122" y="2644"/>
                  </a:lnTo>
                  <a:lnTo>
                    <a:pt x="244" y="2888"/>
                  </a:lnTo>
                  <a:lnTo>
                    <a:pt x="366" y="3091"/>
                  </a:lnTo>
                  <a:lnTo>
                    <a:pt x="488" y="3295"/>
                  </a:lnTo>
                  <a:lnTo>
                    <a:pt x="692" y="3498"/>
                  </a:lnTo>
                  <a:lnTo>
                    <a:pt x="895" y="3661"/>
                  </a:lnTo>
                  <a:lnTo>
                    <a:pt x="1099" y="3783"/>
                  </a:lnTo>
                  <a:lnTo>
                    <a:pt x="1261" y="3864"/>
                  </a:lnTo>
                  <a:lnTo>
                    <a:pt x="1709" y="3986"/>
                  </a:lnTo>
                  <a:lnTo>
                    <a:pt x="2115" y="4027"/>
                  </a:lnTo>
                  <a:lnTo>
                    <a:pt x="2563" y="4027"/>
                  </a:lnTo>
                  <a:lnTo>
                    <a:pt x="3010" y="3946"/>
                  </a:lnTo>
                  <a:lnTo>
                    <a:pt x="3417" y="3783"/>
                  </a:lnTo>
                  <a:lnTo>
                    <a:pt x="3824" y="3620"/>
                  </a:lnTo>
                  <a:lnTo>
                    <a:pt x="4190" y="3417"/>
                  </a:lnTo>
                  <a:lnTo>
                    <a:pt x="4515" y="3213"/>
                  </a:lnTo>
                  <a:lnTo>
                    <a:pt x="4800" y="2969"/>
                  </a:lnTo>
                  <a:lnTo>
                    <a:pt x="5288" y="2481"/>
                  </a:lnTo>
                  <a:lnTo>
                    <a:pt x="5776" y="1953"/>
                  </a:lnTo>
                  <a:lnTo>
                    <a:pt x="6224" y="1383"/>
                  </a:lnTo>
                  <a:lnTo>
                    <a:pt x="6264" y="1302"/>
                  </a:lnTo>
                  <a:lnTo>
                    <a:pt x="6264" y="1220"/>
                  </a:lnTo>
                  <a:lnTo>
                    <a:pt x="6224" y="1139"/>
                  </a:lnTo>
                  <a:lnTo>
                    <a:pt x="6183" y="1098"/>
                  </a:lnTo>
                  <a:lnTo>
                    <a:pt x="5939" y="1098"/>
                  </a:lnTo>
                  <a:lnTo>
                    <a:pt x="5898" y="1180"/>
                  </a:lnTo>
                  <a:lnTo>
                    <a:pt x="5247" y="1953"/>
                  </a:lnTo>
                  <a:lnTo>
                    <a:pt x="4922" y="2319"/>
                  </a:lnTo>
                  <a:lnTo>
                    <a:pt x="4556" y="2644"/>
                  </a:lnTo>
                  <a:lnTo>
                    <a:pt x="4190" y="2929"/>
                  </a:lnTo>
                  <a:lnTo>
                    <a:pt x="3742" y="3213"/>
                  </a:lnTo>
                  <a:lnTo>
                    <a:pt x="3295" y="3417"/>
                  </a:lnTo>
                  <a:lnTo>
                    <a:pt x="2848" y="3580"/>
                  </a:lnTo>
                  <a:lnTo>
                    <a:pt x="2481" y="3620"/>
                  </a:lnTo>
                  <a:lnTo>
                    <a:pt x="2115" y="3620"/>
                  </a:lnTo>
                  <a:lnTo>
                    <a:pt x="1749" y="3580"/>
                  </a:lnTo>
                  <a:lnTo>
                    <a:pt x="1424" y="3498"/>
                  </a:lnTo>
                  <a:lnTo>
                    <a:pt x="1099" y="3335"/>
                  </a:lnTo>
                  <a:lnTo>
                    <a:pt x="854" y="3091"/>
                  </a:lnTo>
                  <a:lnTo>
                    <a:pt x="651" y="2807"/>
                  </a:lnTo>
                  <a:lnTo>
                    <a:pt x="488" y="2441"/>
                  </a:lnTo>
                  <a:lnTo>
                    <a:pt x="448" y="2156"/>
                  </a:lnTo>
                  <a:lnTo>
                    <a:pt x="407" y="1871"/>
                  </a:lnTo>
                  <a:lnTo>
                    <a:pt x="448" y="1586"/>
                  </a:lnTo>
                  <a:lnTo>
                    <a:pt x="488" y="1302"/>
                  </a:lnTo>
                  <a:lnTo>
                    <a:pt x="570" y="1017"/>
                  </a:lnTo>
                  <a:lnTo>
                    <a:pt x="692" y="773"/>
                  </a:lnTo>
                  <a:lnTo>
                    <a:pt x="854" y="529"/>
                  </a:lnTo>
                  <a:lnTo>
                    <a:pt x="1058" y="325"/>
                  </a:lnTo>
                  <a:lnTo>
                    <a:pt x="1099" y="244"/>
                  </a:lnTo>
                  <a:lnTo>
                    <a:pt x="1139" y="163"/>
                  </a:lnTo>
                  <a:lnTo>
                    <a:pt x="1099" y="122"/>
                  </a:lnTo>
                  <a:lnTo>
                    <a:pt x="1058" y="41"/>
                  </a:lnTo>
                  <a:lnTo>
                    <a:pt x="1017"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4670227" y="1718439"/>
              <a:ext cx="87534" cy="243887"/>
            </a:xfrm>
            <a:custGeom>
              <a:avLst/>
              <a:gdLst/>
              <a:ahLst/>
              <a:cxnLst/>
              <a:rect l="l" t="t" r="r" b="b"/>
              <a:pathLst>
                <a:path w="1913" h="5330" extrusionOk="0">
                  <a:moveTo>
                    <a:pt x="163" y="1"/>
                  </a:moveTo>
                  <a:lnTo>
                    <a:pt x="82" y="41"/>
                  </a:lnTo>
                  <a:lnTo>
                    <a:pt x="41" y="82"/>
                  </a:lnTo>
                  <a:lnTo>
                    <a:pt x="1" y="163"/>
                  </a:lnTo>
                  <a:lnTo>
                    <a:pt x="1" y="245"/>
                  </a:lnTo>
                  <a:lnTo>
                    <a:pt x="1506" y="5207"/>
                  </a:lnTo>
                  <a:lnTo>
                    <a:pt x="1546" y="5288"/>
                  </a:lnTo>
                  <a:lnTo>
                    <a:pt x="1587" y="5329"/>
                  </a:lnTo>
                  <a:lnTo>
                    <a:pt x="1831" y="5329"/>
                  </a:lnTo>
                  <a:lnTo>
                    <a:pt x="1872" y="5248"/>
                  </a:lnTo>
                  <a:lnTo>
                    <a:pt x="1912" y="5207"/>
                  </a:lnTo>
                  <a:lnTo>
                    <a:pt x="1872" y="5085"/>
                  </a:lnTo>
                  <a:lnTo>
                    <a:pt x="407" y="163"/>
                  </a:lnTo>
                  <a:lnTo>
                    <a:pt x="367" y="82"/>
                  </a:lnTo>
                  <a:lnTo>
                    <a:pt x="285" y="41"/>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4865663" y="1642113"/>
              <a:ext cx="94993" cy="240181"/>
            </a:xfrm>
            <a:custGeom>
              <a:avLst/>
              <a:gdLst/>
              <a:ahLst/>
              <a:cxnLst/>
              <a:rect l="l" t="t" r="r" b="b"/>
              <a:pathLst>
                <a:path w="2076" h="5249" extrusionOk="0">
                  <a:moveTo>
                    <a:pt x="123" y="1"/>
                  </a:moveTo>
                  <a:lnTo>
                    <a:pt x="82" y="41"/>
                  </a:lnTo>
                  <a:lnTo>
                    <a:pt x="1" y="82"/>
                  </a:lnTo>
                  <a:lnTo>
                    <a:pt x="1" y="164"/>
                  </a:lnTo>
                  <a:lnTo>
                    <a:pt x="1" y="245"/>
                  </a:lnTo>
                  <a:lnTo>
                    <a:pt x="367" y="1465"/>
                  </a:lnTo>
                  <a:lnTo>
                    <a:pt x="774" y="2726"/>
                  </a:lnTo>
                  <a:lnTo>
                    <a:pt x="1221" y="3946"/>
                  </a:lnTo>
                  <a:lnTo>
                    <a:pt x="1709" y="5126"/>
                  </a:lnTo>
                  <a:lnTo>
                    <a:pt x="1750" y="5207"/>
                  </a:lnTo>
                  <a:lnTo>
                    <a:pt x="1831" y="5248"/>
                  </a:lnTo>
                  <a:lnTo>
                    <a:pt x="1912" y="5248"/>
                  </a:lnTo>
                  <a:lnTo>
                    <a:pt x="1953" y="5207"/>
                  </a:lnTo>
                  <a:lnTo>
                    <a:pt x="2035" y="5167"/>
                  </a:lnTo>
                  <a:lnTo>
                    <a:pt x="2075" y="5085"/>
                  </a:lnTo>
                  <a:lnTo>
                    <a:pt x="2075" y="5004"/>
                  </a:lnTo>
                  <a:lnTo>
                    <a:pt x="2075" y="4923"/>
                  </a:lnTo>
                  <a:lnTo>
                    <a:pt x="1546" y="3743"/>
                  </a:lnTo>
                  <a:lnTo>
                    <a:pt x="1140" y="2563"/>
                  </a:lnTo>
                  <a:lnTo>
                    <a:pt x="733" y="1343"/>
                  </a:lnTo>
                  <a:lnTo>
                    <a:pt x="367" y="123"/>
                  </a:lnTo>
                  <a:lnTo>
                    <a:pt x="326" y="4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366354" y="1158215"/>
              <a:ext cx="54040" cy="29788"/>
            </a:xfrm>
            <a:custGeom>
              <a:avLst/>
              <a:gdLst/>
              <a:ahLst/>
              <a:cxnLst/>
              <a:rect l="l" t="t" r="r" b="b"/>
              <a:pathLst>
                <a:path w="1181" h="651" extrusionOk="0">
                  <a:moveTo>
                    <a:pt x="895" y="0"/>
                  </a:moveTo>
                  <a:lnTo>
                    <a:pt x="855" y="41"/>
                  </a:lnTo>
                  <a:lnTo>
                    <a:pt x="773" y="122"/>
                  </a:lnTo>
                  <a:lnTo>
                    <a:pt x="773" y="81"/>
                  </a:lnTo>
                  <a:lnTo>
                    <a:pt x="733" y="122"/>
                  </a:lnTo>
                  <a:lnTo>
                    <a:pt x="692" y="163"/>
                  </a:lnTo>
                  <a:lnTo>
                    <a:pt x="611" y="203"/>
                  </a:lnTo>
                  <a:lnTo>
                    <a:pt x="570" y="203"/>
                  </a:lnTo>
                  <a:lnTo>
                    <a:pt x="489" y="244"/>
                  </a:lnTo>
                  <a:lnTo>
                    <a:pt x="123" y="244"/>
                  </a:lnTo>
                  <a:lnTo>
                    <a:pt x="82" y="285"/>
                  </a:lnTo>
                  <a:lnTo>
                    <a:pt x="41" y="366"/>
                  </a:lnTo>
                  <a:lnTo>
                    <a:pt x="1" y="447"/>
                  </a:lnTo>
                  <a:lnTo>
                    <a:pt x="41" y="529"/>
                  </a:lnTo>
                  <a:lnTo>
                    <a:pt x="82" y="569"/>
                  </a:lnTo>
                  <a:lnTo>
                    <a:pt x="123" y="610"/>
                  </a:lnTo>
                  <a:lnTo>
                    <a:pt x="204" y="651"/>
                  </a:lnTo>
                  <a:lnTo>
                    <a:pt x="448" y="651"/>
                  </a:lnTo>
                  <a:lnTo>
                    <a:pt x="692" y="569"/>
                  </a:lnTo>
                  <a:lnTo>
                    <a:pt x="936" y="488"/>
                  </a:lnTo>
                  <a:lnTo>
                    <a:pt x="1099" y="325"/>
                  </a:lnTo>
                  <a:lnTo>
                    <a:pt x="1180" y="244"/>
                  </a:lnTo>
                  <a:lnTo>
                    <a:pt x="1180" y="203"/>
                  </a:lnTo>
                  <a:lnTo>
                    <a:pt x="1180" y="122"/>
                  </a:lnTo>
                  <a:lnTo>
                    <a:pt x="1099" y="4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308653" y="1135839"/>
              <a:ext cx="65204" cy="24251"/>
            </a:xfrm>
            <a:custGeom>
              <a:avLst/>
              <a:gdLst/>
              <a:ahLst/>
              <a:cxnLst/>
              <a:rect l="l" t="t" r="r" b="b"/>
              <a:pathLst>
                <a:path w="1425" h="530" extrusionOk="0">
                  <a:moveTo>
                    <a:pt x="1180" y="1"/>
                  </a:moveTo>
                  <a:lnTo>
                    <a:pt x="163" y="123"/>
                  </a:lnTo>
                  <a:lnTo>
                    <a:pt x="82" y="164"/>
                  </a:lnTo>
                  <a:lnTo>
                    <a:pt x="41" y="204"/>
                  </a:lnTo>
                  <a:lnTo>
                    <a:pt x="1" y="286"/>
                  </a:lnTo>
                  <a:lnTo>
                    <a:pt x="1" y="367"/>
                  </a:lnTo>
                  <a:lnTo>
                    <a:pt x="41" y="448"/>
                  </a:lnTo>
                  <a:lnTo>
                    <a:pt x="123" y="489"/>
                  </a:lnTo>
                  <a:lnTo>
                    <a:pt x="163" y="530"/>
                  </a:lnTo>
                  <a:lnTo>
                    <a:pt x="245" y="530"/>
                  </a:lnTo>
                  <a:lnTo>
                    <a:pt x="1262" y="367"/>
                  </a:lnTo>
                  <a:lnTo>
                    <a:pt x="1343" y="326"/>
                  </a:lnTo>
                  <a:lnTo>
                    <a:pt x="1384" y="286"/>
                  </a:lnTo>
                  <a:lnTo>
                    <a:pt x="1424" y="204"/>
                  </a:lnTo>
                  <a:lnTo>
                    <a:pt x="1424" y="123"/>
                  </a:lnTo>
                  <a:lnTo>
                    <a:pt x="1384" y="42"/>
                  </a:lnTo>
                  <a:lnTo>
                    <a:pt x="13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265868" y="1100513"/>
              <a:ext cx="52164" cy="20499"/>
            </a:xfrm>
            <a:custGeom>
              <a:avLst/>
              <a:gdLst/>
              <a:ahLst/>
              <a:cxnLst/>
              <a:rect l="l" t="t" r="r" b="b"/>
              <a:pathLst>
                <a:path w="1140" h="448" extrusionOk="0">
                  <a:moveTo>
                    <a:pt x="936" y="0"/>
                  </a:moveTo>
                  <a:lnTo>
                    <a:pt x="203" y="41"/>
                  </a:lnTo>
                  <a:lnTo>
                    <a:pt x="122" y="81"/>
                  </a:lnTo>
                  <a:lnTo>
                    <a:pt x="41" y="122"/>
                  </a:lnTo>
                  <a:lnTo>
                    <a:pt x="0" y="163"/>
                  </a:lnTo>
                  <a:lnTo>
                    <a:pt x="0" y="244"/>
                  </a:lnTo>
                  <a:lnTo>
                    <a:pt x="0" y="325"/>
                  </a:lnTo>
                  <a:lnTo>
                    <a:pt x="41" y="407"/>
                  </a:lnTo>
                  <a:lnTo>
                    <a:pt x="122" y="448"/>
                  </a:lnTo>
                  <a:lnTo>
                    <a:pt x="203" y="448"/>
                  </a:lnTo>
                  <a:lnTo>
                    <a:pt x="936" y="407"/>
                  </a:lnTo>
                  <a:lnTo>
                    <a:pt x="1017" y="407"/>
                  </a:lnTo>
                  <a:lnTo>
                    <a:pt x="1058" y="366"/>
                  </a:lnTo>
                  <a:lnTo>
                    <a:pt x="1098" y="285"/>
                  </a:lnTo>
                  <a:lnTo>
                    <a:pt x="1139" y="203"/>
                  </a:lnTo>
                  <a:lnTo>
                    <a:pt x="1098" y="122"/>
                  </a:lnTo>
                  <a:lnTo>
                    <a:pt x="1058" y="81"/>
                  </a:lnTo>
                  <a:lnTo>
                    <a:pt x="1017" y="41"/>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211873" y="1068848"/>
              <a:ext cx="61452" cy="18669"/>
            </a:xfrm>
            <a:custGeom>
              <a:avLst/>
              <a:gdLst/>
              <a:ahLst/>
              <a:cxnLst/>
              <a:rect l="l" t="t" r="r" b="b"/>
              <a:pathLst>
                <a:path w="1343" h="408" extrusionOk="0">
                  <a:moveTo>
                    <a:pt x="163" y="1"/>
                  </a:moveTo>
                  <a:lnTo>
                    <a:pt x="82" y="41"/>
                  </a:lnTo>
                  <a:lnTo>
                    <a:pt x="41" y="123"/>
                  </a:lnTo>
                  <a:lnTo>
                    <a:pt x="0" y="204"/>
                  </a:lnTo>
                  <a:lnTo>
                    <a:pt x="41" y="285"/>
                  </a:lnTo>
                  <a:lnTo>
                    <a:pt x="82" y="326"/>
                  </a:lnTo>
                  <a:lnTo>
                    <a:pt x="123" y="367"/>
                  </a:lnTo>
                  <a:lnTo>
                    <a:pt x="204" y="407"/>
                  </a:lnTo>
                  <a:lnTo>
                    <a:pt x="1221" y="407"/>
                  </a:lnTo>
                  <a:lnTo>
                    <a:pt x="1261" y="367"/>
                  </a:lnTo>
                  <a:lnTo>
                    <a:pt x="1302" y="285"/>
                  </a:lnTo>
                  <a:lnTo>
                    <a:pt x="1343" y="245"/>
                  </a:lnTo>
                  <a:lnTo>
                    <a:pt x="1302" y="163"/>
                  </a:lnTo>
                  <a:lnTo>
                    <a:pt x="1261" y="82"/>
                  </a:lnTo>
                  <a:lnTo>
                    <a:pt x="1221" y="41"/>
                  </a:lnTo>
                  <a:lnTo>
                    <a:pt x="1139" y="41"/>
                  </a:lnTo>
                  <a:lnTo>
                    <a:pt x="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183960" y="1040935"/>
              <a:ext cx="29834" cy="24251"/>
            </a:xfrm>
            <a:custGeom>
              <a:avLst/>
              <a:gdLst/>
              <a:ahLst/>
              <a:cxnLst/>
              <a:rect l="l" t="t" r="r" b="b"/>
              <a:pathLst>
                <a:path w="652" h="530" extrusionOk="0">
                  <a:moveTo>
                    <a:pt x="163" y="0"/>
                  </a:moveTo>
                  <a:lnTo>
                    <a:pt x="82" y="41"/>
                  </a:lnTo>
                  <a:lnTo>
                    <a:pt x="41" y="122"/>
                  </a:lnTo>
                  <a:lnTo>
                    <a:pt x="0" y="204"/>
                  </a:lnTo>
                  <a:lnTo>
                    <a:pt x="41" y="285"/>
                  </a:lnTo>
                  <a:lnTo>
                    <a:pt x="41" y="326"/>
                  </a:lnTo>
                  <a:lnTo>
                    <a:pt x="122" y="367"/>
                  </a:lnTo>
                  <a:lnTo>
                    <a:pt x="366" y="489"/>
                  </a:lnTo>
                  <a:lnTo>
                    <a:pt x="448" y="529"/>
                  </a:lnTo>
                  <a:lnTo>
                    <a:pt x="529" y="529"/>
                  </a:lnTo>
                  <a:lnTo>
                    <a:pt x="570" y="489"/>
                  </a:lnTo>
                  <a:lnTo>
                    <a:pt x="651" y="407"/>
                  </a:lnTo>
                  <a:lnTo>
                    <a:pt x="651" y="367"/>
                  </a:lnTo>
                  <a:lnTo>
                    <a:pt x="651" y="285"/>
                  </a:lnTo>
                  <a:lnTo>
                    <a:pt x="651" y="204"/>
                  </a:lnTo>
                  <a:lnTo>
                    <a:pt x="570" y="163"/>
                  </a:lnTo>
                  <a:lnTo>
                    <a:pt x="326" y="41"/>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367341" y="1383393"/>
              <a:ext cx="496972" cy="523054"/>
            </a:xfrm>
            <a:custGeom>
              <a:avLst/>
              <a:gdLst/>
              <a:ahLst/>
              <a:cxnLst/>
              <a:rect l="l" t="t" r="r" b="b"/>
              <a:pathLst>
                <a:path w="10861" h="11431" extrusionOk="0">
                  <a:moveTo>
                    <a:pt x="122" y="1"/>
                  </a:moveTo>
                  <a:lnTo>
                    <a:pt x="41" y="42"/>
                  </a:lnTo>
                  <a:lnTo>
                    <a:pt x="0" y="82"/>
                  </a:lnTo>
                  <a:lnTo>
                    <a:pt x="0" y="164"/>
                  </a:lnTo>
                  <a:lnTo>
                    <a:pt x="0" y="245"/>
                  </a:lnTo>
                  <a:lnTo>
                    <a:pt x="163" y="611"/>
                  </a:lnTo>
                  <a:lnTo>
                    <a:pt x="366" y="936"/>
                  </a:lnTo>
                  <a:lnTo>
                    <a:pt x="773" y="1628"/>
                  </a:lnTo>
                  <a:lnTo>
                    <a:pt x="1261" y="2197"/>
                  </a:lnTo>
                  <a:lnTo>
                    <a:pt x="1790" y="2726"/>
                  </a:lnTo>
                  <a:lnTo>
                    <a:pt x="2360" y="3214"/>
                  </a:lnTo>
                  <a:lnTo>
                    <a:pt x="2970" y="3702"/>
                  </a:lnTo>
                  <a:lnTo>
                    <a:pt x="3580" y="4109"/>
                  </a:lnTo>
                  <a:lnTo>
                    <a:pt x="4271" y="4557"/>
                  </a:lnTo>
                  <a:lnTo>
                    <a:pt x="5573" y="5329"/>
                  </a:lnTo>
                  <a:lnTo>
                    <a:pt x="6915" y="6184"/>
                  </a:lnTo>
                  <a:lnTo>
                    <a:pt x="7525" y="6631"/>
                  </a:lnTo>
                  <a:lnTo>
                    <a:pt x="8136" y="7119"/>
                  </a:lnTo>
                  <a:lnTo>
                    <a:pt x="8664" y="7648"/>
                  </a:lnTo>
                  <a:lnTo>
                    <a:pt x="9193" y="8217"/>
                  </a:lnTo>
                  <a:lnTo>
                    <a:pt x="9437" y="8543"/>
                  </a:lnTo>
                  <a:lnTo>
                    <a:pt x="9681" y="8868"/>
                  </a:lnTo>
                  <a:lnTo>
                    <a:pt x="9885" y="9234"/>
                  </a:lnTo>
                  <a:lnTo>
                    <a:pt x="10047" y="9641"/>
                  </a:lnTo>
                  <a:lnTo>
                    <a:pt x="10210" y="10007"/>
                  </a:lnTo>
                  <a:lnTo>
                    <a:pt x="10332" y="10414"/>
                  </a:lnTo>
                  <a:lnTo>
                    <a:pt x="10414" y="10821"/>
                  </a:lnTo>
                  <a:lnTo>
                    <a:pt x="10454" y="11227"/>
                  </a:lnTo>
                  <a:lnTo>
                    <a:pt x="10495" y="11309"/>
                  </a:lnTo>
                  <a:lnTo>
                    <a:pt x="10536" y="11390"/>
                  </a:lnTo>
                  <a:lnTo>
                    <a:pt x="10617" y="11431"/>
                  </a:lnTo>
                  <a:lnTo>
                    <a:pt x="10739" y="11431"/>
                  </a:lnTo>
                  <a:lnTo>
                    <a:pt x="10820" y="11390"/>
                  </a:lnTo>
                  <a:lnTo>
                    <a:pt x="10861" y="11309"/>
                  </a:lnTo>
                  <a:lnTo>
                    <a:pt x="10861" y="11227"/>
                  </a:lnTo>
                  <a:lnTo>
                    <a:pt x="10820" y="10861"/>
                  </a:lnTo>
                  <a:lnTo>
                    <a:pt x="10780" y="10495"/>
                  </a:lnTo>
                  <a:lnTo>
                    <a:pt x="10698" y="10170"/>
                  </a:lnTo>
                  <a:lnTo>
                    <a:pt x="10576" y="9804"/>
                  </a:lnTo>
                  <a:lnTo>
                    <a:pt x="10291" y="9153"/>
                  </a:lnTo>
                  <a:lnTo>
                    <a:pt x="9925" y="8543"/>
                  </a:lnTo>
                  <a:lnTo>
                    <a:pt x="9478" y="7973"/>
                  </a:lnTo>
                  <a:lnTo>
                    <a:pt x="8990" y="7404"/>
                  </a:lnTo>
                  <a:lnTo>
                    <a:pt x="8502" y="6916"/>
                  </a:lnTo>
                  <a:lnTo>
                    <a:pt x="7932" y="6428"/>
                  </a:lnTo>
                  <a:lnTo>
                    <a:pt x="7281" y="5940"/>
                  </a:lnTo>
                  <a:lnTo>
                    <a:pt x="6590" y="5492"/>
                  </a:lnTo>
                  <a:lnTo>
                    <a:pt x="5166" y="4638"/>
                  </a:lnTo>
                  <a:lnTo>
                    <a:pt x="3783" y="3784"/>
                  </a:lnTo>
                  <a:lnTo>
                    <a:pt x="3092" y="3336"/>
                  </a:lnTo>
                  <a:lnTo>
                    <a:pt x="2482" y="2807"/>
                  </a:lnTo>
                  <a:lnTo>
                    <a:pt x="1831" y="2238"/>
                  </a:lnTo>
                  <a:lnTo>
                    <a:pt x="1261" y="1587"/>
                  </a:lnTo>
                  <a:lnTo>
                    <a:pt x="1017" y="1262"/>
                  </a:lnTo>
                  <a:lnTo>
                    <a:pt x="773" y="896"/>
                  </a:lnTo>
                  <a:lnTo>
                    <a:pt x="570" y="530"/>
                  </a:lnTo>
                  <a:lnTo>
                    <a:pt x="407" y="123"/>
                  </a:lnTo>
                  <a:lnTo>
                    <a:pt x="326" y="42"/>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3279850" y="1107926"/>
              <a:ext cx="106157" cy="152693"/>
            </a:xfrm>
            <a:custGeom>
              <a:avLst/>
              <a:gdLst/>
              <a:ahLst/>
              <a:cxnLst/>
              <a:rect l="l" t="t" r="r" b="b"/>
              <a:pathLst>
                <a:path w="2320" h="3337" extrusionOk="0">
                  <a:moveTo>
                    <a:pt x="936" y="1"/>
                  </a:moveTo>
                  <a:lnTo>
                    <a:pt x="814" y="41"/>
                  </a:lnTo>
                  <a:lnTo>
                    <a:pt x="692" y="82"/>
                  </a:lnTo>
                  <a:lnTo>
                    <a:pt x="570" y="123"/>
                  </a:lnTo>
                  <a:lnTo>
                    <a:pt x="489" y="245"/>
                  </a:lnTo>
                  <a:lnTo>
                    <a:pt x="367" y="448"/>
                  </a:lnTo>
                  <a:lnTo>
                    <a:pt x="204" y="936"/>
                  </a:lnTo>
                  <a:lnTo>
                    <a:pt x="82" y="1465"/>
                  </a:lnTo>
                  <a:lnTo>
                    <a:pt x="1" y="1913"/>
                  </a:lnTo>
                  <a:lnTo>
                    <a:pt x="1" y="2116"/>
                  </a:lnTo>
                  <a:lnTo>
                    <a:pt x="41" y="2360"/>
                  </a:lnTo>
                  <a:lnTo>
                    <a:pt x="82" y="2563"/>
                  </a:lnTo>
                  <a:lnTo>
                    <a:pt x="163" y="2807"/>
                  </a:lnTo>
                  <a:lnTo>
                    <a:pt x="285" y="2970"/>
                  </a:lnTo>
                  <a:lnTo>
                    <a:pt x="448" y="3133"/>
                  </a:lnTo>
                  <a:lnTo>
                    <a:pt x="570" y="3214"/>
                  </a:lnTo>
                  <a:lnTo>
                    <a:pt x="733" y="3296"/>
                  </a:lnTo>
                  <a:lnTo>
                    <a:pt x="855" y="3336"/>
                  </a:lnTo>
                  <a:lnTo>
                    <a:pt x="1018" y="3336"/>
                  </a:lnTo>
                  <a:lnTo>
                    <a:pt x="1343" y="3296"/>
                  </a:lnTo>
                  <a:lnTo>
                    <a:pt x="1628" y="3174"/>
                  </a:lnTo>
                  <a:lnTo>
                    <a:pt x="1790" y="3051"/>
                  </a:lnTo>
                  <a:lnTo>
                    <a:pt x="1912" y="2889"/>
                  </a:lnTo>
                  <a:lnTo>
                    <a:pt x="2034" y="2767"/>
                  </a:lnTo>
                  <a:lnTo>
                    <a:pt x="2156" y="2563"/>
                  </a:lnTo>
                  <a:lnTo>
                    <a:pt x="2238" y="2401"/>
                  </a:lnTo>
                  <a:lnTo>
                    <a:pt x="2278" y="2197"/>
                  </a:lnTo>
                  <a:lnTo>
                    <a:pt x="2319" y="2035"/>
                  </a:lnTo>
                  <a:lnTo>
                    <a:pt x="2319" y="1831"/>
                  </a:lnTo>
                  <a:lnTo>
                    <a:pt x="2278" y="1546"/>
                  </a:lnTo>
                  <a:lnTo>
                    <a:pt x="2197" y="1302"/>
                  </a:lnTo>
                  <a:lnTo>
                    <a:pt x="2116" y="1018"/>
                  </a:lnTo>
                  <a:lnTo>
                    <a:pt x="1953" y="814"/>
                  </a:lnTo>
                  <a:lnTo>
                    <a:pt x="1831" y="570"/>
                  </a:lnTo>
                  <a:lnTo>
                    <a:pt x="1628" y="367"/>
                  </a:lnTo>
                  <a:lnTo>
                    <a:pt x="1424" y="204"/>
                  </a:lnTo>
                  <a:lnTo>
                    <a:pt x="1221" y="82"/>
                  </a:lnTo>
                  <a:lnTo>
                    <a:pt x="1099" y="41"/>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3240772" y="1128426"/>
              <a:ext cx="193600" cy="269923"/>
            </a:xfrm>
            <a:custGeom>
              <a:avLst/>
              <a:gdLst/>
              <a:ahLst/>
              <a:cxnLst/>
              <a:rect l="l" t="t" r="r" b="b"/>
              <a:pathLst>
                <a:path w="4231" h="5899" extrusionOk="0">
                  <a:moveTo>
                    <a:pt x="448" y="0"/>
                  </a:moveTo>
                  <a:lnTo>
                    <a:pt x="326" y="41"/>
                  </a:lnTo>
                  <a:lnTo>
                    <a:pt x="204" y="122"/>
                  </a:lnTo>
                  <a:lnTo>
                    <a:pt x="122" y="204"/>
                  </a:lnTo>
                  <a:lnTo>
                    <a:pt x="82" y="326"/>
                  </a:lnTo>
                  <a:lnTo>
                    <a:pt x="0" y="570"/>
                  </a:lnTo>
                  <a:lnTo>
                    <a:pt x="0" y="814"/>
                  </a:lnTo>
                  <a:lnTo>
                    <a:pt x="0" y="1424"/>
                  </a:lnTo>
                  <a:lnTo>
                    <a:pt x="41" y="2034"/>
                  </a:lnTo>
                  <a:lnTo>
                    <a:pt x="82" y="2644"/>
                  </a:lnTo>
                  <a:lnTo>
                    <a:pt x="204" y="3254"/>
                  </a:lnTo>
                  <a:lnTo>
                    <a:pt x="407" y="3864"/>
                  </a:lnTo>
                  <a:lnTo>
                    <a:pt x="651" y="4434"/>
                  </a:lnTo>
                  <a:lnTo>
                    <a:pt x="977" y="4922"/>
                  </a:lnTo>
                  <a:lnTo>
                    <a:pt x="1180" y="5166"/>
                  </a:lnTo>
                  <a:lnTo>
                    <a:pt x="1383" y="5369"/>
                  </a:lnTo>
                  <a:lnTo>
                    <a:pt x="1587" y="5573"/>
                  </a:lnTo>
                  <a:lnTo>
                    <a:pt x="1872" y="5736"/>
                  </a:lnTo>
                  <a:lnTo>
                    <a:pt x="2116" y="5817"/>
                  </a:lnTo>
                  <a:lnTo>
                    <a:pt x="2400" y="5898"/>
                  </a:lnTo>
                  <a:lnTo>
                    <a:pt x="2726" y="5898"/>
                  </a:lnTo>
                  <a:lnTo>
                    <a:pt x="3010" y="5858"/>
                  </a:lnTo>
                  <a:lnTo>
                    <a:pt x="3295" y="5776"/>
                  </a:lnTo>
                  <a:lnTo>
                    <a:pt x="3580" y="5614"/>
                  </a:lnTo>
                  <a:lnTo>
                    <a:pt x="3702" y="5491"/>
                  </a:lnTo>
                  <a:lnTo>
                    <a:pt x="3824" y="5369"/>
                  </a:lnTo>
                  <a:lnTo>
                    <a:pt x="3987" y="5044"/>
                  </a:lnTo>
                  <a:lnTo>
                    <a:pt x="4109" y="4719"/>
                  </a:lnTo>
                  <a:lnTo>
                    <a:pt x="4190" y="4353"/>
                  </a:lnTo>
                  <a:lnTo>
                    <a:pt x="4231" y="3905"/>
                  </a:lnTo>
                  <a:lnTo>
                    <a:pt x="4231" y="3417"/>
                  </a:lnTo>
                  <a:lnTo>
                    <a:pt x="4231" y="2929"/>
                  </a:lnTo>
                  <a:lnTo>
                    <a:pt x="4190" y="2441"/>
                  </a:lnTo>
                  <a:lnTo>
                    <a:pt x="4109" y="1953"/>
                  </a:lnTo>
                  <a:lnTo>
                    <a:pt x="3946" y="1465"/>
                  </a:lnTo>
                  <a:lnTo>
                    <a:pt x="3783" y="1017"/>
                  </a:lnTo>
                  <a:lnTo>
                    <a:pt x="3580" y="570"/>
                  </a:lnTo>
                  <a:lnTo>
                    <a:pt x="3417" y="366"/>
                  </a:lnTo>
                  <a:lnTo>
                    <a:pt x="3255" y="122"/>
                  </a:lnTo>
                  <a:lnTo>
                    <a:pt x="3132" y="41"/>
                  </a:lnTo>
                  <a:lnTo>
                    <a:pt x="3010" y="0"/>
                  </a:lnTo>
                  <a:lnTo>
                    <a:pt x="2888" y="0"/>
                  </a:lnTo>
                  <a:lnTo>
                    <a:pt x="2766" y="41"/>
                  </a:lnTo>
                  <a:lnTo>
                    <a:pt x="2604" y="122"/>
                  </a:lnTo>
                  <a:lnTo>
                    <a:pt x="2522" y="285"/>
                  </a:lnTo>
                  <a:lnTo>
                    <a:pt x="2360" y="610"/>
                  </a:lnTo>
                  <a:lnTo>
                    <a:pt x="2034" y="1465"/>
                  </a:lnTo>
                  <a:lnTo>
                    <a:pt x="1383" y="570"/>
                  </a:lnTo>
                  <a:lnTo>
                    <a:pt x="1180" y="366"/>
                  </a:lnTo>
                  <a:lnTo>
                    <a:pt x="977" y="163"/>
                  </a:lnTo>
                  <a:lnTo>
                    <a:pt x="855" y="82"/>
                  </a:lnTo>
                  <a:lnTo>
                    <a:pt x="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3283556" y="1152586"/>
              <a:ext cx="59622" cy="165734"/>
            </a:xfrm>
            <a:custGeom>
              <a:avLst/>
              <a:gdLst/>
              <a:ahLst/>
              <a:cxnLst/>
              <a:rect l="l" t="t" r="r" b="b"/>
              <a:pathLst>
                <a:path w="1303" h="3622" extrusionOk="0">
                  <a:moveTo>
                    <a:pt x="1059" y="1"/>
                  </a:moveTo>
                  <a:lnTo>
                    <a:pt x="1018" y="42"/>
                  </a:lnTo>
                  <a:lnTo>
                    <a:pt x="937" y="123"/>
                  </a:lnTo>
                  <a:lnTo>
                    <a:pt x="611" y="937"/>
                  </a:lnTo>
                  <a:lnTo>
                    <a:pt x="326" y="1750"/>
                  </a:lnTo>
                  <a:lnTo>
                    <a:pt x="123" y="2564"/>
                  </a:lnTo>
                  <a:lnTo>
                    <a:pt x="1" y="3418"/>
                  </a:lnTo>
                  <a:lnTo>
                    <a:pt x="1" y="3540"/>
                  </a:lnTo>
                  <a:lnTo>
                    <a:pt x="42" y="3580"/>
                  </a:lnTo>
                  <a:lnTo>
                    <a:pt x="123" y="3621"/>
                  </a:lnTo>
                  <a:lnTo>
                    <a:pt x="245" y="3621"/>
                  </a:lnTo>
                  <a:lnTo>
                    <a:pt x="326" y="3580"/>
                  </a:lnTo>
                  <a:lnTo>
                    <a:pt x="367" y="3499"/>
                  </a:lnTo>
                  <a:lnTo>
                    <a:pt x="408" y="3418"/>
                  </a:lnTo>
                  <a:lnTo>
                    <a:pt x="530" y="2645"/>
                  </a:lnTo>
                  <a:lnTo>
                    <a:pt x="733" y="1831"/>
                  </a:lnTo>
                  <a:lnTo>
                    <a:pt x="977" y="1059"/>
                  </a:lnTo>
                  <a:lnTo>
                    <a:pt x="1303" y="326"/>
                  </a:lnTo>
                  <a:lnTo>
                    <a:pt x="1303" y="245"/>
                  </a:lnTo>
                  <a:lnTo>
                    <a:pt x="1303" y="164"/>
                  </a:lnTo>
                  <a:lnTo>
                    <a:pt x="1262" y="82"/>
                  </a:lnTo>
                  <a:lnTo>
                    <a:pt x="1221" y="42"/>
                  </a:lnTo>
                  <a:lnTo>
                    <a:pt x="1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3532987" y="1383393"/>
              <a:ext cx="31710" cy="204811"/>
            </a:xfrm>
            <a:custGeom>
              <a:avLst/>
              <a:gdLst/>
              <a:ahLst/>
              <a:cxnLst/>
              <a:rect l="l" t="t" r="r" b="b"/>
              <a:pathLst>
                <a:path w="693" h="4476" extrusionOk="0">
                  <a:moveTo>
                    <a:pt x="489" y="1"/>
                  </a:moveTo>
                  <a:lnTo>
                    <a:pt x="407" y="42"/>
                  </a:lnTo>
                  <a:lnTo>
                    <a:pt x="367" y="82"/>
                  </a:lnTo>
                  <a:lnTo>
                    <a:pt x="326" y="164"/>
                  </a:lnTo>
                  <a:lnTo>
                    <a:pt x="204" y="652"/>
                  </a:lnTo>
                  <a:lnTo>
                    <a:pt x="82" y="1180"/>
                  </a:lnTo>
                  <a:lnTo>
                    <a:pt x="41" y="1709"/>
                  </a:lnTo>
                  <a:lnTo>
                    <a:pt x="1" y="2238"/>
                  </a:lnTo>
                  <a:lnTo>
                    <a:pt x="41" y="2767"/>
                  </a:lnTo>
                  <a:lnTo>
                    <a:pt x="82" y="3296"/>
                  </a:lnTo>
                  <a:lnTo>
                    <a:pt x="163" y="3784"/>
                  </a:lnTo>
                  <a:lnTo>
                    <a:pt x="285" y="4312"/>
                  </a:lnTo>
                  <a:lnTo>
                    <a:pt x="326" y="4394"/>
                  </a:lnTo>
                  <a:lnTo>
                    <a:pt x="367" y="4435"/>
                  </a:lnTo>
                  <a:lnTo>
                    <a:pt x="448" y="4475"/>
                  </a:lnTo>
                  <a:lnTo>
                    <a:pt x="529" y="4435"/>
                  </a:lnTo>
                  <a:lnTo>
                    <a:pt x="611" y="4435"/>
                  </a:lnTo>
                  <a:lnTo>
                    <a:pt x="651" y="4353"/>
                  </a:lnTo>
                  <a:lnTo>
                    <a:pt x="651" y="4312"/>
                  </a:lnTo>
                  <a:lnTo>
                    <a:pt x="651" y="4231"/>
                  </a:lnTo>
                  <a:lnTo>
                    <a:pt x="570" y="3743"/>
                  </a:lnTo>
                  <a:lnTo>
                    <a:pt x="489" y="3214"/>
                  </a:lnTo>
                  <a:lnTo>
                    <a:pt x="448" y="2726"/>
                  </a:lnTo>
                  <a:lnTo>
                    <a:pt x="407" y="2238"/>
                  </a:lnTo>
                  <a:lnTo>
                    <a:pt x="448" y="1750"/>
                  </a:lnTo>
                  <a:lnTo>
                    <a:pt x="489" y="1221"/>
                  </a:lnTo>
                  <a:lnTo>
                    <a:pt x="570" y="733"/>
                  </a:lnTo>
                  <a:lnTo>
                    <a:pt x="692" y="245"/>
                  </a:lnTo>
                  <a:lnTo>
                    <a:pt x="692" y="164"/>
                  </a:lnTo>
                  <a:lnTo>
                    <a:pt x="692" y="82"/>
                  </a:lnTo>
                  <a:lnTo>
                    <a:pt x="611" y="42"/>
                  </a:lnTo>
                  <a:lnTo>
                    <a:pt x="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3452955" y="1614200"/>
              <a:ext cx="193600" cy="20545"/>
            </a:xfrm>
            <a:custGeom>
              <a:avLst/>
              <a:gdLst/>
              <a:ahLst/>
              <a:cxnLst/>
              <a:rect l="l" t="t" r="r" b="b"/>
              <a:pathLst>
                <a:path w="4231" h="449" extrusionOk="0">
                  <a:moveTo>
                    <a:pt x="204" y="1"/>
                  </a:moveTo>
                  <a:lnTo>
                    <a:pt x="123" y="41"/>
                  </a:lnTo>
                  <a:lnTo>
                    <a:pt x="41" y="82"/>
                  </a:lnTo>
                  <a:lnTo>
                    <a:pt x="1" y="123"/>
                  </a:lnTo>
                  <a:lnTo>
                    <a:pt x="1" y="204"/>
                  </a:lnTo>
                  <a:lnTo>
                    <a:pt x="1" y="285"/>
                  </a:lnTo>
                  <a:lnTo>
                    <a:pt x="41" y="326"/>
                  </a:lnTo>
                  <a:lnTo>
                    <a:pt x="123" y="407"/>
                  </a:lnTo>
                  <a:lnTo>
                    <a:pt x="204" y="407"/>
                  </a:lnTo>
                  <a:lnTo>
                    <a:pt x="4068" y="448"/>
                  </a:lnTo>
                  <a:lnTo>
                    <a:pt x="4149" y="407"/>
                  </a:lnTo>
                  <a:lnTo>
                    <a:pt x="4190" y="367"/>
                  </a:lnTo>
                  <a:lnTo>
                    <a:pt x="4231" y="285"/>
                  </a:lnTo>
                  <a:lnTo>
                    <a:pt x="4231" y="245"/>
                  </a:lnTo>
                  <a:lnTo>
                    <a:pt x="4231" y="163"/>
                  </a:lnTo>
                  <a:lnTo>
                    <a:pt x="4190" y="82"/>
                  </a:lnTo>
                  <a:lnTo>
                    <a:pt x="4149" y="41"/>
                  </a:lnTo>
                  <a:lnTo>
                    <a:pt x="4068"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3778665" y="1560251"/>
              <a:ext cx="33540" cy="212223"/>
            </a:xfrm>
            <a:custGeom>
              <a:avLst/>
              <a:gdLst/>
              <a:ahLst/>
              <a:cxnLst/>
              <a:rect l="l" t="t" r="r" b="b"/>
              <a:pathLst>
                <a:path w="733" h="4638" extrusionOk="0">
                  <a:moveTo>
                    <a:pt x="326" y="0"/>
                  </a:moveTo>
                  <a:lnTo>
                    <a:pt x="286" y="41"/>
                  </a:lnTo>
                  <a:lnTo>
                    <a:pt x="204" y="81"/>
                  </a:lnTo>
                  <a:lnTo>
                    <a:pt x="164" y="122"/>
                  </a:lnTo>
                  <a:lnTo>
                    <a:pt x="123" y="203"/>
                  </a:lnTo>
                  <a:lnTo>
                    <a:pt x="42" y="732"/>
                  </a:lnTo>
                  <a:lnTo>
                    <a:pt x="42" y="1302"/>
                  </a:lnTo>
                  <a:lnTo>
                    <a:pt x="1" y="1830"/>
                  </a:lnTo>
                  <a:lnTo>
                    <a:pt x="42" y="2359"/>
                  </a:lnTo>
                  <a:lnTo>
                    <a:pt x="82" y="2888"/>
                  </a:lnTo>
                  <a:lnTo>
                    <a:pt x="123" y="3458"/>
                  </a:lnTo>
                  <a:lnTo>
                    <a:pt x="245" y="3986"/>
                  </a:lnTo>
                  <a:lnTo>
                    <a:pt x="367" y="4515"/>
                  </a:lnTo>
                  <a:lnTo>
                    <a:pt x="367" y="4596"/>
                  </a:lnTo>
                  <a:lnTo>
                    <a:pt x="448" y="4637"/>
                  </a:lnTo>
                  <a:lnTo>
                    <a:pt x="570" y="4637"/>
                  </a:lnTo>
                  <a:lnTo>
                    <a:pt x="652" y="4596"/>
                  </a:lnTo>
                  <a:lnTo>
                    <a:pt x="692" y="4556"/>
                  </a:lnTo>
                  <a:lnTo>
                    <a:pt x="733" y="4474"/>
                  </a:lnTo>
                  <a:lnTo>
                    <a:pt x="733" y="4393"/>
                  </a:lnTo>
                  <a:lnTo>
                    <a:pt x="611" y="3864"/>
                  </a:lnTo>
                  <a:lnTo>
                    <a:pt x="530" y="3376"/>
                  </a:lnTo>
                  <a:lnTo>
                    <a:pt x="489" y="2847"/>
                  </a:lnTo>
                  <a:lnTo>
                    <a:pt x="448" y="2319"/>
                  </a:lnTo>
                  <a:lnTo>
                    <a:pt x="408" y="1261"/>
                  </a:lnTo>
                  <a:lnTo>
                    <a:pt x="530" y="203"/>
                  </a:lnTo>
                  <a:lnTo>
                    <a:pt x="530" y="122"/>
                  </a:lnTo>
                  <a:lnTo>
                    <a:pt x="489" y="81"/>
                  </a:lnTo>
                  <a:lnTo>
                    <a:pt x="408" y="41"/>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3661432" y="1796595"/>
              <a:ext cx="186142" cy="68911"/>
            </a:xfrm>
            <a:custGeom>
              <a:avLst/>
              <a:gdLst/>
              <a:ahLst/>
              <a:cxnLst/>
              <a:rect l="l" t="t" r="r" b="b"/>
              <a:pathLst>
                <a:path w="4068" h="1506" extrusionOk="0">
                  <a:moveTo>
                    <a:pt x="204" y="1"/>
                  </a:moveTo>
                  <a:lnTo>
                    <a:pt x="122" y="42"/>
                  </a:lnTo>
                  <a:lnTo>
                    <a:pt x="82" y="82"/>
                  </a:lnTo>
                  <a:lnTo>
                    <a:pt x="41" y="123"/>
                  </a:lnTo>
                  <a:lnTo>
                    <a:pt x="0" y="204"/>
                  </a:lnTo>
                  <a:lnTo>
                    <a:pt x="41" y="286"/>
                  </a:lnTo>
                  <a:lnTo>
                    <a:pt x="82" y="326"/>
                  </a:lnTo>
                  <a:lnTo>
                    <a:pt x="122" y="408"/>
                  </a:lnTo>
                  <a:lnTo>
                    <a:pt x="204" y="408"/>
                  </a:lnTo>
                  <a:lnTo>
                    <a:pt x="692" y="448"/>
                  </a:lnTo>
                  <a:lnTo>
                    <a:pt x="1139" y="489"/>
                  </a:lnTo>
                  <a:lnTo>
                    <a:pt x="1627" y="570"/>
                  </a:lnTo>
                  <a:lnTo>
                    <a:pt x="2075" y="692"/>
                  </a:lnTo>
                  <a:lnTo>
                    <a:pt x="2522" y="855"/>
                  </a:lnTo>
                  <a:lnTo>
                    <a:pt x="2929" y="1018"/>
                  </a:lnTo>
                  <a:lnTo>
                    <a:pt x="3376" y="1221"/>
                  </a:lnTo>
                  <a:lnTo>
                    <a:pt x="3783" y="1465"/>
                  </a:lnTo>
                  <a:lnTo>
                    <a:pt x="3864" y="1506"/>
                  </a:lnTo>
                  <a:lnTo>
                    <a:pt x="3905" y="1506"/>
                  </a:lnTo>
                  <a:lnTo>
                    <a:pt x="3987" y="1465"/>
                  </a:lnTo>
                  <a:lnTo>
                    <a:pt x="4027" y="1384"/>
                  </a:lnTo>
                  <a:lnTo>
                    <a:pt x="4068" y="1343"/>
                  </a:lnTo>
                  <a:lnTo>
                    <a:pt x="4068" y="1262"/>
                  </a:lnTo>
                  <a:lnTo>
                    <a:pt x="4027" y="1181"/>
                  </a:lnTo>
                  <a:lnTo>
                    <a:pt x="3987" y="1140"/>
                  </a:lnTo>
                  <a:lnTo>
                    <a:pt x="3539" y="896"/>
                  </a:lnTo>
                  <a:lnTo>
                    <a:pt x="3092" y="652"/>
                  </a:lnTo>
                  <a:lnTo>
                    <a:pt x="2644" y="489"/>
                  </a:lnTo>
                  <a:lnTo>
                    <a:pt x="2156" y="326"/>
                  </a:lnTo>
                  <a:lnTo>
                    <a:pt x="1668" y="204"/>
                  </a:lnTo>
                  <a:lnTo>
                    <a:pt x="1180" y="82"/>
                  </a:lnTo>
                  <a:lnTo>
                    <a:pt x="692" y="42"/>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3026713" y="1850590"/>
              <a:ext cx="610542" cy="506307"/>
            </a:xfrm>
            <a:custGeom>
              <a:avLst/>
              <a:gdLst/>
              <a:ahLst/>
              <a:cxnLst/>
              <a:rect l="l" t="t" r="r" b="b"/>
              <a:pathLst>
                <a:path w="13343" h="11065" extrusionOk="0">
                  <a:moveTo>
                    <a:pt x="10292" y="1"/>
                  </a:moveTo>
                  <a:lnTo>
                    <a:pt x="9926" y="41"/>
                  </a:lnTo>
                  <a:lnTo>
                    <a:pt x="9519" y="123"/>
                  </a:lnTo>
                  <a:lnTo>
                    <a:pt x="9153" y="245"/>
                  </a:lnTo>
                  <a:lnTo>
                    <a:pt x="8827" y="448"/>
                  </a:lnTo>
                  <a:lnTo>
                    <a:pt x="8624" y="651"/>
                  </a:lnTo>
                  <a:lnTo>
                    <a:pt x="8461" y="814"/>
                  </a:lnTo>
                  <a:lnTo>
                    <a:pt x="8339" y="1017"/>
                  </a:lnTo>
                  <a:lnTo>
                    <a:pt x="8217" y="1221"/>
                  </a:lnTo>
                  <a:lnTo>
                    <a:pt x="8014" y="1668"/>
                  </a:lnTo>
                  <a:lnTo>
                    <a:pt x="7851" y="2116"/>
                  </a:lnTo>
                  <a:lnTo>
                    <a:pt x="7729" y="2400"/>
                  </a:lnTo>
                  <a:lnTo>
                    <a:pt x="7648" y="2644"/>
                  </a:lnTo>
                  <a:lnTo>
                    <a:pt x="7485" y="2889"/>
                  </a:lnTo>
                  <a:lnTo>
                    <a:pt x="7282" y="3092"/>
                  </a:lnTo>
                  <a:lnTo>
                    <a:pt x="6916" y="3417"/>
                  </a:lnTo>
                  <a:lnTo>
                    <a:pt x="6509" y="3702"/>
                  </a:lnTo>
                  <a:lnTo>
                    <a:pt x="5695" y="4149"/>
                  </a:lnTo>
                  <a:lnTo>
                    <a:pt x="5289" y="4394"/>
                  </a:lnTo>
                  <a:lnTo>
                    <a:pt x="4922" y="4678"/>
                  </a:lnTo>
                  <a:lnTo>
                    <a:pt x="4597" y="5004"/>
                  </a:lnTo>
                  <a:lnTo>
                    <a:pt x="4353" y="5410"/>
                  </a:lnTo>
                  <a:lnTo>
                    <a:pt x="4150" y="5817"/>
                  </a:lnTo>
                  <a:lnTo>
                    <a:pt x="4028" y="6305"/>
                  </a:lnTo>
                  <a:lnTo>
                    <a:pt x="3865" y="7241"/>
                  </a:lnTo>
                  <a:lnTo>
                    <a:pt x="3784" y="7729"/>
                  </a:lnTo>
                  <a:lnTo>
                    <a:pt x="3621" y="8217"/>
                  </a:lnTo>
                  <a:lnTo>
                    <a:pt x="3539" y="8461"/>
                  </a:lnTo>
                  <a:lnTo>
                    <a:pt x="3377" y="8705"/>
                  </a:lnTo>
                  <a:lnTo>
                    <a:pt x="3173" y="8909"/>
                  </a:lnTo>
                  <a:lnTo>
                    <a:pt x="2970" y="9071"/>
                  </a:lnTo>
                  <a:lnTo>
                    <a:pt x="2645" y="9234"/>
                  </a:lnTo>
                  <a:lnTo>
                    <a:pt x="2319" y="9356"/>
                  </a:lnTo>
                  <a:lnTo>
                    <a:pt x="1668" y="9519"/>
                  </a:lnTo>
                  <a:lnTo>
                    <a:pt x="1140" y="9722"/>
                  </a:lnTo>
                  <a:lnTo>
                    <a:pt x="896" y="9844"/>
                  </a:lnTo>
                  <a:lnTo>
                    <a:pt x="651" y="9966"/>
                  </a:lnTo>
                  <a:lnTo>
                    <a:pt x="448" y="10129"/>
                  </a:lnTo>
                  <a:lnTo>
                    <a:pt x="245" y="10332"/>
                  </a:lnTo>
                  <a:lnTo>
                    <a:pt x="123" y="10536"/>
                  </a:lnTo>
                  <a:lnTo>
                    <a:pt x="1" y="10820"/>
                  </a:lnTo>
                  <a:lnTo>
                    <a:pt x="1" y="10902"/>
                  </a:lnTo>
                  <a:lnTo>
                    <a:pt x="1" y="10983"/>
                  </a:lnTo>
                  <a:lnTo>
                    <a:pt x="82" y="11024"/>
                  </a:lnTo>
                  <a:lnTo>
                    <a:pt x="123" y="11064"/>
                  </a:lnTo>
                  <a:lnTo>
                    <a:pt x="285" y="11064"/>
                  </a:lnTo>
                  <a:lnTo>
                    <a:pt x="326" y="10983"/>
                  </a:lnTo>
                  <a:lnTo>
                    <a:pt x="367" y="10942"/>
                  </a:lnTo>
                  <a:lnTo>
                    <a:pt x="489" y="10698"/>
                  </a:lnTo>
                  <a:lnTo>
                    <a:pt x="611" y="10495"/>
                  </a:lnTo>
                  <a:lnTo>
                    <a:pt x="814" y="10332"/>
                  </a:lnTo>
                  <a:lnTo>
                    <a:pt x="1018" y="10210"/>
                  </a:lnTo>
                  <a:lnTo>
                    <a:pt x="1262" y="10088"/>
                  </a:lnTo>
                  <a:lnTo>
                    <a:pt x="1506" y="10007"/>
                  </a:lnTo>
                  <a:lnTo>
                    <a:pt x="1994" y="9844"/>
                  </a:lnTo>
                  <a:lnTo>
                    <a:pt x="2482" y="9722"/>
                  </a:lnTo>
                  <a:lnTo>
                    <a:pt x="2929" y="9519"/>
                  </a:lnTo>
                  <a:lnTo>
                    <a:pt x="3133" y="9437"/>
                  </a:lnTo>
                  <a:lnTo>
                    <a:pt x="3336" y="9275"/>
                  </a:lnTo>
                  <a:lnTo>
                    <a:pt x="3539" y="9112"/>
                  </a:lnTo>
                  <a:lnTo>
                    <a:pt x="3702" y="8909"/>
                  </a:lnTo>
                  <a:lnTo>
                    <a:pt x="3824" y="8705"/>
                  </a:lnTo>
                  <a:lnTo>
                    <a:pt x="3946" y="8502"/>
                  </a:lnTo>
                  <a:lnTo>
                    <a:pt x="4109" y="8095"/>
                  </a:lnTo>
                  <a:lnTo>
                    <a:pt x="4190" y="7648"/>
                  </a:lnTo>
                  <a:lnTo>
                    <a:pt x="4272" y="7160"/>
                  </a:lnTo>
                  <a:lnTo>
                    <a:pt x="4353" y="6712"/>
                  </a:lnTo>
                  <a:lnTo>
                    <a:pt x="4434" y="6265"/>
                  </a:lnTo>
                  <a:lnTo>
                    <a:pt x="4556" y="5817"/>
                  </a:lnTo>
                  <a:lnTo>
                    <a:pt x="4800" y="5410"/>
                  </a:lnTo>
                  <a:lnTo>
                    <a:pt x="5045" y="5085"/>
                  </a:lnTo>
                  <a:lnTo>
                    <a:pt x="5411" y="4800"/>
                  </a:lnTo>
                  <a:lnTo>
                    <a:pt x="5777" y="4556"/>
                  </a:lnTo>
                  <a:lnTo>
                    <a:pt x="6143" y="4312"/>
                  </a:lnTo>
                  <a:lnTo>
                    <a:pt x="6956" y="3865"/>
                  </a:lnTo>
                  <a:lnTo>
                    <a:pt x="7322" y="3621"/>
                  </a:lnTo>
                  <a:lnTo>
                    <a:pt x="7648" y="3336"/>
                  </a:lnTo>
                  <a:lnTo>
                    <a:pt x="7810" y="3092"/>
                  </a:lnTo>
                  <a:lnTo>
                    <a:pt x="7973" y="2848"/>
                  </a:lnTo>
                  <a:lnTo>
                    <a:pt x="8177" y="2360"/>
                  </a:lnTo>
                  <a:lnTo>
                    <a:pt x="8339" y="1872"/>
                  </a:lnTo>
                  <a:lnTo>
                    <a:pt x="8543" y="1384"/>
                  </a:lnTo>
                  <a:lnTo>
                    <a:pt x="8787" y="1058"/>
                  </a:lnTo>
                  <a:lnTo>
                    <a:pt x="9071" y="773"/>
                  </a:lnTo>
                  <a:lnTo>
                    <a:pt x="9397" y="611"/>
                  </a:lnTo>
                  <a:lnTo>
                    <a:pt x="9763" y="448"/>
                  </a:lnTo>
                  <a:lnTo>
                    <a:pt x="10170" y="407"/>
                  </a:lnTo>
                  <a:lnTo>
                    <a:pt x="10617" y="407"/>
                  </a:lnTo>
                  <a:lnTo>
                    <a:pt x="11065" y="448"/>
                  </a:lnTo>
                  <a:lnTo>
                    <a:pt x="11512" y="570"/>
                  </a:lnTo>
                  <a:lnTo>
                    <a:pt x="11919" y="733"/>
                  </a:lnTo>
                  <a:lnTo>
                    <a:pt x="12326" y="936"/>
                  </a:lnTo>
                  <a:lnTo>
                    <a:pt x="12692" y="1221"/>
                  </a:lnTo>
                  <a:lnTo>
                    <a:pt x="13017" y="1506"/>
                  </a:lnTo>
                  <a:lnTo>
                    <a:pt x="13098" y="1546"/>
                  </a:lnTo>
                  <a:lnTo>
                    <a:pt x="13220" y="1546"/>
                  </a:lnTo>
                  <a:lnTo>
                    <a:pt x="13302" y="1506"/>
                  </a:lnTo>
                  <a:lnTo>
                    <a:pt x="13342" y="1424"/>
                  </a:lnTo>
                  <a:lnTo>
                    <a:pt x="13342" y="1384"/>
                  </a:lnTo>
                  <a:lnTo>
                    <a:pt x="13342" y="1302"/>
                  </a:lnTo>
                  <a:lnTo>
                    <a:pt x="13302" y="1221"/>
                  </a:lnTo>
                  <a:lnTo>
                    <a:pt x="13017" y="936"/>
                  </a:lnTo>
                  <a:lnTo>
                    <a:pt x="12651" y="692"/>
                  </a:lnTo>
                  <a:lnTo>
                    <a:pt x="12326" y="489"/>
                  </a:lnTo>
                  <a:lnTo>
                    <a:pt x="11919" y="285"/>
                  </a:lnTo>
                  <a:lnTo>
                    <a:pt x="11512" y="163"/>
                  </a:lnTo>
                  <a:lnTo>
                    <a:pt x="11105" y="41"/>
                  </a:lnTo>
                  <a:lnTo>
                    <a:pt x="10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3711675" y="517913"/>
              <a:ext cx="251300" cy="1377347"/>
            </a:xfrm>
            <a:custGeom>
              <a:avLst/>
              <a:gdLst/>
              <a:ahLst/>
              <a:cxnLst/>
              <a:rect l="l" t="t" r="r" b="b"/>
              <a:pathLst>
                <a:path w="5492" h="30101" extrusionOk="0">
                  <a:moveTo>
                    <a:pt x="163" y="0"/>
                  </a:moveTo>
                  <a:lnTo>
                    <a:pt x="82" y="41"/>
                  </a:lnTo>
                  <a:lnTo>
                    <a:pt x="41" y="82"/>
                  </a:lnTo>
                  <a:lnTo>
                    <a:pt x="0" y="163"/>
                  </a:lnTo>
                  <a:lnTo>
                    <a:pt x="0" y="245"/>
                  </a:lnTo>
                  <a:lnTo>
                    <a:pt x="41" y="285"/>
                  </a:lnTo>
                  <a:lnTo>
                    <a:pt x="123" y="367"/>
                  </a:lnTo>
                  <a:lnTo>
                    <a:pt x="407" y="529"/>
                  </a:lnTo>
                  <a:lnTo>
                    <a:pt x="692" y="692"/>
                  </a:lnTo>
                  <a:lnTo>
                    <a:pt x="977" y="895"/>
                  </a:lnTo>
                  <a:lnTo>
                    <a:pt x="1221" y="1099"/>
                  </a:lnTo>
                  <a:lnTo>
                    <a:pt x="1668" y="1587"/>
                  </a:lnTo>
                  <a:lnTo>
                    <a:pt x="2034" y="2156"/>
                  </a:lnTo>
                  <a:lnTo>
                    <a:pt x="2319" y="2726"/>
                  </a:lnTo>
                  <a:lnTo>
                    <a:pt x="2604" y="3336"/>
                  </a:lnTo>
                  <a:lnTo>
                    <a:pt x="2766" y="3987"/>
                  </a:lnTo>
                  <a:lnTo>
                    <a:pt x="2889" y="4638"/>
                  </a:lnTo>
                  <a:lnTo>
                    <a:pt x="3011" y="5451"/>
                  </a:lnTo>
                  <a:lnTo>
                    <a:pt x="3051" y="6265"/>
                  </a:lnTo>
                  <a:lnTo>
                    <a:pt x="3051" y="7078"/>
                  </a:lnTo>
                  <a:lnTo>
                    <a:pt x="3011" y="7892"/>
                  </a:lnTo>
                  <a:lnTo>
                    <a:pt x="2929" y="9559"/>
                  </a:lnTo>
                  <a:lnTo>
                    <a:pt x="2929" y="10373"/>
                  </a:lnTo>
                  <a:lnTo>
                    <a:pt x="2929" y="11186"/>
                  </a:lnTo>
                  <a:lnTo>
                    <a:pt x="3011" y="11959"/>
                  </a:lnTo>
                  <a:lnTo>
                    <a:pt x="3133" y="12691"/>
                  </a:lnTo>
                  <a:lnTo>
                    <a:pt x="3295" y="13424"/>
                  </a:lnTo>
                  <a:lnTo>
                    <a:pt x="3539" y="14156"/>
                  </a:lnTo>
                  <a:lnTo>
                    <a:pt x="4149" y="15579"/>
                  </a:lnTo>
                  <a:lnTo>
                    <a:pt x="4434" y="16312"/>
                  </a:lnTo>
                  <a:lnTo>
                    <a:pt x="4678" y="17044"/>
                  </a:lnTo>
                  <a:lnTo>
                    <a:pt x="4882" y="17857"/>
                  </a:lnTo>
                  <a:lnTo>
                    <a:pt x="4963" y="18630"/>
                  </a:lnTo>
                  <a:lnTo>
                    <a:pt x="5004" y="19444"/>
                  </a:lnTo>
                  <a:lnTo>
                    <a:pt x="4963" y="20257"/>
                  </a:lnTo>
                  <a:lnTo>
                    <a:pt x="4922" y="21071"/>
                  </a:lnTo>
                  <a:lnTo>
                    <a:pt x="4800" y="21884"/>
                  </a:lnTo>
                  <a:lnTo>
                    <a:pt x="4597" y="23511"/>
                  </a:lnTo>
                  <a:lnTo>
                    <a:pt x="4516" y="24325"/>
                  </a:lnTo>
                  <a:lnTo>
                    <a:pt x="4434" y="25138"/>
                  </a:lnTo>
                  <a:lnTo>
                    <a:pt x="4394" y="25992"/>
                  </a:lnTo>
                  <a:lnTo>
                    <a:pt x="4394" y="26806"/>
                  </a:lnTo>
                  <a:lnTo>
                    <a:pt x="4475" y="27620"/>
                  </a:lnTo>
                  <a:lnTo>
                    <a:pt x="4597" y="28433"/>
                  </a:lnTo>
                  <a:lnTo>
                    <a:pt x="4841" y="29206"/>
                  </a:lnTo>
                  <a:lnTo>
                    <a:pt x="4963" y="29613"/>
                  </a:lnTo>
                  <a:lnTo>
                    <a:pt x="5126" y="29979"/>
                  </a:lnTo>
                  <a:lnTo>
                    <a:pt x="5207" y="30060"/>
                  </a:lnTo>
                  <a:lnTo>
                    <a:pt x="5248" y="30101"/>
                  </a:lnTo>
                  <a:lnTo>
                    <a:pt x="5329" y="30101"/>
                  </a:lnTo>
                  <a:lnTo>
                    <a:pt x="5410" y="30060"/>
                  </a:lnTo>
                  <a:lnTo>
                    <a:pt x="5451" y="30019"/>
                  </a:lnTo>
                  <a:lnTo>
                    <a:pt x="5492" y="29938"/>
                  </a:lnTo>
                  <a:lnTo>
                    <a:pt x="5492" y="29857"/>
                  </a:lnTo>
                  <a:lnTo>
                    <a:pt x="5492" y="29775"/>
                  </a:lnTo>
                  <a:lnTo>
                    <a:pt x="5207" y="29084"/>
                  </a:lnTo>
                  <a:lnTo>
                    <a:pt x="5004" y="28352"/>
                  </a:lnTo>
                  <a:lnTo>
                    <a:pt x="4841" y="27620"/>
                  </a:lnTo>
                  <a:lnTo>
                    <a:pt x="4800" y="26847"/>
                  </a:lnTo>
                  <a:lnTo>
                    <a:pt x="4760" y="26074"/>
                  </a:lnTo>
                  <a:lnTo>
                    <a:pt x="4800" y="25301"/>
                  </a:lnTo>
                  <a:lnTo>
                    <a:pt x="4882" y="24569"/>
                  </a:lnTo>
                  <a:lnTo>
                    <a:pt x="4963" y="23796"/>
                  </a:lnTo>
                  <a:lnTo>
                    <a:pt x="5166" y="22210"/>
                  </a:lnTo>
                  <a:lnTo>
                    <a:pt x="5288" y="21396"/>
                  </a:lnTo>
                  <a:lnTo>
                    <a:pt x="5329" y="20583"/>
                  </a:lnTo>
                  <a:lnTo>
                    <a:pt x="5370" y="19810"/>
                  </a:lnTo>
                  <a:lnTo>
                    <a:pt x="5370" y="18996"/>
                  </a:lnTo>
                  <a:lnTo>
                    <a:pt x="5329" y="18183"/>
                  </a:lnTo>
                  <a:lnTo>
                    <a:pt x="5166" y="17369"/>
                  </a:lnTo>
                  <a:lnTo>
                    <a:pt x="4963" y="16637"/>
                  </a:lnTo>
                  <a:lnTo>
                    <a:pt x="4719" y="15905"/>
                  </a:lnTo>
                  <a:lnTo>
                    <a:pt x="4109" y="14481"/>
                  </a:lnTo>
                  <a:lnTo>
                    <a:pt x="3824" y="13708"/>
                  </a:lnTo>
                  <a:lnTo>
                    <a:pt x="3580" y="12935"/>
                  </a:lnTo>
                  <a:lnTo>
                    <a:pt x="3417" y="12163"/>
                  </a:lnTo>
                  <a:lnTo>
                    <a:pt x="3336" y="11349"/>
                  </a:lnTo>
                  <a:lnTo>
                    <a:pt x="3295" y="10536"/>
                  </a:lnTo>
                  <a:lnTo>
                    <a:pt x="3336" y="9722"/>
                  </a:lnTo>
                  <a:lnTo>
                    <a:pt x="3377" y="8095"/>
                  </a:lnTo>
                  <a:lnTo>
                    <a:pt x="3417" y="7281"/>
                  </a:lnTo>
                  <a:lnTo>
                    <a:pt x="3417" y="6468"/>
                  </a:lnTo>
                  <a:lnTo>
                    <a:pt x="3417" y="5654"/>
                  </a:lnTo>
                  <a:lnTo>
                    <a:pt x="3336" y="4841"/>
                  </a:lnTo>
                  <a:lnTo>
                    <a:pt x="3214" y="4109"/>
                  </a:lnTo>
                  <a:lnTo>
                    <a:pt x="3011" y="3377"/>
                  </a:lnTo>
                  <a:lnTo>
                    <a:pt x="2766" y="2685"/>
                  </a:lnTo>
                  <a:lnTo>
                    <a:pt x="2400" y="2034"/>
                  </a:lnTo>
                  <a:lnTo>
                    <a:pt x="1994" y="1424"/>
                  </a:lnTo>
                  <a:lnTo>
                    <a:pt x="1790" y="1139"/>
                  </a:lnTo>
                  <a:lnTo>
                    <a:pt x="1546" y="855"/>
                  </a:lnTo>
                  <a:lnTo>
                    <a:pt x="1261" y="611"/>
                  </a:lnTo>
                  <a:lnTo>
                    <a:pt x="977" y="367"/>
                  </a:lnTo>
                  <a:lnTo>
                    <a:pt x="651" y="204"/>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3495785" y="326184"/>
              <a:ext cx="338789" cy="253176"/>
            </a:xfrm>
            <a:custGeom>
              <a:avLst/>
              <a:gdLst/>
              <a:ahLst/>
              <a:cxnLst/>
              <a:rect l="l" t="t" r="r" b="b"/>
              <a:pathLst>
                <a:path w="7404" h="5533" extrusionOk="0">
                  <a:moveTo>
                    <a:pt x="6386" y="1"/>
                  </a:moveTo>
                  <a:lnTo>
                    <a:pt x="6183" y="41"/>
                  </a:lnTo>
                  <a:lnTo>
                    <a:pt x="6020" y="164"/>
                  </a:lnTo>
                  <a:lnTo>
                    <a:pt x="5898" y="286"/>
                  </a:lnTo>
                  <a:lnTo>
                    <a:pt x="5776" y="489"/>
                  </a:lnTo>
                  <a:lnTo>
                    <a:pt x="5654" y="692"/>
                  </a:lnTo>
                  <a:lnTo>
                    <a:pt x="5613" y="936"/>
                  </a:lnTo>
                  <a:lnTo>
                    <a:pt x="5532" y="1140"/>
                  </a:lnTo>
                  <a:lnTo>
                    <a:pt x="5532" y="1465"/>
                  </a:lnTo>
                  <a:lnTo>
                    <a:pt x="5451" y="1750"/>
                  </a:lnTo>
                  <a:lnTo>
                    <a:pt x="5329" y="1384"/>
                  </a:lnTo>
                  <a:lnTo>
                    <a:pt x="5247" y="1221"/>
                  </a:lnTo>
                  <a:lnTo>
                    <a:pt x="5125" y="1058"/>
                  </a:lnTo>
                  <a:lnTo>
                    <a:pt x="4922" y="814"/>
                  </a:lnTo>
                  <a:lnTo>
                    <a:pt x="4637" y="611"/>
                  </a:lnTo>
                  <a:lnTo>
                    <a:pt x="4515" y="570"/>
                  </a:lnTo>
                  <a:lnTo>
                    <a:pt x="4352" y="530"/>
                  </a:lnTo>
                  <a:lnTo>
                    <a:pt x="4190" y="570"/>
                  </a:lnTo>
                  <a:lnTo>
                    <a:pt x="4027" y="611"/>
                  </a:lnTo>
                  <a:lnTo>
                    <a:pt x="3905" y="692"/>
                  </a:lnTo>
                  <a:lnTo>
                    <a:pt x="3783" y="814"/>
                  </a:lnTo>
                  <a:lnTo>
                    <a:pt x="3661" y="977"/>
                  </a:lnTo>
                  <a:lnTo>
                    <a:pt x="3580" y="1140"/>
                  </a:lnTo>
                  <a:lnTo>
                    <a:pt x="3498" y="1465"/>
                  </a:lnTo>
                  <a:lnTo>
                    <a:pt x="3417" y="1791"/>
                  </a:lnTo>
                  <a:lnTo>
                    <a:pt x="3417" y="2157"/>
                  </a:lnTo>
                  <a:lnTo>
                    <a:pt x="3458" y="2523"/>
                  </a:lnTo>
                  <a:lnTo>
                    <a:pt x="3132" y="2238"/>
                  </a:lnTo>
                  <a:lnTo>
                    <a:pt x="2969" y="2157"/>
                  </a:lnTo>
                  <a:lnTo>
                    <a:pt x="2807" y="2075"/>
                  </a:lnTo>
                  <a:lnTo>
                    <a:pt x="2603" y="2035"/>
                  </a:lnTo>
                  <a:lnTo>
                    <a:pt x="2400" y="2075"/>
                  </a:lnTo>
                  <a:lnTo>
                    <a:pt x="2197" y="2116"/>
                  </a:lnTo>
                  <a:lnTo>
                    <a:pt x="1993" y="2238"/>
                  </a:lnTo>
                  <a:lnTo>
                    <a:pt x="1830" y="2360"/>
                  </a:lnTo>
                  <a:lnTo>
                    <a:pt x="1668" y="2523"/>
                  </a:lnTo>
                  <a:lnTo>
                    <a:pt x="1586" y="2685"/>
                  </a:lnTo>
                  <a:lnTo>
                    <a:pt x="1505" y="2889"/>
                  </a:lnTo>
                  <a:lnTo>
                    <a:pt x="1464" y="3092"/>
                  </a:lnTo>
                  <a:lnTo>
                    <a:pt x="1424" y="3255"/>
                  </a:lnTo>
                  <a:lnTo>
                    <a:pt x="1464" y="3458"/>
                  </a:lnTo>
                  <a:lnTo>
                    <a:pt x="1505" y="3662"/>
                  </a:lnTo>
                  <a:lnTo>
                    <a:pt x="1505" y="3662"/>
                  </a:lnTo>
                  <a:lnTo>
                    <a:pt x="1302" y="3621"/>
                  </a:lnTo>
                  <a:lnTo>
                    <a:pt x="1098" y="3580"/>
                  </a:lnTo>
                  <a:lnTo>
                    <a:pt x="854" y="3621"/>
                  </a:lnTo>
                  <a:lnTo>
                    <a:pt x="570" y="3743"/>
                  </a:lnTo>
                  <a:lnTo>
                    <a:pt x="325" y="3865"/>
                  </a:lnTo>
                  <a:lnTo>
                    <a:pt x="163" y="4109"/>
                  </a:lnTo>
                  <a:lnTo>
                    <a:pt x="41" y="4394"/>
                  </a:lnTo>
                  <a:lnTo>
                    <a:pt x="0" y="4557"/>
                  </a:lnTo>
                  <a:lnTo>
                    <a:pt x="0" y="4679"/>
                  </a:lnTo>
                  <a:lnTo>
                    <a:pt x="41" y="4841"/>
                  </a:lnTo>
                  <a:lnTo>
                    <a:pt x="81" y="5004"/>
                  </a:lnTo>
                  <a:lnTo>
                    <a:pt x="163" y="5126"/>
                  </a:lnTo>
                  <a:lnTo>
                    <a:pt x="285" y="5248"/>
                  </a:lnTo>
                  <a:lnTo>
                    <a:pt x="407" y="5329"/>
                  </a:lnTo>
                  <a:lnTo>
                    <a:pt x="570" y="5411"/>
                  </a:lnTo>
                  <a:lnTo>
                    <a:pt x="895" y="5492"/>
                  </a:lnTo>
                  <a:lnTo>
                    <a:pt x="1220" y="5533"/>
                  </a:lnTo>
                  <a:lnTo>
                    <a:pt x="1993" y="5533"/>
                  </a:lnTo>
                  <a:lnTo>
                    <a:pt x="2400" y="5492"/>
                  </a:lnTo>
                  <a:lnTo>
                    <a:pt x="3173" y="5370"/>
                  </a:lnTo>
                  <a:lnTo>
                    <a:pt x="3824" y="5248"/>
                  </a:lnTo>
                  <a:lnTo>
                    <a:pt x="4108" y="5167"/>
                  </a:lnTo>
                  <a:lnTo>
                    <a:pt x="4393" y="5045"/>
                  </a:lnTo>
                  <a:lnTo>
                    <a:pt x="4841" y="4801"/>
                  </a:lnTo>
                  <a:lnTo>
                    <a:pt x="5247" y="4516"/>
                  </a:lnTo>
                  <a:lnTo>
                    <a:pt x="5613" y="4190"/>
                  </a:lnTo>
                  <a:lnTo>
                    <a:pt x="5939" y="3865"/>
                  </a:lnTo>
                  <a:lnTo>
                    <a:pt x="6264" y="3458"/>
                  </a:lnTo>
                  <a:lnTo>
                    <a:pt x="6549" y="3052"/>
                  </a:lnTo>
                  <a:lnTo>
                    <a:pt x="6834" y="2645"/>
                  </a:lnTo>
                  <a:lnTo>
                    <a:pt x="7037" y="2197"/>
                  </a:lnTo>
                  <a:lnTo>
                    <a:pt x="7240" y="1750"/>
                  </a:lnTo>
                  <a:lnTo>
                    <a:pt x="7322" y="1506"/>
                  </a:lnTo>
                  <a:lnTo>
                    <a:pt x="7403" y="1262"/>
                  </a:lnTo>
                  <a:lnTo>
                    <a:pt x="7403" y="1058"/>
                  </a:lnTo>
                  <a:lnTo>
                    <a:pt x="7403" y="814"/>
                  </a:lnTo>
                  <a:lnTo>
                    <a:pt x="7322" y="570"/>
                  </a:lnTo>
                  <a:lnTo>
                    <a:pt x="7200" y="367"/>
                  </a:lnTo>
                  <a:lnTo>
                    <a:pt x="7078" y="204"/>
                  </a:lnTo>
                  <a:lnTo>
                    <a:pt x="6915" y="82"/>
                  </a:lnTo>
                  <a:lnTo>
                    <a:pt x="6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3694927" y="750550"/>
              <a:ext cx="174977" cy="83828"/>
            </a:xfrm>
            <a:custGeom>
              <a:avLst/>
              <a:gdLst/>
              <a:ahLst/>
              <a:cxnLst/>
              <a:rect l="l" t="t" r="r" b="b"/>
              <a:pathLst>
                <a:path w="3824" h="1832" extrusionOk="0">
                  <a:moveTo>
                    <a:pt x="204" y="1"/>
                  </a:moveTo>
                  <a:lnTo>
                    <a:pt x="122" y="42"/>
                  </a:lnTo>
                  <a:lnTo>
                    <a:pt x="41" y="82"/>
                  </a:lnTo>
                  <a:lnTo>
                    <a:pt x="0" y="123"/>
                  </a:lnTo>
                  <a:lnTo>
                    <a:pt x="0" y="204"/>
                  </a:lnTo>
                  <a:lnTo>
                    <a:pt x="0" y="286"/>
                  </a:lnTo>
                  <a:lnTo>
                    <a:pt x="41" y="367"/>
                  </a:lnTo>
                  <a:lnTo>
                    <a:pt x="122" y="408"/>
                  </a:lnTo>
                  <a:lnTo>
                    <a:pt x="651" y="408"/>
                  </a:lnTo>
                  <a:lnTo>
                    <a:pt x="1099" y="489"/>
                  </a:lnTo>
                  <a:lnTo>
                    <a:pt x="1546" y="570"/>
                  </a:lnTo>
                  <a:lnTo>
                    <a:pt x="1994" y="733"/>
                  </a:lnTo>
                  <a:lnTo>
                    <a:pt x="2400" y="937"/>
                  </a:lnTo>
                  <a:lnTo>
                    <a:pt x="2766" y="1181"/>
                  </a:lnTo>
                  <a:lnTo>
                    <a:pt x="3132" y="1465"/>
                  </a:lnTo>
                  <a:lnTo>
                    <a:pt x="3499" y="1791"/>
                  </a:lnTo>
                  <a:lnTo>
                    <a:pt x="3539" y="1831"/>
                  </a:lnTo>
                  <a:lnTo>
                    <a:pt x="3702" y="1831"/>
                  </a:lnTo>
                  <a:lnTo>
                    <a:pt x="3743" y="1791"/>
                  </a:lnTo>
                  <a:lnTo>
                    <a:pt x="3783" y="1709"/>
                  </a:lnTo>
                  <a:lnTo>
                    <a:pt x="3824" y="1628"/>
                  </a:lnTo>
                  <a:lnTo>
                    <a:pt x="3824" y="1587"/>
                  </a:lnTo>
                  <a:lnTo>
                    <a:pt x="3743" y="1506"/>
                  </a:lnTo>
                  <a:lnTo>
                    <a:pt x="3417" y="1140"/>
                  </a:lnTo>
                  <a:lnTo>
                    <a:pt x="3010" y="855"/>
                  </a:lnTo>
                  <a:lnTo>
                    <a:pt x="2604" y="570"/>
                  </a:lnTo>
                  <a:lnTo>
                    <a:pt x="2116" y="367"/>
                  </a:lnTo>
                  <a:lnTo>
                    <a:pt x="1668" y="204"/>
                  </a:lnTo>
                  <a:lnTo>
                    <a:pt x="1180" y="8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3851284" y="638899"/>
              <a:ext cx="117276" cy="139652"/>
            </a:xfrm>
            <a:custGeom>
              <a:avLst/>
              <a:gdLst/>
              <a:ahLst/>
              <a:cxnLst/>
              <a:rect l="l" t="t" r="r" b="b"/>
              <a:pathLst>
                <a:path w="2563" h="3052" extrusionOk="0">
                  <a:moveTo>
                    <a:pt x="2278" y="0"/>
                  </a:moveTo>
                  <a:lnTo>
                    <a:pt x="1871" y="244"/>
                  </a:lnTo>
                  <a:lnTo>
                    <a:pt x="1505" y="489"/>
                  </a:lnTo>
                  <a:lnTo>
                    <a:pt x="1139" y="814"/>
                  </a:lnTo>
                  <a:lnTo>
                    <a:pt x="814" y="1139"/>
                  </a:lnTo>
                  <a:lnTo>
                    <a:pt x="570" y="1505"/>
                  </a:lnTo>
                  <a:lnTo>
                    <a:pt x="326" y="1912"/>
                  </a:lnTo>
                  <a:lnTo>
                    <a:pt x="163" y="2360"/>
                  </a:lnTo>
                  <a:lnTo>
                    <a:pt x="0" y="2807"/>
                  </a:lnTo>
                  <a:lnTo>
                    <a:pt x="0" y="2888"/>
                  </a:lnTo>
                  <a:lnTo>
                    <a:pt x="41" y="2970"/>
                  </a:lnTo>
                  <a:lnTo>
                    <a:pt x="122" y="3010"/>
                  </a:lnTo>
                  <a:lnTo>
                    <a:pt x="163" y="3051"/>
                  </a:lnTo>
                  <a:lnTo>
                    <a:pt x="326" y="3051"/>
                  </a:lnTo>
                  <a:lnTo>
                    <a:pt x="366" y="3010"/>
                  </a:lnTo>
                  <a:lnTo>
                    <a:pt x="407" y="2929"/>
                  </a:lnTo>
                  <a:lnTo>
                    <a:pt x="529" y="2522"/>
                  </a:lnTo>
                  <a:lnTo>
                    <a:pt x="692" y="2116"/>
                  </a:lnTo>
                  <a:lnTo>
                    <a:pt x="895" y="1749"/>
                  </a:lnTo>
                  <a:lnTo>
                    <a:pt x="1139" y="1383"/>
                  </a:lnTo>
                  <a:lnTo>
                    <a:pt x="1424" y="1058"/>
                  </a:lnTo>
                  <a:lnTo>
                    <a:pt x="1749" y="814"/>
                  </a:lnTo>
                  <a:lnTo>
                    <a:pt x="2115" y="570"/>
                  </a:lnTo>
                  <a:lnTo>
                    <a:pt x="2481" y="366"/>
                  </a:lnTo>
                  <a:lnTo>
                    <a:pt x="2563" y="285"/>
                  </a:lnTo>
                  <a:lnTo>
                    <a:pt x="2563" y="244"/>
                  </a:lnTo>
                  <a:lnTo>
                    <a:pt x="2563" y="163"/>
                  </a:lnTo>
                  <a:lnTo>
                    <a:pt x="2563" y="82"/>
                  </a:lnTo>
                  <a:lnTo>
                    <a:pt x="24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3761918" y="964610"/>
              <a:ext cx="106157" cy="119153"/>
            </a:xfrm>
            <a:custGeom>
              <a:avLst/>
              <a:gdLst/>
              <a:ahLst/>
              <a:cxnLst/>
              <a:rect l="l" t="t" r="r" b="b"/>
              <a:pathLst>
                <a:path w="2320" h="2604" extrusionOk="0">
                  <a:moveTo>
                    <a:pt x="123" y="1"/>
                  </a:moveTo>
                  <a:lnTo>
                    <a:pt x="41" y="82"/>
                  </a:lnTo>
                  <a:lnTo>
                    <a:pt x="1" y="123"/>
                  </a:lnTo>
                  <a:lnTo>
                    <a:pt x="1" y="204"/>
                  </a:lnTo>
                  <a:lnTo>
                    <a:pt x="41" y="285"/>
                  </a:lnTo>
                  <a:lnTo>
                    <a:pt x="82" y="326"/>
                  </a:lnTo>
                  <a:lnTo>
                    <a:pt x="163" y="367"/>
                  </a:lnTo>
                  <a:lnTo>
                    <a:pt x="489" y="530"/>
                  </a:lnTo>
                  <a:lnTo>
                    <a:pt x="774" y="733"/>
                  </a:lnTo>
                  <a:lnTo>
                    <a:pt x="1058" y="936"/>
                  </a:lnTo>
                  <a:lnTo>
                    <a:pt x="1302" y="1180"/>
                  </a:lnTo>
                  <a:lnTo>
                    <a:pt x="1506" y="1465"/>
                  </a:lnTo>
                  <a:lnTo>
                    <a:pt x="1709" y="1790"/>
                  </a:lnTo>
                  <a:lnTo>
                    <a:pt x="1831" y="2116"/>
                  </a:lnTo>
                  <a:lnTo>
                    <a:pt x="1953" y="2441"/>
                  </a:lnTo>
                  <a:lnTo>
                    <a:pt x="1994" y="2523"/>
                  </a:lnTo>
                  <a:lnTo>
                    <a:pt x="2035" y="2563"/>
                  </a:lnTo>
                  <a:lnTo>
                    <a:pt x="2116" y="2604"/>
                  </a:lnTo>
                  <a:lnTo>
                    <a:pt x="2197" y="2563"/>
                  </a:lnTo>
                  <a:lnTo>
                    <a:pt x="2238" y="2563"/>
                  </a:lnTo>
                  <a:lnTo>
                    <a:pt x="2319" y="2482"/>
                  </a:lnTo>
                  <a:lnTo>
                    <a:pt x="2319" y="2441"/>
                  </a:lnTo>
                  <a:lnTo>
                    <a:pt x="2319" y="2319"/>
                  </a:lnTo>
                  <a:lnTo>
                    <a:pt x="2197" y="1953"/>
                  </a:lnTo>
                  <a:lnTo>
                    <a:pt x="2035" y="1587"/>
                  </a:lnTo>
                  <a:lnTo>
                    <a:pt x="1831" y="1221"/>
                  </a:lnTo>
                  <a:lnTo>
                    <a:pt x="1587" y="896"/>
                  </a:lnTo>
                  <a:lnTo>
                    <a:pt x="1302" y="611"/>
                  </a:lnTo>
                  <a:lnTo>
                    <a:pt x="977" y="367"/>
                  </a:lnTo>
                  <a:lnTo>
                    <a:pt x="652" y="163"/>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3873615" y="1003688"/>
              <a:ext cx="80076" cy="147110"/>
            </a:xfrm>
            <a:custGeom>
              <a:avLst/>
              <a:gdLst/>
              <a:ahLst/>
              <a:cxnLst/>
              <a:rect l="l" t="t" r="r" b="b"/>
              <a:pathLst>
                <a:path w="1750" h="3215" extrusionOk="0">
                  <a:moveTo>
                    <a:pt x="1546" y="1"/>
                  </a:moveTo>
                  <a:lnTo>
                    <a:pt x="1465" y="42"/>
                  </a:lnTo>
                  <a:lnTo>
                    <a:pt x="1139" y="286"/>
                  </a:lnTo>
                  <a:lnTo>
                    <a:pt x="814" y="611"/>
                  </a:lnTo>
                  <a:lnTo>
                    <a:pt x="570" y="936"/>
                  </a:lnTo>
                  <a:lnTo>
                    <a:pt x="326" y="1343"/>
                  </a:lnTo>
                  <a:lnTo>
                    <a:pt x="163" y="1709"/>
                  </a:lnTo>
                  <a:lnTo>
                    <a:pt x="41" y="2157"/>
                  </a:lnTo>
                  <a:lnTo>
                    <a:pt x="0" y="2564"/>
                  </a:lnTo>
                  <a:lnTo>
                    <a:pt x="0" y="3011"/>
                  </a:lnTo>
                  <a:lnTo>
                    <a:pt x="41" y="3092"/>
                  </a:lnTo>
                  <a:lnTo>
                    <a:pt x="82" y="3174"/>
                  </a:lnTo>
                  <a:lnTo>
                    <a:pt x="122" y="3214"/>
                  </a:lnTo>
                  <a:lnTo>
                    <a:pt x="285" y="3214"/>
                  </a:lnTo>
                  <a:lnTo>
                    <a:pt x="366" y="3174"/>
                  </a:lnTo>
                  <a:lnTo>
                    <a:pt x="407" y="3092"/>
                  </a:lnTo>
                  <a:lnTo>
                    <a:pt x="407" y="3011"/>
                  </a:lnTo>
                  <a:lnTo>
                    <a:pt x="407" y="2645"/>
                  </a:lnTo>
                  <a:lnTo>
                    <a:pt x="448" y="2238"/>
                  </a:lnTo>
                  <a:lnTo>
                    <a:pt x="529" y="1872"/>
                  </a:lnTo>
                  <a:lnTo>
                    <a:pt x="692" y="1506"/>
                  </a:lnTo>
                  <a:lnTo>
                    <a:pt x="855" y="1181"/>
                  </a:lnTo>
                  <a:lnTo>
                    <a:pt x="1099" y="896"/>
                  </a:lnTo>
                  <a:lnTo>
                    <a:pt x="1383" y="611"/>
                  </a:lnTo>
                  <a:lnTo>
                    <a:pt x="1668" y="367"/>
                  </a:lnTo>
                  <a:lnTo>
                    <a:pt x="1749" y="286"/>
                  </a:lnTo>
                  <a:lnTo>
                    <a:pt x="1749" y="245"/>
                  </a:lnTo>
                  <a:lnTo>
                    <a:pt x="1749" y="164"/>
                  </a:lnTo>
                  <a:lnTo>
                    <a:pt x="1749" y="82"/>
                  </a:lnTo>
                  <a:lnTo>
                    <a:pt x="1668" y="42"/>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3830785" y="1215871"/>
              <a:ext cx="111740" cy="102451"/>
            </a:xfrm>
            <a:custGeom>
              <a:avLst/>
              <a:gdLst/>
              <a:ahLst/>
              <a:cxnLst/>
              <a:rect l="l" t="t" r="r" b="b"/>
              <a:pathLst>
                <a:path w="2442" h="2239" extrusionOk="0">
                  <a:moveTo>
                    <a:pt x="82" y="1"/>
                  </a:moveTo>
                  <a:lnTo>
                    <a:pt x="41" y="42"/>
                  </a:lnTo>
                  <a:lnTo>
                    <a:pt x="1" y="123"/>
                  </a:lnTo>
                  <a:lnTo>
                    <a:pt x="1" y="204"/>
                  </a:lnTo>
                  <a:lnTo>
                    <a:pt x="1" y="286"/>
                  </a:lnTo>
                  <a:lnTo>
                    <a:pt x="41" y="326"/>
                  </a:lnTo>
                  <a:lnTo>
                    <a:pt x="123" y="367"/>
                  </a:lnTo>
                  <a:lnTo>
                    <a:pt x="448" y="448"/>
                  </a:lnTo>
                  <a:lnTo>
                    <a:pt x="774" y="570"/>
                  </a:lnTo>
                  <a:lnTo>
                    <a:pt x="1058" y="774"/>
                  </a:lnTo>
                  <a:lnTo>
                    <a:pt x="1343" y="977"/>
                  </a:lnTo>
                  <a:lnTo>
                    <a:pt x="1546" y="1221"/>
                  </a:lnTo>
                  <a:lnTo>
                    <a:pt x="1750" y="1506"/>
                  </a:lnTo>
                  <a:lnTo>
                    <a:pt x="1913" y="1791"/>
                  </a:lnTo>
                  <a:lnTo>
                    <a:pt x="2035" y="2116"/>
                  </a:lnTo>
                  <a:lnTo>
                    <a:pt x="2075" y="2197"/>
                  </a:lnTo>
                  <a:lnTo>
                    <a:pt x="2116" y="2238"/>
                  </a:lnTo>
                  <a:lnTo>
                    <a:pt x="2279" y="2238"/>
                  </a:lnTo>
                  <a:lnTo>
                    <a:pt x="2360" y="2197"/>
                  </a:lnTo>
                  <a:lnTo>
                    <a:pt x="2401" y="2157"/>
                  </a:lnTo>
                  <a:lnTo>
                    <a:pt x="2441" y="2075"/>
                  </a:lnTo>
                  <a:lnTo>
                    <a:pt x="2401" y="1994"/>
                  </a:lnTo>
                  <a:lnTo>
                    <a:pt x="2279" y="1628"/>
                  </a:lnTo>
                  <a:lnTo>
                    <a:pt x="2116" y="1303"/>
                  </a:lnTo>
                  <a:lnTo>
                    <a:pt x="1872" y="977"/>
                  </a:lnTo>
                  <a:lnTo>
                    <a:pt x="1628" y="692"/>
                  </a:lnTo>
                  <a:lnTo>
                    <a:pt x="1302" y="448"/>
                  </a:lnTo>
                  <a:lnTo>
                    <a:pt x="977" y="245"/>
                  </a:lnTo>
                  <a:lnTo>
                    <a:pt x="611" y="8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3940605" y="1357357"/>
              <a:ext cx="128487" cy="102405"/>
            </a:xfrm>
            <a:custGeom>
              <a:avLst/>
              <a:gdLst/>
              <a:ahLst/>
              <a:cxnLst/>
              <a:rect l="l" t="t" r="r" b="b"/>
              <a:pathLst>
                <a:path w="2808" h="2238" extrusionOk="0">
                  <a:moveTo>
                    <a:pt x="2563" y="0"/>
                  </a:moveTo>
                  <a:lnTo>
                    <a:pt x="2156" y="122"/>
                  </a:lnTo>
                  <a:lnTo>
                    <a:pt x="1790" y="285"/>
                  </a:lnTo>
                  <a:lnTo>
                    <a:pt x="1424" y="448"/>
                  </a:lnTo>
                  <a:lnTo>
                    <a:pt x="1099" y="692"/>
                  </a:lnTo>
                  <a:lnTo>
                    <a:pt x="774" y="977"/>
                  </a:lnTo>
                  <a:lnTo>
                    <a:pt x="489" y="1261"/>
                  </a:lnTo>
                  <a:lnTo>
                    <a:pt x="245" y="1587"/>
                  </a:lnTo>
                  <a:lnTo>
                    <a:pt x="41" y="1953"/>
                  </a:lnTo>
                  <a:lnTo>
                    <a:pt x="1" y="2034"/>
                  </a:lnTo>
                  <a:lnTo>
                    <a:pt x="41" y="2116"/>
                  </a:lnTo>
                  <a:lnTo>
                    <a:pt x="82" y="2156"/>
                  </a:lnTo>
                  <a:lnTo>
                    <a:pt x="123" y="2238"/>
                  </a:lnTo>
                  <a:lnTo>
                    <a:pt x="245" y="2238"/>
                  </a:lnTo>
                  <a:lnTo>
                    <a:pt x="326" y="2197"/>
                  </a:lnTo>
                  <a:lnTo>
                    <a:pt x="367" y="2156"/>
                  </a:lnTo>
                  <a:lnTo>
                    <a:pt x="570" y="1831"/>
                  </a:lnTo>
                  <a:lnTo>
                    <a:pt x="814" y="1546"/>
                  </a:lnTo>
                  <a:lnTo>
                    <a:pt x="1058" y="1261"/>
                  </a:lnTo>
                  <a:lnTo>
                    <a:pt x="1343" y="1017"/>
                  </a:lnTo>
                  <a:lnTo>
                    <a:pt x="1628" y="814"/>
                  </a:lnTo>
                  <a:lnTo>
                    <a:pt x="1953" y="611"/>
                  </a:lnTo>
                  <a:lnTo>
                    <a:pt x="2319" y="488"/>
                  </a:lnTo>
                  <a:lnTo>
                    <a:pt x="2685" y="366"/>
                  </a:lnTo>
                  <a:lnTo>
                    <a:pt x="2726" y="366"/>
                  </a:lnTo>
                  <a:lnTo>
                    <a:pt x="2807" y="285"/>
                  </a:lnTo>
                  <a:lnTo>
                    <a:pt x="2807" y="204"/>
                  </a:lnTo>
                  <a:lnTo>
                    <a:pt x="2807" y="163"/>
                  </a:lnTo>
                  <a:lnTo>
                    <a:pt x="2767" y="82"/>
                  </a:lnTo>
                  <a:lnTo>
                    <a:pt x="2726" y="41"/>
                  </a:lnTo>
                  <a:lnTo>
                    <a:pt x="2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3925734" y="1658861"/>
              <a:ext cx="119153" cy="169440"/>
            </a:xfrm>
            <a:custGeom>
              <a:avLst/>
              <a:gdLst/>
              <a:ahLst/>
              <a:cxnLst/>
              <a:rect l="l" t="t" r="r" b="b"/>
              <a:pathLst>
                <a:path w="2604" h="3703" extrusionOk="0">
                  <a:moveTo>
                    <a:pt x="2441" y="1"/>
                  </a:moveTo>
                  <a:lnTo>
                    <a:pt x="2359" y="42"/>
                  </a:lnTo>
                  <a:lnTo>
                    <a:pt x="1871" y="286"/>
                  </a:lnTo>
                  <a:lnTo>
                    <a:pt x="1383" y="611"/>
                  </a:lnTo>
                  <a:lnTo>
                    <a:pt x="976" y="977"/>
                  </a:lnTo>
                  <a:lnTo>
                    <a:pt x="651" y="1425"/>
                  </a:lnTo>
                  <a:lnTo>
                    <a:pt x="366" y="1913"/>
                  </a:lnTo>
                  <a:lnTo>
                    <a:pt x="163" y="2401"/>
                  </a:lnTo>
                  <a:lnTo>
                    <a:pt x="41" y="2970"/>
                  </a:lnTo>
                  <a:lnTo>
                    <a:pt x="0" y="3540"/>
                  </a:lnTo>
                  <a:lnTo>
                    <a:pt x="41" y="3621"/>
                  </a:lnTo>
                  <a:lnTo>
                    <a:pt x="82" y="3662"/>
                  </a:lnTo>
                  <a:lnTo>
                    <a:pt x="122" y="3702"/>
                  </a:lnTo>
                  <a:lnTo>
                    <a:pt x="285" y="3702"/>
                  </a:lnTo>
                  <a:lnTo>
                    <a:pt x="326" y="3662"/>
                  </a:lnTo>
                  <a:lnTo>
                    <a:pt x="366" y="3621"/>
                  </a:lnTo>
                  <a:lnTo>
                    <a:pt x="407" y="3540"/>
                  </a:lnTo>
                  <a:lnTo>
                    <a:pt x="448" y="3011"/>
                  </a:lnTo>
                  <a:lnTo>
                    <a:pt x="529" y="2563"/>
                  </a:lnTo>
                  <a:lnTo>
                    <a:pt x="732" y="2075"/>
                  </a:lnTo>
                  <a:lnTo>
                    <a:pt x="976" y="1669"/>
                  </a:lnTo>
                  <a:lnTo>
                    <a:pt x="1261" y="1262"/>
                  </a:lnTo>
                  <a:lnTo>
                    <a:pt x="1627" y="936"/>
                  </a:lnTo>
                  <a:lnTo>
                    <a:pt x="2034" y="652"/>
                  </a:lnTo>
                  <a:lnTo>
                    <a:pt x="2481" y="408"/>
                  </a:lnTo>
                  <a:lnTo>
                    <a:pt x="2563" y="367"/>
                  </a:lnTo>
                  <a:lnTo>
                    <a:pt x="2604" y="326"/>
                  </a:lnTo>
                  <a:lnTo>
                    <a:pt x="2604" y="245"/>
                  </a:lnTo>
                  <a:lnTo>
                    <a:pt x="2604" y="164"/>
                  </a:lnTo>
                  <a:lnTo>
                    <a:pt x="2563" y="82"/>
                  </a:lnTo>
                  <a:lnTo>
                    <a:pt x="2522" y="4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5"/>
          <p:cNvSpPr/>
          <p:nvPr/>
        </p:nvSpPr>
        <p:spPr>
          <a:xfrm rot="2037842">
            <a:off x="1014003" y="2440074"/>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Rectangle 99"/>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43"/>
          <p:cNvSpPr txBox="1">
            <a:spLocks noGrp="1"/>
          </p:cNvSpPr>
          <p:nvPr>
            <p:ph type="title"/>
          </p:nvPr>
        </p:nvSpPr>
        <p:spPr>
          <a:xfrm>
            <a:off x="4572000" y="2052046"/>
            <a:ext cx="3827400" cy="1915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400">
                <a:solidFill>
                  <a:schemeClr val="accent1"/>
                </a:solidFill>
              </a:rPr>
              <a:t>Ý nghĩa </a:t>
            </a:r>
            <a:r>
              <a:rPr lang="en" sz="4400"/>
              <a:t>quan tâm, cảm thông và chia sẻ</a:t>
            </a:r>
            <a:endParaRPr sz="4400"/>
          </a:p>
        </p:txBody>
      </p:sp>
      <p:sp>
        <p:nvSpPr>
          <p:cNvPr id="1394" name="Google Shape;1394;p43"/>
          <p:cNvSpPr txBox="1">
            <a:spLocks noGrp="1"/>
          </p:cNvSpPr>
          <p:nvPr>
            <p:ph type="title" idx="2"/>
          </p:nvPr>
        </p:nvSpPr>
        <p:spPr>
          <a:xfrm>
            <a:off x="7119300" y="674750"/>
            <a:ext cx="1185900" cy="1061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grpSp>
        <p:nvGrpSpPr>
          <p:cNvPr id="1396" name="Google Shape;1396;p43"/>
          <p:cNvGrpSpPr/>
          <p:nvPr/>
        </p:nvGrpSpPr>
        <p:grpSpPr>
          <a:xfrm>
            <a:off x="719991" y="1763631"/>
            <a:ext cx="724835" cy="635493"/>
            <a:chOff x="5375211" y="1361181"/>
            <a:chExt cx="724835" cy="635493"/>
          </a:xfrm>
        </p:grpSpPr>
        <p:sp>
          <p:nvSpPr>
            <p:cNvPr id="1397" name="Google Shape;1397;p43"/>
            <p:cNvSpPr/>
            <p:nvPr/>
          </p:nvSpPr>
          <p:spPr>
            <a:xfrm flipH="1">
              <a:off x="5375211" y="1361181"/>
              <a:ext cx="724835" cy="635493"/>
            </a:xfrm>
            <a:custGeom>
              <a:avLst/>
              <a:gdLst/>
              <a:ahLst/>
              <a:cxnLst/>
              <a:rect l="l" t="t" r="r" b="b"/>
              <a:pathLst>
                <a:path w="11553" h="10129" extrusionOk="0">
                  <a:moveTo>
                    <a:pt x="6265" y="0"/>
                  </a:moveTo>
                  <a:lnTo>
                    <a:pt x="5410" y="41"/>
                  </a:lnTo>
                  <a:lnTo>
                    <a:pt x="4556" y="41"/>
                  </a:lnTo>
                  <a:lnTo>
                    <a:pt x="4150" y="82"/>
                  </a:lnTo>
                  <a:lnTo>
                    <a:pt x="3702" y="163"/>
                  </a:lnTo>
                  <a:lnTo>
                    <a:pt x="2970" y="366"/>
                  </a:lnTo>
                  <a:lnTo>
                    <a:pt x="2644" y="488"/>
                  </a:lnTo>
                  <a:lnTo>
                    <a:pt x="2278" y="651"/>
                  </a:lnTo>
                  <a:lnTo>
                    <a:pt x="1953" y="814"/>
                  </a:lnTo>
                  <a:lnTo>
                    <a:pt x="1628" y="1017"/>
                  </a:lnTo>
                  <a:lnTo>
                    <a:pt x="1343" y="1261"/>
                  </a:lnTo>
                  <a:lnTo>
                    <a:pt x="1058" y="1505"/>
                  </a:lnTo>
                  <a:lnTo>
                    <a:pt x="814" y="1790"/>
                  </a:lnTo>
                  <a:lnTo>
                    <a:pt x="611" y="2075"/>
                  </a:lnTo>
                  <a:lnTo>
                    <a:pt x="407" y="2360"/>
                  </a:lnTo>
                  <a:lnTo>
                    <a:pt x="285" y="2685"/>
                  </a:lnTo>
                  <a:lnTo>
                    <a:pt x="163" y="3010"/>
                  </a:lnTo>
                  <a:lnTo>
                    <a:pt x="41" y="3376"/>
                  </a:lnTo>
                  <a:lnTo>
                    <a:pt x="1" y="3702"/>
                  </a:lnTo>
                  <a:lnTo>
                    <a:pt x="1" y="4068"/>
                  </a:lnTo>
                  <a:lnTo>
                    <a:pt x="41" y="4393"/>
                  </a:lnTo>
                  <a:lnTo>
                    <a:pt x="82" y="4759"/>
                  </a:lnTo>
                  <a:lnTo>
                    <a:pt x="204" y="5085"/>
                  </a:lnTo>
                  <a:lnTo>
                    <a:pt x="367" y="5370"/>
                  </a:lnTo>
                  <a:lnTo>
                    <a:pt x="529" y="5695"/>
                  </a:lnTo>
                  <a:lnTo>
                    <a:pt x="773" y="5939"/>
                  </a:lnTo>
                  <a:lnTo>
                    <a:pt x="1017" y="6224"/>
                  </a:lnTo>
                  <a:lnTo>
                    <a:pt x="1262" y="6427"/>
                  </a:lnTo>
                  <a:lnTo>
                    <a:pt x="1587" y="6671"/>
                  </a:lnTo>
                  <a:lnTo>
                    <a:pt x="1912" y="6875"/>
                  </a:lnTo>
                  <a:lnTo>
                    <a:pt x="2278" y="7037"/>
                  </a:lnTo>
                  <a:lnTo>
                    <a:pt x="2644" y="7159"/>
                  </a:lnTo>
                  <a:lnTo>
                    <a:pt x="3011" y="7281"/>
                  </a:lnTo>
                  <a:lnTo>
                    <a:pt x="3377" y="7363"/>
                  </a:lnTo>
                  <a:lnTo>
                    <a:pt x="4150" y="7485"/>
                  </a:lnTo>
                  <a:lnTo>
                    <a:pt x="4719" y="7525"/>
                  </a:lnTo>
                  <a:lnTo>
                    <a:pt x="4638" y="7892"/>
                  </a:lnTo>
                  <a:lnTo>
                    <a:pt x="4516" y="8258"/>
                  </a:lnTo>
                  <a:lnTo>
                    <a:pt x="4312" y="8624"/>
                  </a:lnTo>
                  <a:lnTo>
                    <a:pt x="3987" y="8949"/>
                  </a:lnTo>
                  <a:lnTo>
                    <a:pt x="3661" y="9234"/>
                  </a:lnTo>
                  <a:lnTo>
                    <a:pt x="3295" y="9478"/>
                  </a:lnTo>
                  <a:lnTo>
                    <a:pt x="3214" y="9519"/>
                  </a:lnTo>
                  <a:lnTo>
                    <a:pt x="3173" y="9600"/>
                  </a:lnTo>
                  <a:lnTo>
                    <a:pt x="3214" y="9681"/>
                  </a:lnTo>
                  <a:lnTo>
                    <a:pt x="3255" y="9763"/>
                  </a:lnTo>
                  <a:lnTo>
                    <a:pt x="3417" y="9885"/>
                  </a:lnTo>
                  <a:lnTo>
                    <a:pt x="3661" y="10007"/>
                  </a:lnTo>
                  <a:lnTo>
                    <a:pt x="4109" y="10088"/>
                  </a:lnTo>
                  <a:lnTo>
                    <a:pt x="4394" y="10129"/>
                  </a:lnTo>
                  <a:lnTo>
                    <a:pt x="4678" y="10129"/>
                  </a:lnTo>
                  <a:lnTo>
                    <a:pt x="4963" y="10088"/>
                  </a:lnTo>
                  <a:lnTo>
                    <a:pt x="5248" y="10047"/>
                  </a:lnTo>
                  <a:lnTo>
                    <a:pt x="5492" y="9925"/>
                  </a:lnTo>
                  <a:lnTo>
                    <a:pt x="5695" y="9803"/>
                  </a:lnTo>
                  <a:lnTo>
                    <a:pt x="5899" y="9681"/>
                  </a:lnTo>
                  <a:lnTo>
                    <a:pt x="6102" y="9519"/>
                  </a:lnTo>
                  <a:lnTo>
                    <a:pt x="6265" y="9315"/>
                  </a:lnTo>
                  <a:lnTo>
                    <a:pt x="6387" y="9112"/>
                  </a:lnTo>
                  <a:lnTo>
                    <a:pt x="6509" y="8908"/>
                  </a:lnTo>
                  <a:lnTo>
                    <a:pt x="6590" y="8664"/>
                  </a:lnTo>
                  <a:lnTo>
                    <a:pt x="6671" y="8380"/>
                  </a:lnTo>
                  <a:lnTo>
                    <a:pt x="6671" y="8095"/>
                  </a:lnTo>
                  <a:lnTo>
                    <a:pt x="6671" y="7810"/>
                  </a:lnTo>
                  <a:lnTo>
                    <a:pt x="6590" y="7566"/>
                  </a:lnTo>
                  <a:lnTo>
                    <a:pt x="7119" y="7485"/>
                  </a:lnTo>
                  <a:lnTo>
                    <a:pt x="7607" y="7403"/>
                  </a:lnTo>
                  <a:lnTo>
                    <a:pt x="8054" y="7322"/>
                  </a:lnTo>
                  <a:lnTo>
                    <a:pt x="8543" y="7159"/>
                  </a:lnTo>
                  <a:lnTo>
                    <a:pt x="8990" y="6997"/>
                  </a:lnTo>
                  <a:lnTo>
                    <a:pt x="9437" y="6753"/>
                  </a:lnTo>
                  <a:lnTo>
                    <a:pt x="9844" y="6509"/>
                  </a:lnTo>
                  <a:lnTo>
                    <a:pt x="10251" y="6224"/>
                  </a:lnTo>
                  <a:lnTo>
                    <a:pt x="10495" y="5939"/>
                  </a:lnTo>
                  <a:lnTo>
                    <a:pt x="10780" y="5654"/>
                  </a:lnTo>
                  <a:lnTo>
                    <a:pt x="10983" y="5329"/>
                  </a:lnTo>
                  <a:lnTo>
                    <a:pt x="11186" y="5004"/>
                  </a:lnTo>
                  <a:lnTo>
                    <a:pt x="11349" y="4637"/>
                  </a:lnTo>
                  <a:lnTo>
                    <a:pt x="11471" y="4312"/>
                  </a:lnTo>
                  <a:lnTo>
                    <a:pt x="11512" y="3905"/>
                  </a:lnTo>
                  <a:lnTo>
                    <a:pt x="11553" y="3539"/>
                  </a:lnTo>
                  <a:lnTo>
                    <a:pt x="11512" y="3132"/>
                  </a:lnTo>
                  <a:lnTo>
                    <a:pt x="11431" y="2726"/>
                  </a:lnTo>
                  <a:lnTo>
                    <a:pt x="11309" y="2360"/>
                  </a:lnTo>
                  <a:lnTo>
                    <a:pt x="11146" y="1993"/>
                  </a:lnTo>
                  <a:lnTo>
                    <a:pt x="10942" y="1668"/>
                  </a:lnTo>
                  <a:lnTo>
                    <a:pt x="10698" y="1383"/>
                  </a:lnTo>
                  <a:lnTo>
                    <a:pt x="10414" y="1099"/>
                  </a:lnTo>
                  <a:lnTo>
                    <a:pt x="10088" y="814"/>
                  </a:lnTo>
                  <a:lnTo>
                    <a:pt x="9763" y="610"/>
                  </a:lnTo>
                  <a:lnTo>
                    <a:pt x="9397" y="448"/>
                  </a:lnTo>
                  <a:lnTo>
                    <a:pt x="9031" y="285"/>
                  </a:lnTo>
                  <a:lnTo>
                    <a:pt x="8665" y="204"/>
                  </a:lnTo>
                  <a:lnTo>
                    <a:pt x="8298" y="122"/>
                  </a:lnTo>
                  <a:lnTo>
                    <a:pt x="7892" y="41"/>
                  </a:lnTo>
                  <a:lnTo>
                    <a:pt x="7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flipH="1">
              <a:off x="5801404" y="1578073"/>
              <a:ext cx="56215" cy="58787"/>
            </a:xfrm>
            <a:custGeom>
              <a:avLst/>
              <a:gdLst/>
              <a:ahLst/>
              <a:cxnLst/>
              <a:rect l="l" t="t" r="r" b="b"/>
              <a:pathLst>
                <a:path w="896" h="937" extrusionOk="0">
                  <a:moveTo>
                    <a:pt x="408" y="1"/>
                  </a:moveTo>
                  <a:lnTo>
                    <a:pt x="326" y="41"/>
                  </a:lnTo>
                  <a:lnTo>
                    <a:pt x="204" y="123"/>
                  </a:lnTo>
                  <a:lnTo>
                    <a:pt x="123" y="204"/>
                  </a:lnTo>
                  <a:lnTo>
                    <a:pt x="41" y="326"/>
                  </a:lnTo>
                  <a:lnTo>
                    <a:pt x="1" y="448"/>
                  </a:lnTo>
                  <a:lnTo>
                    <a:pt x="41" y="611"/>
                  </a:lnTo>
                  <a:lnTo>
                    <a:pt x="82" y="774"/>
                  </a:lnTo>
                  <a:lnTo>
                    <a:pt x="204" y="896"/>
                  </a:lnTo>
                  <a:lnTo>
                    <a:pt x="367" y="936"/>
                  </a:lnTo>
                  <a:lnTo>
                    <a:pt x="530" y="936"/>
                  </a:lnTo>
                  <a:lnTo>
                    <a:pt x="652" y="896"/>
                  </a:lnTo>
                  <a:lnTo>
                    <a:pt x="774" y="774"/>
                  </a:lnTo>
                  <a:lnTo>
                    <a:pt x="814" y="652"/>
                  </a:lnTo>
                  <a:lnTo>
                    <a:pt x="896" y="530"/>
                  </a:lnTo>
                  <a:lnTo>
                    <a:pt x="896" y="367"/>
                  </a:lnTo>
                  <a:lnTo>
                    <a:pt x="855" y="245"/>
                  </a:lnTo>
                  <a:lnTo>
                    <a:pt x="774" y="123"/>
                  </a:lnTo>
                  <a:lnTo>
                    <a:pt x="652" y="41"/>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flipH="1">
              <a:off x="5791177" y="1567909"/>
              <a:ext cx="76606" cy="81687"/>
            </a:xfrm>
            <a:custGeom>
              <a:avLst/>
              <a:gdLst/>
              <a:ahLst/>
              <a:cxnLst/>
              <a:rect l="l" t="t" r="r" b="b"/>
              <a:pathLst>
                <a:path w="1221" h="1302" extrusionOk="0">
                  <a:moveTo>
                    <a:pt x="773" y="366"/>
                  </a:moveTo>
                  <a:lnTo>
                    <a:pt x="773" y="407"/>
                  </a:lnTo>
                  <a:lnTo>
                    <a:pt x="814" y="407"/>
                  </a:lnTo>
                  <a:lnTo>
                    <a:pt x="814" y="448"/>
                  </a:lnTo>
                  <a:lnTo>
                    <a:pt x="854" y="448"/>
                  </a:lnTo>
                  <a:lnTo>
                    <a:pt x="854" y="488"/>
                  </a:lnTo>
                  <a:lnTo>
                    <a:pt x="854" y="529"/>
                  </a:lnTo>
                  <a:lnTo>
                    <a:pt x="854" y="570"/>
                  </a:lnTo>
                  <a:lnTo>
                    <a:pt x="854" y="651"/>
                  </a:lnTo>
                  <a:lnTo>
                    <a:pt x="854" y="732"/>
                  </a:lnTo>
                  <a:lnTo>
                    <a:pt x="814" y="732"/>
                  </a:lnTo>
                  <a:lnTo>
                    <a:pt x="814" y="773"/>
                  </a:lnTo>
                  <a:lnTo>
                    <a:pt x="773" y="814"/>
                  </a:lnTo>
                  <a:lnTo>
                    <a:pt x="732" y="854"/>
                  </a:lnTo>
                  <a:lnTo>
                    <a:pt x="732" y="895"/>
                  </a:lnTo>
                  <a:lnTo>
                    <a:pt x="692" y="895"/>
                  </a:lnTo>
                  <a:lnTo>
                    <a:pt x="651" y="936"/>
                  </a:lnTo>
                  <a:lnTo>
                    <a:pt x="570" y="936"/>
                  </a:lnTo>
                  <a:lnTo>
                    <a:pt x="529" y="895"/>
                  </a:lnTo>
                  <a:lnTo>
                    <a:pt x="488" y="895"/>
                  </a:lnTo>
                  <a:lnTo>
                    <a:pt x="448" y="854"/>
                  </a:lnTo>
                  <a:lnTo>
                    <a:pt x="407" y="814"/>
                  </a:lnTo>
                  <a:lnTo>
                    <a:pt x="407" y="773"/>
                  </a:lnTo>
                  <a:lnTo>
                    <a:pt x="366" y="732"/>
                  </a:lnTo>
                  <a:lnTo>
                    <a:pt x="366" y="692"/>
                  </a:lnTo>
                  <a:lnTo>
                    <a:pt x="366" y="651"/>
                  </a:lnTo>
                  <a:lnTo>
                    <a:pt x="366" y="610"/>
                  </a:lnTo>
                  <a:lnTo>
                    <a:pt x="366" y="570"/>
                  </a:lnTo>
                  <a:lnTo>
                    <a:pt x="407" y="529"/>
                  </a:lnTo>
                  <a:lnTo>
                    <a:pt x="407" y="488"/>
                  </a:lnTo>
                  <a:lnTo>
                    <a:pt x="448" y="448"/>
                  </a:lnTo>
                  <a:lnTo>
                    <a:pt x="488" y="448"/>
                  </a:lnTo>
                  <a:lnTo>
                    <a:pt x="488" y="407"/>
                  </a:lnTo>
                  <a:lnTo>
                    <a:pt x="529" y="407"/>
                  </a:lnTo>
                  <a:lnTo>
                    <a:pt x="529" y="366"/>
                  </a:lnTo>
                  <a:close/>
                  <a:moveTo>
                    <a:pt x="488" y="0"/>
                  </a:moveTo>
                  <a:lnTo>
                    <a:pt x="325" y="81"/>
                  </a:lnTo>
                  <a:lnTo>
                    <a:pt x="163" y="203"/>
                  </a:lnTo>
                  <a:lnTo>
                    <a:pt x="41" y="366"/>
                  </a:lnTo>
                  <a:lnTo>
                    <a:pt x="0" y="529"/>
                  </a:lnTo>
                  <a:lnTo>
                    <a:pt x="0" y="773"/>
                  </a:lnTo>
                  <a:lnTo>
                    <a:pt x="41" y="895"/>
                  </a:lnTo>
                  <a:lnTo>
                    <a:pt x="81" y="1017"/>
                  </a:lnTo>
                  <a:lnTo>
                    <a:pt x="203" y="1139"/>
                  </a:lnTo>
                  <a:lnTo>
                    <a:pt x="285" y="1220"/>
                  </a:lnTo>
                  <a:lnTo>
                    <a:pt x="407" y="1261"/>
                  </a:lnTo>
                  <a:lnTo>
                    <a:pt x="529" y="1302"/>
                  </a:lnTo>
                  <a:lnTo>
                    <a:pt x="732" y="1302"/>
                  </a:lnTo>
                  <a:lnTo>
                    <a:pt x="895" y="1220"/>
                  </a:lnTo>
                  <a:lnTo>
                    <a:pt x="1017" y="1098"/>
                  </a:lnTo>
                  <a:lnTo>
                    <a:pt x="1139" y="976"/>
                  </a:lnTo>
                  <a:lnTo>
                    <a:pt x="1180" y="814"/>
                  </a:lnTo>
                  <a:lnTo>
                    <a:pt x="1220" y="610"/>
                  </a:lnTo>
                  <a:lnTo>
                    <a:pt x="1220" y="448"/>
                  </a:lnTo>
                  <a:lnTo>
                    <a:pt x="1180" y="285"/>
                  </a:lnTo>
                  <a:lnTo>
                    <a:pt x="1058" y="122"/>
                  </a:lnTo>
                  <a:lnTo>
                    <a:pt x="895"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flipH="1">
              <a:off x="5696754" y="1578073"/>
              <a:ext cx="56215" cy="58787"/>
            </a:xfrm>
            <a:custGeom>
              <a:avLst/>
              <a:gdLst/>
              <a:ahLst/>
              <a:cxnLst/>
              <a:rect l="l" t="t" r="r" b="b"/>
              <a:pathLst>
                <a:path w="896" h="937" extrusionOk="0">
                  <a:moveTo>
                    <a:pt x="448" y="1"/>
                  </a:moveTo>
                  <a:lnTo>
                    <a:pt x="326" y="41"/>
                  </a:lnTo>
                  <a:lnTo>
                    <a:pt x="204" y="123"/>
                  </a:lnTo>
                  <a:lnTo>
                    <a:pt x="123" y="204"/>
                  </a:lnTo>
                  <a:lnTo>
                    <a:pt x="41" y="326"/>
                  </a:lnTo>
                  <a:lnTo>
                    <a:pt x="1" y="448"/>
                  </a:lnTo>
                  <a:lnTo>
                    <a:pt x="41" y="611"/>
                  </a:lnTo>
                  <a:lnTo>
                    <a:pt x="123" y="774"/>
                  </a:lnTo>
                  <a:lnTo>
                    <a:pt x="245" y="896"/>
                  </a:lnTo>
                  <a:lnTo>
                    <a:pt x="407" y="936"/>
                  </a:lnTo>
                  <a:lnTo>
                    <a:pt x="529" y="936"/>
                  </a:lnTo>
                  <a:lnTo>
                    <a:pt x="651" y="896"/>
                  </a:lnTo>
                  <a:lnTo>
                    <a:pt x="773" y="774"/>
                  </a:lnTo>
                  <a:lnTo>
                    <a:pt x="855" y="652"/>
                  </a:lnTo>
                  <a:lnTo>
                    <a:pt x="895" y="530"/>
                  </a:lnTo>
                  <a:lnTo>
                    <a:pt x="895" y="367"/>
                  </a:lnTo>
                  <a:lnTo>
                    <a:pt x="855" y="245"/>
                  </a:lnTo>
                  <a:lnTo>
                    <a:pt x="773" y="123"/>
                  </a:lnTo>
                  <a:lnTo>
                    <a:pt x="692" y="41"/>
                  </a:ln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flipH="1">
              <a:off x="5686527" y="1567909"/>
              <a:ext cx="76668" cy="81687"/>
            </a:xfrm>
            <a:custGeom>
              <a:avLst/>
              <a:gdLst/>
              <a:ahLst/>
              <a:cxnLst/>
              <a:rect l="l" t="t" r="r" b="b"/>
              <a:pathLst>
                <a:path w="1222" h="1302" extrusionOk="0">
                  <a:moveTo>
                    <a:pt x="774" y="366"/>
                  </a:moveTo>
                  <a:lnTo>
                    <a:pt x="774" y="407"/>
                  </a:lnTo>
                  <a:lnTo>
                    <a:pt x="814" y="407"/>
                  </a:lnTo>
                  <a:lnTo>
                    <a:pt x="855" y="448"/>
                  </a:lnTo>
                  <a:lnTo>
                    <a:pt x="855" y="488"/>
                  </a:lnTo>
                  <a:lnTo>
                    <a:pt x="855" y="529"/>
                  </a:lnTo>
                  <a:lnTo>
                    <a:pt x="855" y="570"/>
                  </a:lnTo>
                  <a:lnTo>
                    <a:pt x="855" y="651"/>
                  </a:lnTo>
                  <a:lnTo>
                    <a:pt x="855" y="732"/>
                  </a:lnTo>
                  <a:lnTo>
                    <a:pt x="814" y="773"/>
                  </a:lnTo>
                  <a:lnTo>
                    <a:pt x="774" y="814"/>
                  </a:lnTo>
                  <a:lnTo>
                    <a:pt x="814" y="814"/>
                  </a:lnTo>
                  <a:lnTo>
                    <a:pt x="733" y="854"/>
                  </a:lnTo>
                  <a:lnTo>
                    <a:pt x="733" y="895"/>
                  </a:lnTo>
                  <a:lnTo>
                    <a:pt x="692" y="895"/>
                  </a:lnTo>
                  <a:lnTo>
                    <a:pt x="652" y="936"/>
                  </a:lnTo>
                  <a:lnTo>
                    <a:pt x="570" y="936"/>
                  </a:lnTo>
                  <a:lnTo>
                    <a:pt x="530" y="895"/>
                  </a:lnTo>
                  <a:lnTo>
                    <a:pt x="489" y="895"/>
                  </a:lnTo>
                  <a:lnTo>
                    <a:pt x="489" y="854"/>
                  </a:lnTo>
                  <a:lnTo>
                    <a:pt x="448" y="854"/>
                  </a:lnTo>
                  <a:lnTo>
                    <a:pt x="408" y="814"/>
                  </a:lnTo>
                  <a:lnTo>
                    <a:pt x="408" y="773"/>
                  </a:lnTo>
                  <a:lnTo>
                    <a:pt x="367" y="732"/>
                  </a:lnTo>
                  <a:lnTo>
                    <a:pt x="367" y="692"/>
                  </a:lnTo>
                  <a:lnTo>
                    <a:pt x="367" y="651"/>
                  </a:lnTo>
                  <a:lnTo>
                    <a:pt x="367" y="610"/>
                  </a:lnTo>
                  <a:lnTo>
                    <a:pt x="367" y="570"/>
                  </a:lnTo>
                  <a:lnTo>
                    <a:pt x="408" y="529"/>
                  </a:lnTo>
                  <a:lnTo>
                    <a:pt x="408" y="488"/>
                  </a:lnTo>
                  <a:lnTo>
                    <a:pt x="448" y="448"/>
                  </a:lnTo>
                  <a:lnTo>
                    <a:pt x="489" y="448"/>
                  </a:lnTo>
                  <a:lnTo>
                    <a:pt x="489" y="407"/>
                  </a:lnTo>
                  <a:lnTo>
                    <a:pt x="530" y="407"/>
                  </a:lnTo>
                  <a:lnTo>
                    <a:pt x="570" y="366"/>
                  </a:lnTo>
                  <a:close/>
                  <a:moveTo>
                    <a:pt x="489" y="0"/>
                  </a:moveTo>
                  <a:lnTo>
                    <a:pt x="326" y="81"/>
                  </a:lnTo>
                  <a:lnTo>
                    <a:pt x="164" y="203"/>
                  </a:lnTo>
                  <a:lnTo>
                    <a:pt x="82" y="366"/>
                  </a:lnTo>
                  <a:lnTo>
                    <a:pt x="1" y="529"/>
                  </a:lnTo>
                  <a:lnTo>
                    <a:pt x="1" y="773"/>
                  </a:lnTo>
                  <a:lnTo>
                    <a:pt x="41" y="895"/>
                  </a:lnTo>
                  <a:lnTo>
                    <a:pt x="123" y="1017"/>
                  </a:lnTo>
                  <a:lnTo>
                    <a:pt x="204" y="1139"/>
                  </a:lnTo>
                  <a:lnTo>
                    <a:pt x="286" y="1220"/>
                  </a:lnTo>
                  <a:lnTo>
                    <a:pt x="408" y="1261"/>
                  </a:lnTo>
                  <a:lnTo>
                    <a:pt x="570" y="1302"/>
                  </a:lnTo>
                  <a:lnTo>
                    <a:pt x="733" y="1302"/>
                  </a:lnTo>
                  <a:lnTo>
                    <a:pt x="896" y="1220"/>
                  </a:lnTo>
                  <a:lnTo>
                    <a:pt x="1018" y="1098"/>
                  </a:lnTo>
                  <a:lnTo>
                    <a:pt x="1140" y="976"/>
                  </a:lnTo>
                  <a:lnTo>
                    <a:pt x="1221" y="814"/>
                  </a:lnTo>
                  <a:lnTo>
                    <a:pt x="1221" y="610"/>
                  </a:lnTo>
                  <a:lnTo>
                    <a:pt x="1221" y="448"/>
                  </a:lnTo>
                  <a:lnTo>
                    <a:pt x="1180" y="285"/>
                  </a:lnTo>
                  <a:lnTo>
                    <a:pt x="1058" y="122"/>
                  </a:lnTo>
                  <a:lnTo>
                    <a:pt x="896"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flipH="1">
              <a:off x="5592103" y="1578073"/>
              <a:ext cx="53705" cy="58787"/>
            </a:xfrm>
            <a:custGeom>
              <a:avLst/>
              <a:gdLst/>
              <a:ahLst/>
              <a:cxnLst/>
              <a:rect l="l" t="t" r="r" b="b"/>
              <a:pathLst>
                <a:path w="856" h="937" extrusionOk="0">
                  <a:moveTo>
                    <a:pt x="408" y="1"/>
                  </a:moveTo>
                  <a:lnTo>
                    <a:pt x="286" y="41"/>
                  </a:lnTo>
                  <a:lnTo>
                    <a:pt x="204" y="123"/>
                  </a:lnTo>
                  <a:lnTo>
                    <a:pt x="82" y="204"/>
                  </a:lnTo>
                  <a:lnTo>
                    <a:pt x="42" y="326"/>
                  </a:lnTo>
                  <a:lnTo>
                    <a:pt x="1" y="448"/>
                  </a:lnTo>
                  <a:lnTo>
                    <a:pt x="1" y="611"/>
                  </a:lnTo>
                  <a:lnTo>
                    <a:pt x="82" y="774"/>
                  </a:lnTo>
                  <a:lnTo>
                    <a:pt x="204" y="896"/>
                  </a:lnTo>
                  <a:lnTo>
                    <a:pt x="367" y="936"/>
                  </a:lnTo>
                  <a:lnTo>
                    <a:pt x="530" y="936"/>
                  </a:lnTo>
                  <a:lnTo>
                    <a:pt x="652" y="896"/>
                  </a:lnTo>
                  <a:lnTo>
                    <a:pt x="733" y="774"/>
                  </a:lnTo>
                  <a:lnTo>
                    <a:pt x="814" y="652"/>
                  </a:lnTo>
                  <a:lnTo>
                    <a:pt x="855" y="530"/>
                  </a:lnTo>
                  <a:lnTo>
                    <a:pt x="855" y="367"/>
                  </a:lnTo>
                  <a:lnTo>
                    <a:pt x="855" y="245"/>
                  </a:lnTo>
                  <a:lnTo>
                    <a:pt x="774" y="123"/>
                  </a:lnTo>
                  <a:lnTo>
                    <a:pt x="652" y="41"/>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flipH="1">
              <a:off x="5579367" y="1567909"/>
              <a:ext cx="76606" cy="81687"/>
            </a:xfrm>
            <a:custGeom>
              <a:avLst/>
              <a:gdLst/>
              <a:ahLst/>
              <a:cxnLst/>
              <a:rect l="l" t="t" r="r" b="b"/>
              <a:pathLst>
                <a:path w="1221" h="1302" extrusionOk="0">
                  <a:moveTo>
                    <a:pt x="732" y="366"/>
                  </a:moveTo>
                  <a:lnTo>
                    <a:pt x="773" y="407"/>
                  </a:lnTo>
                  <a:lnTo>
                    <a:pt x="814" y="407"/>
                  </a:lnTo>
                  <a:lnTo>
                    <a:pt x="814" y="448"/>
                  </a:lnTo>
                  <a:lnTo>
                    <a:pt x="854" y="488"/>
                  </a:lnTo>
                  <a:lnTo>
                    <a:pt x="854" y="529"/>
                  </a:lnTo>
                  <a:lnTo>
                    <a:pt x="854" y="570"/>
                  </a:lnTo>
                  <a:lnTo>
                    <a:pt x="854" y="651"/>
                  </a:lnTo>
                  <a:lnTo>
                    <a:pt x="814" y="732"/>
                  </a:lnTo>
                  <a:lnTo>
                    <a:pt x="773" y="773"/>
                  </a:lnTo>
                  <a:lnTo>
                    <a:pt x="773" y="814"/>
                  </a:lnTo>
                  <a:lnTo>
                    <a:pt x="732" y="854"/>
                  </a:lnTo>
                  <a:lnTo>
                    <a:pt x="692" y="895"/>
                  </a:lnTo>
                  <a:lnTo>
                    <a:pt x="651" y="895"/>
                  </a:lnTo>
                  <a:lnTo>
                    <a:pt x="651" y="936"/>
                  </a:lnTo>
                  <a:lnTo>
                    <a:pt x="529" y="936"/>
                  </a:lnTo>
                  <a:lnTo>
                    <a:pt x="488" y="895"/>
                  </a:lnTo>
                  <a:lnTo>
                    <a:pt x="448" y="895"/>
                  </a:lnTo>
                  <a:lnTo>
                    <a:pt x="448" y="854"/>
                  </a:lnTo>
                  <a:lnTo>
                    <a:pt x="407" y="854"/>
                  </a:lnTo>
                  <a:lnTo>
                    <a:pt x="407" y="814"/>
                  </a:lnTo>
                  <a:lnTo>
                    <a:pt x="366" y="773"/>
                  </a:lnTo>
                  <a:lnTo>
                    <a:pt x="366" y="732"/>
                  </a:lnTo>
                  <a:lnTo>
                    <a:pt x="326" y="692"/>
                  </a:lnTo>
                  <a:lnTo>
                    <a:pt x="326" y="651"/>
                  </a:lnTo>
                  <a:lnTo>
                    <a:pt x="326" y="610"/>
                  </a:lnTo>
                  <a:lnTo>
                    <a:pt x="366" y="529"/>
                  </a:lnTo>
                  <a:lnTo>
                    <a:pt x="407" y="488"/>
                  </a:lnTo>
                  <a:lnTo>
                    <a:pt x="448" y="448"/>
                  </a:lnTo>
                  <a:lnTo>
                    <a:pt x="488" y="407"/>
                  </a:lnTo>
                  <a:lnTo>
                    <a:pt x="529" y="407"/>
                  </a:lnTo>
                  <a:lnTo>
                    <a:pt x="529" y="366"/>
                  </a:lnTo>
                  <a:close/>
                  <a:moveTo>
                    <a:pt x="488" y="0"/>
                  </a:moveTo>
                  <a:lnTo>
                    <a:pt x="285" y="81"/>
                  </a:lnTo>
                  <a:lnTo>
                    <a:pt x="163" y="203"/>
                  </a:lnTo>
                  <a:lnTo>
                    <a:pt x="41" y="366"/>
                  </a:lnTo>
                  <a:lnTo>
                    <a:pt x="0" y="529"/>
                  </a:lnTo>
                  <a:lnTo>
                    <a:pt x="0" y="773"/>
                  </a:lnTo>
                  <a:lnTo>
                    <a:pt x="41" y="895"/>
                  </a:lnTo>
                  <a:lnTo>
                    <a:pt x="82" y="1017"/>
                  </a:lnTo>
                  <a:lnTo>
                    <a:pt x="163" y="1139"/>
                  </a:lnTo>
                  <a:lnTo>
                    <a:pt x="285" y="1220"/>
                  </a:lnTo>
                  <a:lnTo>
                    <a:pt x="407" y="1261"/>
                  </a:lnTo>
                  <a:lnTo>
                    <a:pt x="529" y="1302"/>
                  </a:lnTo>
                  <a:lnTo>
                    <a:pt x="692" y="1302"/>
                  </a:lnTo>
                  <a:lnTo>
                    <a:pt x="854" y="1220"/>
                  </a:lnTo>
                  <a:lnTo>
                    <a:pt x="1017" y="1098"/>
                  </a:lnTo>
                  <a:lnTo>
                    <a:pt x="1098" y="976"/>
                  </a:lnTo>
                  <a:lnTo>
                    <a:pt x="1180" y="814"/>
                  </a:lnTo>
                  <a:lnTo>
                    <a:pt x="1220" y="610"/>
                  </a:lnTo>
                  <a:lnTo>
                    <a:pt x="1220" y="448"/>
                  </a:lnTo>
                  <a:lnTo>
                    <a:pt x="1139" y="285"/>
                  </a:lnTo>
                  <a:lnTo>
                    <a:pt x="1017" y="122"/>
                  </a:lnTo>
                  <a:lnTo>
                    <a:pt x="854"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flipH="1">
              <a:off x="5936671" y="1460687"/>
              <a:ext cx="91914" cy="140412"/>
            </a:xfrm>
            <a:custGeom>
              <a:avLst/>
              <a:gdLst/>
              <a:ahLst/>
              <a:cxnLst/>
              <a:rect l="l" t="t" r="r" b="b"/>
              <a:pathLst>
                <a:path w="1465" h="2238" extrusionOk="0">
                  <a:moveTo>
                    <a:pt x="1261" y="1"/>
                  </a:moveTo>
                  <a:lnTo>
                    <a:pt x="1180" y="41"/>
                  </a:lnTo>
                  <a:lnTo>
                    <a:pt x="936" y="204"/>
                  </a:lnTo>
                  <a:lnTo>
                    <a:pt x="692" y="407"/>
                  </a:lnTo>
                  <a:lnTo>
                    <a:pt x="489" y="652"/>
                  </a:lnTo>
                  <a:lnTo>
                    <a:pt x="326" y="896"/>
                  </a:lnTo>
                  <a:lnTo>
                    <a:pt x="204" y="1140"/>
                  </a:lnTo>
                  <a:lnTo>
                    <a:pt x="82" y="1465"/>
                  </a:lnTo>
                  <a:lnTo>
                    <a:pt x="41" y="1750"/>
                  </a:lnTo>
                  <a:lnTo>
                    <a:pt x="0" y="2035"/>
                  </a:lnTo>
                  <a:lnTo>
                    <a:pt x="41" y="2116"/>
                  </a:lnTo>
                  <a:lnTo>
                    <a:pt x="82" y="2197"/>
                  </a:lnTo>
                  <a:lnTo>
                    <a:pt x="123" y="2238"/>
                  </a:lnTo>
                  <a:lnTo>
                    <a:pt x="285" y="2238"/>
                  </a:lnTo>
                  <a:lnTo>
                    <a:pt x="326" y="2197"/>
                  </a:lnTo>
                  <a:lnTo>
                    <a:pt x="367" y="2116"/>
                  </a:lnTo>
                  <a:lnTo>
                    <a:pt x="367" y="2035"/>
                  </a:lnTo>
                  <a:lnTo>
                    <a:pt x="407" y="1790"/>
                  </a:lnTo>
                  <a:lnTo>
                    <a:pt x="448" y="1546"/>
                  </a:lnTo>
                  <a:lnTo>
                    <a:pt x="529" y="1302"/>
                  </a:lnTo>
                  <a:lnTo>
                    <a:pt x="651" y="1058"/>
                  </a:lnTo>
                  <a:lnTo>
                    <a:pt x="814" y="855"/>
                  </a:lnTo>
                  <a:lnTo>
                    <a:pt x="977" y="652"/>
                  </a:lnTo>
                  <a:lnTo>
                    <a:pt x="1180" y="489"/>
                  </a:lnTo>
                  <a:lnTo>
                    <a:pt x="1383" y="367"/>
                  </a:lnTo>
                  <a:lnTo>
                    <a:pt x="1424" y="326"/>
                  </a:lnTo>
                  <a:lnTo>
                    <a:pt x="1465" y="245"/>
                  </a:lnTo>
                  <a:lnTo>
                    <a:pt x="1465" y="163"/>
                  </a:lnTo>
                  <a:lnTo>
                    <a:pt x="1424" y="123"/>
                  </a:lnTo>
                  <a:lnTo>
                    <a:pt x="1383" y="82"/>
                  </a:lnTo>
                  <a:lnTo>
                    <a:pt x="1343" y="41"/>
                  </a:ln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flipH="1">
              <a:off x="5885601" y="1432642"/>
              <a:ext cx="23026" cy="28108"/>
            </a:xfrm>
            <a:custGeom>
              <a:avLst/>
              <a:gdLst/>
              <a:ahLst/>
              <a:cxnLst/>
              <a:rect l="l" t="t" r="r" b="b"/>
              <a:pathLst>
                <a:path w="367" h="448" extrusionOk="0">
                  <a:moveTo>
                    <a:pt x="204" y="0"/>
                  </a:moveTo>
                  <a:lnTo>
                    <a:pt x="122" y="41"/>
                  </a:lnTo>
                  <a:lnTo>
                    <a:pt x="41" y="82"/>
                  </a:lnTo>
                  <a:lnTo>
                    <a:pt x="41" y="122"/>
                  </a:lnTo>
                  <a:lnTo>
                    <a:pt x="0" y="204"/>
                  </a:lnTo>
                  <a:lnTo>
                    <a:pt x="0" y="244"/>
                  </a:lnTo>
                  <a:lnTo>
                    <a:pt x="41" y="326"/>
                  </a:lnTo>
                  <a:lnTo>
                    <a:pt x="41" y="366"/>
                  </a:lnTo>
                  <a:lnTo>
                    <a:pt x="122" y="407"/>
                  </a:lnTo>
                  <a:lnTo>
                    <a:pt x="204" y="448"/>
                  </a:lnTo>
                  <a:lnTo>
                    <a:pt x="244" y="407"/>
                  </a:lnTo>
                  <a:lnTo>
                    <a:pt x="326" y="366"/>
                  </a:lnTo>
                  <a:lnTo>
                    <a:pt x="366" y="326"/>
                  </a:lnTo>
                  <a:lnTo>
                    <a:pt x="366" y="244"/>
                  </a:lnTo>
                  <a:lnTo>
                    <a:pt x="366" y="204"/>
                  </a:lnTo>
                  <a:lnTo>
                    <a:pt x="366" y="122"/>
                  </a:lnTo>
                  <a:lnTo>
                    <a:pt x="326" y="82"/>
                  </a:lnTo>
                  <a:lnTo>
                    <a:pt x="244"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43"/>
          <p:cNvGrpSpPr/>
          <p:nvPr/>
        </p:nvGrpSpPr>
        <p:grpSpPr>
          <a:xfrm>
            <a:off x="1374527" y="1607221"/>
            <a:ext cx="1673310" cy="2758058"/>
            <a:chOff x="1694325" y="4167750"/>
            <a:chExt cx="459650" cy="757625"/>
          </a:xfrm>
        </p:grpSpPr>
        <p:sp>
          <p:nvSpPr>
            <p:cNvPr id="1407" name="Google Shape;1407;p43"/>
            <p:cNvSpPr/>
            <p:nvPr/>
          </p:nvSpPr>
          <p:spPr>
            <a:xfrm>
              <a:off x="1764475" y="4338600"/>
              <a:ext cx="381375" cy="375250"/>
            </a:xfrm>
            <a:custGeom>
              <a:avLst/>
              <a:gdLst/>
              <a:ahLst/>
              <a:cxnLst/>
              <a:rect l="l" t="t" r="r" b="b"/>
              <a:pathLst>
                <a:path w="15255" h="15010" extrusionOk="0">
                  <a:moveTo>
                    <a:pt x="11309" y="0"/>
                  </a:moveTo>
                  <a:lnTo>
                    <a:pt x="10536" y="41"/>
                  </a:lnTo>
                  <a:lnTo>
                    <a:pt x="9804" y="163"/>
                  </a:lnTo>
                  <a:lnTo>
                    <a:pt x="1303" y="1098"/>
                  </a:lnTo>
                  <a:lnTo>
                    <a:pt x="1303" y="1383"/>
                  </a:lnTo>
                  <a:lnTo>
                    <a:pt x="1303" y="1668"/>
                  </a:lnTo>
                  <a:lnTo>
                    <a:pt x="1384" y="2237"/>
                  </a:lnTo>
                  <a:lnTo>
                    <a:pt x="1506" y="2766"/>
                  </a:lnTo>
                  <a:lnTo>
                    <a:pt x="1587" y="3336"/>
                  </a:lnTo>
                  <a:lnTo>
                    <a:pt x="1709" y="4556"/>
                  </a:lnTo>
                  <a:lnTo>
                    <a:pt x="1872" y="5776"/>
                  </a:lnTo>
                  <a:lnTo>
                    <a:pt x="1384" y="5898"/>
                  </a:lnTo>
                  <a:lnTo>
                    <a:pt x="896" y="6102"/>
                  </a:lnTo>
                  <a:lnTo>
                    <a:pt x="692" y="6224"/>
                  </a:lnTo>
                  <a:lnTo>
                    <a:pt x="530" y="6386"/>
                  </a:lnTo>
                  <a:lnTo>
                    <a:pt x="326" y="6549"/>
                  </a:lnTo>
                  <a:lnTo>
                    <a:pt x="164" y="6793"/>
                  </a:lnTo>
                  <a:lnTo>
                    <a:pt x="82" y="6997"/>
                  </a:lnTo>
                  <a:lnTo>
                    <a:pt x="42" y="7200"/>
                  </a:lnTo>
                  <a:lnTo>
                    <a:pt x="1" y="7403"/>
                  </a:lnTo>
                  <a:lnTo>
                    <a:pt x="1" y="7647"/>
                  </a:lnTo>
                  <a:lnTo>
                    <a:pt x="1" y="7851"/>
                  </a:lnTo>
                  <a:lnTo>
                    <a:pt x="42" y="8054"/>
                  </a:lnTo>
                  <a:lnTo>
                    <a:pt x="164" y="8257"/>
                  </a:lnTo>
                  <a:lnTo>
                    <a:pt x="286" y="8420"/>
                  </a:lnTo>
                  <a:lnTo>
                    <a:pt x="448" y="8583"/>
                  </a:lnTo>
                  <a:lnTo>
                    <a:pt x="692" y="8705"/>
                  </a:lnTo>
                  <a:lnTo>
                    <a:pt x="977" y="8786"/>
                  </a:lnTo>
                  <a:lnTo>
                    <a:pt x="1221" y="8827"/>
                  </a:lnTo>
                  <a:lnTo>
                    <a:pt x="1831" y="8868"/>
                  </a:lnTo>
                  <a:lnTo>
                    <a:pt x="2360" y="8908"/>
                  </a:lnTo>
                  <a:lnTo>
                    <a:pt x="2645" y="11715"/>
                  </a:lnTo>
                  <a:lnTo>
                    <a:pt x="3011" y="14847"/>
                  </a:lnTo>
                  <a:lnTo>
                    <a:pt x="4638" y="14969"/>
                  </a:lnTo>
                  <a:lnTo>
                    <a:pt x="6306" y="15010"/>
                  </a:lnTo>
                  <a:lnTo>
                    <a:pt x="7933" y="15010"/>
                  </a:lnTo>
                  <a:lnTo>
                    <a:pt x="9600" y="14928"/>
                  </a:lnTo>
                  <a:lnTo>
                    <a:pt x="9560" y="12976"/>
                  </a:lnTo>
                  <a:lnTo>
                    <a:pt x="9560" y="11756"/>
                  </a:lnTo>
                  <a:lnTo>
                    <a:pt x="9600" y="11227"/>
                  </a:lnTo>
                  <a:lnTo>
                    <a:pt x="10699" y="11023"/>
                  </a:lnTo>
                  <a:lnTo>
                    <a:pt x="11268" y="10861"/>
                  </a:lnTo>
                  <a:lnTo>
                    <a:pt x="11797" y="10698"/>
                  </a:lnTo>
                  <a:lnTo>
                    <a:pt x="12326" y="10413"/>
                  </a:lnTo>
                  <a:lnTo>
                    <a:pt x="12814" y="10088"/>
                  </a:lnTo>
                  <a:lnTo>
                    <a:pt x="13058" y="9925"/>
                  </a:lnTo>
                  <a:lnTo>
                    <a:pt x="13261" y="9722"/>
                  </a:lnTo>
                  <a:lnTo>
                    <a:pt x="13465" y="9478"/>
                  </a:lnTo>
                  <a:lnTo>
                    <a:pt x="13627" y="9234"/>
                  </a:lnTo>
                  <a:lnTo>
                    <a:pt x="13383" y="9315"/>
                  </a:lnTo>
                  <a:lnTo>
                    <a:pt x="13180" y="9356"/>
                  </a:lnTo>
                  <a:lnTo>
                    <a:pt x="12936" y="9356"/>
                  </a:lnTo>
                  <a:lnTo>
                    <a:pt x="12692" y="9315"/>
                  </a:lnTo>
                  <a:lnTo>
                    <a:pt x="12448" y="9234"/>
                  </a:lnTo>
                  <a:lnTo>
                    <a:pt x="12204" y="9152"/>
                  </a:lnTo>
                  <a:lnTo>
                    <a:pt x="12000" y="9071"/>
                  </a:lnTo>
                  <a:lnTo>
                    <a:pt x="11797" y="8908"/>
                  </a:lnTo>
                  <a:lnTo>
                    <a:pt x="11634" y="8746"/>
                  </a:lnTo>
                  <a:lnTo>
                    <a:pt x="11472" y="8583"/>
                  </a:lnTo>
                  <a:lnTo>
                    <a:pt x="11350" y="8380"/>
                  </a:lnTo>
                  <a:lnTo>
                    <a:pt x="11228" y="8135"/>
                  </a:lnTo>
                  <a:lnTo>
                    <a:pt x="11146" y="7932"/>
                  </a:lnTo>
                  <a:lnTo>
                    <a:pt x="11106" y="7688"/>
                  </a:lnTo>
                  <a:lnTo>
                    <a:pt x="11065" y="7444"/>
                  </a:lnTo>
                  <a:lnTo>
                    <a:pt x="11065" y="7200"/>
                  </a:lnTo>
                  <a:lnTo>
                    <a:pt x="11431" y="7322"/>
                  </a:lnTo>
                  <a:lnTo>
                    <a:pt x="11797" y="7444"/>
                  </a:lnTo>
                  <a:lnTo>
                    <a:pt x="12163" y="7485"/>
                  </a:lnTo>
                  <a:lnTo>
                    <a:pt x="12529" y="7525"/>
                  </a:lnTo>
                  <a:lnTo>
                    <a:pt x="12895" y="7566"/>
                  </a:lnTo>
                  <a:lnTo>
                    <a:pt x="13261" y="7525"/>
                  </a:lnTo>
                  <a:lnTo>
                    <a:pt x="13627" y="7485"/>
                  </a:lnTo>
                  <a:lnTo>
                    <a:pt x="13994" y="7403"/>
                  </a:lnTo>
                  <a:lnTo>
                    <a:pt x="13953" y="6590"/>
                  </a:lnTo>
                  <a:lnTo>
                    <a:pt x="13912" y="6061"/>
                  </a:lnTo>
                  <a:lnTo>
                    <a:pt x="13871" y="5817"/>
                  </a:lnTo>
                  <a:lnTo>
                    <a:pt x="14278" y="5858"/>
                  </a:lnTo>
                  <a:lnTo>
                    <a:pt x="14482" y="5858"/>
                  </a:lnTo>
                  <a:lnTo>
                    <a:pt x="14644" y="5817"/>
                  </a:lnTo>
                  <a:lnTo>
                    <a:pt x="14848" y="5736"/>
                  </a:lnTo>
                  <a:lnTo>
                    <a:pt x="15010" y="5654"/>
                  </a:lnTo>
                  <a:lnTo>
                    <a:pt x="15132" y="5532"/>
                  </a:lnTo>
                  <a:lnTo>
                    <a:pt x="15254" y="5329"/>
                  </a:lnTo>
                  <a:lnTo>
                    <a:pt x="15254" y="5166"/>
                  </a:lnTo>
                  <a:lnTo>
                    <a:pt x="15214" y="4963"/>
                  </a:lnTo>
                  <a:lnTo>
                    <a:pt x="15132" y="4800"/>
                  </a:lnTo>
                  <a:lnTo>
                    <a:pt x="15051" y="4759"/>
                  </a:lnTo>
                  <a:lnTo>
                    <a:pt x="14970" y="4719"/>
                  </a:lnTo>
                  <a:lnTo>
                    <a:pt x="14807" y="4678"/>
                  </a:lnTo>
                  <a:lnTo>
                    <a:pt x="14644" y="4678"/>
                  </a:lnTo>
                  <a:lnTo>
                    <a:pt x="14360" y="4637"/>
                  </a:lnTo>
                  <a:lnTo>
                    <a:pt x="14116" y="4515"/>
                  </a:lnTo>
                  <a:lnTo>
                    <a:pt x="13871" y="4353"/>
                  </a:lnTo>
                  <a:lnTo>
                    <a:pt x="13668" y="4109"/>
                  </a:lnTo>
                  <a:lnTo>
                    <a:pt x="13505" y="3824"/>
                  </a:lnTo>
                  <a:lnTo>
                    <a:pt x="13383" y="3498"/>
                  </a:lnTo>
                  <a:lnTo>
                    <a:pt x="13261" y="3132"/>
                  </a:lnTo>
                  <a:lnTo>
                    <a:pt x="13180" y="2726"/>
                  </a:lnTo>
                  <a:lnTo>
                    <a:pt x="13017" y="1953"/>
                  </a:lnTo>
                  <a:lnTo>
                    <a:pt x="12936" y="1180"/>
                  </a:lnTo>
                  <a:lnTo>
                    <a:pt x="12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1759400" y="4333500"/>
              <a:ext cx="391525" cy="385450"/>
            </a:xfrm>
            <a:custGeom>
              <a:avLst/>
              <a:gdLst/>
              <a:ahLst/>
              <a:cxnLst/>
              <a:rect l="l" t="t" r="r" b="b"/>
              <a:pathLst>
                <a:path w="15661" h="15418" extrusionOk="0">
                  <a:moveTo>
                    <a:pt x="12869" y="367"/>
                  </a:moveTo>
                  <a:lnTo>
                    <a:pt x="12976" y="1547"/>
                  </a:lnTo>
                  <a:lnTo>
                    <a:pt x="13058" y="2238"/>
                  </a:lnTo>
                  <a:lnTo>
                    <a:pt x="13180" y="2889"/>
                  </a:lnTo>
                  <a:lnTo>
                    <a:pt x="13342" y="3540"/>
                  </a:lnTo>
                  <a:lnTo>
                    <a:pt x="13424" y="3865"/>
                  </a:lnTo>
                  <a:lnTo>
                    <a:pt x="13586" y="4150"/>
                  </a:lnTo>
                  <a:lnTo>
                    <a:pt x="13749" y="4475"/>
                  </a:lnTo>
                  <a:lnTo>
                    <a:pt x="13952" y="4719"/>
                  </a:lnTo>
                  <a:lnTo>
                    <a:pt x="14237" y="4923"/>
                  </a:lnTo>
                  <a:lnTo>
                    <a:pt x="14522" y="5045"/>
                  </a:lnTo>
                  <a:lnTo>
                    <a:pt x="14766" y="5085"/>
                  </a:lnTo>
                  <a:lnTo>
                    <a:pt x="15010" y="5085"/>
                  </a:lnTo>
                  <a:lnTo>
                    <a:pt x="15132" y="5126"/>
                  </a:lnTo>
                  <a:lnTo>
                    <a:pt x="15213" y="5167"/>
                  </a:lnTo>
                  <a:lnTo>
                    <a:pt x="15254" y="5248"/>
                  </a:lnTo>
                  <a:lnTo>
                    <a:pt x="15295" y="5370"/>
                  </a:lnTo>
                  <a:lnTo>
                    <a:pt x="15254" y="5573"/>
                  </a:lnTo>
                  <a:lnTo>
                    <a:pt x="15132" y="5696"/>
                  </a:lnTo>
                  <a:lnTo>
                    <a:pt x="15010" y="5777"/>
                  </a:lnTo>
                  <a:lnTo>
                    <a:pt x="14807" y="5818"/>
                  </a:lnTo>
                  <a:lnTo>
                    <a:pt x="14400" y="5858"/>
                  </a:lnTo>
                  <a:lnTo>
                    <a:pt x="13993" y="5858"/>
                  </a:lnTo>
                  <a:lnTo>
                    <a:pt x="13952" y="5899"/>
                  </a:lnTo>
                  <a:lnTo>
                    <a:pt x="13912" y="5980"/>
                  </a:lnTo>
                  <a:lnTo>
                    <a:pt x="13912" y="6102"/>
                  </a:lnTo>
                  <a:lnTo>
                    <a:pt x="13912" y="6184"/>
                  </a:lnTo>
                  <a:lnTo>
                    <a:pt x="13952" y="6346"/>
                  </a:lnTo>
                  <a:lnTo>
                    <a:pt x="13993" y="6875"/>
                  </a:lnTo>
                  <a:lnTo>
                    <a:pt x="14026" y="7473"/>
                  </a:lnTo>
                  <a:lnTo>
                    <a:pt x="14026" y="7473"/>
                  </a:lnTo>
                  <a:lnTo>
                    <a:pt x="13790" y="7526"/>
                  </a:lnTo>
                  <a:lnTo>
                    <a:pt x="13424" y="7567"/>
                  </a:lnTo>
                  <a:lnTo>
                    <a:pt x="12732" y="7567"/>
                  </a:lnTo>
                  <a:lnTo>
                    <a:pt x="12366" y="7526"/>
                  </a:lnTo>
                  <a:lnTo>
                    <a:pt x="12000" y="7445"/>
                  </a:lnTo>
                  <a:lnTo>
                    <a:pt x="11675" y="7363"/>
                  </a:lnTo>
                  <a:lnTo>
                    <a:pt x="11309" y="7241"/>
                  </a:lnTo>
                  <a:lnTo>
                    <a:pt x="11227" y="7201"/>
                  </a:lnTo>
                  <a:lnTo>
                    <a:pt x="11146" y="7241"/>
                  </a:lnTo>
                  <a:lnTo>
                    <a:pt x="11105" y="7323"/>
                  </a:lnTo>
                  <a:lnTo>
                    <a:pt x="11064" y="7404"/>
                  </a:lnTo>
                  <a:lnTo>
                    <a:pt x="11064" y="7689"/>
                  </a:lnTo>
                  <a:lnTo>
                    <a:pt x="11105" y="7973"/>
                  </a:lnTo>
                  <a:lnTo>
                    <a:pt x="11186" y="8217"/>
                  </a:lnTo>
                  <a:lnTo>
                    <a:pt x="11268" y="8461"/>
                  </a:lnTo>
                  <a:lnTo>
                    <a:pt x="11390" y="8665"/>
                  </a:lnTo>
                  <a:lnTo>
                    <a:pt x="11553" y="8909"/>
                  </a:lnTo>
                  <a:lnTo>
                    <a:pt x="11715" y="9072"/>
                  </a:lnTo>
                  <a:lnTo>
                    <a:pt x="11919" y="9234"/>
                  </a:lnTo>
                  <a:lnTo>
                    <a:pt x="12122" y="9397"/>
                  </a:lnTo>
                  <a:lnTo>
                    <a:pt x="12325" y="9519"/>
                  </a:lnTo>
                  <a:lnTo>
                    <a:pt x="12569" y="9600"/>
                  </a:lnTo>
                  <a:lnTo>
                    <a:pt x="12814" y="9682"/>
                  </a:lnTo>
                  <a:lnTo>
                    <a:pt x="13098" y="9722"/>
                  </a:lnTo>
                  <a:lnTo>
                    <a:pt x="13342" y="9722"/>
                  </a:lnTo>
                  <a:lnTo>
                    <a:pt x="13412" y="9713"/>
                  </a:lnTo>
                  <a:lnTo>
                    <a:pt x="13412" y="9713"/>
                  </a:lnTo>
                  <a:lnTo>
                    <a:pt x="13302" y="9844"/>
                  </a:lnTo>
                  <a:lnTo>
                    <a:pt x="13058" y="10048"/>
                  </a:lnTo>
                  <a:lnTo>
                    <a:pt x="12773" y="10251"/>
                  </a:lnTo>
                  <a:lnTo>
                    <a:pt x="12244" y="10577"/>
                  </a:lnTo>
                  <a:lnTo>
                    <a:pt x="11675" y="10821"/>
                  </a:lnTo>
                  <a:lnTo>
                    <a:pt x="10942" y="11024"/>
                  </a:lnTo>
                  <a:lnTo>
                    <a:pt x="10210" y="11146"/>
                  </a:lnTo>
                  <a:lnTo>
                    <a:pt x="9844" y="11227"/>
                  </a:lnTo>
                  <a:lnTo>
                    <a:pt x="9681" y="11309"/>
                  </a:lnTo>
                  <a:lnTo>
                    <a:pt x="9641" y="11349"/>
                  </a:lnTo>
                  <a:lnTo>
                    <a:pt x="9600" y="11472"/>
                  </a:lnTo>
                  <a:lnTo>
                    <a:pt x="9600" y="11960"/>
                  </a:lnTo>
                  <a:lnTo>
                    <a:pt x="9600" y="12448"/>
                  </a:lnTo>
                  <a:lnTo>
                    <a:pt x="9600" y="13993"/>
                  </a:lnTo>
                  <a:lnTo>
                    <a:pt x="9600" y="14939"/>
                  </a:lnTo>
                  <a:lnTo>
                    <a:pt x="9600" y="14939"/>
                  </a:lnTo>
                  <a:lnTo>
                    <a:pt x="8136" y="15010"/>
                  </a:lnTo>
                  <a:lnTo>
                    <a:pt x="6509" y="15051"/>
                  </a:lnTo>
                  <a:lnTo>
                    <a:pt x="4841" y="14970"/>
                  </a:lnTo>
                  <a:lnTo>
                    <a:pt x="3392" y="14861"/>
                  </a:lnTo>
                  <a:lnTo>
                    <a:pt x="3392" y="14861"/>
                  </a:lnTo>
                  <a:lnTo>
                    <a:pt x="3295" y="14278"/>
                  </a:lnTo>
                  <a:lnTo>
                    <a:pt x="3133" y="12854"/>
                  </a:lnTo>
                  <a:lnTo>
                    <a:pt x="2807" y="9804"/>
                  </a:lnTo>
                  <a:lnTo>
                    <a:pt x="2767" y="9316"/>
                  </a:lnTo>
                  <a:lnTo>
                    <a:pt x="2767" y="9153"/>
                  </a:lnTo>
                  <a:lnTo>
                    <a:pt x="2767" y="9112"/>
                  </a:lnTo>
                  <a:lnTo>
                    <a:pt x="2726" y="8990"/>
                  </a:lnTo>
                  <a:lnTo>
                    <a:pt x="2685" y="8950"/>
                  </a:lnTo>
                  <a:lnTo>
                    <a:pt x="2563" y="8909"/>
                  </a:lnTo>
                  <a:lnTo>
                    <a:pt x="1912" y="8868"/>
                  </a:lnTo>
                  <a:lnTo>
                    <a:pt x="1546" y="8868"/>
                  </a:lnTo>
                  <a:lnTo>
                    <a:pt x="1221" y="8787"/>
                  </a:lnTo>
                  <a:lnTo>
                    <a:pt x="895" y="8706"/>
                  </a:lnTo>
                  <a:lnTo>
                    <a:pt x="773" y="8624"/>
                  </a:lnTo>
                  <a:lnTo>
                    <a:pt x="651" y="8543"/>
                  </a:lnTo>
                  <a:lnTo>
                    <a:pt x="529" y="8421"/>
                  </a:lnTo>
                  <a:lnTo>
                    <a:pt x="448" y="8258"/>
                  </a:lnTo>
                  <a:lnTo>
                    <a:pt x="407" y="8095"/>
                  </a:lnTo>
                  <a:lnTo>
                    <a:pt x="367" y="7892"/>
                  </a:lnTo>
                  <a:lnTo>
                    <a:pt x="407" y="7526"/>
                  </a:lnTo>
                  <a:lnTo>
                    <a:pt x="489" y="7201"/>
                  </a:lnTo>
                  <a:lnTo>
                    <a:pt x="651" y="6916"/>
                  </a:lnTo>
                  <a:lnTo>
                    <a:pt x="895" y="6672"/>
                  </a:lnTo>
                  <a:lnTo>
                    <a:pt x="1180" y="6468"/>
                  </a:lnTo>
                  <a:lnTo>
                    <a:pt x="1506" y="6306"/>
                  </a:lnTo>
                  <a:lnTo>
                    <a:pt x="1831" y="6224"/>
                  </a:lnTo>
                  <a:lnTo>
                    <a:pt x="2156" y="6143"/>
                  </a:lnTo>
                  <a:lnTo>
                    <a:pt x="2197" y="6102"/>
                  </a:lnTo>
                  <a:lnTo>
                    <a:pt x="2238" y="6062"/>
                  </a:lnTo>
                  <a:lnTo>
                    <a:pt x="2278" y="5899"/>
                  </a:lnTo>
                  <a:lnTo>
                    <a:pt x="2116" y="4719"/>
                  </a:lnTo>
                  <a:lnTo>
                    <a:pt x="1953" y="3499"/>
                  </a:lnTo>
                  <a:lnTo>
                    <a:pt x="1872" y="2930"/>
                  </a:lnTo>
                  <a:lnTo>
                    <a:pt x="1790" y="2401"/>
                  </a:lnTo>
                  <a:lnTo>
                    <a:pt x="1709" y="1872"/>
                  </a:lnTo>
                  <a:lnTo>
                    <a:pt x="1709" y="1587"/>
                  </a:lnTo>
                  <a:lnTo>
                    <a:pt x="1709" y="1483"/>
                  </a:lnTo>
                  <a:lnTo>
                    <a:pt x="1709" y="1483"/>
                  </a:lnTo>
                  <a:lnTo>
                    <a:pt x="10007" y="570"/>
                  </a:lnTo>
                  <a:lnTo>
                    <a:pt x="10048" y="570"/>
                  </a:lnTo>
                  <a:lnTo>
                    <a:pt x="10780" y="448"/>
                  </a:lnTo>
                  <a:lnTo>
                    <a:pt x="11553" y="408"/>
                  </a:lnTo>
                  <a:lnTo>
                    <a:pt x="12285" y="367"/>
                  </a:lnTo>
                  <a:close/>
                  <a:moveTo>
                    <a:pt x="12244" y="1"/>
                  </a:moveTo>
                  <a:lnTo>
                    <a:pt x="11471" y="42"/>
                  </a:lnTo>
                  <a:lnTo>
                    <a:pt x="10698" y="82"/>
                  </a:lnTo>
                  <a:lnTo>
                    <a:pt x="9966" y="204"/>
                  </a:lnTo>
                  <a:lnTo>
                    <a:pt x="9955" y="210"/>
                  </a:lnTo>
                  <a:lnTo>
                    <a:pt x="9955" y="210"/>
                  </a:lnTo>
                  <a:lnTo>
                    <a:pt x="1506" y="1140"/>
                  </a:lnTo>
                  <a:lnTo>
                    <a:pt x="1384" y="1180"/>
                  </a:lnTo>
                  <a:lnTo>
                    <a:pt x="1343" y="1221"/>
                  </a:lnTo>
                  <a:lnTo>
                    <a:pt x="1343" y="1302"/>
                  </a:lnTo>
                  <a:lnTo>
                    <a:pt x="1302" y="1587"/>
                  </a:lnTo>
                  <a:lnTo>
                    <a:pt x="1343" y="1872"/>
                  </a:lnTo>
                  <a:lnTo>
                    <a:pt x="1424" y="2441"/>
                  </a:lnTo>
                  <a:lnTo>
                    <a:pt x="1506" y="3011"/>
                  </a:lnTo>
                  <a:lnTo>
                    <a:pt x="1587" y="3580"/>
                  </a:lnTo>
                  <a:lnTo>
                    <a:pt x="1750" y="4801"/>
                  </a:lnTo>
                  <a:lnTo>
                    <a:pt x="1886" y="5821"/>
                  </a:lnTo>
                  <a:lnTo>
                    <a:pt x="1886" y="5821"/>
                  </a:lnTo>
                  <a:lnTo>
                    <a:pt x="1628" y="5899"/>
                  </a:lnTo>
                  <a:lnTo>
                    <a:pt x="1261" y="6021"/>
                  </a:lnTo>
                  <a:lnTo>
                    <a:pt x="895" y="6224"/>
                  </a:lnTo>
                  <a:lnTo>
                    <a:pt x="570" y="6468"/>
                  </a:lnTo>
                  <a:lnTo>
                    <a:pt x="326" y="6794"/>
                  </a:lnTo>
                  <a:lnTo>
                    <a:pt x="123" y="7160"/>
                  </a:lnTo>
                  <a:lnTo>
                    <a:pt x="1" y="7526"/>
                  </a:lnTo>
                  <a:lnTo>
                    <a:pt x="1" y="7770"/>
                  </a:lnTo>
                  <a:lnTo>
                    <a:pt x="1" y="7973"/>
                  </a:lnTo>
                  <a:lnTo>
                    <a:pt x="41" y="8177"/>
                  </a:lnTo>
                  <a:lnTo>
                    <a:pt x="123" y="8339"/>
                  </a:lnTo>
                  <a:lnTo>
                    <a:pt x="163" y="8502"/>
                  </a:lnTo>
                  <a:lnTo>
                    <a:pt x="285" y="8665"/>
                  </a:lnTo>
                  <a:lnTo>
                    <a:pt x="407" y="8828"/>
                  </a:lnTo>
                  <a:lnTo>
                    <a:pt x="570" y="8950"/>
                  </a:lnTo>
                  <a:lnTo>
                    <a:pt x="733" y="9031"/>
                  </a:lnTo>
                  <a:lnTo>
                    <a:pt x="895" y="9112"/>
                  </a:lnTo>
                  <a:lnTo>
                    <a:pt x="1302" y="9234"/>
                  </a:lnTo>
                  <a:lnTo>
                    <a:pt x="1750" y="9234"/>
                  </a:lnTo>
                  <a:lnTo>
                    <a:pt x="2400" y="9267"/>
                  </a:lnTo>
                  <a:lnTo>
                    <a:pt x="2400" y="9267"/>
                  </a:lnTo>
                  <a:lnTo>
                    <a:pt x="2400" y="9316"/>
                  </a:lnTo>
                  <a:lnTo>
                    <a:pt x="2441" y="9600"/>
                  </a:lnTo>
                  <a:lnTo>
                    <a:pt x="2563" y="10983"/>
                  </a:lnTo>
                  <a:lnTo>
                    <a:pt x="2929" y="14156"/>
                  </a:lnTo>
                  <a:lnTo>
                    <a:pt x="2970" y="14644"/>
                  </a:lnTo>
                  <a:lnTo>
                    <a:pt x="3051" y="15092"/>
                  </a:lnTo>
                  <a:lnTo>
                    <a:pt x="3051" y="15132"/>
                  </a:lnTo>
                  <a:lnTo>
                    <a:pt x="3092" y="15173"/>
                  </a:lnTo>
                  <a:lnTo>
                    <a:pt x="3214" y="15214"/>
                  </a:lnTo>
                  <a:lnTo>
                    <a:pt x="4841" y="15336"/>
                  </a:lnTo>
                  <a:lnTo>
                    <a:pt x="6509" y="15417"/>
                  </a:lnTo>
                  <a:lnTo>
                    <a:pt x="8136" y="15376"/>
                  </a:lnTo>
                  <a:lnTo>
                    <a:pt x="9803" y="15295"/>
                  </a:lnTo>
                  <a:lnTo>
                    <a:pt x="9844" y="15295"/>
                  </a:lnTo>
                  <a:lnTo>
                    <a:pt x="9926" y="15254"/>
                  </a:lnTo>
                  <a:lnTo>
                    <a:pt x="9966" y="15214"/>
                  </a:lnTo>
                  <a:lnTo>
                    <a:pt x="9966" y="15132"/>
                  </a:lnTo>
                  <a:lnTo>
                    <a:pt x="9966" y="12692"/>
                  </a:lnTo>
                  <a:lnTo>
                    <a:pt x="9966" y="11594"/>
                  </a:lnTo>
                  <a:lnTo>
                    <a:pt x="10170" y="11553"/>
                  </a:lnTo>
                  <a:lnTo>
                    <a:pt x="10536" y="11472"/>
                  </a:lnTo>
                  <a:lnTo>
                    <a:pt x="11268" y="11309"/>
                  </a:lnTo>
                  <a:lnTo>
                    <a:pt x="11959" y="11105"/>
                  </a:lnTo>
                  <a:lnTo>
                    <a:pt x="12569" y="10821"/>
                  </a:lnTo>
                  <a:lnTo>
                    <a:pt x="13098" y="10495"/>
                  </a:lnTo>
                  <a:lnTo>
                    <a:pt x="13342" y="10292"/>
                  </a:lnTo>
                  <a:lnTo>
                    <a:pt x="13586" y="10048"/>
                  </a:lnTo>
                  <a:lnTo>
                    <a:pt x="13830" y="9804"/>
                  </a:lnTo>
                  <a:lnTo>
                    <a:pt x="13993" y="9560"/>
                  </a:lnTo>
                  <a:lnTo>
                    <a:pt x="14034" y="9438"/>
                  </a:lnTo>
                  <a:lnTo>
                    <a:pt x="13993" y="9356"/>
                  </a:lnTo>
                  <a:lnTo>
                    <a:pt x="13912" y="9275"/>
                  </a:lnTo>
                  <a:lnTo>
                    <a:pt x="13790" y="9275"/>
                  </a:lnTo>
                  <a:lnTo>
                    <a:pt x="13546" y="9316"/>
                  </a:lnTo>
                  <a:lnTo>
                    <a:pt x="13342" y="9356"/>
                  </a:lnTo>
                  <a:lnTo>
                    <a:pt x="13098" y="9356"/>
                  </a:lnTo>
                  <a:lnTo>
                    <a:pt x="12895" y="9316"/>
                  </a:lnTo>
                  <a:lnTo>
                    <a:pt x="12691" y="9275"/>
                  </a:lnTo>
                  <a:lnTo>
                    <a:pt x="12488" y="9194"/>
                  </a:lnTo>
                  <a:lnTo>
                    <a:pt x="12285" y="9072"/>
                  </a:lnTo>
                  <a:lnTo>
                    <a:pt x="12122" y="8950"/>
                  </a:lnTo>
                  <a:lnTo>
                    <a:pt x="11959" y="8828"/>
                  </a:lnTo>
                  <a:lnTo>
                    <a:pt x="11837" y="8665"/>
                  </a:lnTo>
                  <a:lnTo>
                    <a:pt x="11715" y="8461"/>
                  </a:lnTo>
                  <a:lnTo>
                    <a:pt x="11593" y="8299"/>
                  </a:lnTo>
                  <a:lnTo>
                    <a:pt x="11553" y="8095"/>
                  </a:lnTo>
                  <a:lnTo>
                    <a:pt x="11471" y="7851"/>
                  </a:lnTo>
                  <a:lnTo>
                    <a:pt x="11471" y="7675"/>
                  </a:lnTo>
                  <a:lnTo>
                    <a:pt x="11471" y="7675"/>
                  </a:lnTo>
                  <a:lnTo>
                    <a:pt x="11593" y="7729"/>
                  </a:lnTo>
                  <a:lnTo>
                    <a:pt x="11959" y="7811"/>
                  </a:lnTo>
                  <a:lnTo>
                    <a:pt x="12325" y="7892"/>
                  </a:lnTo>
                  <a:lnTo>
                    <a:pt x="12732" y="7933"/>
                  </a:lnTo>
                  <a:lnTo>
                    <a:pt x="13505" y="7933"/>
                  </a:lnTo>
                  <a:lnTo>
                    <a:pt x="13871" y="7892"/>
                  </a:lnTo>
                  <a:lnTo>
                    <a:pt x="14237" y="7811"/>
                  </a:lnTo>
                  <a:lnTo>
                    <a:pt x="14359" y="7729"/>
                  </a:lnTo>
                  <a:lnTo>
                    <a:pt x="14400" y="7607"/>
                  </a:lnTo>
                  <a:lnTo>
                    <a:pt x="14319" y="6712"/>
                  </a:lnTo>
                  <a:lnTo>
                    <a:pt x="14319" y="6265"/>
                  </a:lnTo>
                  <a:lnTo>
                    <a:pt x="14312" y="6224"/>
                  </a:lnTo>
                  <a:lnTo>
                    <a:pt x="14725" y="6224"/>
                  </a:lnTo>
                  <a:lnTo>
                    <a:pt x="15010" y="6143"/>
                  </a:lnTo>
                  <a:lnTo>
                    <a:pt x="15173" y="6102"/>
                  </a:lnTo>
                  <a:lnTo>
                    <a:pt x="15295" y="6021"/>
                  </a:lnTo>
                  <a:lnTo>
                    <a:pt x="15457" y="5858"/>
                  </a:lnTo>
                  <a:lnTo>
                    <a:pt x="15580" y="5655"/>
                  </a:lnTo>
                  <a:lnTo>
                    <a:pt x="15661" y="5451"/>
                  </a:lnTo>
                  <a:lnTo>
                    <a:pt x="15620" y="5207"/>
                  </a:lnTo>
                  <a:lnTo>
                    <a:pt x="15539" y="4963"/>
                  </a:lnTo>
                  <a:lnTo>
                    <a:pt x="15376" y="4841"/>
                  </a:lnTo>
                  <a:lnTo>
                    <a:pt x="15173" y="4719"/>
                  </a:lnTo>
                  <a:lnTo>
                    <a:pt x="14929" y="4719"/>
                  </a:lnTo>
                  <a:lnTo>
                    <a:pt x="14603" y="4679"/>
                  </a:lnTo>
                  <a:lnTo>
                    <a:pt x="14481" y="4597"/>
                  </a:lnTo>
                  <a:lnTo>
                    <a:pt x="14319" y="4516"/>
                  </a:lnTo>
                  <a:lnTo>
                    <a:pt x="14115" y="4272"/>
                  </a:lnTo>
                  <a:lnTo>
                    <a:pt x="13912" y="3987"/>
                  </a:lnTo>
                  <a:lnTo>
                    <a:pt x="13749" y="3662"/>
                  </a:lnTo>
                  <a:lnTo>
                    <a:pt x="13668" y="3336"/>
                  </a:lnTo>
                  <a:lnTo>
                    <a:pt x="13546" y="2930"/>
                  </a:lnTo>
                  <a:lnTo>
                    <a:pt x="13464" y="2523"/>
                  </a:lnTo>
                  <a:lnTo>
                    <a:pt x="13342" y="1709"/>
                  </a:lnTo>
                  <a:lnTo>
                    <a:pt x="13220" y="204"/>
                  </a:lnTo>
                  <a:lnTo>
                    <a:pt x="13180" y="42"/>
                  </a:lnTo>
                  <a:lnTo>
                    <a:pt x="13098" y="42"/>
                  </a:lnTo>
                  <a:lnTo>
                    <a:pt x="130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1774650" y="4357925"/>
              <a:ext cx="69175" cy="133225"/>
            </a:xfrm>
            <a:custGeom>
              <a:avLst/>
              <a:gdLst/>
              <a:ahLst/>
              <a:cxnLst/>
              <a:rect l="l" t="t" r="r" b="b"/>
              <a:pathLst>
                <a:path w="2767" h="5329" extrusionOk="0">
                  <a:moveTo>
                    <a:pt x="2482" y="0"/>
                  </a:moveTo>
                  <a:lnTo>
                    <a:pt x="1343" y="203"/>
                  </a:lnTo>
                  <a:lnTo>
                    <a:pt x="774" y="244"/>
                  </a:lnTo>
                  <a:lnTo>
                    <a:pt x="163" y="285"/>
                  </a:lnTo>
                  <a:lnTo>
                    <a:pt x="123" y="285"/>
                  </a:lnTo>
                  <a:lnTo>
                    <a:pt x="41" y="325"/>
                  </a:lnTo>
                  <a:lnTo>
                    <a:pt x="1" y="366"/>
                  </a:lnTo>
                  <a:lnTo>
                    <a:pt x="1" y="448"/>
                  </a:lnTo>
                  <a:lnTo>
                    <a:pt x="123" y="1708"/>
                  </a:lnTo>
                  <a:lnTo>
                    <a:pt x="326" y="2929"/>
                  </a:lnTo>
                  <a:lnTo>
                    <a:pt x="489" y="3580"/>
                  </a:lnTo>
                  <a:lnTo>
                    <a:pt x="651" y="4230"/>
                  </a:lnTo>
                  <a:lnTo>
                    <a:pt x="814" y="4719"/>
                  </a:lnTo>
                  <a:lnTo>
                    <a:pt x="936" y="4963"/>
                  </a:lnTo>
                  <a:lnTo>
                    <a:pt x="1099" y="5166"/>
                  </a:lnTo>
                  <a:lnTo>
                    <a:pt x="1262" y="5288"/>
                  </a:lnTo>
                  <a:lnTo>
                    <a:pt x="1424" y="5329"/>
                  </a:lnTo>
                  <a:lnTo>
                    <a:pt x="1587" y="5329"/>
                  </a:lnTo>
                  <a:lnTo>
                    <a:pt x="1750" y="5288"/>
                  </a:lnTo>
                  <a:lnTo>
                    <a:pt x="1872" y="5207"/>
                  </a:lnTo>
                  <a:lnTo>
                    <a:pt x="1994" y="5085"/>
                  </a:lnTo>
                  <a:lnTo>
                    <a:pt x="2116" y="4963"/>
                  </a:lnTo>
                  <a:lnTo>
                    <a:pt x="2197" y="4800"/>
                  </a:lnTo>
                  <a:lnTo>
                    <a:pt x="2319" y="4474"/>
                  </a:lnTo>
                  <a:lnTo>
                    <a:pt x="2360" y="4149"/>
                  </a:lnTo>
                  <a:lnTo>
                    <a:pt x="2441" y="3458"/>
                  </a:lnTo>
                  <a:lnTo>
                    <a:pt x="2482" y="3051"/>
                  </a:lnTo>
                  <a:lnTo>
                    <a:pt x="2523" y="2644"/>
                  </a:lnTo>
                  <a:lnTo>
                    <a:pt x="2685" y="1790"/>
                  </a:lnTo>
                  <a:lnTo>
                    <a:pt x="2726" y="1383"/>
                  </a:lnTo>
                  <a:lnTo>
                    <a:pt x="2767" y="976"/>
                  </a:lnTo>
                  <a:lnTo>
                    <a:pt x="2767" y="529"/>
                  </a:lnTo>
                  <a:lnTo>
                    <a:pt x="2685" y="122"/>
                  </a:lnTo>
                  <a:lnTo>
                    <a:pt x="2685" y="41"/>
                  </a:lnTo>
                  <a:lnTo>
                    <a:pt x="26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1988200" y="4390450"/>
              <a:ext cx="46800" cy="33600"/>
            </a:xfrm>
            <a:custGeom>
              <a:avLst/>
              <a:gdLst/>
              <a:ahLst/>
              <a:cxnLst/>
              <a:rect l="l" t="t" r="r" b="b"/>
              <a:pathLst>
                <a:path w="1872" h="1344" extrusionOk="0">
                  <a:moveTo>
                    <a:pt x="692" y="1"/>
                  </a:moveTo>
                  <a:lnTo>
                    <a:pt x="529" y="41"/>
                  </a:lnTo>
                  <a:lnTo>
                    <a:pt x="407" y="123"/>
                  </a:lnTo>
                  <a:lnTo>
                    <a:pt x="285" y="204"/>
                  </a:lnTo>
                  <a:lnTo>
                    <a:pt x="163" y="326"/>
                  </a:lnTo>
                  <a:lnTo>
                    <a:pt x="82" y="448"/>
                  </a:lnTo>
                  <a:lnTo>
                    <a:pt x="1" y="611"/>
                  </a:lnTo>
                  <a:lnTo>
                    <a:pt x="1" y="774"/>
                  </a:lnTo>
                  <a:lnTo>
                    <a:pt x="1" y="936"/>
                  </a:lnTo>
                  <a:lnTo>
                    <a:pt x="41" y="1099"/>
                  </a:lnTo>
                  <a:lnTo>
                    <a:pt x="123" y="1262"/>
                  </a:lnTo>
                  <a:lnTo>
                    <a:pt x="245" y="1343"/>
                  </a:lnTo>
                  <a:lnTo>
                    <a:pt x="326" y="1343"/>
                  </a:lnTo>
                  <a:lnTo>
                    <a:pt x="367" y="1302"/>
                  </a:lnTo>
                  <a:lnTo>
                    <a:pt x="448" y="1262"/>
                  </a:lnTo>
                  <a:lnTo>
                    <a:pt x="448" y="1221"/>
                  </a:lnTo>
                  <a:lnTo>
                    <a:pt x="489" y="1140"/>
                  </a:lnTo>
                  <a:lnTo>
                    <a:pt x="448" y="1058"/>
                  </a:lnTo>
                  <a:lnTo>
                    <a:pt x="407" y="1018"/>
                  </a:lnTo>
                  <a:lnTo>
                    <a:pt x="367" y="977"/>
                  </a:lnTo>
                  <a:lnTo>
                    <a:pt x="367" y="896"/>
                  </a:lnTo>
                  <a:lnTo>
                    <a:pt x="367" y="855"/>
                  </a:lnTo>
                  <a:lnTo>
                    <a:pt x="367" y="814"/>
                  </a:lnTo>
                  <a:lnTo>
                    <a:pt x="367" y="774"/>
                  </a:lnTo>
                  <a:lnTo>
                    <a:pt x="367" y="733"/>
                  </a:lnTo>
                  <a:lnTo>
                    <a:pt x="367" y="692"/>
                  </a:lnTo>
                  <a:lnTo>
                    <a:pt x="407" y="652"/>
                  </a:lnTo>
                  <a:lnTo>
                    <a:pt x="448" y="529"/>
                  </a:lnTo>
                  <a:lnTo>
                    <a:pt x="489" y="489"/>
                  </a:lnTo>
                  <a:lnTo>
                    <a:pt x="529" y="489"/>
                  </a:lnTo>
                  <a:lnTo>
                    <a:pt x="611" y="407"/>
                  </a:lnTo>
                  <a:lnTo>
                    <a:pt x="733" y="367"/>
                  </a:lnTo>
                  <a:lnTo>
                    <a:pt x="977" y="367"/>
                  </a:lnTo>
                  <a:lnTo>
                    <a:pt x="1099" y="407"/>
                  </a:lnTo>
                  <a:lnTo>
                    <a:pt x="1221" y="448"/>
                  </a:lnTo>
                  <a:lnTo>
                    <a:pt x="1302" y="570"/>
                  </a:lnTo>
                  <a:lnTo>
                    <a:pt x="1384" y="652"/>
                  </a:lnTo>
                  <a:lnTo>
                    <a:pt x="1506" y="896"/>
                  </a:lnTo>
                  <a:lnTo>
                    <a:pt x="1546" y="936"/>
                  </a:lnTo>
                  <a:lnTo>
                    <a:pt x="1587" y="1018"/>
                  </a:lnTo>
                  <a:lnTo>
                    <a:pt x="1750" y="1018"/>
                  </a:lnTo>
                  <a:lnTo>
                    <a:pt x="1790" y="977"/>
                  </a:lnTo>
                  <a:lnTo>
                    <a:pt x="1831" y="936"/>
                  </a:lnTo>
                  <a:lnTo>
                    <a:pt x="1872" y="855"/>
                  </a:lnTo>
                  <a:lnTo>
                    <a:pt x="1872" y="774"/>
                  </a:lnTo>
                  <a:lnTo>
                    <a:pt x="1750" y="489"/>
                  </a:lnTo>
                  <a:lnTo>
                    <a:pt x="1546" y="245"/>
                  </a:lnTo>
                  <a:lnTo>
                    <a:pt x="1302" y="82"/>
                  </a:lnTo>
                  <a:lnTo>
                    <a:pt x="1140" y="41"/>
                  </a:ln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1822450" y="4167750"/>
              <a:ext cx="179000" cy="154600"/>
            </a:xfrm>
            <a:custGeom>
              <a:avLst/>
              <a:gdLst/>
              <a:ahLst/>
              <a:cxnLst/>
              <a:rect l="l" t="t" r="r" b="b"/>
              <a:pathLst>
                <a:path w="7160" h="6184" extrusionOk="0">
                  <a:moveTo>
                    <a:pt x="1994" y="1"/>
                  </a:moveTo>
                  <a:lnTo>
                    <a:pt x="1831" y="41"/>
                  </a:lnTo>
                  <a:lnTo>
                    <a:pt x="1668" y="123"/>
                  </a:lnTo>
                  <a:lnTo>
                    <a:pt x="1546" y="245"/>
                  </a:lnTo>
                  <a:lnTo>
                    <a:pt x="1424" y="407"/>
                  </a:lnTo>
                  <a:lnTo>
                    <a:pt x="1343" y="570"/>
                  </a:lnTo>
                  <a:lnTo>
                    <a:pt x="1302" y="773"/>
                  </a:lnTo>
                  <a:lnTo>
                    <a:pt x="1302" y="977"/>
                  </a:lnTo>
                  <a:lnTo>
                    <a:pt x="1343" y="1221"/>
                  </a:lnTo>
                  <a:lnTo>
                    <a:pt x="1383" y="1424"/>
                  </a:lnTo>
                  <a:lnTo>
                    <a:pt x="1465" y="1628"/>
                  </a:lnTo>
                  <a:lnTo>
                    <a:pt x="1668" y="2034"/>
                  </a:lnTo>
                  <a:lnTo>
                    <a:pt x="1831" y="2441"/>
                  </a:lnTo>
                  <a:lnTo>
                    <a:pt x="1587" y="2360"/>
                  </a:lnTo>
                  <a:lnTo>
                    <a:pt x="1383" y="2279"/>
                  </a:lnTo>
                  <a:lnTo>
                    <a:pt x="1139" y="2238"/>
                  </a:lnTo>
                  <a:lnTo>
                    <a:pt x="855" y="2238"/>
                  </a:lnTo>
                  <a:lnTo>
                    <a:pt x="611" y="2319"/>
                  </a:lnTo>
                  <a:lnTo>
                    <a:pt x="367" y="2441"/>
                  </a:lnTo>
                  <a:lnTo>
                    <a:pt x="163" y="2645"/>
                  </a:lnTo>
                  <a:lnTo>
                    <a:pt x="41" y="2889"/>
                  </a:lnTo>
                  <a:lnTo>
                    <a:pt x="0" y="3011"/>
                  </a:lnTo>
                  <a:lnTo>
                    <a:pt x="0" y="3173"/>
                  </a:lnTo>
                  <a:lnTo>
                    <a:pt x="41" y="3417"/>
                  </a:lnTo>
                  <a:lnTo>
                    <a:pt x="204" y="3661"/>
                  </a:lnTo>
                  <a:lnTo>
                    <a:pt x="407" y="3865"/>
                  </a:lnTo>
                  <a:lnTo>
                    <a:pt x="611" y="3946"/>
                  </a:lnTo>
                  <a:lnTo>
                    <a:pt x="814" y="4028"/>
                  </a:lnTo>
                  <a:lnTo>
                    <a:pt x="1058" y="4068"/>
                  </a:lnTo>
                  <a:lnTo>
                    <a:pt x="1261" y="4068"/>
                  </a:lnTo>
                  <a:lnTo>
                    <a:pt x="1017" y="4434"/>
                  </a:lnTo>
                  <a:lnTo>
                    <a:pt x="936" y="4597"/>
                  </a:lnTo>
                  <a:lnTo>
                    <a:pt x="855" y="4800"/>
                  </a:lnTo>
                  <a:lnTo>
                    <a:pt x="855" y="5085"/>
                  </a:lnTo>
                  <a:lnTo>
                    <a:pt x="895" y="5370"/>
                  </a:lnTo>
                  <a:lnTo>
                    <a:pt x="1017" y="5614"/>
                  </a:lnTo>
                  <a:lnTo>
                    <a:pt x="1180" y="5817"/>
                  </a:lnTo>
                  <a:lnTo>
                    <a:pt x="1343" y="5899"/>
                  </a:lnTo>
                  <a:lnTo>
                    <a:pt x="1465" y="5939"/>
                  </a:lnTo>
                  <a:lnTo>
                    <a:pt x="1750" y="5939"/>
                  </a:lnTo>
                  <a:lnTo>
                    <a:pt x="2034" y="5858"/>
                  </a:lnTo>
                  <a:lnTo>
                    <a:pt x="2278" y="5695"/>
                  </a:lnTo>
                  <a:lnTo>
                    <a:pt x="2482" y="5492"/>
                  </a:lnTo>
                  <a:lnTo>
                    <a:pt x="2644" y="5289"/>
                  </a:lnTo>
                  <a:lnTo>
                    <a:pt x="2929" y="4841"/>
                  </a:lnTo>
                  <a:lnTo>
                    <a:pt x="3010" y="5126"/>
                  </a:lnTo>
                  <a:lnTo>
                    <a:pt x="3092" y="5370"/>
                  </a:lnTo>
                  <a:lnTo>
                    <a:pt x="3173" y="5573"/>
                  </a:lnTo>
                  <a:lnTo>
                    <a:pt x="3336" y="5817"/>
                  </a:lnTo>
                  <a:lnTo>
                    <a:pt x="3539" y="5980"/>
                  </a:lnTo>
                  <a:lnTo>
                    <a:pt x="3824" y="6143"/>
                  </a:lnTo>
                  <a:lnTo>
                    <a:pt x="4109" y="6183"/>
                  </a:lnTo>
                  <a:lnTo>
                    <a:pt x="4271" y="6183"/>
                  </a:lnTo>
                  <a:lnTo>
                    <a:pt x="4393" y="6143"/>
                  </a:lnTo>
                  <a:lnTo>
                    <a:pt x="4556" y="6102"/>
                  </a:lnTo>
                  <a:lnTo>
                    <a:pt x="4678" y="5980"/>
                  </a:lnTo>
                  <a:lnTo>
                    <a:pt x="4760" y="5899"/>
                  </a:lnTo>
                  <a:lnTo>
                    <a:pt x="4841" y="5777"/>
                  </a:lnTo>
                  <a:lnTo>
                    <a:pt x="4963" y="5492"/>
                  </a:lnTo>
                  <a:lnTo>
                    <a:pt x="5004" y="5167"/>
                  </a:lnTo>
                  <a:lnTo>
                    <a:pt x="5004" y="4922"/>
                  </a:lnTo>
                  <a:lnTo>
                    <a:pt x="5004" y="4678"/>
                  </a:lnTo>
                  <a:lnTo>
                    <a:pt x="4922" y="4434"/>
                  </a:lnTo>
                  <a:lnTo>
                    <a:pt x="4841" y="4190"/>
                  </a:lnTo>
                  <a:lnTo>
                    <a:pt x="5451" y="4312"/>
                  </a:lnTo>
                  <a:lnTo>
                    <a:pt x="6061" y="4394"/>
                  </a:lnTo>
                  <a:lnTo>
                    <a:pt x="6427" y="4394"/>
                  </a:lnTo>
                  <a:lnTo>
                    <a:pt x="6590" y="4353"/>
                  </a:lnTo>
                  <a:lnTo>
                    <a:pt x="6753" y="4312"/>
                  </a:lnTo>
                  <a:lnTo>
                    <a:pt x="6915" y="4231"/>
                  </a:lnTo>
                  <a:lnTo>
                    <a:pt x="7037" y="4109"/>
                  </a:lnTo>
                  <a:lnTo>
                    <a:pt x="7119" y="3987"/>
                  </a:lnTo>
                  <a:lnTo>
                    <a:pt x="7159" y="3784"/>
                  </a:lnTo>
                  <a:lnTo>
                    <a:pt x="7159" y="3621"/>
                  </a:lnTo>
                  <a:lnTo>
                    <a:pt x="7119" y="3458"/>
                  </a:lnTo>
                  <a:lnTo>
                    <a:pt x="7078" y="3336"/>
                  </a:lnTo>
                  <a:lnTo>
                    <a:pt x="6997" y="3173"/>
                  </a:lnTo>
                  <a:lnTo>
                    <a:pt x="6875" y="3092"/>
                  </a:lnTo>
                  <a:lnTo>
                    <a:pt x="6753" y="2970"/>
                  </a:lnTo>
                  <a:lnTo>
                    <a:pt x="6468" y="2807"/>
                  </a:lnTo>
                  <a:lnTo>
                    <a:pt x="6143" y="2726"/>
                  </a:lnTo>
                  <a:lnTo>
                    <a:pt x="5776" y="2726"/>
                  </a:lnTo>
                  <a:lnTo>
                    <a:pt x="5451" y="2685"/>
                  </a:lnTo>
                  <a:lnTo>
                    <a:pt x="5085" y="2645"/>
                  </a:lnTo>
                  <a:lnTo>
                    <a:pt x="5370" y="2401"/>
                  </a:lnTo>
                  <a:lnTo>
                    <a:pt x="5614" y="2156"/>
                  </a:lnTo>
                  <a:lnTo>
                    <a:pt x="5695" y="1994"/>
                  </a:lnTo>
                  <a:lnTo>
                    <a:pt x="5776" y="1831"/>
                  </a:lnTo>
                  <a:lnTo>
                    <a:pt x="5817" y="1668"/>
                  </a:lnTo>
                  <a:lnTo>
                    <a:pt x="5817" y="1465"/>
                  </a:lnTo>
                  <a:lnTo>
                    <a:pt x="5776" y="1302"/>
                  </a:lnTo>
                  <a:lnTo>
                    <a:pt x="5736" y="1140"/>
                  </a:lnTo>
                  <a:lnTo>
                    <a:pt x="5614" y="977"/>
                  </a:lnTo>
                  <a:lnTo>
                    <a:pt x="5492" y="855"/>
                  </a:lnTo>
                  <a:lnTo>
                    <a:pt x="5288" y="733"/>
                  </a:lnTo>
                  <a:lnTo>
                    <a:pt x="4800" y="733"/>
                  </a:lnTo>
                  <a:lnTo>
                    <a:pt x="4556" y="814"/>
                  </a:lnTo>
                  <a:lnTo>
                    <a:pt x="4190" y="977"/>
                  </a:lnTo>
                  <a:lnTo>
                    <a:pt x="3824" y="1221"/>
                  </a:lnTo>
                  <a:lnTo>
                    <a:pt x="3499" y="1506"/>
                  </a:lnTo>
                  <a:lnTo>
                    <a:pt x="3173" y="1831"/>
                  </a:lnTo>
                  <a:lnTo>
                    <a:pt x="3092" y="1302"/>
                  </a:lnTo>
                  <a:lnTo>
                    <a:pt x="2970" y="773"/>
                  </a:lnTo>
                  <a:lnTo>
                    <a:pt x="2888" y="529"/>
                  </a:lnTo>
                  <a:lnTo>
                    <a:pt x="2766" y="326"/>
                  </a:lnTo>
                  <a:lnTo>
                    <a:pt x="2604" y="163"/>
                  </a:lnTo>
                  <a:lnTo>
                    <a:pt x="2360" y="41"/>
                  </a:lnTo>
                  <a:lnTo>
                    <a:pt x="21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1864150" y="4215550"/>
              <a:ext cx="73225" cy="69175"/>
            </a:xfrm>
            <a:custGeom>
              <a:avLst/>
              <a:gdLst/>
              <a:ahLst/>
              <a:cxnLst/>
              <a:rect l="l" t="t" r="r" b="b"/>
              <a:pathLst>
                <a:path w="2929" h="2767" extrusionOk="0">
                  <a:moveTo>
                    <a:pt x="1709" y="0"/>
                  </a:moveTo>
                  <a:lnTo>
                    <a:pt x="1383" y="41"/>
                  </a:lnTo>
                  <a:lnTo>
                    <a:pt x="1017" y="122"/>
                  </a:lnTo>
                  <a:lnTo>
                    <a:pt x="814" y="204"/>
                  </a:lnTo>
                  <a:lnTo>
                    <a:pt x="610" y="326"/>
                  </a:lnTo>
                  <a:lnTo>
                    <a:pt x="407" y="489"/>
                  </a:lnTo>
                  <a:lnTo>
                    <a:pt x="244" y="692"/>
                  </a:lnTo>
                  <a:lnTo>
                    <a:pt x="122" y="895"/>
                  </a:lnTo>
                  <a:lnTo>
                    <a:pt x="41" y="1099"/>
                  </a:lnTo>
                  <a:lnTo>
                    <a:pt x="0" y="1343"/>
                  </a:lnTo>
                  <a:lnTo>
                    <a:pt x="0" y="1587"/>
                  </a:lnTo>
                  <a:lnTo>
                    <a:pt x="41" y="1831"/>
                  </a:lnTo>
                  <a:lnTo>
                    <a:pt x="122" y="2034"/>
                  </a:lnTo>
                  <a:lnTo>
                    <a:pt x="244" y="2238"/>
                  </a:lnTo>
                  <a:lnTo>
                    <a:pt x="407" y="2400"/>
                  </a:lnTo>
                  <a:lnTo>
                    <a:pt x="610" y="2563"/>
                  </a:lnTo>
                  <a:lnTo>
                    <a:pt x="814" y="2685"/>
                  </a:lnTo>
                  <a:lnTo>
                    <a:pt x="1058" y="2766"/>
                  </a:lnTo>
                  <a:lnTo>
                    <a:pt x="1546" y="2766"/>
                  </a:lnTo>
                  <a:lnTo>
                    <a:pt x="1831" y="2726"/>
                  </a:lnTo>
                  <a:lnTo>
                    <a:pt x="2075" y="2604"/>
                  </a:lnTo>
                  <a:lnTo>
                    <a:pt x="2278" y="2441"/>
                  </a:lnTo>
                  <a:lnTo>
                    <a:pt x="2481" y="2238"/>
                  </a:lnTo>
                  <a:lnTo>
                    <a:pt x="2644" y="2034"/>
                  </a:lnTo>
                  <a:lnTo>
                    <a:pt x="2766" y="1790"/>
                  </a:lnTo>
                  <a:lnTo>
                    <a:pt x="2888" y="1546"/>
                  </a:lnTo>
                  <a:lnTo>
                    <a:pt x="2888" y="1343"/>
                  </a:lnTo>
                  <a:lnTo>
                    <a:pt x="2929" y="1180"/>
                  </a:lnTo>
                  <a:lnTo>
                    <a:pt x="2888" y="977"/>
                  </a:lnTo>
                  <a:lnTo>
                    <a:pt x="2848" y="814"/>
                  </a:lnTo>
                  <a:lnTo>
                    <a:pt x="2807" y="651"/>
                  </a:lnTo>
                  <a:lnTo>
                    <a:pt x="2685" y="489"/>
                  </a:lnTo>
                  <a:lnTo>
                    <a:pt x="2563" y="326"/>
                  </a:lnTo>
                  <a:lnTo>
                    <a:pt x="2400" y="244"/>
                  </a:lnTo>
                  <a:lnTo>
                    <a:pt x="2237" y="122"/>
                  </a:lnTo>
                  <a:lnTo>
                    <a:pt x="2075" y="82"/>
                  </a:lnTo>
                  <a:lnTo>
                    <a:pt x="17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1694325" y="4652825"/>
              <a:ext cx="459650" cy="272550"/>
            </a:xfrm>
            <a:custGeom>
              <a:avLst/>
              <a:gdLst/>
              <a:ahLst/>
              <a:cxnLst/>
              <a:rect l="l" t="t" r="r" b="b"/>
              <a:pathLst>
                <a:path w="18386" h="10902" extrusionOk="0">
                  <a:moveTo>
                    <a:pt x="8095" y="0"/>
                  </a:moveTo>
                  <a:lnTo>
                    <a:pt x="6997" y="41"/>
                  </a:lnTo>
                  <a:lnTo>
                    <a:pt x="5898" y="122"/>
                  </a:lnTo>
                  <a:lnTo>
                    <a:pt x="4841" y="285"/>
                  </a:lnTo>
                  <a:lnTo>
                    <a:pt x="4759" y="285"/>
                  </a:lnTo>
                  <a:lnTo>
                    <a:pt x="4719" y="326"/>
                  </a:lnTo>
                  <a:lnTo>
                    <a:pt x="4678" y="448"/>
                  </a:lnTo>
                  <a:lnTo>
                    <a:pt x="4637" y="1627"/>
                  </a:lnTo>
                  <a:lnTo>
                    <a:pt x="3905" y="1790"/>
                  </a:lnTo>
                  <a:lnTo>
                    <a:pt x="3580" y="1912"/>
                  </a:lnTo>
                  <a:lnTo>
                    <a:pt x="3214" y="2075"/>
                  </a:lnTo>
                  <a:lnTo>
                    <a:pt x="2888" y="2237"/>
                  </a:lnTo>
                  <a:lnTo>
                    <a:pt x="2563" y="2441"/>
                  </a:lnTo>
                  <a:lnTo>
                    <a:pt x="2278" y="2685"/>
                  </a:lnTo>
                  <a:lnTo>
                    <a:pt x="1993" y="2929"/>
                  </a:lnTo>
                  <a:lnTo>
                    <a:pt x="1627" y="3295"/>
                  </a:lnTo>
                  <a:lnTo>
                    <a:pt x="1343" y="3742"/>
                  </a:lnTo>
                  <a:lnTo>
                    <a:pt x="1058" y="4190"/>
                  </a:lnTo>
                  <a:lnTo>
                    <a:pt x="854" y="4637"/>
                  </a:lnTo>
                  <a:lnTo>
                    <a:pt x="651" y="5125"/>
                  </a:lnTo>
                  <a:lnTo>
                    <a:pt x="488" y="5613"/>
                  </a:lnTo>
                  <a:lnTo>
                    <a:pt x="366" y="6142"/>
                  </a:lnTo>
                  <a:lnTo>
                    <a:pt x="285" y="6630"/>
                  </a:lnTo>
                  <a:lnTo>
                    <a:pt x="163" y="7240"/>
                  </a:lnTo>
                  <a:lnTo>
                    <a:pt x="122" y="7891"/>
                  </a:lnTo>
                  <a:lnTo>
                    <a:pt x="0" y="9152"/>
                  </a:lnTo>
                  <a:lnTo>
                    <a:pt x="0" y="9681"/>
                  </a:lnTo>
                  <a:lnTo>
                    <a:pt x="0" y="9925"/>
                  </a:lnTo>
                  <a:lnTo>
                    <a:pt x="122" y="10210"/>
                  </a:lnTo>
                  <a:lnTo>
                    <a:pt x="244" y="10373"/>
                  </a:lnTo>
                  <a:lnTo>
                    <a:pt x="407" y="10535"/>
                  </a:lnTo>
                  <a:lnTo>
                    <a:pt x="610" y="10617"/>
                  </a:lnTo>
                  <a:lnTo>
                    <a:pt x="814" y="10698"/>
                  </a:lnTo>
                  <a:lnTo>
                    <a:pt x="1343" y="10698"/>
                  </a:lnTo>
                  <a:lnTo>
                    <a:pt x="1831" y="10657"/>
                  </a:lnTo>
                  <a:lnTo>
                    <a:pt x="2482" y="10657"/>
                  </a:lnTo>
                  <a:lnTo>
                    <a:pt x="3132" y="10739"/>
                  </a:lnTo>
                  <a:lnTo>
                    <a:pt x="3742" y="10820"/>
                  </a:lnTo>
                  <a:lnTo>
                    <a:pt x="4393" y="10901"/>
                  </a:lnTo>
                  <a:lnTo>
                    <a:pt x="14034" y="10901"/>
                  </a:lnTo>
                  <a:lnTo>
                    <a:pt x="16800" y="10820"/>
                  </a:lnTo>
                  <a:lnTo>
                    <a:pt x="18183" y="10739"/>
                  </a:lnTo>
                  <a:lnTo>
                    <a:pt x="18264" y="10698"/>
                  </a:lnTo>
                  <a:lnTo>
                    <a:pt x="18305" y="10698"/>
                  </a:lnTo>
                  <a:lnTo>
                    <a:pt x="18305" y="10657"/>
                  </a:lnTo>
                  <a:lnTo>
                    <a:pt x="18345" y="10617"/>
                  </a:lnTo>
                  <a:lnTo>
                    <a:pt x="18345" y="10576"/>
                  </a:lnTo>
                  <a:lnTo>
                    <a:pt x="18386" y="9925"/>
                  </a:lnTo>
                  <a:lnTo>
                    <a:pt x="18345" y="9315"/>
                  </a:lnTo>
                  <a:lnTo>
                    <a:pt x="18345" y="8705"/>
                  </a:lnTo>
                  <a:lnTo>
                    <a:pt x="18264" y="8095"/>
                  </a:lnTo>
                  <a:lnTo>
                    <a:pt x="18142" y="7485"/>
                  </a:lnTo>
                  <a:lnTo>
                    <a:pt x="18020" y="6874"/>
                  </a:lnTo>
                  <a:lnTo>
                    <a:pt x="17816" y="6305"/>
                  </a:lnTo>
                  <a:lnTo>
                    <a:pt x="17572" y="5735"/>
                  </a:lnTo>
                  <a:lnTo>
                    <a:pt x="17369" y="5247"/>
                  </a:lnTo>
                  <a:lnTo>
                    <a:pt x="17084" y="4800"/>
                  </a:lnTo>
                  <a:lnTo>
                    <a:pt x="16800" y="4352"/>
                  </a:lnTo>
                  <a:lnTo>
                    <a:pt x="16433" y="3946"/>
                  </a:lnTo>
                  <a:lnTo>
                    <a:pt x="16067" y="3580"/>
                  </a:lnTo>
                  <a:lnTo>
                    <a:pt x="15661" y="3214"/>
                  </a:lnTo>
                  <a:lnTo>
                    <a:pt x="15254" y="2888"/>
                  </a:lnTo>
                  <a:lnTo>
                    <a:pt x="14806" y="2644"/>
                  </a:lnTo>
                  <a:lnTo>
                    <a:pt x="14400" y="2441"/>
                  </a:lnTo>
                  <a:lnTo>
                    <a:pt x="13952" y="2278"/>
                  </a:lnTo>
                  <a:lnTo>
                    <a:pt x="13545" y="2156"/>
                  </a:lnTo>
                  <a:lnTo>
                    <a:pt x="13098" y="2034"/>
                  </a:lnTo>
                  <a:lnTo>
                    <a:pt x="13179" y="1220"/>
                  </a:lnTo>
                  <a:lnTo>
                    <a:pt x="13220" y="366"/>
                  </a:lnTo>
                  <a:lnTo>
                    <a:pt x="13179" y="285"/>
                  </a:lnTo>
                  <a:lnTo>
                    <a:pt x="13098" y="204"/>
                  </a:lnTo>
                  <a:lnTo>
                    <a:pt x="12610" y="122"/>
                  </a:lnTo>
                  <a:lnTo>
                    <a:pt x="12122" y="81"/>
                  </a:lnTo>
                  <a:lnTo>
                    <a:pt x="11146" y="41"/>
                  </a:lnTo>
                  <a:lnTo>
                    <a:pt x="9152" y="41"/>
                  </a:lnTo>
                  <a:lnTo>
                    <a:pt x="8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1829575" y="4684350"/>
              <a:ext cx="12225" cy="33575"/>
            </a:xfrm>
            <a:custGeom>
              <a:avLst/>
              <a:gdLst/>
              <a:ahLst/>
              <a:cxnLst/>
              <a:rect l="l" t="t" r="r" b="b"/>
              <a:pathLst>
                <a:path w="489" h="1343" extrusionOk="0">
                  <a:moveTo>
                    <a:pt x="122" y="0"/>
                  </a:moveTo>
                  <a:lnTo>
                    <a:pt x="82" y="41"/>
                  </a:lnTo>
                  <a:lnTo>
                    <a:pt x="41" y="122"/>
                  </a:lnTo>
                  <a:lnTo>
                    <a:pt x="0" y="244"/>
                  </a:lnTo>
                  <a:lnTo>
                    <a:pt x="163" y="1180"/>
                  </a:lnTo>
                  <a:lnTo>
                    <a:pt x="163" y="1261"/>
                  </a:lnTo>
                  <a:lnTo>
                    <a:pt x="244" y="1302"/>
                  </a:lnTo>
                  <a:lnTo>
                    <a:pt x="326" y="1342"/>
                  </a:lnTo>
                  <a:lnTo>
                    <a:pt x="366" y="1302"/>
                  </a:lnTo>
                  <a:lnTo>
                    <a:pt x="448" y="1302"/>
                  </a:lnTo>
                  <a:lnTo>
                    <a:pt x="488" y="1220"/>
                  </a:lnTo>
                  <a:lnTo>
                    <a:pt x="488" y="1098"/>
                  </a:lnTo>
                  <a:lnTo>
                    <a:pt x="366" y="163"/>
                  </a:lnTo>
                  <a:lnTo>
                    <a:pt x="326" y="81"/>
                  </a:lnTo>
                  <a:lnTo>
                    <a:pt x="285" y="41"/>
                  </a:lnTo>
                  <a:lnTo>
                    <a:pt x="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1862100" y="4686375"/>
              <a:ext cx="9175" cy="35625"/>
            </a:xfrm>
            <a:custGeom>
              <a:avLst/>
              <a:gdLst/>
              <a:ahLst/>
              <a:cxnLst/>
              <a:rect l="l" t="t" r="r" b="b"/>
              <a:pathLst>
                <a:path w="367" h="1425" extrusionOk="0">
                  <a:moveTo>
                    <a:pt x="123" y="0"/>
                  </a:moveTo>
                  <a:lnTo>
                    <a:pt x="42" y="41"/>
                  </a:lnTo>
                  <a:lnTo>
                    <a:pt x="1" y="122"/>
                  </a:lnTo>
                  <a:lnTo>
                    <a:pt x="1" y="163"/>
                  </a:lnTo>
                  <a:lnTo>
                    <a:pt x="1" y="1261"/>
                  </a:lnTo>
                  <a:lnTo>
                    <a:pt x="1" y="1343"/>
                  </a:lnTo>
                  <a:lnTo>
                    <a:pt x="42" y="1383"/>
                  </a:lnTo>
                  <a:lnTo>
                    <a:pt x="123" y="1424"/>
                  </a:lnTo>
                  <a:lnTo>
                    <a:pt x="245" y="1424"/>
                  </a:lnTo>
                  <a:lnTo>
                    <a:pt x="326" y="1383"/>
                  </a:lnTo>
                  <a:lnTo>
                    <a:pt x="367" y="1343"/>
                  </a:lnTo>
                  <a:lnTo>
                    <a:pt x="367" y="1261"/>
                  </a:lnTo>
                  <a:lnTo>
                    <a:pt x="367" y="163"/>
                  </a:lnTo>
                  <a:lnTo>
                    <a:pt x="367" y="122"/>
                  </a:lnTo>
                  <a:lnTo>
                    <a:pt x="326" y="41"/>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1892625" y="4686375"/>
              <a:ext cx="12225" cy="32575"/>
            </a:xfrm>
            <a:custGeom>
              <a:avLst/>
              <a:gdLst/>
              <a:ahLst/>
              <a:cxnLst/>
              <a:rect l="l" t="t" r="r" b="b"/>
              <a:pathLst>
                <a:path w="489" h="1303" extrusionOk="0">
                  <a:moveTo>
                    <a:pt x="122" y="0"/>
                  </a:moveTo>
                  <a:lnTo>
                    <a:pt x="81" y="41"/>
                  </a:lnTo>
                  <a:lnTo>
                    <a:pt x="41" y="82"/>
                  </a:lnTo>
                  <a:lnTo>
                    <a:pt x="0" y="245"/>
                  </a:lnTo>
                  <a:lnTo>
                    <a:pt x="122" y="1180"/>
                  </a:lnTo>
                  <a:lnTo>
                    <a:pt x="163" y="1221"/>
                  </a:lnTo>
                  <a:lnTo>
                    <a:pt x="244" y="1302"/>
                  </a:lnTo>
                  <a:lnTo>
                    <a:pt x="366" y="1302"/>
                  </a:lnTo>
                  <a:lnTo>
                    <a:pt x="448" y="1261"/>
                  </a:lnTo>
                  <a:lnTo>
                    <a:pt x="488" y="1221"/>
                  </a:lnTo>
                  <a:lnTo>
                    <a:pt x="488" y="1058"/>
                  </a:lnTo>
                  <a:lnTo>
                    <a:pt x="366" y="122"/>
                  </a:lnTo>
                  <a:lnTo>
                    <a:pt x="326" y="82"/>
                  </a:lnTo>
                  <a:lnTo>
                    <a:pt x="2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1924150" y="4684350"/>
              <a:ext cx="11200" cy="34600"/>
            </a:xfrm>
            <a:custGeom>
              <a:avLst/>
              <a:gdLst/>
              <a:ahLst/>
              <a:cxnLst/>
              <a:rect l="l" t="t" r="r" b="b"/>
              <a:pathLst>
                <a:path w="448" h="1384" extrusionOk="0">
                  <a:moveTo>
                    <a:pt x="203" y="0"/>
                  </a:moveTo>
                  <a:lnTo>
                    <a:pt x="122" y="41"/>
                  </a:lnTo>
                  <a:lnTo>
                    <a:pt x="41" y="81"/>
                  </a:lnTo>
                  <a:lnTo>
                    <a:pt x="0" y="122"/>
                  </a:lnTo>
                  <a:lnTo>
                    <a:pt x="0" y="203"/>
                  </a:lnTo>
                  <a:lnTo>
                    <a:pt x="81" y="1220"/>
                  </a:lnTo>
                  <a:lnTo>
                    <a:pt x="81" y="1261"/>
                  </a:lnTo>
                  <a:lnTo>
                    <a:pt x="122" y="1342"/>
                  </a:lnTo>
                  <a:lnTo>
                    <a:pt x="163" y="1383"/>
                  </a:lnTo>
                  <a:lnTo>
                    <a:pt x="325" y="1383"/>
                  </a:lnTo>
                  <a:lnTo>
                    <a:pt x="366" y="1342"/>
                  </a:lnTo>
                  <a:lnTo>
                    <a:pt x="407" y="1261"/>
                  </a:lnTo>
                  <a:lnTo>
                    <a:pt x="448" y="1220"/>
                  </a:lnTo>
                  <a:lnTo>
                    <a:pt x="366" y="203"/>
                  </a:lnTo>
                  <a:lnTo>
                    <a:pt x="366" y="122"/>
                  </a:lnTo>
                  <a:lnTo>
                    <a:pt x="325" y="81"/>
                  </a:lnTo>
                  <a:lnTo>
                    <a:pt x="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1956675" y="4682300"/>
              <a:ext cx="11225" cy="33600"/>
            </a:xfrm>
            <a:custGeom>
              <a:avLst/>
              <a:gdLst/>
              <a:ahLst/>
              <a:cxnLst/>
              <a:rect l="l" t="t" r="r" b="b"/>
              <a:pathLst>
                <a:path w="449" h="1344" extrusionOk="0">
                  <a:moveTo>
                    <a:pt x="204" y="1"/>
                  </a:moveTo>
                  <a:lnTo>
                    <a:pt x="123" y="41"/>
                  </a:lnTo>
                  <a:lnTo>
                    <a:pt x="82" y="82"/>
                  </a:lnTo>
                  <a:lnTo>
                    <a:pt x="41" y="123"/>
                  </a:lnTo>
                  <a:lnTo>
                    <a:pt x="1" y="204"/>
                  </a:lnTo>
                  <a:lnTo>
                    <a:pt x="82" y="1140"/>
                  </a:lnTo>
                  <a:lnTo>
                    <a:pt x="123" y="1262"/>
                  </a:lnTo>
                  <a:lnTo>
                    <a:pt x="204" y="1302"/>
                  </a:lnTo>
                  <a:lnTo>
                    <a:pt x="245" y="1343"/>
                  </a:lnTo>
                  <a:lnTo>
                    <a:pt x="326" y="1302"/>
                  </a:lnTo>
                  <a:lnTo>
                    <a:pt x="407" y="1262"/>
                  </a:lnTo>
                  <a:lnTo>
                    <a:pt x="448" y="1221"/>
                  </a:lnTo>
                  <a:lnTo>
                    <a:pt x="448" y="1140"/>
                  </a:lnTo>
                  <a:lnTo>
                    <a:pt x="367" y="204"/>
                  </a:lnTo>
                  <a:lnTo>
                    <a:pt x="326" y="82"/>
                  </a:lnTo>
                  <a:lnTo>
                    <a:pt x="285"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1990250" y="4679250"/>
              <a:ext cx="11200" cy="38675"/>
            </a:xfrm>
            <a:custGeom>
              <a:avLst/>
              <a:gdLst/>
              <a:ahLst/>
              <a:cxnLst/>
              <a:rect l="l" t="t" r="r" b="b"/>
              <a:pathLst>
                <a:path w="448" h="1547" extrusionOk="0">
                  <a:moveTo>
                    <a:pt x="285" y="1"/>
                  </a:moveTo>
                  <a:lnTo>
                    <a:pt x="203" y="41"/>
                  </a:lnTo>
                  <a:lnTo>
                    <a:pt x="122" y="82"/>
                  </a:lnTo>
                  <a:lnTo>
                    <a:pt x="81" y="123"/>
                  </a:lnTo>
                  <a:lnTo>
                    <a:pt x="81" y="204"/>
                  </a:lnTo>
                  <a:lnTo>
                    <a:pt x="0" y="1343"/>
                  </a:lnTo>
                  <a:lnTo>
                    <a:pt x="41" y="1424"/>
                  </a:lnTo>
                  <a:lnTo>
                    <a:pt x="81" y="1465"/>
                  </a:lnTo>
                  <a:lnTo>
                    <a:pt x="122" y="1506"/>
                  </a:lnTo>
                  <a:lnTo>
                    <a:pt x="203" y="1546"/>
                  </a:lnTo>
                  <a:lnTo>
                    <a:pt x="285" y="1506"/>
                  </a:lnTo>
                  <a:lnTo>
                    <a:pt x="325" y="1465"/>
                  </a:lnTo>
                  <a:lnTo>
                    <a:pt x="366" y="1424"/>
                  </a:lnTo>
                  <a:lnTo>
                    <a:pt x="407" y="1343"/>
                  </a:lnTo>
                  <a:lnTo>
                    <a:pt x="447" y="204"/>
                  </a:lnTo>
                  <a:lnTo>
                    <a:pt x="447" y="123"/>
                  </a:lnTo>
                  <a:lnTo>
                    <a:pt x="407" y="82"/>
                  </a:lnTo>
                  <a:lnTo>
                    <a:pt x="325" y="4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pic>
        <p:nvPicPr>
          <p:cNvPr id="3" name="Picture 2"/>
          <p:cNvPicPr>
            <a:picLocks noChangeAspect="1"/>
          </p:cNvPicPr>
          <p:nvPr/>
        </p:nvPicPr>
        <p:blipFill rotWithShape="1">
          <a:blip r:embed="rId3"/>
          <a:srcRect l="5711" t="2913" r="6057" b="9709"/>
          <a:stretch/>
        </p:blipFill>
        <p:spPr>
          <a:xfrm>
            <a:off x="542260" y="478464"/>
            <a:ext cx="8378456" cy="466503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938E-C71F-F5A9-7A4F-46FD7D5017F9}"/>
              </a:ext>
            </a:extLst>
          </p:cNvPr>
          <p:cNvSpPr>
            <a:spLocks noGrp="1"/>
          </p:cNvSpPr>
          <p:nvPr>
            <p:ph type="title"/>
          </p:nvPr>
        </p:nvSpPr>
        <p:spPr/>
        <p:txBody>
          <a:bodyPr/>
          <a:lstStyle/>
          <a:p>
            <a:r>
              <a:rPr lang="vi-VN" sz="3600">
                <a:latin typeface="iCiel Cadena" panose="02000503000000020004" pitchFamily="2" charset="77"/>
              </a:rPr>
              <a:t>MƯỜI NĂM CÕNG BẠN ĐẾN TRƯỜNG</a:t>
            </a:r>
            <a:br>
              <a:rPr lang="vi-VN" sz="3600">
                <a:latin typeface="iCiel Cadena" panose="02000503000000020004" pitchFamily="2" charset="77"/>
              </a:rPr>
            </a:br>
            <a:endParaRPr lang="x-none"/>
          </a:p>
        </p:txBody>
      </p:sp>
      <p:pic>
        <p:nvPicPr>
          <p:cNvPr id="5" name="Picture 4" descr="A picture containing text, grass, sky, outdoor&#10;&#10;Description automatically generated">
            <a:extLst>
              <a:ext uri="{FF2B5EF4-FFF2-40B4-BE49-F238E27FC236}">
                <a16:creationId xmlns:a16="http://schemas.microsoft.com/office/drawing/2014/main" xmlns="" id="{EB3D9F60-A2A4-15D8-7180-E916F609D09B}"/>
              </a:ext>
            </a:extLst>
          </p:cNvPr>
          <p:cNvPicPr>
            <a:picLocks noChangeAspect="1"/>
          </p:cNvPicPr>
          <p:nvPr/>
        </p:nvPicPr>
        <p:blipFill>
          <a:blip r:embed="rId2"/>
          <a:stretch>
            <a:fillRect/>
          </a:stretch>
        </p:blipFill>
        <p:spPr>
          <a:xfrm>
            <a:off x="720000" y="1270828"/>
            <a:ext cx="3962400" cy="3098800"/>
          </a:xfrm>
          <a:prstGeom prst="rect">
            <a:avLst/>
          </a:prstGeom>
        </p:spPr>
      </p:pic>
      <p:graphicFrame>
        <p:nvGraphicFramePr>
          <p:cNvPr id="3" name="Diagram 2">
            <a:extLst>
              <a:ext uri="{FF2B5EF4-FFF2-40B4-BE49-F238E27FC236}">
                <a16:creationId xmlns:a16="http://schemas.microsoft.com/office/drawing/2014/main" xmlns="" id="{39A7191A-B409-C107-7FB8-F3ED6F942013}"/>
              </a:ext>
            </a:extLst>
          </p:cNvPr>
          <p:cNvGraphicFramePr/>
          <p:nvPr>
            <p:extLst>
              <p:ext uri="{D42A27DB-BD31-4B8C-83A1-F6EECF244321}">
                <p14:modId xmlns:p14="http://schemas.microsoft.com/office/powerpoint/2010/main" val="4021166201"/>
              </p:ext>
            </p:extLst>
          </p:nvPr>
        </p:nvGraphicFramePr>
        <p:xfrm>
          <a:off x="4572000" y="1270828"/>
          <a:ext cx="4572000" cy="333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3991698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938E-C71F-F5A9-7A4F-46FD7D5017F9}"/>
              </a:ext>
            </a:extLst>
          </p:cNvPr>
          <p:cNvSpPr>
            <a:spLocks noGrp="1"/>
          </p:cNvSpPr>
          <p:nvPr>
            <p:ph type="title"/>
          </p:nvPr>
        </p:nvSpPr>
        <p:spPr/>
        <p:txBody>
          <a:bodyPr/>
          <a:lstStyle/>
          <a:p>
            <a:r>
              <a:rPr lang="vi-VN" sz="3600">
                <a:latin typeface="iCiel Cadena" panose="02000503000000020004" pitchFamily="2" charset="77"/>
              </a:rPr>
              <a:t>MƯỜI NĂM CÕNG BẠN ĐẾN TRƯỜNG</a:t>
            </a:r>
            <a:br>
              <a:rPr lang="vi-VN" sz="3600">
                <a:latin typeface="iCiel Cadena" panose="02000503000000020004" pitchFamily="2" charset="77"/>
              </a:rPr>
            </a:br>
            <a:endParaRPr lang="x-none"/>
          </a:p>
        </p:txBody>
      </p:sp>
      <p:pic>
        <p:nvPicPr>
          <p:cNvPr id="6" name="Picture 5" descr="A picture containing person, ground, outdoor&#10;&#10;Description automatically generated">
            <a:extLst>
              <a:ext uri="{FF2B5EF4-FFF2-40B4-BE49-F238E27FC236}">
                <a16:creationId xmlns:a16="http://schemas.microsoft.com/office/drawing/2014/main" xmlns="" id="{04D04D25-6CFB-ACCB-5EB6-03ED6AA759D2}"/>
              </a:ext>
            </a:extLst>
          </p:cNvPr>
          <p:cNvPicPr>
            <a:picLocks noChangeAspect="1"/>
          </p:cNvPicPr>
          <p:nvPr/>
        </p:nvPicPr>
        <p:blipFill>
          <a:blip r:embed="rId2"/>
          <a:stretch>
            <a:fillRect/>
          </a:stretch>
        </p:blipFill>
        <p:spPr>
          <a:xfrm>
            <a:off x="5185776" y="1308919"/>
            <a:ext cx="2731328" cy="3151532"/>
          </a:xfrm>
          <a:prstGeom prst="rect">
            <a:avLst/>
          </a:prstGeom>
        </p:spPr>
      </p:pic>
      <p:sp>
        <p:nvSpPr>
          <p:cNvPr id="7" name="TextBox 6">
            <a:extLst>
              <a:ext uri="{FF2B5EF4-FFF2-40B4-BE49-F238E27FC236}">
                <a16:creationId xmlns:a16="http://schemas.microsoft.com/office/drawing/2014/main" xmlns="" id="{646CF76A-9F9E-4E16-05A0-096EA10ECEE2}"/>
              </a:ext>
            </a:extLst>
          </p:cNvPr>
          <p:cNvSpPr txBox="1"/>
          <p:nvPr/>
        </p:nvSpPr>
        <p:spPr>
          <a:xfrm>
            <a:off x="1023730" y="1308919"/>
            <a:ext cx="3896139" cy="3108543"/>
          </a:xfrm>
          <a:prstGeom prst="rect">
            <a:avLst/>
          </a:prstGeom>
          <a:noFill/>
        </p:spPr>
        <p:txBody>
          <a:bodyPr wrap="square" rtlCol="0">
            <a:spAutoFit/>
          </a:bodyPr>
          <a:lstStyle/>
          <a:p>
            <a:pPr algn="just"/>
            <a:r>
              <a:rPr lang="x-none" sz="2800">
                <a:latin typeface="Calibri" panose="020F0502020204030204" pitchFamily="34" charset="0"/>
                <a:cs typeface="Calibri" panose="020F0502020204030204" pitchFamily="34" charset="0"/>
              </a:rPr>
              <a:t>Nhờ có sự quan tâm, chia sẻ của anh Minh mà anh Hiếu đã có thêm sức mạnh, cơ hội để đạt được những nguyện vọng của bản thân trong học tập và cuộc sống.</a:t>
            </a:r>
          </a:p>
        </p:txBody>
      </p:sp>
      <p:sp>
        <p:nvSpPr>
          <p:cNvPr id="5" name="Rectangle 4"/>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366736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vector graphics, clipart&#10;&#10;Description automatically generated">
            <a:extLst>
              <a:ext uri="{FF2B5EF4-FFF2-40B4-BE49-F238E27FC236}">
                <a16:creationId xmlns:a16="http://schemas.microsoft.com/office/drawing/2014/main" xmlns="" id="{70B254F1-486C-2C73-6912-33A6D92CD791}"/>
              </a:ext>
            </a:extLst>
          </p:cNvPr>
          <p:cNvPicPr>
            <a:picLocks noChangeAspect="1"/>
          </p:cNvPicPr>
          <p:nvPr/>
        </p:nvPicPr>
        <p:blipFill rotWithShape="1">
          <a:blip r:embed="rId2"/>
          <a:srcRect t="5092" r="-3" b="12602"/>
          <a:stretch/>
        </p:blipFill>
        <p:spPr>
          <a:xfrm>
            <a:off x="15" y="7"/>
            <a:ext cx="5411536" cy="2226971"/>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5" name="Picture 4" descr="A picture containing outdoor, sky, hill, silhouette&#10;&#10;Description automatically generated">
            <a:extLst>
              <a:ext uri="{FF2B5EF4-FFF2-40B4-BE49-F238E27FC236}">
                <a16:creationId xmlns:a16="http://schemas.microsoft.com/office/drawing/2014/main" xmlns="" id="{8BB1464A-1F74-71E3-6A5C-DD9EDEA95ACE}"/>
              </a:ext>
            </a:extLst>
          </p:cNvPr>
          <p:cNvPicPr>
            <a:picLocks noChangeAspect="1"/>
          </p:cNvPicPr>
          <p:nvPr/>
        </p:nvPicPr>
        <p:blipFill rotWithShape="1">
          <a:blip r:embed="rId3"/>
          <a:srcRect t="14278" r="4" b="4"/>
          <a:stretch/>
        </p:blipFill>
        <p:spPr>
          <a:xfrm>
            <a:off x="4216675" y="8"/>
            <a:ext cx="4927327" cy="2813043"/>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1" name="Picture 10" descr="A close up of a wave&#10;&#10;Description automatically generated with low confidence">
            <a:extLst>
              <a:ext uri="{FF2B5EF4-FFF2-40B4-BE49-F238E27FC236}">
                <a16:creationId xmlns:a16="http://schemas.microsoft.com/office/drawing/2014/main" xmlns="" id="{399A8891-578B-7F49-BF73-C2AEFFD2110E}"/>
              </a:ext>
            </a:extLst>
          </p:cNvPr>
          <p:cNvPicPr>
            <a:picLocks noChangeAspect="1"/>
          </p:cNvPicPr>
          <p:nvPr/>
        </p:nvPicPr>
        <p:blipFill>
          <a:blip r:embed="rId4"/>
          <a:srcRect t="22190" b="22190"/>
          <a:stretch/>
        </p:blipFill>
        <p:spPr>
          <a:xfrm>
            <a:off x="3136509"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9" name="Picture 8" descr="A picture containing text, vector graphics&#10;&#10;Description automatically generated">
            <a:extLst>
              <a:ext uri="{FF2B5EF4-FFF2-40B4-BE49-F238E27FC236}">
                <a16:creationId xmlns:a16="http://schemas.microsoft.com/office/drawing/2014/main" xmlns="" id="{075B5CBD-F228-D2F7-EE65-541A3C66479D}"/>
              </a:ext>
            </a:extLst>
          </p:cNvPr>
          <p:cNvPicPr>
            <a:picLocks noChangeAspect="1"/>
          </p:cNvPicPr>
          <p:nvPr/>
        </p:nvPicPr>
        <p:blipFill rotWithShape="1">
          <a:blip r:embed="rId5"/>
          <a:srcRect t="3335" r="1" b="1"/>
          <a:stretch/>
        </p:blipFill>
        <p:spPr>
          <a:xfrm>
            <a:off x="1" y="2329848"/>
            <a:ext cx="4657165" cy="2813652"/>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2" name="TextBox 1">
            <a:extLst>
              <a:ext uri="{FF2B5EF4-FFF2-40B4-BE49-F238E27FC236}">
                <a16:creationId xmlns:a16="http://schemas.microsoft.com/office/drawing/2014/main" xmlns="" id="{845EF307-1A29-0D20-2852-7E1E9B2566EF}"/>
              </a:ext>
            </a:extLst>
          </p:cNvPr>
          <p:cNvSpPr txBox="1"/>
          <p:nvPr/>
        </p:nvSpPr>
        <p:spPr>
          <a:xfrm>
            <a:off x="4201461" y="3429545"/>
            <a:ext cx="4698725" cy="1200329"/>
          </a:xfrm>
          <a:prstGeom prst="rect">
            <a:avLst/>
          </a:prstGeom>
          <a:noFill/>
        </p:spPr>
        <p:txBody>
          <a:bodyPr wrap="square" rtlCol="0">
            <a:spAutoFit/>
          </a:bodyPr>
          <a:lstStyle/>
          <a:p>
            <a:pPr algn="just"/>
            <a:r>
              <a:rPr lang="x-none" sz="1800">
                <a:solidFill>
                  <a:schemeClr val="tx1"/>
                </a:solidFill>
              </a:rPr>
              <a:t>Quan tâm, cảm thông, chia sẻ giúp con người gần gũi, gắn bó. </a:t>
            </a:r>
            <a:r>
              <a:rPr lang="en-US" sz="1800">
                <a:solidFill>
                  <a:schemeClr val="tx1"/>
                </a:solidFill>
              </a:rPr>
              <a:t>C</a:t>
            </a:r>
            <a:r>
              <a:rPr lang="x-none" sz="1800">
                <a:solidFill>
                  <a:schemeClr val="tx1"/>
                </a:solidFill>
              </a:rPr>
              <a:t>ó thêm sức mạnh để vượt qua khó khăn,thử thách trong cuộc sống.</a:t>
            </a:r>
          </a:p>
        </p:txBody>
      </p:sp>
    </p:spTree>
    <p:extLst>
      <p:ext uri="{BB962C8B-B14F-4D97-AF65-F5344CB8AC3E}">
        <p14:creationId xmlns:p14="http://schemas.microsoft.com/office/powerpoint/2010/main" val="3285572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47"/>
          <p:cNvSpPr/>
          <p:nvPr/>
        </p:nvSpPr>
        <p:spPr>
          <a:xfrm>
            <a:off x="2346231" y="1031575"/>
            <a:ext cx="973800" cy="9738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5572031" y="1031575"/>
            <a:ext cx="973800" cy="9738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txBox="1">
            <a:spLocks noGrp="1"/>
          </p:cNvSpPr>
          <p:nvPr>
            <p:ph type="subTitle" idx="1"/>
          </p:nvPr>
        </p:nvSpPr>
        <p:spPr>
          <a:xfrm>
            <a:off x="1651197" y="2233404"/>
            <a:ext cx="2358794" cy="1836280"/>
          </a:xfrm>
          <a:prstGeom prst="rect">
            <a:avLst/>
          </a:prstGeom>
        </p:spPr>
        <p:txBody>
          <a:bodyPr spcFirstLastPara="1" wrap="square" lIns="91425" tIns="91425" rIns="91425" bIns="91425" anchor="ctr" anchorCtr="0">
            <a:noAutofit/>
          </a:bodyPr>
          <a:lstStyle/>
          <a:p>
            <a:pPr marL="136525" indent="0" algn="just"/>
            <a:r>
              <a:rPr lang="x-none" sz="2400">
                <a:solidFill>
                  <a:schemeClr val="tx2">
                    <a:lumMod val="10000"/>
                  </a:schemeClr>
                </a:solidFill>
                <a:latin typeface="Calibri" panose="020F0502020204030204" pitchFamily="34" charset="0"/>
                <a:cs typeface="Calibri" panose="020F0502020204030204" pitchFamily="34" charset="0"/>
              </a:rPr>
              <a:t>Khích lệ động viên bạn bè quan tâm, cảm thông, chia sẻ với người khác.</a:t>
            </a:r>
          </a:p>
        </p:txBody>
      </p:sp>
      <p:sp>
        <p:nvSpPr>
          <p:cNvPr id="1574" name="Google Shape;1574;p47"/>
          <p:cNvSpPr txBox="1">
            <a:spLocks noGrp="1"/>
          </p:cNvSpPr>
          <p:nvPr>
            <p:ph type="title"/>
          </p:nvPr>
        </p:nvSpPr>
        <p:spPr>
          <a:xfrm>
            <a:off x="566530" y="3698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iCiel Cadena" panose="02000503000000020004" pitchFamily="2" charset="77"/>
              </a:rPr>
              <a:t>HỌC SINH CẦN LÀM</a:t>
            </a:r>
            <a:endParaRPr>
              <a:latin typeface="iCiel Cadena" panose="02000503000000020004" pitchFamily="2" charset="77"/>
            </a:endParaRPr>
          </a:p>
        </p:txBody>
      </p:sp>
      <p:sp>
        <p:nvSpPr>
          <p:cNvPr id="1575" name="Google Shape;1575;p47"/>
          <p:cNvSpPr txBox="1">
            <a:spLocks noGrp="1"/>
          </p:cNvSpPr>
          <p:nvPr>
            <p:ph type="subTitle" idx="4"/>
          </p:nvPr>
        </p:nvSpPr>
        <p:spPr>
          <a:xfrm>
            <a:off x="4977709" y="2325196"/>
            <a:ext cx="2358794" cy="147441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x-none" sz="2400">
                <a:latin typeface="Calibri" panose="020F0502020204030204" pitchFamily="34" charset="0"/>
                <a:cs typeface="Calibri" panose="020F0502020204030204" pitchFamily="34" charset="0"/>
              </a:rPr>
              <a:t>Phê phán thói ích kỉ , thờ ơ trước mất mát của người khác</a:t>
            </a:r>
            <a:endParaRPr sz="2400">
              <a:latin typeface="Calibri" panose="020F0502020204030204" pitchFamily="34" charset="0"/>
              <a:cs typeface="Calibri" panose="020F0502020204030204" pitchFamily="34" charset="0"/>
            </a:endParaRPr>
          </a:p>
        </p:txBody>
      </p:sp>
      <p:sp>
        <p:nvSpPr>
          <p:cNvPr id="1578" name="Google Shape;1578;p47"/>
          <p:cNvSpPr/>
          <p:nvPr/>
        </p:nvSpPr>
        <p:spPr>
          <a:xfrm flipH="1">
            <a:off x="1229787" y="3301196"/>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9" name="Google Shape;1589;p47"/>
          <p:cNvGrpSpPr/>
          <p:nvPr/>
        </p:nvGrpSpPr>
        <p:grpSpPr>
          <a:xfrm>
            <a:off x="2592723" y="1351396"/>
            <a:ext cx="480815" cy="417361"/>
            <a:chOff x="-28462125" y="3199700"/>
            <a:chExt cx="298550" cy="259150"/>
          </a:xfrm>
        </p:grpSpPr>
        <p:sp>
          <p:nvSpPr>
            <p:cNvPr id="1590" name="Google Shape;1590;p47"/>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3" name="Google Shape;1593;p47"/>
          <p:cNvGrpSpPr/>
          <p:nvPr/>
        </p:nvGrpSpPr>
        <p:grpSpPr>
          <a:xfrm>
            <a:off x="5819789" y="1280889"/>
            <a:ext cx="478291" cy="475176"/>
            <a:chOff x="580725" y="3617925"/>
            <a:chExt cx="299325" cy="297375"/>
          </a:xfrm>
        </p:grpSpPr>
        <p:sp>
          <p:nvSpPr>
            <p:cNvPr id="1594" name="Google Shape;1594;p4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Rectangle 17"/>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35"/>
          <p:cNvSpPr txBox="1">
            <a:spLocks noGrp="1"/>
          </p:cNvSpPr>
          <p:nvPr>
            <p:ph type="ctrTitle"/>
          </p:nvPr>
        </p:nvSpPr>
        <p:spPr>
          <a:xfrm>
            <a:off x="429690" y="1658976"/>
            <a:ext cx="3984600" cy="230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chemeClr val="accent1"/>
                </a:solidFill>
                <a:latin typeface="iCiel Cadena" panose="02000503000000020004" pitchFamily="2" charset="77"/>
              </a:rPr>
              <a:t>LUYỆN TẬP</a:t>
            </a:r>
            <a:endParaRPr sz="4600">
              <a:latin typeface="iCiel Cadena" panose="02000503000000020004" pitchFamily="2" charset="77"/>
            </a:endParaRPr>
          </a:p>
        </p:txBody>
      </p:sp>
      <p:grpSp>
        <p:nvGrpSpPr>
          <p:cNvPr id="1138" name="Google Shape;1138;p35"/>
          <p:cNvGrpSpPr/>
          <p:nvPr/>
        </p:nvGrpSpPr>
        <p:grpSpPr>
          <a:xfrm>
            <a:off x="4783570" y="630000"/>
            <a:ext cx="3825628" cy="3743803"/>
            <a:chOff x="2859190" y="326184"/>
            <a:chExt cx="4091143" cy="4003639"/>
          </a:xfrm>
        </p:grpSpPr>
        <p:sp>
          <p:nvSpPr>
            <p:cNvPr id="1139" name="Google Shape;1139;p35"/>
            <p:cNvSpPr/>
            <p:nvPr/>
          </p:nvSpPr>
          <p:spPr>
            <a:xfrm>
              <a:off x="3998307" y="981357"/>
              <a:ext cx="320165" cy="1042356"/>
            </a:xfrm>
            <a:custGeom>
              <a:avLst/>
              <a:gdLst/>
              <a:ahLst/>
              <a:cxnLst/>
              <a:rect l="l" t="t" r="r" b="b"/>
              <a:pathLst>
                <a:path w="6997" h="22780" extrusionOk="0">
                  <a:moveTo>
                    <a:pt x="1668" y="1"/>
                  </a:moveTo>
                  <a:lnTo>
                    <a:pt x="1424" y="82"/>
                  </a:lnTo>
                  <a:lnTo>
                    <a:pt x="1221" y="204"/>
                  </a:lnTo>
                  <a:lnTo>
                    <a:pt x="1018" y="367"/>
                  </a:lnTo>
                  <a:lnTo>
                    <a:pt x="814" y="570"/>
                  </a:lnTo>
                  <a:lnTo>
                    <a:pt x="692" y="814"/>
                  </a:lnTo>
                  <a:lnTo>
                    <a:pt x="448" y="1302"/>
                  </a:lnTo>
                  <a:lnTo>
                    <a:pt x="285" y="1831"/>
                  </a:lnTo>
                  <a:lnTo>
                    <a:pt x="123" y="2441"/>
                  </a:lnTo>
                  <a:lnTo>
                    <a:pt x="41" y="3092"/>
                  </a:lnTo>
                  <a:lnTo>
                    <a:pt x="1" y="3377"/>
                  </a:lnTo>
                  <a:lnTo>
                    <a:pt x="41" y="3702"/>
                  </a:lnTo>
                  <a:lnTo>
                    <a:pt x="41" y="4028"/>
                  </a:lnTo>
                  <a:lnTo>
                    <a:pt x="123" y="4353"/>
                  </a:lnTo>
                  <a:lnTo>
                    <a:pt x="204" y="4719"/>
                  </a:lnTo>
                  <a:lnTo>
                    <a:pt x="326" y="5085"/>
                  </a:lnTo>
                  <a:lnTo>
                    <a:pt x="611" y="5817"/>
                  </a:lnTo>
                  <a:lnTo>
                    <a:pt x="895" y="6550"/>
                  </a:lnTo>
                  <a:lnTo>
                    <a:pt x="1140" y="7322"/>
                  </a:lnTo>
                  <a:lnTo>
                    <a:pt x="1221" y="7689"/>
                  </a:lnTo>
                  <a:lnTo>
                    <a:pt x="1302" y="8055"/>
                  </a:lnTo>
                  <a:lnTo>
                    <a:pt x="1343" y="8461"/>
                  </a:lnTo>
                  <a:lnTo>
                    <a:pt x="1343" y="8868"/>
                  </a:lnTo>
                  <a:lnTo>
                    <a:pt x="1343" y="9234"/>
                  </a:lnTo>
                  <a:lnTo>
                    <a:pt x="1262" y="9641"/>
                  </a:lnTo>
                  <a:lnTo>
                    <a:pt x="1099" y="10414"/>
                  </a:lnTo>
                  <a:lnTo>
                    <a:pt x="651" y="11919"/>
                  </a:lnTo>
                  <a:lnTo>
                    <a:pt x="489" y="12610"/>
                  </a:lnTo>
                  <a:lnTo>
                    <a:pt x="367" y="13343"/>
                  </a:lnTo>
                  <a:lnTo>
                    <a:pt x="326" y="13668"/>
                  </a:lnTo>
                  <a:lnTo>
                    <a:pt x="367" y="14034"/>
                  </a:lnTo>
                  <a:lnTo>
                    <a:pt x="407" y="14400"/>
                  </a:lnTo>
                  <a:lnTo>
                    <a:pt x="448" y="14766"/>
                  </a:lnTo>
                  <a:lnTo>
                    <a:pt x="570" y="15092"/>
                  </a:lnTo>
                  <a:lnTo>
                    <a:pt x="733" y="15417"/>
                  </a:lnTo>
                  <a:lnTo>
                    <a:pt x="1099" y="16027"/>
                  </a:lnTo>
                  <a:lnTo>
                    <a:pt x="1465" y="16637"/>
                  </a:lnTo>
                  <a:lnTo>
                    <a:pt x="1628" y="16922"/>
                  </a:lnTo>
                  <a:lnTo>
                    <a:pt x="1750" y="17288"/>
                  </a:lnTo>
                  <a:lnTo>
                    <a:pt x="1790" y="17654"/>
                  </a:lnTo>
                  <a:lnTo>
                    <a:pt x="1831" y="18020"/>
                  </a:lnTo>
                  <a:lnTo>
                    <a:pt x="1790" y="18386"/>
                  </a:lnTo>
                  <a:lnTo>
                    <a:pt x="1750" y="18793"/>
                  </a:lnTo>
                  <a:lnTo>
                    <a:pt x="1628" y="19525"/>
                  </a:lnTo>
                  <a:lnTo>
                    <a:pt x="1546" y="20257"/>
                  </a:lnTo>
                  <a:lnTo>
                    <a:pt x="1506" y="20583"/>
                  </a:lnTo>
                  <a:lnTo>
                    <a:pt x="1546" y="20908"/>
                  </a:lnTo>
                  <a:lnTo>
                    <a:pt x="1587" y="21193"/>
                  </a:lnTo>
                  <a:lnTo>
                    <a:pt x="1668" y="21518"/>
                  </a:lnTo>
                  <a:lnTo>
                    <a:pt x="1750" y="21803"/>
                  </a:lnTo>
                  <a:lnTo>
                    <a:pt x="1912" y="22047"/>
                  </a:lnTo>
                  <a:lnTo>
                    <a:pt x="2116" y="22291"/>
                  </a:lnTo>
                  <a:lnTo>
                    <a:pt x="2360" y="22495"/>
                  </a:lnTo>
                  <a:lnTo>
                    <a:pt x="2563" y="22617"/>
                  </a:lnTo>
                  <a:lnTo>
                    <a:pt x="2807" y="22698"/>
                  </a:lnTo>
                  <a:lnTo>
                    <a:pt x="3051" y="22739"/>
                  </a:lnTo>
                  <a:lnTo>
                    <a:pt x="3295" y="22779"/>
                  </a:lnTo>
                  <a:lnTo>
                    <a:pt x="3580" y="22739"/>
                  </a:lnTo>
                  <a:lnTo>
                    <a:pt x="3784" y="22698"/>
                  </a:lnTo>
                  <a:lnTo>
                    <a:pt x="4028" y="22576"/>
                  </a:lnTo>
                  <a:lnTo>
                    <a:pt x="4190" y="22373"/>
                  </a:lnTo>
                  <a:lnTo>
                    <a:pt x="4394" y="22129"/>
                  </a:lnTo>
                  <a:lnTo>
                    <a:pt x="4516" y="21844"/>
                  </a:lnTo>
                  <a:lnTo>
                    <a:pt x="4556" y="21518"/>
                  </a:lnTo>
                  <a:lnTo>
                    <a:pt x="4597" y="21193"/>
                  </a:lnTo>
                  <a:lnTo>
                    <a:pt x="4597" y="20502"/>
                  </a:lnTo>
                  <a:lnTo>
                    <a:pt x="4597" y="19891"/>
                  </a:lnTo>
                  <a:lnTo>
                    <a:pt x="4638" y="19485"/>
                  </a:lnTo>
                  <a:lnTo>
                    <a:pt x="4719" y="19119"/>
                  </a:lnTo>
                  <a:lnTo>
                    <a:pt x="4963" y="18386"/>
                  </a:lnTo>
                  <a:lnTo>
                    <a:pt x="5289" y="17695"/>
                  </a:lnTo>
                  <a:lnTo>
                    <a:pt x="5655" y="17003"/>
                  </a:lnTo>
                  <a:lnTo>
                    <a:pt x="6061" y="16393"/>
                  </a:lnTo>
                  <a:lnTo>
                    <a:pt x="6468" y="15783"/>
                  </a:lnTo>
                  <a:lnTo>
                    <a:pt x="6631" y="15458"/>
                  </a:lnTo>
                  <a:lnTo>
                    <a:pt x="6753" y="15092"/>
                  </a:lnTo>
                  <a:lnTo>
                    <a:pt x="6875" y="14766"/>
                  </a:lnTo>
                  <a:lnTo>
                    <a:pt x="6956" y="14400"/>
                  </a:lnTo>
                  <a:lnTo>
                    <a:pt x="6997" y="14075"/>
                  </a:lnTo>
                  <a:lnTo>
                    <a:pt x="6956" y="13831"/>
                  </a:lnTo>
                  <a:lnTo>
                    <a:pt x="6916" y="13546"/>
                  </a:lnTo>
                  <a:lnTo>
                    <a:pt x="6875" y="13261"/>
                  </a:lnTo>
                  <a:lnTo>
                    <a:pt x="6753" y="13017"/>
                  </a:lnTo>
                  <a:lnTo>
                    <a:pt x="6631" y="12773"/>
                  </a:lnTo>
                  <a:lnTo>
                    <a:pt x="6468" y="12529"/>
                  </a:lnTo>
                  <a:lnTo>
                    <a:pt x="6305" y="12326"/>
                  </a:lnTo>
                  <a:lnTo>
                    <a:pt x="5939" y="11919"/>
                  </a:lnTo>
                  <a:lnTo>
                    <a:pt x="5573" y="11553"/>
                  </a:lnTo>
                  <a:lnTo>
                    <a:pt x="5207" y="11227"/>
                  </a:lnTo>
                  <a:lnTo>
                    <a:pt x="4841" y="10821"/>
                  </a:lnTo>
                  <a:lnTo>
                    <a:pt x="4678" y="10617"/>
                  </a:lnTo>
                  <a:lnTo>
                    <a:pt x="4516" y="10373"/>
                  </a:lnTo>
                  <a:lnTo>
                    <a:pt x="4394" y="10129"/>
                  </a:lnTo>
                  <a:lnTo>
                    <a:pt x="4312" y="9885"/>
                  </a:lnTo>
                  <a:lnTo>
                    <a:pt x="4272" y="9641"/>
                  </a:lnTo>
                  <a:lnTo>
                    <a:pt x="4272" y="9397"/>
                  </a:lnTo>
                  <a:lnTo>
                    <a:pt x="4312" y="9112"/>
                  </a:lnTo>
                  <a:lnTo>
                    <a:pt x="4353" y="8828"/>
                  </a:lnTo>
                  <a:lnTo>
                    <a:pt x="4556" y="8258"/>
                  </a:lnTo>
                  <a:lnTo>
                    <a:pt x="4760" y="7689"/>
                  </a:lnTo>
                  <a:lnTo>
                    <a:pt x="4841" y="7404"/>
                  </a:lnTo>
                  <a:lnTo>
                    <a:pt x="4922" y="7119"/>
                  </a:lnTo>
                  <a:lnTo>
                    <a:pt x="4922" y="6834"/>
                  </a:lnTo>
                  <a:lnTo>
                    <a:pt x="4922" y="6509"/>
                  </a:lnTo>
                  <a:lnTo>
                    <a:pt x="4841" y="6265"/>
                  </a:lnTo>
                  <a:lnTo>
                    <a:pt x="4719" y="6021"/>
                  </a:lnTo>
                  <a:lnTo>
                    <a:pt x="4597" y="5817"/>
                  </a:lnTo>
                  <a:lnTo>
                    <a:pt x="4434" y="5614"/>
                  </a:lnTo>
                  <a:lnTo>
                    <a:pt x="4028" y="5289"/>
                  </a:lnTo>
                  <a:lnTo>
                    <a:pt x="3621" y="4963"/>
                  </a:lnTo>
                  <a:lnTo>
                    <a:pt x="3173" y="4679"/>
                  </a:lnTo>
                  <a:lnTo>
                    <a:pt x="2970" y="4475"/>
                  </a:lnTo>
                  <a:lnTo>
                    <a:pt x="2807" y="4312"/>
                  </a:lnTo>
                  <a:lnTo>
                    <a:pt x="2726" y="4150"/>
                  </a:lnTo>
                  <a:lnTo>
                    <a:pt x="2645" y="3987"/>
                  </a:lnTo>
                  <a:lnTo>
                    <a:pt x="2563" y="3662"/>
                  </a:lnTo>
                  <a:lnTo>
                    <a:pt x="2523" y="3296"/>
                  </a:lnTo>
                  <a:lnTo>
                    <a:pt x="2563" y="2970"/>
                  </a:lnTo>
                  <a:lnTo>
                    <a:pt x="2685" y="2401"/>
                  </a:lnTo>
                  <a:lnTo>
                    <a:pt x="2767" y="1872"/>
                  </a:lnTo>
                  <a:lnTo>
                    <a:pt x="2807" y="1587"/>
                  </a:lnTo>
                  <a:lnTo>
                    <a:pt x="2807" y="1302"/>
                  </a:lnTo>
                  <a:lnTo>
                    <a:pt x="2767" y="1018"/>
                  </a:lnTo>
                  <a:lnTo>
                    <a:pt x="2685" y="733"/>
                  </a:lnTo>
                  <a:lnTo>
                    <a:pt x="2604" y="570"/>
                  </a:lnTo>
                  <a:lnTo>
                    <a:pt x="2482" y="367"/>
                  </a:lnTo>
                  <a:lnTo>
                    <a:pt x="2360" y="204"/>
                  </a:lnTo>
                  <a:lnTo>
                    <a:pt x="2197" y="123"/>
                  </a:lnTo>
                  <a:lnTo>
                    <a:pt x="2034" y="41"/>
                  </a:lnTo>
                  <a:lnTo>
                    <a:pt x="1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3627936" y="689142"/>
              <a:ext cx="240135" cy="141528"/>
            </a:xfrm>
            <a:custGeom>
              <a:avLst/>
              <a:gdLst/>
              <a:ahLst/>
              <a:cxnLst/>
              <a:rect l="l" t="t" r="r" b="b"/>
              <a:pathLst>
                <a:path w="5248" h="3093" extrusionOk="0">
                  <a:moveTo>
                    <a:pt x="1668" y="1"/>
                  </a:moveTo>
                  <a:lnTo>
                    <a:pt x="1342" y="41"/>
                  </a:lnTo>
                  <a:lnTo>
                    <a:pt x="1098" y="82"/>
                  </a:lnTo>
                  <a:lnTo>
                    <a:pt x="854" y="163"/>
                  </a:lnTo>
                  <a:lnTo>
                    <a:pt x="610" y="285"/>
                  </a:lnTo>
                  <a:lnTo>
                    <a:pt x="366" y="448"/>
                  </a:lnTo>
                  <a:lnTo>
                    <a:pt x="203" y="651"/>
                  </a:lnTo>
                  <a:lnTo>
                    <a:pt x="81" y="896"/>
                  </a:lnTo>
                  <a:lnTo>
                    <a:pt x="0" y="1140"/>
                  </a:lnTo>
                  <a:lnTo>
                    <a:pt x="0" y="1424"/>
                  </a:lnTo>
                  <a:lnTo>
                    <a:pt x="81" y="1709"/>
                  </a:lnTo>
                  <a:lnTo>
                    <a:pt x="203" y="1953"/>
                  </a:lnTo>
                  <a:lnTo>
                    <a:pt x="366" y="2197"/>
                  </a:lnTo>
                  <a:lnTo>
                    <a:pt x="610" y="2360"/>
                  </a:lnTo>
                  <a:lnTo>
                    <a:pt x="854" y="2482"/>
                  </a:lnTo>
                  <a:lnTo>
                    <a:pt x="1139" y="2604"/>
                  </a:lnTo>
                  <a:lnTo>
                    <a:pt x="1383" y="2685"/>
                  </a:lnTo>
                  <a:lnTo>
                    <a:pt x="1668" y="2726"/>
                  </a:lnTo>
                  <a:lnTo>
                    <a:pt x="2441" y="2807"/>
                  </a:lnTo>
                  <a:lnTo>
                    <a:pt x="3213" y="2889"/>
                  </a:lnTo>
                  <a:lnTo>
                    <a:pt x="4800" y="2889"/>
                  </a:lnTo>
                  <a:lnTo>
                    <a:pt x="4881" y="3011"/>
                  </a:lnTo>
                  <a:lnTo>
                    <a:pt x="4922" y="3092"/>
                  </a:lnTo>
                  <a:lnTo>
                    <a:pt x="5125" y="3092"/>
                  </a:lnTo>
                  <a:lnTo>
                    <a:pt x="5207" y="3051"/>
                  </a:lnTo>
                  <a:lnTo>
                    <a:pt x="5247" y="2970"/>
                  </a:lnTo>
                  <a:lnTo>
                    <a:pt x="5247" y="2889"/>
                  </a:lnTo>
                  <a:lnTo>
                    <a:pt x="5207" y="2807"/>
                  </a:lnTo>
                  <a:lnTo>
                    <a:pt x="5166" y="2726"/>
                  </a:lnTo>
                  <a:lnTo>
                    <a:pt x="5207" y="2645"/>
                  </a:lnTo>
                  <a:lnTo>
                    <a:pt x="5166" y="2563"/>
                  </a:lnTo>
                  <a:lnTo>
                    <a:pt x="5125" y="2482"/>
                  </a:lnTo>
                  <a:lnTo>
                    <a:pt x="5003" y="2482"/>
                  </a:lnTo>
                  <a:lnTo>
                    <a:pt x="4678" y="1994"/>
                  </a:lnTo>
                  <a:lnTo>
                    <a:pt x="4352" y="1506"/>
                  </a:lnTo>
                  <a:lnTo>
                    <a:pt x="3946" y="1058"/>
                  </a:lnTo>
                  <a:lnTo>
                    <a:pt x="3498" y="692"/>
                  </a:lnTo>
                  <a:lnTo>
                    <a:pt x="3051" y="367"/>
                  </a:lnTo>
                  <a:lnTo>
                    <a:pt x="2766" y="245"/>
                  </a:lnTo>
                  <a:lnTo>
                    <a:pt x="2522" y="123"/>
                  </a:lnTo>
                  <a:lnTo>
                    <a:pt x="2237" y="41"/>
                  </a:lnTo>
                  <a:lnTo>
                    <a:pt x="1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3853115" y="596069"/>
              <a:ext cx="169440" cy="167564"/>
            </a:xfrm>
            <a:custGeom>
              <a:avLst/>
              <a:gdLst/>
              <a:ahLst/>
              <a:cxnLst/>
              <a:rect l="l" t="t" r="r" b="b"/>
              <a:pathLst>
                <a:path w="3703" h="3662" extrusionOk="0">
                  <a:moveTo>
                    <a:pt x="2645" y="1"/>
                  </a:moveTo>
                  <a:lnTo>
                    <a:pt x="2401" y="42"/>
                  </a:lnTo>
                  <a:lnTo>
                    <a:pt x="2157" y="164"/>
                  </a:lnTo>
                  <a:lnTo>
                    <a:pt x="1953" y="326"/>
                  </a:lnTo>
                  <a:lnTo>
                    <a:pt x="1750" y="489"/>
                  </a:lnTo>
                  <a:lnTo>
                    <a:pt x="1547" y="692"/>
                  </a:lnTo>
                  <a:lnTo>
                    <a:pt x="1221" y="1058"/>
                  </a:lnTo>
                  <a:lnTo>
                    <a:pt x="855" y="1587"/>
                  </a:lnTo>
                  <a:lnTo>
                    <a:pt x="570" y="2116"/>
                  </a:lnTo>
                  <a:lnTo>
                    <a:pt x="286" y="2645"/>
                  </a:lnTo>
                  <a:lnTo>
                    <a:pt x="82" y="3255"/>
                  </a:lnTo>
                  <a:lnTo>
                    <a:pt x="82" y="3296"/>
                  </a:lnTo>
                  <a:lnTo>
                    <a:pt x="42" y="3336"/>
                  </a:lnTo>
                  <a:lnTo>
                    <a:pt x="1" y="3418"/>
                  </a:lnTo>
                  <a:lnTo>
                    <a:pt x="42" y="3540"/>
                  </a:lnTo>
                  <a:lnTo>
                    <a:pt x="123" y="3621"/>
                  </a:lnTo>
                  <a:lnTo>
                    <a:pt x="164" y="3662"/>
                  </a:lnTo>
                  <a:lnTo>
                    <a:pt x="245" y="3662"/>
                  </a:lnTo>
                  <a:lnTo>
                    <a:pt x="814" y="3499"/>
                  </a:lnTo>
                  <a:lnTo>
                    <a:pt x="1343" y="3336"/>
                  </a:lnTo>
                  <a:lnTo>
                    <a:pt x="1831" y="3092"/>
                  </a:lnTo>
                  <a:lnTo>
                    <a:pt x="2319" y="2807"/>
                  </a:lnTo>
                  <a:lnTo>
                    <a:pt x="2767" y="2523"/>
                  </a:lnTo>
                  <a:lnTo>
                    <a:pt x="3174" y="2197"/>
                  </a:lnTo>
                  <a:lnTo>
                    <a:pt x="3336" y="2035"/>
                  </a:lnTo>
                  <a:lnTo>
                    <a:pt x="3499" y="1831"/>
                  </a:lnTo>
                  <a:lnTo>
                    <a:pt x="3621" y="1587"/>
                  </a:lnTo>
                  <a:lnTo>
                    <a:pt x="3702" y="1343"/>
                  </a:lnTo>
                  <a:lnTo>
                    <a:pt x="3702" y="1140"/>
                  </a:lnTo>
                  <a:lnTo>
                    <a:pt x="3702" y="896"/>
                  </a:lnTo>
                  <a:lnTo>
                    <a:pt x="3662" y="692"/>
                  </a:lnTo>
                  <a:lnTo>
                    <a:pt x="3580" y="489"/>
                  </a:lnTo>
                  <a:lnTo>
                    <a:pt x="3458" y="326"/>
                  </a:lnTo>
                  <a:lnTo>
                    <a:pt x="3296" y="164"/>
                  </a:lnTo>
                  <a:lnTo>
                    <a:pt x="3133" y="82"/>
                  </a:lnTo>
                  <a:lnTo>
                    <a:pt x="2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3702386" y="916243"/>
              <a:ext cx="154523" cy="141482"/>
            </a:xfrm>
            <a:custGeom>
              <a:avLst/>
              <a:gdLst/>
              <a:ahLst/>
              <a:cxnLst/>
              <a:rect l="l" t="t" r="r" b="b"/>
              <a:pathLst>
                <a:path w="3377" h="3092" extrusionOk="0">
                  <a:moveTo>
                    <a:pt x="1017" y="0"/>
                  </a:moveTo>
                  <a:lnTo>
                    <a:pt x="854" y="41"/>
                  </a:lnTo>
                  <a:lnTo>
                    <a:pt x="651" y="122"/>
                  </a:lnTo>
                  <a:lnTo>
                    <a:pt x="488" y="244"/>
                  </a:lnTo>
                  <a:lnTo>
                    <a:pt x="326" y="366"/>
                  </a:lnTo>
                  <a:lnTo>
                    <a:pt x="203" y="529"/>
                  </a:lnTo>
                  <a:lnTo>
                    <a:pt x="122" y="692"/>
                  </a:lnTo>
                  <a:lnTo>
                    <a:pt x="41" y="854"/>
                  </a:lnTo>
                  <a:lnTo>
                    <a:pt x="0" y="1058"/>
                  </a:lnTo>
                  <a:lnTo>
                    <a:pt x="0" y="1261"/>
                  </a:lnTo>
                  <a:lnTo>
                    <a:pt x="41" y="1464"/>
                  </a:lnTo>
                  <a:lnTo>
                    <a:pt x="122" y="1627"/>
                  </a:lnTo>
                  <a:lnTo>
                    <a:pt x="244" y="1790"/>
                  </a:lnTo>
                  <a:lnTo>
                    <a:pt x="366" y="1953"/>
                  </a:lnTo>
                  <a:lnTo>
                    <a:pt x="529" y="2075"/>
                  </a:lnTo>
                  <a:lnTo>
                    <a:pt x="895" y="2278"/>
                  </a:lnTo>
                  <a:lnTo>
                    <a:pt x="1424" y="2522"/>
                  </a:lnTo>
                  <a:lnTo>
                    <a:pt x="1993" y="2725"/>
                  </a:lnTo>
                  <a:lnTo>
                    <a:pt x="2563" y="2929"/>
                  </a:lnTo>
                  <a:lnTo>
                    <a:pt x="3132" y="3092"/>
                  </a:lnTo>
                  <a:lnTo>
                    <a:pt x="3214" y="3092"/>
                  </a:lnTo>
                  <a:lnTo>
                    <a:pt x="3295" y="3051"/>
                  </a:lnTo>
                  <a:lnTo>
                    <a:pt x="3336" y="3010"/>
                  </a:lnTo>
                  <a:lnTo>
                    <a:pt x="3376" y="2929"/>
                  </a:lnTo>
                  <a:lnTo>
                    <a:pt x="3376" y="2888"/>
                  </a:lnTo>
                  <a:lnTo>
                    <a:pt x="3376" y="2807"/>
                  </a:lnTo>
                  <a:lnTo>
                    <a:pt x="3336" y="2725"/>
                  </a:lnTo>
                  <a:lnTo>
                    <a:pt x="3254" y="2725"/>
                  </a:lnTo>
                  <a:lnTo>
                    <a:pt x="3173" y="2685"/>
                  </a:lnTo>
                  <a:lnTo>
                    <a:pt x="3254" y="2644"/>
                  </a:lnTo>
                  <a:lnTo>
                    <a:pt x="3295" y="2603"/>
                  </a:lnTo>
                  <a:lnTo>
                    <a:pt x="3336" y="2522"/>
                  </a:lnTo>
                  <a:lnTo>
                    <a:pt x="3336" y="2441"/>
                  </a:lnTo>
                  <a:lnTo>
                    <a:pt x="3173" y="1993"/>
                  </a:lnTo>
                  <a:lnTo>
                    <a:pt x="3051" y="1505"/>
                  </a:lnTo>
                  <a:lnTo>
                    <a:pt x="2807" y="1058"/>
                  </a:lnTo>
                  <a:lnTo>
                    <a:pt x="2563" y="692"/>
                  </a:lnTo>
                  <a:lnTo>
                    <a:pt x="2237" y="366"/>
                  </a:lnTo>
                  <a:lnTo>
                    <a:pt x="2075" y="244"/>
                  </a:lnTo>
                  <a:lnTo>
                    <a:pt x="1871" y="163"/>
                  </a:lnTo>
                  <a:lnTo>
                    <a:pt x="1668" y="81"/>
                  </a:lnTo>
                  <a:lnTo>
                    <a:pt x="1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3873615" y="923655"/>
              <a:ext cx="139652" cy="221558"/>
            </a:xfrm>
            <a:custGeom>
              <a:avLst/>
              <a:gdLst/>
              <a:ahLst/>
              <a:cxnLst/>
              <a:rect l="l" t="t" r="r" b="b"/>
              <a:pathLst>
                <a:path w="3052" h="4842" extrusionOk="0">
                  <a:moveTo>
                    <a:pt x="2115" y="1"/>
                  </a:moveTo>
                  <a:lnTo>
                    <a:pt x="1871" y="42"/>
                  </a:lnTo>
                  <a:lnTo>
                    <a:pt x="1627" y="164"/>
                  </a:lnTo>
                  <a:lnTo>
                    <a:pt x="1424" y="326"/>
                  </a:lnTo>
                  <a:lnTo>
                    <a:pt x="1221" y="530"/>
                  </a:lnTo>
                  <a:lnTo>
                    <a:pt x="855" y="977"/>
                  </a:lnTo>
                  <a:lnTo>
                    <a:pt x="570" y="1465"/>
                  </a:lnTo>
                  <a:lnTo>
                    <a:pt x="326" y="1994"/>
                  </a:lnTo>
                  <a:lnTo>
                    <a:pt x="122" y="2604"/>
                  </a:lnTo>
                  <a:lnTo>
                    <a:pt x="41" y="3255"/>
                  </a:lnTo>
                  <a:lnTo>
                    <a:pt x="0" y="3906"/>
                  </a:lnTo>
                  <a:lnTo>
                    <a:pt x="82" y="4557"/>
                  </a:lnTo>
                  <a:lnTo>
                    <a:pt x="82" y="4638"/>
                  </a:lnTo>
                  <a:lnTo>
                    <a:pt x="122" y="4719"/>
                  </a:lnTo>
                  <a:lnTo>
                    <a:pt x="163" y="4801"/>
                  </a:lnTo>
                  <a:lnTo>
                    <a:pt x="285" y="4841"/>
                  </a:lnTo>
                  <a:lnTo>
                    <a:pt x="366" y="4801"/>
                  </a:lnTo>
                  <a:lnTo>
                    <a:pt x="895" y="4435"/>
                  </a:lnTo>
                  <a:lnTo>
                    <a:pt x="1343" y="4028"/>
                  </a:lnTo>
                  <a:lnTo>
                    <a:pt x="1790" y="3621"/>
                  </a:lnTo>
                  <a:lnTo>
                    <a:pt x="2197" y="3133"/>
                  </a:lnTo>
                  <a:lnTo>
                    <a:pt x="2522" y="2645"/>
                  </a:lnTo>
                  <a:lnTo>
                    <a:pt x="2807" y="2116"/>
                  </a:lnTo>
                  <a:lnTo>
                    <a:pt x="2888" y="1831"/>
                  </a:lnTo>
                  <a:lnTo>
                    <a:pt x="2970" y="1547"/>
                  </a:lnTo>
                  <a:lnTo>
                    <a:pt x="3010" y="1221"/>
                  </a:lnTo>
                  <a:lnTo>
                    <a:pt x="3051" y="936"/>
                  </a:lnTo>
                  <a:lnTo>
                    <a:pt x="3010" y="692"/>
                  </a:lnTo>
                  <a:lnTo>
                    <a:pt x="2929" y="448"/>
                  </a:lnTo>
                  <a:lnTo>
                    <a:pt x="2807" y="245"/>
                  </a:lnTo>
                  <a:lnTo>
                    <a:pt x="2604" y="123"/>
                  </a:lnTo>
                  <a:lnTo>
                    <a:pt x="23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3761918" y="1163797"/>
              <a:ext cx="175022" cy="145189"/>
            </a:xfrm>
            <a:custGeom>
              <a:avLst/>
              <a:gdLst/>
              <a:ahLst/>
              <a:cxnLst/>
              <a:rect l="l" t="t" r="r" b="b"/>
              <a:pathLst>
                <a:path w="3825" h="3173" extrusionOk="0">
                  <a:moveTo>
                    <a:pt x="692" y="0"/>
                  </a:moveTo>
                  <a:lnTo>
                    <a:pt x="489" y="81"/>
                  </a:lnTo>
                  <a:lnTo>
                    <a:pt x="285" y="203"/>
                  </a:lnTo>
                  <a:lnTo>
                    <a:pt x="163" y="366"/>
                  </a:lnTo>
                  <a:lnTo>
                    <a:pt x="41" y="610"/>
                  </a:lnTo>
                  <a:lnTo>
                    <a:pt x="1" y="814"/>
                  </a:lnTo>
                  <a:lnTo>
                    <a:pt x="41" y="1058"/>
                  </a:lnTo>
                  <a:lnTo>
                    <a:pt x="123" y="1261"/>
                  </a:lnTo>
                  <a:lnTo>
                    <a:pt x="245" y="1505"/>
                  </a:lnTo>
                  <a:lnTo>
                    <a:pt x="367" y="1708"/>
                  </a:lnTo>
                  <a:lnTo>
                    <a:pt x="692" y="2075"/>
                  </a:lnTo>
                  <a:lnTo>
                    <a:pt x="1099" y="2359"/>
                  </a:lnTo>
                  <a:lnTo>
                    <a:pt x="1506" y="2644"/>
                  </a:lnTo>
                  <a:lnTo>
                    <a:pt x="1994" y="2888"/>
                  </a:lnTo>
                  <a:lnTo>
                    <a:pt x="2523" y="3051"/>
                  </a:lnTo>
                  <a:lnTo>
                    <a:pt x="3051" y="3132"/>
                  </a:lnTo>
                  <a:lnTo>
                    <a:pt x="3621" y="3173"/>
                  </a:lnTo>
                  <a:lnTo>
                    <a:pt x="3702" y="3173"/>
                  </a:lnTo>
                  <a:lnTo>
                    <a:pt x="3743" y="3132"/>
                  </a:lnTo>
                  <a:lnTo>
                    <a:pt x="3824" y="3010"/>
                  </a:lnTo>
                  <a:lnTo>
                    <a:pt x="3824" y="2888"/>
                  </a:lnTo>
                  <a:lnTo>
                    <a:pt x="3743" y="2807"/>
                  </a:lnTo>
                  <a:lnTo>
                    <a:pt x="3784" y="2725"/>
                  </a:lnTo>
                  <a:lnTo>
                    <a:pt x="3784" y="2603"/>
                  </a:lnTo>
                  <a:lnTo>
                    <a:pt x="3540" y="2115"/>
                  </a:lnTo>
                  <a:lnTo>
                    <a:pt x="3255" y="1708"/>
                  </a:lnTo>
                  <a:lnTo>
                    <a:pt x="2970" y="1302"/>
                  </a:lnTo>
                  <a:lnTo>
                    <a:pt x="2604" y="895"/>
                  </a:lnTo>
                  <a:lnTo>
                    <a:pt x="2279" y="570"/>
                  </a:lnTo>
                  <a:lnTo>
                    <a:pt x="1831" y="285"/>
                  </a:lnTo>
                  <a:lnTo>
                    <a:pt x="1628" y="122"/>
                  </a:lnTo>
                  <a:lnTo>
                    <a:pt x="1384" y="41"/>
                  </a:lnTo>
                  <a:lnTo>
                    <a:pt x="1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3938729" y="1305238"/>
              <a:ext cx="186187" cy="141482"/>
            </a:xfrm>
            <a:custGeom>
              <a:avLst/>
              <a:gdLst/>
              <a:ahLst/>
              <a:cxnLst/>
              <a:rect l="l" t="t" r="r" b="b"/>
              <a:pathLst>
                <a:path w="4069" h="3092" extrusionOk="0">
                  <a:moveTo>
                    <a:pt x="2767" y="0"/>
                  </a:moveTo>
                  <a:lnTo>
                    <a:pt x="2523" y="82"/>
                  </a:lnTo>
                  <a:lnTo>
                    <a:pt x="2279" y="204"/>
                  </a:lnTo>
                  <a:lnTo>
                    <a:pt x="1831" y="489"/>
                  </a:lnTo>
                  <a:lnTo>
                    <a:pt x="1425" y="814"/>
                  </a:lnTo>
                  <a:lnTo>
                    <a:pt x="1059" y="1221"/>
                  </a:lnTo>
                  <a:lnTo>
                    <a:pt x="733" y="1668"/>
                  </a:lnTo>
                  <a:lnTo>
                    <a:pt x="489" y="2116"/>
                  </a:lnTo>
                  <a:lnTo>
                    <a:pt x="286" y="2604"/>
                  </a:lnTo>
                  <a:lnTo>
                    <a:pt x="164" y="2604"/>
                  </a:lnTo>
                  <a:lnTo>
                    <a:pt x="123" y="2644"/>
                  </a:lnTo>
                  <a:lnTo>
                    <a:pt x="42" y="2685"/>
                  </a:lnTo>
                  <a:lnTo>
                    <a:pt x="1" y="2766"/>
                  </a:lnTo>
                  <a:lnTo>
                    <a:pt x="1" y="2848"/>
                  </a:lnTo>
                  <a:lnTo>
                    <a:pt x="42" y="2929"/>
                  </a:lnTo>
                  <a:lnTo>
                    <a:pt x="82" y="2970"/>
                  </a:lnTo>
                  <a:lnTo>
                    <a:pt x="164" y="3010"/>
                  </a:lnTo>
                  <a:lnTo>
                    <a:pt x="733" y="3051"/>
                  </a:lnTo>
                  <a:lnTo>
                    <a:pt x="1343" y="3092"/>
                  </a:lnTo>
                  <a:lnTo>
                    <a:pt x="1953" y="3010"/>
                  </a:lnTo>
                  <a:lnTo>
                    <a:pt x="2238" y="2929"/>
                  </a:lnTo>
                  <a:lnTo>
                    <a:pt x="2523" y="2848"/>
                  </a:lnTo>
                  <a:lnTo>
                    <a:pt x="2930" y="2604"/>
                  </a:lnTo>
                  <a:lnTo>
                    <a:pt x="3336" y="2319"/>
                  </a:lnTo>
                  <a:lnTo>
                    <a:pt x="3499" y="2156"/>
                  </a:lnTo>
                  <a:lnTo>
                    <a:pt x="3662" y="1994"/>
                  </a:lnTo>
                  <a:lnTo>
                    <a:pt x="3784" y="1790"/>
                  </a:lnTo>
                  <a:lnTo>
                    <a:pt x="3906" y="1546"/>
                  </a:lnTo>
                  <a:lnTo>
                    <a:pt x="3987" y="1302"/>
                  </a:lnTo>
                  <a:lnTo>
                    <a:pt x="4069" y="1058"/>
                  </a:lnTo>
                  <a:lnTo>
                    <a:pt x="4069" y="814"/>
                  </a:lnTo>
                  <a:lnTo>
                    <a:pt x="4028" y="570"/>
                  </a:lnTo>
                  <a:lnTo>
                    <a:pt x="3906" y="367"/>
                  </a:lnTo>
                  <a:lnTo>
                    <a:pt x="3743" y="204"/>
                  </a:lnTo>
                  <a:lnTo>
                    <a:pt x="3540" y="82"/>
                  </a:lnTo>
                  <a:lnTo>
                    <a:pt x="3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3918275" y="1608618"/>
              <a:ext cx="193600" cy="175022"/>
            </a:xfrm>
            <a:custGeom>
              <a:avLst/>
              <a:gdLst/>
              <a:ahLst/>
              <a:cxnLst/>
              <a:rect l="l" t="t" r="r" b="b"/>
              <a:pathLst>
                <a:path w="4231" h="3825" extrusionOk="0">
                  <a:moveTo>
                    <a:pt x="3173" y="1"/>
                  </a:moveTo>
                  <a:lnTo>
                    <a:pt x="2807" y="41"/>
                  </a:lnTo>
                  <a:lnTo>
                    <a:pt x="2441" y="163"/>
                  </a:lnTo>
                  <a:lnTo>
                    <a:pt x="2075" y="367"/>
                  </a:lnTo>
                  <a:lnTo>
                    <a:pt x="1750" y="611"/>
                  </a:lnTo>
                  <a:lnTo>
                    <a:pt x="1424" y="855"/>
                  </a:lnTo>
                  <a:lnTo>
                    <a:pt x="1180" y="1140"/>
                  </a:lnTo>
                  <a:lnTo>
                    <a:pt x="977" y="1424"/>
                  </a:lnTo>
                  <a:lnTo>
                    <a:pt x="773" y="1709"/>
                  </a:lnTo>
                  <a:lnTo>
                    <a:pt x="570" y="2034"/>
                  </a:lnTo>
                  <a:lnTo>
                    <a:pt x="407" y="2401"/>
                  </a:lnTo>
                  <a:lnTo>
                    <a:pt x="245" y="2767"/>
                  </a:lnTo>
                  <a:lnTo>
                    <a:pt x="1" y="3580"/>
                  </a:lnTo>
                  <a:lnTo>
                    <a:pt x="1" y="3661"/>
                  </a:lnTo>
                  <a:lnTo>
                    <a:pt x="82" y="3784"/>
                  </a:lnTo>
                  <a:lnTo>
                    <a:pt x="163" y="3824"/>
                  </a:lnTo>
                  <a:lnTo>
                    <a:pt x="245" y="3824"/>
                  </a:lnTo>
                  <a:lnTo>
                    <a:pt x="773" y="3702"/>
                  </a:lnTo>
                  <a:lnTo>
                    <a:pt x="1262" y="3580"/>
                  </a:lnTo>
                  <a:lnTo>
                    <a:pt x="1790" y="3417"/>
                  </a:lnTo>
                  <a:lnTo>
                    <a:pt x="2278" y="3214"/>
                  </a:lnTo>
                  <a:lnTo>
                    <a:pt x="2726" y="2970"/>
                  </a:lnTo>
                  <a:lnTo>
                    <a:pt x="3173" y="2685"/>
                  </a:lnTo>
                  <a:lnTo>
                    <a:pt x="3539" y="2319"/>
                  </a:lnTo>
                  <a:lnTo>
                    <a:pt x="3905" y="1912"/>
                  </a:lnTo>
                  <a:lnTo>
                    <a:pt x="4068" y="1587"/>
                  </a:lnTo>
                  <a:lnTo>
                    <a:pt x="4190" y="1221"/>
                  </a:lnTo>
                  <a:lnTo>
                    <a:pt x="4231" y="1058"/>
                  </a:lnTo>
                  <a:lnTo>
                    <a:pt x="4231" y="855"/>
                  </a:lnTo>
                  <a:lnTo>
                    <a:pt x="4190" y="651"/>
                  </a:lnTo>
                  <a:lnTo>
                    <a:pt x="4109" y="489"/>
                  </a:lnTo>
                  <a:lnTo>
                    <a:pt x="3987" y="326"/>
                  </a:lnTo>
                  <a:lnTo>
                    <a:pt x="3865" y="204"/>
                  </a:lnTo>
                  <a:lnTo>
                    <a:pt x="3702" y="123"/>
                  </a:lnTo>
                  <a:lnTo>
                    <a:pt x="3539" y="41"/>
                  </a:lnTo>
                  <a:lnTo>
                    <a:pt x="33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4117417" y="882701"/>
              <a:ext cx="482147" cy="1105638"/>
            </a:xfrm>
            <a:custGeom>
              <a:avLst/>
              <a:gdLst/>
              <a:ahLst/>
              <a:cxnLst/>
              <a:rect l="l" t="t" r="r" b="b"/>
              <a:pathLst>
                <a:path w="10537" h="24163" extrusionOk="0">
                  <a:moveTo>
                    <a:pt x="8909" y="1"/>
                  </a:moveTo>
                  <a:lnTo>
                    <a:pt x="8665" y="42"/>
                  </a:lnTo>
                  <a:lnTo>
                    <a:pt x="8421" y="123"/>
                  </a:lnTo>
                  <a:lnTo>
                    <a:pt x="8177" y="245"/>
                  </a:lnTo>
                  <a:lnTo>
                    <a:pt x="7973" y="367"/>
                  </a:lnTo>
                  <a:lnTo>
                    <a:pt x="7689" y="570"/>
                  </a:lnTo>
                  <a:lnTo>
                    <a:pt x="7485" y="814"/>
                  </a:lnTo>
                  <a:lnTo>
                    <a:pt x="7282" y="1059"/>
                  </a:lnTo>
                  <a:lnTo>
                    <a:pt x="7119" y="1303"/>
                  </a:lnTo>
                  <a:lnTo>
                    <a:pt x="6957" y="1547"/>
                  </a:lnTo>
                  <a:lnTo>
                    <a:pt x="6834" y="1872"/>
                  </a:lnTo>
                  <a:lnTo>
                    <a:pt x="6631" y="2482"/>
                  </a:lnTo>
                  <a:lnTo>
                    <a:pt x="6550" y="2848"/>
                  </a:lnTo>
                  <a:lnTo>
                    <a:pt x="6509" y="3255"/>
                  </a:lnTo>
                  <a:lnTo>
                    <a:pt x="6468" y="4028"/>
                  </a:lnTo>
                  <a:lnTo>
                    <a:pt x="6387" y="5655"/>
                  </a:lnTo>
                  <a:lnTo>
                    <a:pt x="6306" y="6468"/>
                  </a:lnTo>
                  <a:lnTo>
                    <a:pt x="6224" y="6835"/>
                  </a:lnTo>
                  <a:lnTo>
                    <a:pt x="6102" y="7201"/>
                  </a:lnTo>
                  <a:lnTo>
                    <a:pt x="5980" y="7567"/>
                  </a:lnTo>
                  <a:lnTo>
                    <a:pt x="5818" y="7933"/>
                  </a:lnTo>
                  <a:lnTo>
                    <a:pt x="5574" y="8258"/>
                  </a:lnTo>
                  <a:lnTo>
                    <a:pt x="5329" y="8584"/>
                  </a:lnTo>
                  <a:lnTo>
                    <a:pt x="4882" y="9031"/>
                  </a:lnTo>
                  <a:lnTo>
                    <a:pt x="4353" y="9438"/>
                  </a:lnTo>
                  <a:lnTo>
                    <a:pt x="3865" y="9845"/>
                  </a:lnTo>
                  <a:lnTo>
                    <a:pt x="3336" y="10251"/>
                  </a:lnTo>
                  <a:lnTo>
                    <a:pt x="2889" y="10699"/>
                  </a:lnTo>
                  <a:lnTo>
                    <a:pt x="2686" y="10943"/>
                  </a:lnTo>
                  <a:lnTo>
                    <a:pt x="2523" y="11187"/>
                  </a:lnTo>
                  <a:lnTo>
                    <a:pt x="2360" y="11472"/>
                  </a:lnTo>
                  <a:lnTo>
                    <a:pt x="2238" y="11756"/>
                  </a:lnTo>
                  <a:lnTo>
                    <a:pt x="2157" y="12082"/>
                  </a:lnTo>
                  <a:lnTo>
                    <a:pt x="2116" y="12407"/>
                  </a:lnTo>
                  <a:lnTo>
                    <a:pt x="2116" y="12855"/>
                  </a:lnTo>
                  <a:lnTo>
                    <a:pt x="2157" y="13261"/>
                  </a:lnTo>
                  <a:lnTo>
                    <a:pt x="2319" y="14075"/>
                  </a:lnTo>
                  <a:lnTo>
                    <a:pt x="2523" y="14848"/>
                  </a:lnTo>
                  <a:lnTo>
                    <a:pt x="2563" y="15254"/>
                  </a:lnTo>
                  <a:lnTo>
                    <a:pt x="2604" y="15661"/>
                  </a:lnTo>
                  <a:lnTo>
                    <a:pt x="2563" y="16027"/>
                  </a:lnTo>
                  <a:lnTo>
                    <a:pt x="2523" y="16393"/>
                  </a:lnTo>
                  <a:lnTo>
                    <a:pt x="2441" y="16719"/>
                  </a:lnTo>
                  <a:lnTo>
                    <a:pt x="2319" y="17044"/>
                  </a:lnTo>
                  <a:lnTo>
                    <a:pt x="2035" y="17654"/>
                  </a:lnTo>
                  <a:lnTo>
                    <a:pt x="1669" y="18265"/>
                  </a:lnTo>
                  <a:lnTo>
                    <a:pt x="936" y="19444"/>
                  </a:lnTo>
                  <a:lnTo>
                    <a:pt x="570" y="20014"/>
                  </a:lnTo>
                  <a:lnTo>
                    <a:pt x="286" y="20664"/>
                  </a:lnTo>
                  <a:lnTo>
                    <a:pt x="164" y="20990"/>
                  </a:lnTo>
                  <a:lnTo>
                    <a:pt x="82" y="21356"/>
                  </a:lnTo>
                  <a:lnTo>
                    <a:pt x="1" y="21722"/>
                  </a:lnTo>
                  <a:lnTo>
                    <a:pt x="1" y="22088"/>
                  </a:lnTo>
                  <a:lnTo>
                    <a:pt x="1" y="22454"/>
                  </a:lnTo>
                  <a:lnTo>
                    <a:pt x="82" y="22820"/>
                  </a:lnTo>
                  <a:lnTo>
                    <a:pt x="204" y="23186"/>
                  </a:lnTo>
                  <a:lnTo>
                    <a:pt x="408" y="23471"/>
                  </a:lnTo>
                  <a:lnTo>
                    <a:pt x="652" y="23756"/>
                  </a:lnTo>
                  <a:lnTo>
                    <a:pt x="936" y="23959"/>
                  </a:lnTo>
                  <a:lnTo>
                    <a:pt x="1262" y="24081"/>
                  </a:lnTo>
                  <a:lnTo>
                    <a:pt x="1587" y="24163"/>
                  </a:lnTo>
                  <a:lnTo>
                    <a:pt x="1913" y="24122"/>
                  </a:lnTo>
                  <a:lnTo>
                    <a:pt x="2238" y="24041"/>
                  </a:lnTo>
                  <a:lnTo>
                    <a:pt x="2523" y="23878"/>
                  </a:lnTo>
                  <a:lnTo>
                    <a:pt x="2808" y="23674"/>
                  </a:lnTo>
                  <a:lnTo>
                    <a:pt x="3092" y="23349"/>
                  </a:lnTo>
                  <a:lnTo>
                    <a:pt x="3296" y="23024"/>
                  </a:lnTo>
                  <a:lnTo>
                    <a:pt x="3458" y="22658"/>
                  </a:lnTo>
                  <a:lnTo>
                    <a:pt x="3580" y="22291"/>
                  </a:lnTo>
                  <a:lnTo>
                    <a:pt x="3865" y="21519"/>
                  </a:lnTo>
                  <a:lnTo>
                    <a:pt x="4028" y="21193"/>
                  </a:lnTo>
                  <a:lnTo>
                    <a:pt x="4231" y="20827"/>
                  </a:lnTo>
                  <a:lnTo>
                    <a:pt x="4475" y="20542"/>
                  </a:lnTo>
                  <a:lnTo>
                    <a:pt x="4719" y="20258"/>
                  </a:lnTo>
                  <a:lnTo>
                    <a:pt x="5004" y="20014"/>
                  </a:lnTo>
                  <a:lnTo>
                    <a:pt x="5289" y="19770"/>
                  </a:lnTo>
                  <a:lnTo>
                    <a:pt x="5899" y="19363"/>
                  </a:lnTo>
                  <a:lnTo>
                    <a:pt x="6550" y="18956"/>
                  </a:lnTo>
                  <a:lnTo>
                    <a:pt x="7160" y="18509"/>
                  </a:lnTo>
                  <a:lnTo>
                    <a:pt x="7770" y="18061"/>
                  </a:lnTo>
                  <a:lnTo>
                    <a:pt x="8055" y="17817"/>
                  </a:lnTo>
                  <a:lnTo>
                    <a:pt x="8299" y="17573"/>
                  </a:lnTo>
                  <a:lnTo>
                    <a:pt x="8543" y="17288"/>
                  </a:lnTo>
                  <a:lnTo>
                    <a:pt x="8787" y="16963"/>
                  </a:lnTo>
                  <a:lnTo>
                    <a:pt x="8990" y="16637"/>
                  </a:lnTo>
                  <a:lnTo>
                    <a:pt x="9112" y="16312"/>
                  </a:lnTo>
                  <a:lnTo>
                    <a:pt x="9194" y="15946"/>
                  </a:lnTo>
                  <a:lnTo>
                    <a:pt x="9275" y="15621"/>
                  </a:lnTo>
                  <a:lnTo>
                    <a:pt x="9275" y="15254"/>
                  </a:lnTo>
                  <a:lnTo>
                    <a:pt x="9234" y="14888"/>
                  </a:lnTo>
                  <a:lnTo>
                    <a:pt x="9153" y="14563"/>
                  </a:lnTo>
                  <a:lnTo>
                    <a:pt x="9031" y="14197"/>
                  </a:lnTo>
                  <a:lnTo>
                    <a:pt x="8746" y="13546"/>
                  </a:lnTo>
                  <a:lnTo>
                    <a:pt x="8421" y="12895"/>
                  </a:lnTo>
                  <a:lnTo>
                    <a:pt x="8299" y="12529"/>
                  </a:lnTo>
                  <a:lnTo>
                    <a:pt x="8217" y="12204"/>
                  </a:lnTo>
                  <a:lnTo>
                    <a:pt x="8177" y="11838"/>
                  </a:lnTo>
                  <a:lnTo>
                    <a:pt x="8217" y="11472"/>
                  </a:lnTo>
                  <a:lnTo>
                    <a:pt x="8340" y="11187"/>
                  </a:lnTo>
                  <a:lnTo>
                    <a:pt x="8462" y="10902"/>
                  </a:lnTo>
                  <a:lnTo>
                    <a:pt x="8624" y="10658"/>
                  </a:lnTo>
                  <a:lnTo>
                    <a:pt x="8828" y="10414"/>
                  </a:lnTo>
                  <a:lnTo>
                    <a:pt x="9275" y="9926"/>
                  </a:lnTo>
                  <a:lnTo>
                    <a:pt x="9722" y="9478"/>
                  </a:lnTo>
                  <a:lnTo>
                    <a:pt x="10089" y="8950"/>
                  </a:lnTo>
                  <a:lnTo>
                    <a:pt x="10251" y="8706"/>
                  </a:lnTo>
                  <a:lnTo>
                    <a:pt x="10373" y="8421"/>
                  </a:lnTo>
                  <a:lnTo>
                    <a:pt x="10455" y="8136"/>
                  </a:lnTo>
                  <a:lnTo>
                    <a:pt x="10536" y="7851"/>
                  </a:lnTo>
                  <a:lnTo>
                    <a:pt x="10536" y="7567"/>
                  </a:lnTo>
                  <a:lnTo>
                    <a:pt x="10536" y="7241"/>
                  </a:lnTo>
                  <a:lnTo>
                    <a:pt x="10455" y="6916"/>
                  </a:lnTo>
                  <a:lnTo>
                    <a:pt x="10373" y="6550"/>
                  </a:lnTo>
                  <a:lnTo>
                    <a:pt x="10170" y="5940"/>
                  </a:lnTo>
                  <a:lnTo>
                    <a:pt x="9885" y="5289"/>
                  </a:lnTo>
                  <a:lnTo>
                    <a:pt x="9641" y="4638"/>
                  </a:lnTo>
                  <a:lnTo>
                    <a:pt x="9519" y="4353"/>
                  </a:lnTo>
                  <a:lnTo>
                    <a:pt x="9438" y="4028"/>
                  </a:lnTo>
                  <a:lnTo>
                    <a:pt x="9356" y="3702"/>
                  </a:lnTo>
                  <a:lnTo>
                    <a:pt x="9356" y="3336"/>
                  </a:lnTo>
                  <a:lnTo>
                    <a:pt x="9397" y="2970"/>
                  </a:lnTo>
                  <a:lnTo>
                    <a:pt x="9519" y="2604"/>
                  </a:lnTo>
                  <a:lnTo>
                    <a:pt x="9804" y="1913"/>
                  </a:lnTo>
                  <a:lnTo>
                    <a:pt x="9926" y="1547"/>
                  </a:lnTo>
                  <a:lnTo>
                    <a:pt x="9967" y="1221"/>
                  </a:lnTo>
                  <a:lnTo>
                    <a:pt x="9967" y="855"/>
                  </a:lnTo>
                  <a:lnTo>
                    <a:pt x="9926" y="692"/>
                  </a:lnTo>
                  <a:lnTo>
                    <a:pt x="9845" y="530"/>
                  </a:lnTo>
                  <a:lnTo>
                    <a:pt x="9845" y="489"/>
                  </a:lnTo>
                  <a:lnTo>
                    <a:pt x="9804" y="448"/>
                  </a:lnTo>
                  <a:lnTo>
                    <a:pt x="9600" y="245"/>
                  </a:lnTo>
                  <a:lnTo>
                    <a:pt x="9397" y="82"/>
                  </a:lnTo>
                  <a:lnTo>
                    <a:pt x="9153" y="42"/>
                  </a:lnTo>
                  <a:lnTo>
                    <a:pt x="8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3564652" y="1742645"/>
              <a:ext cx="286671" cy="124735"/>
            </a:xfrm>
            <a:custGeom>
              <a:avLst/>
              <a:gdLst/>
              <a:ahLst/>
              <a:cxnLst/>
              <a:rect l="l" t="t" r="r" b="b"/>
              <a:pathLst>
                <a:path w="6265" h="2726" extrusionOk="0">
                  <a:moveTo>
                    <a:pt x="936" y="0"/>
                  </a:moveTo>
                  <a:lnTo>
                    <a:pt x="651" y="82"/>
                  </a:lnTo>
                  <a:lnTo>
                    <a:pt x="407" y="204"/>
                  </a:lnTo>
                  <a:lnTo>
                    <a:pt x="203" y="366"/>
                  </a:lnTo>
                  <a:lnTo>
                    <a:pt x="81" y="570"/>
                  </a:lnTo>
                  <a:lnTo>
                    <a:pt x="0" y="855"/>
                  </a:lnTo>
                  <a:lnTo>
                    <a:pt x="0" y="1139"/>
                  </a:lnTo>
                  <a:lnTo>
                    <a:pt x="81" y="1424"/>
                  </a:lnTo>
                  <a:lnTo>
                    <a:pt x="244" y="1627"/>
                  </a:lnTo>
                  <a:lnTo>
                    <a:pt x="407" y="1831"/>
                  </a:lnTo>
                  <a:lnTo>
                    <a:pt x="651" y="1993"/>
                  </a:lnTo>
                  <a:lnTo>
                    <a:pt x="936" y="2115"/>
                  </a:lnTo>
                  <a:lnTo>
                    <a:pt x="1180" y="2197"/>
                  </a:lnTo>
                  <a:lnTo>
                    <a:pt x="1424" y="2278"/>
                  </a:lnTo>
                  <a:lnTo>
                    <a:pt x="1871" y="2319"/>
                  </a:lnTo>
                  <a:lnTo>
                    <a:pt x="2278" y="2360"/>
                  </a:lnTo>
                  <a:lnTo>
                    <a:pt x="3783" y="2482"/>
                  </a:lnTo>
                  <a:lnTo>
                    <a:pt x="5247" y="2604"/>
                  </a:lnTo>
                  <a:lnTo>
                    <a:pt x="5776" y="2644"/>
                  </a:lnTo>
                  <a:lnTo>
                    <a:pt x="5898" y="2685"/>
                  </a:lnTo>
                  <a:lnTo>
                    <a:pt x="5979" y="2685"/>
                  </a:lnTo>
                  <a:lnTo>
                    <a:pt x="6061" y="2726"/>
                  </a:lnTo>
                  <a:lnTo>
                    <a:pt x="6142" y="2685"/>
                  </a:lnTo>
                  <a:lnTo>
                    <a:pt x="6224" y="2604"/>
                  </a:lnTo>
                  <a:lnTo>
                    <a:pt x="6264" y="2522"/>
                  </a:lnTo>
                  <a:lnTo>
                    <a:pt x="6264" y="2360"/>
                  </a:lnTo>
                  <a:lnTo>
                    <a:pt x="6224" y="2238"/>
                  </a:lnTo>
                  <a:lnTo>
                    <a:pt x="6142" y="2156"/>
                  </a:lnTo>
                  <a:lnTo>
                    <a:pt x="5898" y="2034"/>
                  </a:lnTo>
                  <a:lnTo>
                    <a:pt x="5654" y="1871"/>
                  </a:lnTo>
                  <a:lnTo>
                    <a:pt x="5207" y="1505"/>
                  </a:lnTo>
                  <a:lnTo>
                    <a:pt x="4759" y="1099"/>
                  </a:lnTo>
                  <a:lnTo>
                    <a:pt x="4515" y="936"/>
                  </a:lnTo>
                  <a:lnTo>
                    <a:pt x="4271" y="773"/>
                  </a:lnTo>
                  <a:lnTo>
                    <a:pt x="3661" y="488"/>
                  </a:lnTo>
                  <a:lnTo>
                    <a:pt x="3051" y="244"/>
                  </a:lnTo>
                  <a:lnTo>
                    <a:pt x="2400" y="122"/>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3745170" y="1428100"/>
              <a:ext cx="113570" cy="336912"/>
            </a:xfrm>
            <a:custGeom>
              <a:avLst/>
              <a:gdLst/>
              <a:ahLst/>
              <a:cxnLst/>
              <a:rect l="l" t="t" r="r" b="b"/>
              <a:pathLst>
                <a:path w="2482" h="7363" extrusionOk="0">
                  <a:moveTo>
                    <a:pt x="814" y="0"/>
                  </a:moveTo>
                  <a:lnTo>
                    <a:pt x="651" y="81"/>
                  </a:lnTo>
                  <a:lnTo>
                    <a:pt x="529" y="163"/>
                  </a:lnTo>
                  <a:lnTo>
                    <a:pt x="407" y="285"/>
                  </a:lnTo>
                  <a:lnTo>
                    <a:pt x="245" y="529"/>
                  </a:lnTo>
                  <a:lnTo>
                    <a:pt x="123" y="854"/>
                  </a:lnTo>
                  <a:lnTo>
                    <a:pt x="82" y="1139"/>
                  </a:lnTo>
                  <a:lnTo>
                    <a:pt x="1" y="1953"/>
                  </a:lnTo>
                  <a:lnTo>
                    <a:pt x="1" y="2725"/>
                  </a:lnTo>
                  <a:lnTo>
                    <a:pt x="41" y="3539"/>
                  </a:lnTo>
                  <a:lnTo>
                    <a:pt x="123" y="4312"/>
                  </a:lnTo>
                  <a:lnTo>
                    <a:pt x="285" y="5125"/>
                  </a:lnTo>
                  <a:lnTo>
                    <a:pt x="489" y="5939"/>
                  </a:lnTo>
                  <a:lnTo>
                    <a:pt x="692" y="6630"/>
                  </a:lnTo>
                  <a:lnTo>
                    <a:pt x="855" y="6956"/>
                  </a:lnTo>
                  <a:lnTo>
                    <a:pt x="936" y="7118"/>
                  </a:lnTo>
                  <a:lnTo>
                    <a:pt x="1058" y="7240"/>
                  </a:lnTo>
                  <a:lnTo>
                    <a:pt x="1180" y="7322"/>
                  </a:lnTo>
                  <a:lnTo>
                    <a:pt x="1262" y="7362"/>
                  </a:lnTo>
                  <a:lnTo>
                    <a:pt x="1343" y="7362"/>
                  </a:lnTo>
                  <a:lnTo>
                    <a:pt x="1384" y="7322"/>
                  </a:lnTo>
                  <a:lnTo>
                    <a:pt x="1506" y="7200"/>
                  </a:lnTo>
                  <a:lnTo>
                    <a:pt x="1628" y="6996"/>
                  </a:lnTo>
                  <a:lnTo>
                    <a:pt x="1750" y="6549"/>
                  </a:lnTo>
                  <a:lnTo>
                    <a:pt x="1790" y="6183"/>
                  </a:lnTo>
                  <a:lnTo>
                    <a:pt x="1953" y="5207"/>
                  </a:lnTo>
                  <a:lnTo>
                    <a:pt x="2157" y="4190"/>
                  </a:lnTo>
                  <a:lnTo>
                    <a:pt x="2401" y="3295"/>
                  </a:lnTo>
                  <a:lnTo>
                    <a:pt x="2441" y="2807"/>
                  </a:lnTo>
                  <a:lnTo>
                    <a:pt x="2482" y="2319"/>
                  </a:lnTo>
                  <a:lnTo>
                    <a:pt x="2482" y="1871"/>
                  </a:lnTo>
                  <a:lnTo>
                    <a:pt x="2401" y="1424"/>
                  </a:lnTo>
                  <a:lnTo>
                    <a:pt x="2238" y="976"/>
                  </a:lnTo>
                  <a:lnTo>
                    <a:pt x="1994" y="570"/>
                  </a:lnTo>
                  <a:lnTo>
                    <a:pt x="1953" y="529"/>
                  </a:lnTo>
                  <a:lnTo>
                    <a:pt x="1709" y="244"/>
                  </a:lnTo>
                  <a:lnTo>
                    <a:pt x="1546" y="122"/>
                  </a:lnTo>
                  <a:lnTo>
                    <a:pt x="1384" y="41"/>
                  </a:lnTo>
                  <a:lnTo>
                    <a:pt x="1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3378506" y="1580705"/>
              <a:ext cx="260635" cy="94947"/>
            </a:xfrm>
            <a:custGeom>
              <a:avLst/>
              <a:gdLst/>
              <a:ahLst/>
              <a:cxnLst/>
              <a:rect l="l" t="t" r="r" b="b"/>
              <a:pathLst>
                <a:path w="5696" h="2075" extrusionOk="0">
                  <a:moveTo>
                    <a:pt x="1139" y="0"/>
                  </a:moveTo>
                  <a:lnTo>
                    <a:pt x="814" y="82"/>
                  </a:lnTo>
                  <a:lnTo>
                    <a:pt x="611" y="163"/>
                  </a:lnTo>
                  <a:lnTo>
                    <a:pt x="407" y="326"/>
                  </a:lnTo>
                  <a:lnTo>
                    <a:pt x="204" y="489"/>
                  </a:lnTo>
                  <a:lnTo>
                    <a:pt x="82" y="692"/>
                  </a:lnTo>
                  <a:lnTo>
                    <a:pt x="41" y="895"/>
                  </a:lnTo>
                  <a:lnTo>
                    <a:pt x="0" y="1139"/>
                  </a:lnTo>
                  <a:lnTo>
                    <a:pt x="82" y="1383"/>
                  </a:lnTo>
                  <a:lnTo>
                    <a:pt x="204" y="1587"/>
                  </a:lnTo>
                  <a:lnTo>
                    <a:pt x="448" y="1790"/>
                  </a:lnTo>
                  <a:lnTo>
                    <a:pt x="692" y="1912"/>
                  </a:lnTo>
                  <a:lnTo>
                    <a:pt x="936" y="1994"/>
                  </a:lnTo>
                  <a:lnTo>
                    <a:pt x="1221" y="2034"/>
                  </a:lnTo>
                  <a:lnTo>
                    <a:pt x="1912" y="2075"/>
                  </a:lnTo>
                  <a:lnTo>
                    <a:pt x="2604" y="2075"/>
                  </a:lnTo>
                  <a:lnTo>
                    <a:pt x="3377" y="1994"/>
                  </a:lnTo>
                  <a:lnTo>
                    <a:pt x="4109" y="1831"/>
                  </a:lnTo>
                  <a:lnTo>
                    <a:pt x="4841" y="1668"/>
                  </a:lnTo>
                  <a:lnTo>
                    <a:pt x="5573" y="1383"/>
                  </a:lnTo>
                  <a:lnTo>
                    <a:pt x="5654" y="1302"/>
                  </a:lnTo>
                  <a:lnTo>
                    <a:pt x="5695" y="1221"/>
                  </a:lnTo>
                  <a:lnTo>
                    <a:pt x="5695" y="1139"/>
                  </a:lnTo>
                  <a:lnTo>
                    <a:pt x="5654" y="1058"/>
                  </a:lnTo>
                  <a:lnTo>
                    <a:pt x="5614" y="936"/>
                  </a:lnTo>
                  <a:lnTo>
                    <a:pt x="5532" y="855"/>
                  </a:lnTo>
                  <a:lnTo>
                    <a:pt x="5044" y="529"/>
                  </a:lnTo>
                  <a:lnTo>
                    <a:pt x="4475" y="326"/>
                  </a:lnTo>
                  <a:lnTo>
                    <a:pt x="3905" y="204"/>
                  </a:lnTo>
                  <a:lnTo>
                    <a:pt x="3336" y="82"/>
                  </a:lnTo>
                  <a:lnTo>
                    <a:pt x="2685" y="41"/>
                  </a:lnTo>
                  <a:lnTo>
                    <a:pt x="20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3499492" y="1286614"/>
              <a:ext cx="111694" cy="299712"/>
            </a:xfrm>
            <a:custGeom>
              <a:avLst/>
              <a:gdLst/>
              <a:ahLst/>
              <a:cxnLst/>
              <a:rect l="l" t="t" r="r" b="b"/>
              <a:pathLst>
                <a:path w="2441" h="6550" extrusionOk="0">
                  <a:moveTo>
                    <a:pt x="1221" y="1"/>
                  </a:moveTo>
                  <a:lnTo>
                    <a:pt x="1017" y="82"/>
                  </a:lnTo>
                  <a:lnTo>
                    <a:pt x="855" y="204"/>
                  </a:lnTo>
                  <a:lnTo>
                    <a:pt x="692" y="326"/>
                  </a:lnTo>
                  <a:lnTo>
                    <a:pt x="570" y="489"/>
                  </a:lnTo>
                  <a:lnTo>
                    <a:pt x="448" y="692"/>
                  </a:lnTo>
                  <a:lnTo>
                    <a:pt x="244" y="1140"/>
                  </a:lnTo>
                  <a:lnTo>
                    <a:pt x="82" y="1628"/>
                  </a:lnTo>
                  <a:lnTo>
                    <a:pt x="41" y="2157"/>
                  </a:lnTo>
                  <a:lnTo>
                    <a:pt x="0" y="2645"/>
                  </a:lnTo>
                  <a:lnTo>
                    <a:pt x="41" y="3173"/>
                  </a:lnTo>
                  <a:lnTo>
                    <a:pt x="122" y="3702"/>
                  </a:lnTo>
                  <a:lnTo>
                    <a:pt x="285" y="4678"/>
                  </a:lnTo>
                  <a:lnTo>
                    <a:pt x="448" y="5167"/>
                  </a:lnTo>
                  <a:lnTo>
                    <a:pt x="611" y="5655"/>
                  </a:lnTo>
                  <a:lnTo>
                    <a:pt x="814" y="6102"/>
                  </a:lnTo>
                  <a:lnTo>
                    <a:pt x="936" y="6305"/>
                  </a:lnTo>
                  <a:lnTo>
                    <a:pt x="1099" y="6509"/>
                  </a:lnTo>
                  <a:lnTo>
                    <a:pt x="1221" y="6550"/>
                  </a:lnTo>
                  <a:lnTo>
                    <a:pt x="1302" y="6550"/>
                  </a:lnTo>
                  <a:lnTo>
                    <a:pt x="1424" y="6468"/>
                  </a:lnTo>
                  <a:lnTo>
                    <a:pt x="1465" y="6387"/>
                  </a:lnTo>
                  <a:lnTo>
                    <a:pt x="1465" y="5777"/>
                  </a:lnTo>
                  <a:lnTo>
                    <a:pt x="1546" y="5248"/>
                  </a:lnTo>
                  <a:lnTo>
                    <a:pt x="1668" y="4678"/>
                  </a:lnTo>
                  <a:lnTo>
                    <a:pt x="1831" y="4109"/>
                  </a:lnTo>
                  <a:lnTo>
                    <a:pt x="2156" y="3011"/>
                  </a:lnTo>
                  <a:lnTo>
                    <a:pt x="2319" y="2482"/>
                  </a:lnTo>
                  <a:lnTo>
                    <a:pt x="2400" y="1912"/>
                  </a:lnTo>
                  <a:lnTo>
                    <a:pt x="2400" y="1872"/>
                  </a:lnTo>
                  <a:lnTo>
                    <a:pt x="2441" y="1872"/>
                  </a:lnTo>
                  <a:lnTo>
                    <a:pt x="2441" y="1384"/>
                  </a:lnTo>
                  <a:lnTo>
                    <a:pt x="2441" y="1099"/>
                  </a:lnTo>
                  <a:lnTo>
                    <a:pt x="2400" y="896"/>
                  </a:lnTo>
                  <a:lnTo>
                    <a:pt x="2319" y="651"/>
                  </a:lnTo>
                  <a:lnTo>
                    <a:pt x="2197" y="448"/>
                  </a:lnTo>
                  <a:lnTo>
                    <a:pt x="2075" y="245"/>
                  </a:lnTo>
                  <a:lnTo>
                    <a:pt x="1831" y="123"/>
                  </a:lnTo>
                  <a:lnTo>
                    <a:pt x="1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2888979" y="1805929"/>
              <a:ext cx="735232" cy="683114"/>
            </a:xfrm>
            <a:custGeom>
              <a:avLst/>
              <a:gdLst/>
              <a:ahLst/>
              <a:cxnLst/>
              <a:rect l="l" t="t" r="r" b="b"/>
              <a:pathLst>
                <a:path w="16068" h="14929" extrusionOk="0">
                  <a:moveTo>
                    <a:pt x="13098" y="0"/>
                  </a:moveTo>
                  <a:lnTo>
                    <a:pt x="12488" y="41"/>
                  </a:lnTo>
                  <a:lnTo>
                    <a:pt x="11878" y="122"/>
                  </a:lnTo>
                  <a:lnTo>
                    <a:pt x="11268" y="285"/>
                  </a:lnTo>
                  <a:lnTo>
                    <a:pt x="10698" y="488"/>
                  </a:lnTo>
                  <a:lnTo>
                    <a:pt x="10170" y="814"/>
                  </a:lnTo>
                  <a:lnTo>
                    <a:pt x="9682" y="1139"/>
                  </a:lnTo>
                  <a:lnTo>
                    <a:pt x="9234" y="1546"/>
                  </a:lnTo>
                  <a:lnTo>
                    <a:pt x="8827" y="1993"/>
                  </a:lnTo>
                  <a:lnTo>
                    <a:pt x="8461" y="2441"/>
                  </a:lnTo>
                  <a:lnTo>
                    <a:pt x="8095" y="2929"/>
                  </a:lnTo>
                  <a:lnTo>
                    <a:pt x="7444" y="3946"/>
                  </a:lnTo>
                  <a:lnTo>
                    <a:pt x="6834" y="4963"/>
                  </a:lnTo>
                  <a:lnTo>
                    <a:pt x="6183" y="5939"/>
                  </a:lnTo>
                  <a:lnTo>
                    <a:pt x="5736" y="6508"/>
                  </a:lnTo>
                  <a:lnTo>
                    <a:pt x="5289" y="6997"/>
                  </a:lnTo>
                  <a:lnTo>
                    <a:pt x="4760" y="7444"/>
                  </a:lnTo>
                  <a:lnTo>
                    <a:pt x="4231" y="7891"/>
                  </a:lnTo>
                  <a:lnTo>
                    <a:pt x="3173" y="8786"/>
                  </a:lnTo>
                  <a:lnTo>
                    <a:pt x="2645" y="9193"/>
                  </a:lnTo>
                  <a:lnTo>
                    <a:pt x="2116" y="9641"/>
                  </a:lnTo>
                  <a:lnTo>
                    <a:pt x="1587" y="10169"/>
                  </a:lnTo>
                  <a:lnTo>
                    <a:pt x="1140" y="10739"/>
                  </a:lnTo>
                  <a:lnTo>
                    <a:pt x="733" y="11308"/>
                  </a:lnTo>
                  <a:lnTo>
                    <a:pt x="367" y="11959"/>
                  </a:lnTo>
                  <a:lnTo>
                    <a:pt x="245" y="12284"/>
                  </a:lnTo>
                  <a:lnTo>
                    <a:pt x="123" y="12651"/>
                  </a:lnTo>
                  <a:lnTo>
                    <a:pt x="41" y="12976"/>
                  </a:lnTo>
                  <a:lnTo>
                    <a:pt x="1" y="13342"/>
                  </a:lnTo>
                  <a:lnTo>
                    <a:pt x="1" y="13708"/>
                  </a:lnTo>
                  <a:lnTo>
                    <a:pt x="1" y="14034"/>
                  </a:lnTo>
                  <a:lnTo>
                    <a:pt x="41" y="14400"/>
                  </a:lnTo>
                  <a:lnTo>
                    <a:pt x="123" y="14766"/>
                  </a:lnTo>
                  <a:lnTo>
                    <a:pt x="204" y="14888"/>
                  </a:lnTo>
                  <a:lnTo>
                    <a:pt x="326" y="14928"/>
                  </a:lnTo>
                  <a:lnTo>
                    <a:pt x="448" y="14888"/>
                  </a:lnTo>
                  <a:lnTo>
                    <a:pt x="529" y="14766"/>
                  </a:lnTo>
                  <a:lnTo>
                    <a:pt x="651" y="14522"/>
                  </a:lnTo>
                  <a:lnTo>
                    <a:pt x="814" y="14278"/>
                  </a:lnTo>
                  <a:lnTo>
                    <a:pt x="977" y="14074"/>
                  </a:lnTo>
                  <a:lnTo>
                    <a:pt x="1180" y="13871"/>
                  </a:lnTo>
                  <a:lnTo>
                    <a:pt x="1424" y="13749"/>
                  </a:lnTo>
                  <a:lnTo>
                    <a:pt x="1668" y="13586"/>
                  </a:lnTo>
                  <a:lnTo>
                    <a:pt x="2197" y="13383"/>
                  </a:lnTo>
                  <a:lnTo>
                    <a:pt x="2767" y="13261"/>
                  </a:lnTo>
                  <a:lnTo>
                    <a:pt x="3377" y="13179"/>
                  </a:lnTo>
                  <a:lnTo>
                    <a:pt x="3946" y="13139"/>
                  </a:lnTo>
                  <a:lnTo>
                    <a:pt x="4475" y="13098"/>
                  </a:lnTo>
                  <a:lnTo>
                    <a:pt x="5126" y="13098"/>
                  </a:lnTo>
                  <a:lnTo>
                    <a:pt x="5817" y="13057"/>
                  </a:lnTo>
                  <a:lnTo>
                    <a:pt x="6468" y="12976"/>
                  </a:lnTo>
                  <a:lnTo>
                    <a:pt x="6753" y="12895"/>
                  </a:lnTo>
                  <a:lnTo>
                    <a:pt x="7078" y="12773"/>
                  </a:lnTo>
                  <a:lnTo>
                    <a:pt x="7363" y="12691"/>
                  </a:lnTo>
                  <a:lnTo>
                    <a:pt x="7648" y="12529"/>
                  </a:lnTo>
                  <a:lnTo>
                    <a:pt x="7892" y="12366"/>
                  </a:lnTo>
                  <a:lnTo>
                    <a:pt x="8095" y="12203"/>
                  </a:lnTo>
                  <a:lnTo>
                    <a:pt x="8543" y="11796"/>
                  </a:lnTo>
                  <a:lnTo>
                    <a:pt x="8909" y="11349"/>
                  </a:lnTo>
                  <a:lnTo>
                    <a:pt x="9234" y="10739"/>
                  </a:lnTo>
                  <a:lnTo>
                    <a:pt x="9519" y="10088"/>
                  </a:lnTo>
                  <a:lnTo>
                    <a:pt x="9763" y="9437"/>
                  </a:lnTo>
                  <a:lnTo>
                    <a:pt x="9966" y="8786"/>
                  </a:lnTo>
                  <a:lnTo>
                    <a:pt x="10170" y="8013"/>
                  </a:lnTo>
                  <a:lnTo>
                    <a:pt x="10373" y="7241"/>
                  </a:lnTo>
                  <a:lnTo>
                    <a:pt x="10495" y="6875"/>
                  </a:lnTo>
                  <a:lnTo>
                    <a:pt x="10658" y="6468"/>
                  </a:lnTo>
                  <a:lnTo>
                    <a:pt x="10902" y="6142"/>
                  </a:lnTo>
                  <a:lnTo>
                    <a:pt x="11024" y="5980"/>
                  </a:lnTo>
                  <a:lnTo>
                    <a:pt x="11187" y="5858"/>
                  </a:lnTo>
                  <a:lnTo>
                    <a:pt x="11390" y="5776"/>
                  </a:lnTo>
                  <a:lnTo>
                    <a:pt x="11593" y="5695"/>
                  </a:lnTo>
                  <a:lnTo>
                    <a:pt x="12041" y="5614"/>
                  </a:lnTo>
                  <a:lnTo>
                    <a:pt x="12488" y="5573"/>
                  </a:lnTo>
                  <a:lnTo>
                    <a:pt x="12936" y="5532"/>
                  </a:lnTo>
                  <a:lnTo>
                    <a:pt x="13180" y="5451"/>
                  </a:lnTo>
                  <a:lnTo>
                    <a:pt x="13424" y="5370"/>
                  </a:lnTo>
                  <a:lnTo>
                    <a:pt x="13627" y="5248"/>
                  </a:lnTo>
                  <a:lnTo>
                    <a:pt x="13790" y="5085"/>
                  </a:lnTo>
                  <a:lnTo>
                    <a:pt x="13953" y="4922"/>
                  </a:lnTo>
                  <a:lnTo>
                    <a:pt x="14115" y="4759"/>
                  </a:lnTo>
                  <a:lnTo>
                    <a:pt x="14237" y="4556"/>
                  </a:lnTo>
                  <a:lnTo>
                    <a:pt x="14319" y="4312"/>
                  </a:lnTo>
                  <a:lnTo>
                    <a:pt x="14563" y="3702"/>
                  </a:lnTo>
                  <a:lnTo>
                    <a:pt x="14644" y="3376"/>
                  </a:lnTo>
                  <a:lnTo>
                    <a:pt x="14807" y="3051"/>
                  </a:lnTo>
                  <a:lnTo>
                    <a:pt x="14969" y="2807"/>
                  </a:lnTo>
                  <a:lnTo>
                    <a:pt x="15214" y="2563"/>
                  </a:lnTo>
                  <a:lnTo>
                    <a:pt x="15376" y="2482"/>
                  </a:lnTo>
                  <a:lnTo>
                    <a:pt x="15498" y="2441"/>
                  </a:lnTo>
                  <a:lnTo>
                    <a:pt x="15661" y="2400"/>
                  </a:lnTo>
                  <a:lnTo>
                    <a:pt x="15824" y="2441"/>
                  </a:lnTo>
                  <a:lnTo>
                    <a:pt x="15905" y="2441"/>
                  </a:lnTo>
                  <a:lnTo>
                    <a:pt x="15986" y="2400"/>
                  </a:lnTo>
                  <a:lnTo>
                    <a:pt x="16068" y="2319"/>
                  </a:lnTo>
                  <a:lnTo>
                    <a:pt x="16068" y="2197"/>
                  </a:lnTo>
                  <a:lnTo>
                    <a:pt x="16068" y="2115"/>
                  </a:lnTo>
                  <a:lnTo>
                    <a:pt x="15986" y="2075"/>
                  </a:lnTo>
                  <a:lnTo>
                    <a:pt x="15905" y="1993"/>
                  </a:lnTo>
                  <a:lnTo>
                    <a:pt x="15824" y="1831"/>
                  </a:lnTo>
                  <a:lnTo>
                    <a:pt x="15661" y="1546"/>
                  </a:lnTo>
                  <a:lnTo>
                    <a:pt x="15458" y="1221"/>
                  </a:lnTo>
                  <a:lnTo>
                    <a:pt x="15254" y="936"/>
                  </a:lnTo>
                  <a:lnTo>
                    <a:pt x="15010" y="732"/>
                  </a:lnTo>
                  <a:lnTo>
                    <a:pt x="14807" y="570"/>
                  </a:lnTo>
                  <a:lnTo>
                    <a:pt x="14522" y="407"/>
                  </a:lnTo>
                  <a:lnTo>
                    <a:pt x="14278" y="285"/>
                  </a:lnTo>
                  <a:lnTo>
                    <a:pt x="13993" y="163"/>
                  </a:lnTo>
                  <a:lnTo>
                    <a:pt x="13668" y="82"/>
                  </a:lnTo>
                  <a:lnTo>
                    <a:pt x="13383" y="41"/>
                  </a:lnTo>
                  <a:lnTo>
                    <a:pt x="130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3525528" y="329936"/>
              <a:ext cx="253176" cy="219636"/>
            </a:xfrm>
            <a:custGeom>
              <a:avLst/>
              <a:gdLst/>
              <a:ahLst/>
              <a:cxnLst/>
              <a:rect l="l" t="t" r="r" b="b"/>
              <a:pathLst>
                <a:path w="5533" h="4800" extrusionOk="0">
                  <a:moveTo>
                    <a:pt x="3865" y="0"/>
                  </a:moveTo>
                  <a:lnTo>
                    <a:pt x="3418" y="122"/>
                  </a:lnTo>
                  <a:lnTo>
                    <a:pt x="2930" y="285"/>
                  </a:lnTo>
                  <a:lnTo>
                    <a:pt x="2482" y="488"/>
                  </a:lnTo>
                  <a:lnTo>
                    <a:pt x="2075" y="773"/>
                  </a:lnTo>
                  <a:lnTo>
                    <a:pt x="1669" y="1058"/>
                  </a:lnTo>
                  <a:lnTo>
                    <a:pt x="1303" y="1424"/>
                  </a:lnTo>
                  <a:lnTo>
                    <a:pt x="936" y="1790"/>
                  </a:lnTo>
                  <a:lnTo>
                    <a:pt x="611" y="2197"/>
                  </a:lnTo>
                  <a:lnTo>
                    <a:pt x="326" y="2603"/>
                  </a:lnTo>
                  <a:lnTo>
                    <a:pt x="123" y="3010"/>
                  </a:lnTo>
                  <a:lnTo>
                    <a:pt x="1" y="3417"/>
                  </a:lnTo>
                  <a:lnTo>
                    <a:pt x="1" y="3661"/>
                  </a:lnTo>
                  <a:lnTo>
                    <a:pt x="1" y="3864"/>
                  </a:lnTo>
                  <a:lnTo>
                    <a:pt x="42" y="4068"/>
                  </a:lnTo>
                  <a:lnTo>
                    <a:pt x="123" y="4271"/>
                  </a:lnTo>
                  <a:lnTo>
                    <a:pt x="286" y="4515"/>
                  </a:lnTo>
                  <a:lnTo>
                    <a:pt x="489" y="4678"/>
                  </a:lnTo>
                  <a:lnTo>
                    <a:pt x="774" y="4759"/>
                  </a:lnTo>
                  <a:lnTo>
                    <a:pt x="1018" y="4800"/>
                  </a:lnTo>
                  <a:lnTo>
                    <a:pt x="1343" y="4800"/>
                  </a:lnTo>
                  <a:lnTo>
                    <a:pt x="1628" y="4759"/>
                  </a:lnTo>
                  <a:lnTo>
                    <a:pt x="2157" y="4637"/>
                  </a:lnTo>
                  <a:lnTo>
                    <a:pt x="2686" y="4434"/>
                  </a:lnTo>
                  <a:lnTo>
                    <a:pt x="3255" y="4149"/>
                  </a:lnTo>
                  <a:lnTo>
                    <a:pt x="3784" y="3864"/>
                  </a:lnTo>
                  <a:lnTo>
                    <a:pt x="4028" y="3661"/>
                  </a:lnTo>
                  <a:lnTo>
                    <a:pt x="4231" y="3458"/>
                  </a:lnTo>
                  <a:lnTo>
                    <a:pt x="4516" y="3173"/>
                  </a:lnTo>
                  <a:lnTo>
                    <a:pt x="4801" y="2807"/>
                  </a:lnTo>
                  <a:lnTo>
                    <a:pt x="5085" y="2441"/>
                  </a:lnTo>
                  <a:lnTo>
                    <a:pt x="5289" y="2034"/>
                  </a:lnTo>
                  <a:lnTo>
                    <a:pt x="5451" y="1587"/>
                  </a:lnTo>
                  <a:lnTo>
                    <a:pt x="5492" y="1383"/>
                  </a:lnTo>
                  <a:lnTo>
                    <a:pt x="5533" y="1180"/>
                  </a:lnTo>
                  <a:lnTo>
                    <a:pt x="5492" y="976"/>
                  </a:lnTo>
                  <a:lnTo>
                    <a:pt x="5451" y="773"/>
                  </a:lnTo>
                  <a:lnTo>
                    <a:pt x="5329" y="570"/>
                  </a:lnTo>
                  <a:lnTo>
                    <a:pt x="5207" y="366"/>
                  </a:lnTo>
                  <a:lnTo>
                    <a:pt x="5167" y="326"/>
                  </a:lnTo>
                  <a:lnTo>
                    <a:pt x="5126" y="285"/>
                  </a:lnTo>
                  <a:lnTo>
                    <a:pt x="4963" y="163"/>
                  </a:lnTo>
                  <a:lnTo>
                    <a:pt x="4760" y="82"/>
                  </a:lnTo>
                  <a:lnTo>
                    <a:pt x="4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3804748" y="1431806"/>
              <a:ext cx="132193" cy="186187"/>
            </a:xfrm>
            <a:custGeom>
              <a:avLst/>
              <a:gdLst/>
              <a:ahLst/>
              <a:cxnLst/>
              <a:rect l="l" t="t" r="r" b="b"/>
              <a:pathLst>
                <a:path w="2889" h="4069" extrusionOk="0">
                  <a:moveTo>
                    <a:pt x="936" y="0"/>
                  </a:moveTo>
                  <a:lnTo>
                    <a:pt x="692" y="41"/>
                  </a:lnTo>
                  <a:lnTo>
                    <a:pt x="488" y="204"/>
                  </a:lnTo>
                  <a:lnTo>
                    <a:pt x="326" y="366"/>
                  </a:lnTo>
                  <a:lnTo>
                    <a:pt x="204" y="570"/>
                  </a:lnTo>
                  <a:lnTo>
                    <a:pt x="82" y="814"/>
                  </a:lnTo>
                  <a:lnTo>
                    <a:pt x="0" y="1058"/>
                  </a:lnTo>
                  <a:lnTo>
                    <a:pt x="0" y="1302"/>
                  </a:lnTo>
                  <a:lnTo>
                    <a:pt x="0" y="1546"/>
                  </a:lnTo>
                  <a:lnTo>
                    <a:pt x="41" y="1790"/>
                  </a:lnTo>
                  <a:lnTo>
                    <a:pt x="163" y="2238"/>
                  </a:lnTo>
                  <a:lnTo>
                    <a:pt x="366" y="2685"/>
                  </a:lnTo>
                  <a:lnTo>
                    <a:pt x="651" y="3051"/>
                  </a:lnTo>
                  <a:lnTo>
                    <a:pt x="814" y="3254"/>
                  </a:lnTo>
                  <a:lnTo>
                    <a:pt x="1017" y="3458"/>
                  </a:lnTo>
                  <a:lnTo>
                    <a:pt x="1261" y="3621"/>
                  </a:lnTo>
                  <a:lnTo>
                    <a:pt x="1465" y="3743"/>
                  </a:lnTo>
                  <a:lnTo>
                    <a:pt x="1709" y="3865"/>
                  </a:lnTo>
                  <a:lnTo>
                    <a:pt x="1953" y="3946"/>
                  </a:lnTo>
                  <a:lnTo>
                    <a:pt x="2237" y="4027"/>
                  </a:lnTo>
                  <a:lnTo>
                    <a:pt x="2482" y="4068"/>
                  </a:lnTo>
                  <a:lnTo>
                    <a:pt x="2563" y="4068"/>
                  </a:lnTo>
                  <a:lnTo>
                    <a:pt x="2644" y="4027"/>
                  </a:lnTo>
                  <a:lnTo>
                    <a:pt x="2807" y="4027"/>
                  </a:lnTo>
                  <a:lnTo>
                    <a:pt x="2888" y="3946"/>
                  </a:lnTo>
                  <a:lnTo>
                    <a:pt x="2888" y="3865"/>
                  </a:lnTo>
                  <a:lnTo>
                    <a:pt x="2848" y="3214"/>
                  </a:lnTo>
                  <a:lnTo>
                    <a:pt x="2726" y="2604"/>
                  </a:lnTo>
                  <a:lnTo>
                    <a:pt x="2604" y="2034"/>
                  </a:lnTo>
                  <a:lnTo>
                    <a:pt x="2400" y="1424"/>
                  </a:lnTo>
                  <a:lnTo>
                    <a:pt x="2237" y="977"/>
                  </a:lnTo>
                  <a:lnTo>
                    <a:pt x="2115" y="733"/>
                  </a:lnTo>
                  <a:lnTo>
                    <a:pt x="1993" y="529"/>
                  </a:lnTo>
                  <a:lnTo>
                    <a:pt x="1831" y="326"/>
                  </a:lnTo>
                  <a:lnTo>
                    <a:pt x="1668" y="163"/>
                  </a:lnTo>
                  <a:lnTo>
                    <a:pt x="1465" y="41"/>
                  </a:lnTo>
                  <a:lnTo>
                    <a:pt x="1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4171412" y="996275"/>
              <a:ext cx="333206" cy="945533"/>
            </a:xfrm>
            <a:custGeom>
              <a:avLst/>
              <a:gdLst/>
              <a:ahLst/>
              <a:cxnLst/>
              <a:rect l="l" t="t" r="r" b="b"/>
              <a:pathLst>
                <a:path w="7282" h="20664" extrusionOk="0">
                  <a:moveTo>
                    <a:pt x="6549" y="0"/>
                  </a:moveTo>
                  <a:lnTo>
                    <a:pt x="6468" y="41"/>
                  </a:lnTo>
                  <a:lnTo>
                    <a:pt x="6427" y="82"/>
                  </a:lnTo>
                  <a:lnTo>
                    <a:pt x="6427" y="163"/>
                  </a:lnTo>
                  <a:lnTo>
                    <a:pt x="6427" y="244"/>
                  </a:lnTo>
                  <a:lnTo>
                    <a:pt x="6590" y="773"/>
                  </a:lnTo>
                  <a:lnTo>
                    <a:pt x="6712" y="1302"/>
                  </a:lnTo>
                  <a:lnTo>
                    <a:pt x="6793" y="1831"/>
                  </a:lnTo>
                  <a:lnTo>
                    <a:pt x="6875" y="2359"/>
                  </a:lnTo>
                  <a:lnTo>
                    <a:pt x="6875" y="2929"/>
                  </a:lnTo>
                  <a:lnTo>
                    <a:pt x="6834" y="3458"/>
                  </a:lnTo>
                  <a:lnTo>
                    <a:pt x="6793" y="3986"/>
                  </a:lnTo>
                  <a:lnTo>
                    <a:pt x="6671" y="4556"/>
                  </a:lnTo>
                  <a:lnTo>
                    <a:pt x="6549" y="5085"/>
                  </a:lnTo>
                  <a:lnTo>
                    <a:pt x="6346" y="5573"/>
                  </a:lnTo>
                  <a:lnTo>
                    <a:pt x="6143" y="6102"/>
                  </a:lnTo>
                  <a:lnTo>
                    <a:pt x="5899" y="6549"/>
                  </a:lnTo>
                  <a:lnTo>
                    <a:pt x="5614" y="7037"/>
                  </a:lnTo>
                  <a:lnTo>
                    <a:pt x="5288" y="7485"/>
                  </a:lnTo>
                  <a:lnTo>
                    <a:pt x="4963" y="7891"/>
                  </a:lnTo>
                  <a:lnTo>
                    <a:pt x="4597" y="8298"/>
                  </a:lnTo>
                  <a:lnTo>
                    <a:pt x="4272" y="8664"/>
                  </a:lnTo>
                  <a:lnTo>
                    <a:pt x="3905" y="9071"/>
                  </a:lnTo>
                  <a:lnTo>
                    <a:pt x="3621" y="9478"/>
                  </a:lnTo>
                  <a:lnTo>
                    <a:pt x="3377" y="9925"/>
                  </a:lnTo>
                  <a:lnTo>
                    <a:pt x="3255" y="10169"/>
                  </a:lnTo>
                  <a:lnTo>
                    <a:pt x="3214" y="10454"/>
                  </a:lnTo>
                  <a:lnTo>
                    <a:pt x="3173" y="10698"/>
                  </a:lnTo>
                  <a:lnTo>
                    <a:pt x="3133" y="10983"/>
                  </a:lnTo>
                  <a:lnTo>
                    <a:pt x="3173" y="11512"/>
                  </a:lnTo>
                  <a:lnTo>
                    <a:pt x="3295" y="12040"/>
                  </a:lnTo>
                  <a:lnTo>
                    <a:pt x="3458" y="12650"/>
                  </a:lnTo>
                  <a:lnTo>
                    <a:pt x="3499" y="12976"/>
                  </a:lnTo>
                  <a:lnTo>
                    <a:pt x="3499" y="13301"/>
                  </a:lnTo>
                  <a:lnTo>
                    <a:pt x="3499" y="13545"/>
                  </a:lnTo>
                  <a:lnTo>
                    <a:pt x="3458" y="13830"/>
                  </a:lnTo>
                  <a:lnTo>
                    <a:pt x="3377" y="14074"/>
                  </a:lnTo>
                  <a:lnTo>
                    <a:pt x="3295" y="14359"/>
                  </a:lnTo>
                  <a:lnTo>
                    <a:pt x="3011" y="14847"/>
                  </a:lnTo>
                  <a:lnTo>
                    <a:pt x="2726" y="15294"/>
                  </a:lnTo>
                  <a:lnTo>
                    <a:pt x="2360" y="15742"/>
                  </a:lnTo>
                  <a:lnTo>
                    <a:pt x="1994" y="16149"/>
                  </a:lnTo>
                  <a:lnTo>
                    <a:pt x="1180" y="17084"/>
                  </a:lnTo>
                  <a:lnTo>
                    <a:pt x="773" y="17572"/>
                  </a:lnTo>
                  <a:lnTo>
                    <a:pt x="448" y="18142"/>
                  </a:lnTo>
                  <a:lnTo>
                    <a:pt x="204" y="18671"/>
                  </a:lnTo>
                  <a:lnTo>
                    <a:pt x="82" y="18996"/>
                  </a:lnTo>
                  <a:lnTo>
                    <a:pt x="41" y="19281"/>
                  </a:lnTo>
                  <a:lnTo>
                    <a:pt x="1" y="19565"/>
                  </a:lnTo>
                  <a:lnTo>
                    <a:pt x="1" y="19891"/>
                  </a:lnTo>
                  <a:lnTo>
                    <a:pt x="41" y="20216"/>
                  </a:lnTo>
                  <a:lnTo>
                    <a:pt x="123" y="20501"/>
                  </a:lnTo>
                  <a:lnTo>
                    <a:pt x="163" y="20582"/>
                  </a:lnTo>
                  <a:lnTo>
                    <a:pt x="245" y="20623"/>
                  </a:lnTo>
                  <a:lnTo>
                    <a:pt x="326" y="20664"/>
                  </a:lnTo>
                  <a:lnTo>
                    <a:pt x="407" y="20664"/>
                  </a:lnTo>
                  <a:lnTo>
                    <a:pt x="448" y="20623"/>
                  </a:lnTo>
                  <a:lnTo>
                    <a:pt x="529" y="20582"/>
                  </a:lnTo>
                  <a:lnTo>
                    <a:pt x="529" y="20501"/>
                  </a:lnTo>
                  <a:lnTo>
                    <a:pt x="529" y="20420"/>
                  </a:lnTo>
                  <a:lnTo>
                    <a:pt x="448" y="20135"/>
                  </a:lnTo>
                  <a:lnTo>
                    <a:pt x="407" y="19809"/>
                  </a:lnTo>
                  <a:lnTo>
                    <a:pt x="407" y="19525"/>
                  </a:lnTo>
                  <a:lnTo>
                    <a:pt x="448" y="19281"/>
                  </a:lnTo>
                  <a:lnTo>
                    <a:pt x="489" y="18996"/>
                  </a:lnTo>
                  <a:lnTo>
                    <a:pt x="611" y="18711"/>
                  </a:lnTo>
                  <a:lnTo>
                    <a:pt x="855" y="18182"/>
                  </a:lnTo>
                  <a:lnTo>
                    <a:pt x="1180" y="17694"/>
                  </a:lnTo>
                  <a:lnTo>
                    <a:pt x="1546" y="17206"/>
                  </a:lnTo>
                  <a:lnTo>
                    <a:pt x="2319" y="16352"/>
                  </a:lnTo>
                  <a:lnTo>
                    <a:pt x="2685" y="15945"/>
                  </a:lnTo>
                  <a:lnTo>
                    <a:pt x="3011" y="15538"/>
                  </a:lnTo>
                  <a:lnTo>
                    <a:pt x="3336" y="15091"/>
                  </a:lnTo>
                  <a:lnTo>
                    <a:pt x="3580" y="14603"/>
                  </a:lnTo>
                  <a:lnTo>
                    <a:pt x="3783" y="14115"/>
                  </a:lnTo>
                  <a:lnTo>
                    <a:pt x="3865" y="13586"/>
                  </a:lnTo>
                  <a:lnTo>
                    <a:pt x="3905" y="13057"/>
                  </a:lnTo>
                  <a:lnTo>
                    <a:pt x="3824" y="12528"/>
                  </a:lnTo>
                  <a:lnTo>
                    <a:pt x="3702" y="11959"/>
                  </a:lnTo>
                  <a:lnTo>
                    <a:pt x="3580" y="11390"/>
                  </a:lnTo>
                  <a:lnTo>
                    <a:pt x="3539" y="11105"/>
                  </a:lnTo>
                  <a:lnTo>
                    <a:pt x="3539" y="10779"/>
                  </a:lnTo>
                  <a:lnTo>
                    <a:pt x="3580" y="10495"/>
                  </a:lnTo>
                  <a:lnTo>
                    <a:pt x="3661" y="10210"/>
                  </a:lnTo>
                  <a:lnTo>
                    <a:pt x="3783" y="9966"/>
                  </a:lnTo>
                  <a:lnTo>
                    <a:pt x="3905" y="9722"/>
                  </a:lnTo>
                  <a:lnTo>
                    <a:pt x="4231" y="9315"/>
                  </a:lnTo>
                  <a:lnTo>
                    <a:pt x="4556" y="8908"/>
                  </a:lnTo>
                  <a:lnTo>
                    <a:pt x="4922" y="8502"/>
                  </a:lnTo>
                  <a:lnTo>
                    <a:pt x="5288" y="8095"/>
                  </a:lnTo>
                  <a:lnTo>
                    <a:pt x="5614" y="7688"/>
                  </a:lnTo>
                  <a:lnTo>
                    <a:pt x="5939" y="7281"/>
                  </a:lnTo>
                  <a:lnTo>
                    <a:pt x="6183" y="6834"/>
                  </a:lnTo>
                  <a:lnTo>
                    <a:pt x="6427" y="6346"/>
                  </a:lnTo>
                  <a:lnTo>
                    <a:pt x="6671" y="5898"/>
                  </a:lnTo>
                  <a:lnTo>
                    <a:pt x="6834" y="5369"/>
                  </a:lnTo>
                  <a:lnTo>
                    <a:pt x="6997" y="4881"/>
                  </a:lnTo>
                  <a:lnTo>
                    <a:pt x="7119" y="4271"/>
                  </a:lnTo>
                  <a:lnTo>
                    <a:pt x="7241" y="3702"/>
                  </a:lnTo>
                  <a:lnTo>
                    <a:pt x="7282" y="3092"/>
                  </a:lnTo>
                  <a:lnTo>
                    <a:pt x="7282" y="2481"/>
                  </a:lnTo>
                  <a:lnTo>
                    <a:pt x="7200" y="1871"/>
                  </a:lnTo>
                  <a:lnTo>
                    <a:pt x="7119" y="1302"/>
                  </a:lnTo>
                  <a:lnTo>
                    <a:pt x="6997" y="732"/>
                  </a:lnTo>
                  <a:lnTo>
                    <a:pt x="6793" y="122"/>
                  </a:lnTo>
                  <a:lnTo>
                    <a:pt x="6753" y="82"/>
                  </a:lnTo>
                  <a:lnTo>
                    <a:pt x="6712" y="41"/>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2859190" y="1753810"/>
              <a:ext cx="738984" cy="288547"/>
            </a:xfrm>
            <a:custGeom>
              <a:avLst/>
              <a:gdLst/>
              <a:ahLst/>
              <a:cxnLst/>
              <a:rect l="l" t="t" r="r" b="b"/>
              <a:pathLst>
                <a:path w="16150" h="6306" extrusionOk="0">
                  <a:moveTo>
                    <a:pt x="12895" y="0"/>
                  </a:moveTo>
                  <a:lnTo>
                    <a:pt x="12407" y="41"/>
                  </a:lnTo>
                  <a:lnTo>
                    <a:pt x="11919" y="82"/>
                  </a:lnTo>
                  <a:lnTo>
                    <a:pt x="10943" y="326"/>
                  </a:lnTo>
                  <a:lnTo>
                    <a:pt x="9966" y="570"/>
                  </a:lnTo>
                  <a:lnTo>
                    <a:pt x="9438" y="651"/>
                  </a:lnTo>
                  <a:lnTo>
                    <a:pt x="8950" y="651"/>
                  </a:lnTo>
                  <a:lnTo>
                    <a:pt x="8421" y="611"/>
                  </a:lnTo>
                  <a:lnTo>
                    <a:pt x="7851" y="529"/>
                  </a:lnTo>
                  <a:lnTo>
                    <a:pt x="7323" y="488"/>
                  </a:lnTo>
                  <a:lnTo>
                    <a:pt x="6794" y="448"/>
                  </a:lnTo>
                  <a:lnTo>
                    <a:pt x="6346" y="488"/>
                  </a:lnTo>
                  <a:lnTo>
                    <a:pt x="5899" y="611"/>
                  </a:lnTo>
                  <a:lnTo>
                    <a:pt x="5492" y="773"/>
                  </a:lnTo>
                  <a:lnTo>
                    <a:pt x="5085" y="977"/>
                  </a:lnTo>
                  <a:lnTo>
                    <a:pt x="4719" y="1221"/>
                  </a:lnTo>
                  <a:lnTo>
                    <a:pt x="4353" y="1505"/>
                  </a:lnTo>
                  <a:lnTo>
                    <a:pt x="3702" y="2116"/>
                  </a:lnTo>
                  <a:lnTo>
                    <a:pt x="2970" y="2888"/>
                  </a:lnTo>
                  <a:lnTo>
                    <a:pt x="2563" y="3254"/>
                  </a:lnTo>
                  <a:lnTo>
                    <a:pt x="2157" y="3580"/>
                  </a:lnTo>
                  <a:lnTo>
                    <a:pt x="1709" y="3865"/>
                  </a:lnTo>
                  <a:lnTo>
                    <a:pt x="1262" y="4109"/>
                  </a:lnTo>
                  <a:lnTo>
                    <a:pt x="1018" y="4190"/>
                  </a:lnTo>
                  <a:lnTo>
                    <a:pt x="774" y="4231"/>
                  </a:lnTo>
                  <a:lnTo>
                    <a:pt x="489" y="4271"/>
                  </a:lnTo>
                  <a:lnTo>
                    <a:pt x="204" y="4271"/>
                  </a:lnTo>
                  <a:lnTo>
                    <a:pt x="123" y="4312"/>
                  </a:lnTo>
                  <a:lnTo>
                    <a:pt x="41" y="4353"/>
                  </a:lnTo>
                  <a:lnTo>
                    <a:pt x="1" y="4434"/>
                  </a:lnTo>
                  <a:lnTo>
                    <a:pt x="41" y="4556"/>
                  </a:lnTo>
                  <a:lnTo>
                    <a:pt x="164" y="4841"/>
                  </a:lnTo>
                  <a:lnTo>
                    <a:pt x="326" y="5085"/>
                  </a:lnTo>
                  <a:lnTo>
                    <a:pt x="530" y="5329"/>
                  </a:lnTo>
                  <a:lnTo>
                    <a:pt x="733" y="5573"/>
                  </a:lnTo>
                  <a:lnTo>
                    <a:pt x="977" y="5736"/>
                  </a:lnTo>
                  <a:lnTo>
                    <a:pt x="1221" y="5898"/>
                  </a:lnTo>
                  <a:lnTo>
                    <a:pt x="1506" y="6020"/>
                  </a:lnTo>
                  <a:lnTo>
                    <a:pt x="1791" y="6142"/>
                  </a:lnTo>
                  <a:lnTo>
                    <a:pt x="2075" y="6224"/>
                  </a:lnTo>
                  <a:lnTo>
                    <a:pt x="2360" y="6264"/>
                  </a:lnTo>
                  <a:lnTo>
                    <a:pt x="2685" y="6305"/>
                  </a:lnTo>
                  <a:lnTo>
                    <a:pt x="3296" y="6305"/>
                  </a:lnTo>
                  <a:lnTo>
                    <a:pt x="3580" y="6224"/>
                  </a:lnTo>
                  <a:lnTo>
                    <a:pt x="3906" y="6183"/>
                  </a:lnTo>
                  <a:lnTo>
                    <a:pt x="4190" y="6102"/>
                  </a:lnTo>
                  <a:lnTo>
                    <a:pt x="4516" y="5939"/>
                  </a:lnTo>
                  <a:lnTo>
                    <a:pt x="4841" y="5817"/>
                  </a:lnTo>
                  <a:lnTo>
                    <a:pt x="5411" y="5451"/>
                  </a:lnTo>
                  <a:lnTo>
                    <a:pt x="5940" y="5044"/>
                  </a:lnTo>
                  <a:lnTo>
                    <a:pt x="6468" y="4637"/>
                  </a:lnTo>
                  <a:lnTo>
                    <a:pt x="6997" y="4231"/>
                  </a:lnTo>
                  <a:lnTo>
                    <a:pt x="7282" y="4068"/>
                  </a:lnTo>
                  <a:lnTo>
                    <a:pt x="7567" y="3946"/>
                  </a:lnTo>
                  <a:lnTo>
                    <a:pt x="7892" y="3824"/>
                  </a:lnTo>
                  <a:lnTo>
                    <a:pt x="8177" y="3783"/>
                  </a:lnTo>
                  <a:lnTo>
                    <a:pt x="8502" y="3824"/>
                  </a:lnTo>
                  <a:lnTo>
                    <a:pt x="8828" y="3905"/>
                  </a:lnTo>
                  <a:lnTo>
                    <a:pt x="9153" y="4027"/>
                  </a:lnTo>
                  <a:lnTo>
                    <a:pt x="9438" y="4190"/>
                  </a:lnTo>
                  <a:lnTo>
                    <a:pt x="9966" y="4556"/>
                  </a:lnTo>
                  <a:lnTo>
                    <a:pt x="10251" y="4719"/>
                  </a:lnTo>
                  <a:lnTo>
                    <a:pt x="10536" y="4882"/>
                  </a:lnTo>
                  <a:lnTo>
                    <a:pt x="10861" y="4963"/>
                  </a:lnTo>
                  <a:lnTo>
                    <a:pt x="11187" y="5044"/>
                  </a:lnTo>
                  <a:lnTo>
                    <a:pt x="11227" y="5044"/>
                  </a:lnTo>
                  <a:lnTo>
                    <a:pt x="11431" y="5004"/>
                  </a:lnTo>
                  <a:lnTo>
                    <a:pt x="11634" y="5004"/>
                  </a:lnTo>
                  <a:lnTo>
                    <a:pt x="12000" y="4841"/>
                  </a:lnTo>
                  <a:lnTo>
                    <a:pt x="12366" y="4678"/>
                  </a:lnTo>
                  <a:lnTo>
                    <a:pt x="12732" y="4434"/>
                  </a:lnTo>
                  <a:lnTo>
                    <a:pt x="13261" y="4109"/>
                  </a:lnTo>
                  <a:lnTo>
                    <a:pt x="13546" y="3946"/>
                  </a:lnTo>
                  <a:lnTo>
                    <a:pt x="13790" y="3865"/>
                  </a:lnTo>
                  <a:lnTo>
                    <a:pt x="14400" y="3702"/>
                  </a:lnTo>
                  <a:lnTo>
                    <a:pt x="14970" y="3539"/>
                  </a:lnTo>
                  <a:lnTo>
                    <a:pt x="15254" y="3499"/>
                  </a:lnTo>
                  <a:lnTo>
                    <a:pt x="15783" y="3499"/>
                  </a:lnTo>
                  <a:lnTo>
                    <a:pt x="15824" y="3539"/>
                  </a:lnTo>
                  <a:lnTo>
                    <a:pt x="15905" y="3580"/>
                  </a:lnTo>
                  <a:lnTo>
                    <a:pt x="16027" y="3580"/>
                  </a:lnTo>
                  <a:lnTo>
                    <a:pt x="16109" y="3499"/>
                  </a:lnTo>
                  <a:lnTo>
                    <a:pt x="16149" y="3417"/>
                  </a:lnTo>
                  <a:lnTo>
                    <a:pt x="16149" y="3336"/>
                  </a:lnTo>
                  <a:lnTo>
                    <a:pt x="15987" y="2522"/>
                  </a:lnTo>
                  <a:lnTo>
                    <a:pt x="15905" y="2156"/>
                  </a:lnTo>
                  <a:lnTo>
                    <a:pt x="15783" y="1749"/>
                  </a:lnTo>
                  <a:lnTo>
                    <a:pt x="15539" y="1383"/>
                  </a:lnTo>
                  <a:lnTo>
                    <a:pt x="15254" y="1058"/>
                  </a:lnTo>
                  <a:lnTo>
                    <a:pt x="14929" y="773"/>
                  </a:lnTo>
                  <a:lnTo>
                    <a:pt x="14563" y="529"/>
                  </a:lnTo>
                  <a:lnTo>
                    <a:pt x="14197" y="326"/>
                  </a:lnTo>
                  <a:lnTo>
                    <a:pt x="13749" y="163"/>
                  </a:lnTo>
                  <a:lnTo>
                    <a:pt x="13343" y="41"/>
                  </a:lnTo>
                  <a:lnTo>
                    <a:pt x="128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6728819" y="3784445"/>
              <a:ext cx="212223" cy="307170"/>
            </a:xfrm>
            <a:custGeom>
              <a:avLst/>
              <a:gdLst/>
              <a:ahLst/>
              <a:cxnLst/>
              <a:rect l="l" t="t" r="r" b="b"/>
              <a:pathLst>
                <a:path w="4638" h="6713" extrusionOk="0">
                  <a:moveTo>
                    <a:pt x="1424" y="1"/>
                  </a:moveTo>
                  <a:lnTo>
                    <a:pt x="692" y="1709"/>
                  </a:lnTo>
                  <a:lnTo>
                    <a:pt x="204" y="2686"/>
                  </a:lnTo>
                  <a:lnTo>
                    <a:pt x="1" y="3133"/>
                  </a:lnTo>
                  <a:lnTo>
                    <a:pt x="2075" y="3540"/>
                  </a:lnTo>
                  <a:lnTo>
                    <a:pt x="2360" y="3621"/>
                  </a:lnTo>
                  <a:lnTo>
                    <a:pt x="2482" y="3662"/>
                  </a:lnTo>
                  <a:lnTo>
                    <a:pt x="2604" y="3784"/>
                  </a:lnTo>
                  <a:lnTo>
                    <a:pt x="2726" y="3947"/>
                  </a:lnTo>
                  <a:lnTo>
                    <a:pt x="2767" y="4109"/>
                  </a:lnTo>
                  <a:lnTo>
                    <a:pt x="2767" y="4516"/>
                  </a:lnTo>
                  <a:lnTo>
                    <a:pt x="2807" y="5330"/>
                  </a:lnTo>
                  <a:lnTo>
                    <a:pt x="2929" y="6143"/>
                  </a:lnTo>
                  <a:lnTo>
                    <a:pt x="2970" y="6346"/>
                  </a:lnTo>
                  <a:lnTo>
                    <a:pt x="3051" y="6509"/>
                  </a:lnTo>
                  <a:lnTo>
                    <a:pt x="3173" y="6631"/>
                  </a:lnTo>
                  <a:lnTo>
                    <a:pt x="3214" y="6672"/>
                  </a:lnTo>
                  <a:lnTo>
                    <a:pt x="3336" y="6713"/>
                  </a:lnTo>
                  <a:lnTo>
                    <a:pt x="3417" y="6713"/>
                  </a:lnTo>
                  <a:lnTo>
                    <a:pt x="3539" y="6672"/>
                  </a:lnTo>
                  <a:lnTo>
                    <a:pt x="3621" y="6631"/>
                  </a:lnTo>
                  <a:lnTo>
                    <a:pt x="3702" y="6550"/>
                  </a:lnTo>
                  <a:lnTo>
                    <a:pt x="3824" y="6346"/>
                  </a:lnTo>
                  <a:lnTo>
                    <a:pt x="3905" y="6102"/>
                  </a:lnTo>
                  <a:lnTo>
                    <a:pt x="3987" y="5614"/>
                  </a:lnTo>
                  <a:lnTo>
                    <a:pt x="4068" y="5167"/>
                  </a:lnTo>
                  <a:lnTo>
                    <a:pt x="4190" y="4557"/>
                  </a:lnTo>
                  <a:lnTo>
                    <a:pt x="4312" y="3947"/>
                  </a:lnTo>
                  <a:lnTo>
                    <a:pt x="4475" y="3336"/>
                  </a:lnTo>
                  <a:lnTo>
                    <a:pt x="4597" y="2726"/>
                  </a:lnTo>
                  <a:lnTo>
                    <a:pt x="4597" y="2686"/>
                  </a:lnTo>
                  <a:lnTo>
                    <a:pt x="4638" y="2360"/>
                  </a:lnTo>
                  <a:lnTo>
                    <a:pt x="4638" y="2035"/>
                  </a:lnTo>
                  <a:lnTo>
                    <a:pt x="4597" y="1750"/>
                  </a:lnTo>
                  <a:lnTo>
                    <a:pt x="4516" y="1587"/>
                  </a:lnTo>
                  <a:lnTo>
                    <a:pt x="4475" y="1465"/>
                  </a:lnTo>
                  <a:lnTo>
                    <a:pt x="4312" y="1303"/>
                  </a:lnTo>
                  <a:lnTo>
                    <a:pt x="4109" y="1140"/>
                  </a:lnTo>
                  <a:lnTo>
                    <a:pt x="3661" y="937"/>
                  </a:lnTo>
                  <a:lnTo>
                    <a:pt x="2563" y="448"/>
                  </a:lnTo>
                  <a:lnTo>
                    <a:pt x="1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6719530" y="3775156"/>
              <a:ext cx="230801" cy="325748"/>
            </a:xfrm>
            <a:custGeom>
              <a:avLst/>
              <a:gdLst/>
              <a:ahLst/>
              <a:cxnLst/>
              <a:rect l="l" t="t" r="r" b="b"/>
              <a:pathLst>
                <a:path w="5044" h="7119" extrusionOk="0">
                  <a:moveTo>
                    <a:pt x="1760" y="478"/>
                  </a:moveTo>
                  <a:lnTo>
                    <a:pt x="2685" y="855"/>
                  </a:lnTo>
                  <a:lnTo>
                    <a:pt x="3783" y="1302"/>
                  </a:lnTo>
                  <a:lnTo>
                    <a:pt x="4027" y="1424"/>
                  </a:lnTo>
                  <a:lnTo>
                    <a:pt x="4230" y="1546"/>
                  </a:lnTo>
                  <a:lnTo>
                    <a:pt x="4393" y="1668"/>
                  </a:lnTo>
                  <a:lnTo>
                    <a:pt x="4556" y="1872"/>
                  </a:lnTo>
                  <a:lnTo>
                    <a:pt x="4637" y="2116"/>
                  </a:lnTo>
                  <a:lnTo>
                    <a:pt x="4637" y="2360"/>
                  </a:lnTo>
                  <a:lnTo>
                    <a:pt x="4597" y="2848"/>
                  </a:lnTo>
                  <a:lnTo>
                    <a:pt x="4475" y="3458"/>
                  </a:lnTo>
                  <a:lnTo>
                    <a:pt x="4353" y="4028"/>
                  </a:lnTo>
                  <a:lnTo>
                    <a:pt x="4190" y="4597"/>
                  </a:lnTo>
                  <a:lnTo>
                    <a:pt x="4068" y="5207"/>
                  </a:lnTo>
                  <a:lnTo>
                    <a:pt x="4027" y="5817"/>
                  </a:lnTo>
                  <a:lnTo>
                    <a:pt x="3946" y="6143"/>
                  </a:lnTo>
                  <a:lnTo>
                    <a:pt x="3864" y="6468"/>
                  </a:lnTo>
                  <a:lnTo>
                    <a:pt x="3783" y="6590"/>
                  </a:lnTo>
                  <a:lnTo>
                    <a:pt x="3702" y="6671"/>
                  </a:lnTo>
                  <a:lnTo>
                    <a:pt x="3580" y="6712"/>
                  </a:lnTo>
                  <a:lnTo>
                    <a:pt x="3539" y="6712"/>
                  </a:lnTo>
                  <a:lnTo>
                    <a:pt x="3458" y="6671"/>
                  </a:lnTo>
                  <a:lnTo>
                    <a:pt x="3376" y="6590"/>
                  </a:lnTo>
                  <a:lnTo>
                    <a:pt x="3336" y="6468"/>
                  </a:lnTo>
                  <a:lnTo>
                    <a:pt x="3295" y="6265"/>
                  </a:lnTo>
                  <a:lnTo>
                    <a:pt x="3214" y="5573"/>
                  </a:lnTo>
                  <a:lnTo>
                    <a:pt x="3173" y="5004"/>
                  </a:lnTo>
                  <a:lnTo>
                    <a:pt x="3173" y="4434"/>
                  </a:lnTo>
                  <a:lnTo>
                    <a:pt x="3132" y="4231"/>
                  </a:lnTo>
                  <a:lnTo>
                    <a:pt x="3092" y="4028"/>
                  </a:lnTo>
                  <a:lnTo>
                    <a:pt x="2970" y="3865"/>
                  </a:lnTo>
                  <a:lnTo>
                    <a:pt x="2848" y="3743"/>
                  </a:lnTo>
                  <a:lnTo>
                    <a:pt x="2563" y="3580"/>
                  </a:lnTo>
                  <a:lnTo>
                    <a:pt x="2278" y="3539"/>
                  </a:lnTo>
                  <a:lnTo>
                    <a:pt x="1668" y="3417"/>
                  </a:lnTo>
                  <a:lnTo>
                    <a:pt x="512" y="3186"/>
                  </a:lnTo>
                  <a:lnTo>
                    <a:pt x="570" y="3051"/>
                  </a:lnTo>
                  <a:lnTo>
                    <a:pt x="1058" y="2034"/>
                  </a:lnTo>
                  <a:lnTo>
                    <a:pt x="1465" y="1180"/>
                  </a:lnTo>
                  <a:lnTo>
                    <a:pt x="1668" y="733"/>
                  </a:lnTo>
                  <a:lnTo>
                    <a:pt x="1760" y="478"/>
                  </a:lnTo>
                  <a:close/>
                  <a:moveTo>
                    <a:pt x="1627" y="1"/>
                  </a:moveTo>
                  <a:lnTo>
                    <a:pt x="1546" y="41"/>
                  </a:lnTo>
                  <a:lnTo>
                    <a:pt x="1505" y="82"/>
                  </a:lnTo>
                  <a:lnTo>
                    <a:pt x="1465" y="163"/>
                  </a:lnTo>
                  <a:lnTo>
                    <a:pt x="1098" y="977"/>
                  </a:lnTo>
                  <a:lnTo>
                    <a:pt x="732" y="1790"/>
                  </a:lnTo>
                  <a:lnTo>
                    <a:pt x="285" y="2767"/>
                  </a:lnTo>
                  <a:lnTo>
                    <a:pt x="122" y="3092"/>
                  </a:lnTo>
                  <a:lnTo>
                    <a:pt x="41" y="3173"/>
                  </a:lnTo>
                  <a:lnTo>
                    <a:pt x="41" y="3214"/>
                  </a:lnTo>
                  <a:lnTo>
                    <a:pt x="0" y="3336"/>
                  </a:lnTo>
                  <a:lnTo>
                    <a:pt x="41" y="3458"/>
                  </a:lnTo>
                  <a:lnTo>
                    <a:pt x="82" y="3499"/>
                  </a:lnTo>
                  <a:lnTo>
                    <a:pt x="122" y="3539"/>
                  </a:lnTo>
                  <a:lnTo>
                    <a:pt x="1465" y="3783"/>
                  </a:lnTo>
                  <a:lnTo>
                    <a:pt x="2115" y="3906"/>
                  </a:lnTo>
                  <a:lnTo>
                    <a:pt x="2400" y="3987"/>
                  </a:lnTo>
                  <a:lnTo>
                    <a:pt x="2563" y="4028"/>
                  </a:lnTo>
                  <a:lnTo>
                    <a:pt x="2685" y="4109"/>
                  </a:lnTo>
                  <a:lnTo>
                    <a:pt x="2766" y="4231"/>
                  </a:lnTo>
                  <a:lnTo>
                    <a:pt x="2766" y="4353"/>
                  </a:lnTo>
                  <a:lnTo>
                    <a:pt x="2766" y="4638"/>
                  </a:lnTo>
                  <a:lnTo>
                    <a:pt x="2807" y="5288"/>
                  </a:lnTo>
                  <a:lnTo>
                    <a:pt x="2848" y="5939"/>
                  </a:lnTo>
                  <a:lnTo>
                    <a:pt x="2888" y="6224"/>
                  </a:lnTo>
                  <a:lnTo>
                    <a:pt x="2970" y="6549"/>
                  </a:lnTo>
                  <a:lnTo>
                    <a:pt x="3010" y="6712"/>
                  </a:lnTo>
                  <a:lnTo>
                    <a:pt x="3132" y="6916"/>
                  </a:lnTo>
                  <a:lnTo>
                    <a:pt x="3295" y="7038"/>
                  </a:lnTo>
                  <a:lnTo>
                    <a:pt x="3458" y="7119"/>
                  </a:lnTo>
                  <a:lnTo>
                    <a:pt x="3620" y="7119"/>
                  </a:lnTo>
                  <a:lnTo>
                    <a:pt x="3783" y="7078"/>
                  </a:lnTo>
                  <a:lnTo>
                    <a:pt x="3905" y="6997"/>
                  </a:lnTo>
                  <a:lnTo>
                    <a:pt x="4027" y="6916"/>
                  </a:lnTo>
                  <a:lnTo>
                    <a:pt x="4149" y="6753"/>
                  </a:lnTo>
                  <a:lnTo>
                    <a:pt x="4230" y="6631"/>
                  </a:lnTo>
                  <a:lnTo>
                    <a:pt x="4312" y="6305"/>
                  </a:lnTo>
                  <a:lnTo>
                    <a:pt x="4393" y="5939"/>
                  </a:lnTo>
                  <a:lnTo>
                    <a:pt x="4434" y="5614"/>
                  </a:lnTo>
                  <a:lnTo>
                    <a:pt x="4515" y="4922"/>
                  </a:lnTo>
                  <a:lnTo>
                    <a:pt x="4678" y="4272"/>
                  </a:lnTo>
                  <a:lnTo>
                    <a:pt x="4841" y="3621"/>
                  </a:lnTo>
                  <a:lnTo>
                    <a:pt x="5003" y="2970"/>
                  </a:lnTo>
                  <a:lnTo>
                    <a:pt x="5044" y="2441"/>
                  </a:lnTo>
                  <a:lnTo>
                    <a:pt x="5044" y="2156"/>
                  </a:lnTo>
                  <a:lnTo>
                    <a:pt x="4963" y="1912"/>
                  </a:lnTo>
                  <a:lnTo>
                    <a:pt x="4881" y="1628"/>
                  </a:lnTo>
                  <a:lnTo>
                    <a:pt x="4719" y="1424"/>
                  </a:lnTo>
                  <a:lnTo>
                    <a:pt x="4515" y="1262"/>
                  </a:lnTo>
                  <a:lnTo>
                    <a:pt x="4271" y="1099"/>
                  </a:lnTo>
                  <a:lnTo>
                    <a:pt x="3661" y="814"/>
                  </a:lnTo>
                  <a:lnTo>
                    <a:pt x="3010" y="529"/>
                  </a:lnTo>
                  <a:lnTo>
                    <a:pt x="1709" y="41"/>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6073646" y="3339625"/>
              <a:ext cx="759437" cy="779891"/>
            </a:xfrm>
            <a:custGeom>
              <a:avLst/>
              <a:gdLst/>
              <a:ahLst/>
              <a:cxnLst/>
              <a:rect l="l" t="t" r="r" b="b"/>
              <a:pathLst>
                <a:path w="16597" h="17044" extrusionOk="0">
                  <a:moveTo>
                    <a:pt x="11390" y="0"/>
                  </a:moveTo>
                  <a:lnTo>
                    <a:pt x="204" y="570"/>
                  </a:lnTo>
                  <a:lnTo>
                    <a:pt x="123" y="570"/>
                  </a:lnTo>
                  <a:lnTo>
                    <a:pt x="41" y="651"/>
                  </a:lnTo>
                  <a:lnTo>
                    <a:pt x="1" y="733"/>
                  </a:lnTo>
                  <a:lnTo>
                    <a:pt x="1" y="814"/>
                  </a:lnTo>
                  <a:lnTo>
                    <a:pt x="163" y="2075"/>
                  </a:lnTo>
                  <a:lnTo>
                    <a:pt x="245" y="3377"/>
                  </a:lnTo>
                  <a:lnTo>
                    <a:pt x="285" y="4637"/>
                  </a:lnTo>
                  <a:lnTo>
                    <a:pt x="367" y="5939"/>
                  </a:lnTo>
                  <a:lnTo>
                    <a:pt x="489" y="7159"/>
                  </a:lnTo>
                  <a:lnTo>
                    <a:pt x="611" y="8380"/>
                  </a:lnTo>
                  <a:lnTo>
                    <a:pt x="814" y="9641"/>
                  </a:lnTo>
                  <a:lnTo>
                    <a:pt x="1017" y="10861"/>
                  </a:lnTo>
                  <a:lnTo>
                    <a:pt x="1262" y="12081"/>
                  </a:lnTo>
                  <a:lnTo>
                    <a:pt x="1546" y="13301"/>
                  </a:lnTo>
                  <a:lnTo>
                    <a:pt x="1872" y="14522"/>
                  </a:lnTo>
                  <a:lnTo>
                    <a:pt x="2278" y="15701"/>
                  </a:lnTo>
                  <a:lnTo>
                    <a:pt x="2441" y="16230"/>
                  </a:lnTo>
                  <a:lnTo>
                    <a:pt x="2522" y="16556"/>
                  </a:lnTo>
                  <a:lnTo>
                    <a:pt x="2644" y="16840"/>
                  </a:lnTo>
                  <a:lnTo>
                    <a:pt x="2767" y="16962"/>
                  </a:lnTo>
                  <a:lnTo>
                    <a:pt x="2889" y="17003"/>
                  </a:lnTo>
                  <a:lnTo>
                    <a:pt x="3133" y="17044"/>
                  </a:lnTo>
                  <a:lnTo>
                    <a:pt x="3377" y="17044"/>
                  </a:lnTo>
                  <a:lnTo>
                    <a:pt x="3865" y="17003"/>
                  </a:lnTo>
                  <a:lnTo>
                    <a:pt x="5085" y="16881"/>
                  </a:lnTo>
                  <a:lnTo>
                    <a:pt x="6346" y="16759"/>
                  </a:lnTo>
                  <a:lnTo>
                    <a:pt x="6427" y="16718"/>
                  </a:lnTo>
                  <a:lnTo>
                    <a:pt x="6509" y="16637"/>
                  </a:lnTo>
                  <a:lnTo>
                    <a:pt x="6509" y="16556"/>
                  </a:lnTo>
                  <a:lnTo>
                    <a:pt x="6509" y="16474"/>
                  </a:lnTo>
                  <a:lnTo>
                    <a:pt x="6509" y="16434"/>
                  </a:lnTo>
                  <a:lnTo>
                    <a:pt x="6468" y="16149"/>
                  </a:lnTo>
                  <a:lnTo>
                    <a:pt x="6468" y="15254"/>
                  </a:lnTo>
                  <a:lnTo>
                    <a:pt x="6468" y="12447"/>
                  </a:lnTo>
                  <a:lnTo>
                    <a:pt x="6509" y="9153"/>
                  </a:lnTo>
                  <a:lnTo>
                    <a:pt x="6590" y="5858"/>
                  </a:lnTo>
                  <a:lnTo>
                    <a:pt x="6590" y="4760"/>
                  </a:lnTo>
                  <a:lnTo>
                    <a:pt x="7526" y="6997"/>
                  </a:lnTo>
                  <a:lnTo>
                    <a:pt x="8095" y="8461"/>
                  </a:lnTo>
                  <a:lnTo>
                    <a:pt x="8380" y="9153"/>
                  </a:lnTo>
                  <a:lnTo>
                    <a:pt x="8705" y="9885"/>
                  </a:lnTo>
                  <a:lnTo>
                    <a:pt x="9031" y="10454"/>
                  </a:lnTo>
                  <a:lnTo>
                    <a:pt x="9356" y="10942"/>
                  </a:lnTo>
                  <a:lnTo>
                    <a:pt x="9559" y="11186"/>
                  </a:lnTo>
                  <a:lnTo>
                    <a:pt x="9803" y="11390"/>
                  </a:lnTo>
                  <a:lnTo>
                    <a:pt x="10048" y="11593"/>
                  </a:lnTo>
                  <a:lnTo>
                    <a:pt x="10292" y="11796"/>
                  </a:lnTo>
                  <a:lnTo>
                    <a:pt x="10780" y="12041"/>
                  </a:lnTo>
                  <a:lnTo>
                    <a:pt x="11309" y="12244"/>
                  </a:lnTo>
                  <a:lnTo>
                    <a:pt x="11837" y="12407"/>
                  </a:lnTo>
                  <a:lnTo>
                    <a:pt x="12407" y="12529"/>
                  </a:lnTo>
                  <a:lnTo>
                    <a:pt x="13668" y="12773"/>
                  </a:lnTo>
                  <a:lnTo>
                    <a:pt x="14319" y="12895"/>
                  </a:lnTo>
                  <a:lnTo>
                    <a:pt x="14929" y="13098"/>
                  </a:lnTo>
                  <a:lnTo>
                    <a:pt x="15051" y="13098"/>
                  </a:lnTo>
                  <a:lnTo>
                    <a:pt x="15173" y="13017"/>
                  </a:lnTo>
                  <a:lnTo>
                    <a:pt x="15620" y="12285"/>
                  </a:lnTo>
                  <a:lnTo>
                    <a:pt x="15986" y="11552"/>
                  </a:lnTo>
                  <a:lnTo>
                    <a:pt x="16312" y="10820"/>
                  </a:lnTo>
                  <a:lnTo>
                    <a:pt x="16596" y="10047"/>
                  </a:lnTo>
                  <a:lnTo>
                    <a:pt x="16596" y="9885"/>
                  </a:lnTo>
                  <a:lnTo>
                    <a:pt x="16556" y="9844"/>
                  </a:lnTo>
                  <a:lnTo>
                    <a:pt x="16515" y="9803"/>
                  </a:lnTo>
                  <a:lnTo>
                    <a:pt x="15824" y="9478"/>
                  </a:lnTo>
                  <a:lnTo>
                    <a:pt x="15173" y="9153"/>
                  </a:lnTo>
                  <a:lnTo>
                    <a:pt x="14522" y="8786"/>
                  </a:lnTo>
                  <a:lnTo>
                    <a:pt x="13912" y="8339"/>
                  </a:lnTo>
                  <a:lnTo>
                    <a:pt x="13668" y="8095"/>
                  </a:lnTo>
                  <a:lnTo>
                    <a:pt x="13424" y="7810"/>
                  </a:lnTo>
                  <a:lnTo>
                    <a:pt x="13180" y="7525"/>
                  </a:lnTo>
                  <a:lnTo>
                    <a:pt x="13017" y="7241"/>
                  </a:lnTo>
                  <a:lnTo>
                    <a:pt x="12814" y="6834"/>
                  </a:lnTo>
                  <a:lnTo>
                    <a:pt x="12692" y="6387"/>
                  </a:lnTo>
                  <a:lnTo>
                    <a:pt x="12488" y="5492"/>
                  </a:lnTo>
                  <a:lnTo>
                    <a:pt x="12041" y="3254"/>
                  </a:lnTo>
                  <a:lnTo>
                    <a:pt x="11837" y="2116"/>
                  </a:lnTo>
                  <a:lnTo>
                    <a:pt x="11634" y="936"/>
                  </a:lnTo>
                  <a:lnTo>
                    <a:pt x="11593" y="489"/>
                  </a:lnTo>
                  <a:lnTo>
                    <a:pt x="11593" y="326"/>
                  </a:lnTo>
                  <a:lnTo>
                    <a:pt x="11593" y="285"/>
                  </a:lnTo>
                  <a:lnTo>
                    <a:pt x="11593" y="163"/>
                  </a:lnTo>
                  <a:lnTo>
                    <a:pt x="11593" y="82"/>
                  </a:lnTo>
                  <a:lnTo>
                    <a:pt x="11512" y="41"/>
                  </a:lnTo>
                  <a:lnTo>
                    <a:pt x="11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6110894" y="4084119"/>
              <a:ext cx="262465" cy="236429"/>
            </a:xfrm>
            <a:custGeom>
              <a:avLst/>
              <a:gdLst/>
              <a:ahLst/>
              <a:cxnLst/>
              <a:rect l="l" t="t" r="r" b="b"/>
              <a:pathLst>
                <a:path w="5736" h="5167" extrusionOk="0">
                  <a:moveTo>
                    <a:pt x="5654" y="1"/>
                  </a:moveTo>
                  <a:lnTo>
                    <a:pt x="4800" y="164"/>
                  </a:lnTo>
                  <a:lnTo>
                    <a:pt x="3946" y="245"/>
                  </a:lnTo>
                  <a:lnTo>
                    <a:pt x="3091" y="326"/>
                  </a:lnTo>
                  <a:lnTo>
                    <a:pt x="2237" y="326"/>
                  </a:lnTo>
                  <a:lnTo>
                    <a:pt x="2197" y="489"/>
                  </a:lnTo>
                  <a:lnTo>
                    <a:pt x="2197" y="652"/>
                  </a:lnTo>
                  <a:lnTo>
                    <a:pt x="2237" y="977"/>
                  </a:lnTo>
                  <a:lnTo>
                    <a:pt x="2359" y="1302"/>
                  </a:lnTo>
                  <a:lnTo>
                    <a:pt x="2441" y="1628"/>
                  </a:lnTo>
                  <a:lnTo>
                    <a:pt x="2563" y="1953"/>
                  </a:lnTo>
                  <a:lnTo>
                    <a:pt x="2603" y="2279"/>
                  </a:lnTo>
                  <a:lnTo>
                    <a:pt x="2603" y="2604"/>
                  </a:lnTo>
                  <a:lnTo>
                    <a:pt x="2563" y="2726"/>
                  </a:lnTo>
                  <a:lnTo>
                    <a:pt x="2481" y="2889"/>
                  </a:lnTo>
                  <a:lnTo>
                    <a:pt x="2319" y="3052"/>
                  </a:lnTo>
                  <a:lnTo>
                    <a:pt x="2115" y="3214"/>
                  </a:lnTo>
                  <a:lnTo>
                    <a:pt x="1627" y="3540"/>
                  </a:lnTo>
                  <a:lnTo>
                    <a:pt x="1180" y="3784"/>
                  </a:lnTo>
                  <a:lnTo>
                    <a:pt x="732" y="4109"/>
                  </a:lnTo>
                  <a:lnTo>
                    <a:pt x="325" y="4435"/>
                  </a:lnTo>
                  <a:lnTo>
                    <a:pt x="203" y="4597"/>
                  </a:lnTo>
                  <a:lnTo>
                    <a:pt x="81" y="4760"/>
                  </a:lnTo>
                  <a:lnTo>
                    <a:pt x="0" y="4882"/>
                  </a:lnTo>
                  <a:lnTo>
                    <a:pt x="41" y="5004"/>
                  </a:lnTo>
                  <a:lnTo>
                    <a:pt x="122" y="5085"/>
                  </a:lnTo>
                  <a:lnTo>
                    <a:pt x="244" y="5126"/>
                  </a:lnTo>
                  <a:lnTo>
                    <a:pt x="448" y="5167"/>
                  </a:lnTo>
                  <a:lnTo>
                    <a:pt x="651" y="5126"/>
                  </a:lnTo>
                  <a:lnTo>
                    <a:pt x="1505" y="4923"/>
                  </a:lnTo>
                  <a:lnTo>
                    <a:pt x="2400" y="4760"/>
                  </a:lnTo>
                  <a:lnTo>
                    <a:pt x="3295" y="4597"/>
                  </a:lnTo>
                  <a:lnTo>
                    <a:pt x="4149" y="4353"/>
                  </a:lnTo>
                  <a:lnTo>
                    <a:pt x="4474" y="4231"/>
                  </a:lnTo>
                  <a:lnTo>
                    <a:pt x="4800" y="4109"/>
                  </a:lnTo>
                  <a:lnTo>
                    <a:pt x="5085" y="3906"/>
                  </a:lnTo>
                  <a:lnTo>
                    <a:pt x="5329" y="3702"/>
                  </a:lnTo>
                  <a:lnTo>
                    <a:pt x="5451" y="3540"/>
                  </a:lnTo>
                  <a:lnTo>
                    <a:pt x="5532" y="3336"/>
                  </a:lnTo>
                  <a:lnTo>
                    <a:pt x="5654" y="2930"/>
                  </a:lnTo>
                  <a:lnTo>
                    <a:pt x="5735" y="2441"/>
                  </a:lnTo>
                  <a:lnTo>
                    <a:pt x="5735" y="1913"/>
                  </a:lnTo>
                  <a:lnTo>
                    <a:pt x="5735" y="1384"/>
                  </a:lnTo>
                  <a:lnTo>
                    <a:pt x="5695" y="896"/>
                  </a:lnTo>
                  <a:lnTo>
                    <a:pt x="5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6103435" y="4076706"/>
              <a:ext cx="279212" cy="251300"/>
            </a:xfrm>
            <a:custGeom>
              <a:avLst/>
              <a:gdLst/>
              <a:ahLst/>
              <a:cxnLst/>
              <a:rect l="l" t="t" r="r" b="b"/>
              <a:pathLst>
                <a:path w="6102" h="5492" extrusionOk="0">
                  <a:moveTo>
                    <a:pt x="5624" y="400"/>
                  </a:moveTo>
                  <a:lnTo>
                    <a:pt x="5654" y="1058"/>
                  </a:lnTo>
                  <a:lnTo>
                    <a:pt x="5736" y="1993"/>
                  </a:lnTo>
                  <a:lnTo>
                    <a:pt x="5695" y="2441"/>
                  </a:lnTo>
                  <a:lnTo>
                    <a:pt x="5654" y="2888"/>
                  </a:lnTo>
                  <a:lnTo>
                    <a:pt x="5614" y="3092"/>
                  </a:lnTo>
                  <a:lnTo>
                    <a:pt x="5573" y="3336"/>
                  </a:lnTo>
                  <a:lnTo>
                    <a:pt x="5451" y="3539"/>
                  </a:lnTo>
                  <a:lnTo>
                    <a:pt x="5329" y="3702"/>
                  </a:lnTo>
                  <a:lnTo>
                    <a:pt x="5044" y="3986"/>
                  </a:lnTo>
                  <a:lnTo>
                    <a:pt x="4719" y="4149"/>
                  </a:lnTo>
                  <a:lnTo>
                    <a:pt x="4353" y="4312"/>
                  </a:lnTo>
                  <a:lnTo>
                    <a:pt x="3987" y="4393"/>
                  </a:lnTo>
                  <a:lnTo>
                    <a:pt x="3132" y="4637"/>
                  </a:lnTo>
                  <a:lnTo>
                    <a:pt x="2278" y="4800"/>
                  </a:lnTo>
                  <a:lnTo>
                    <a:pt x="1505" y="4922"/>
                  </a:lnTo>
                  <a:lnTo>
                    <a:pt x="1058" y="5044"/>
                  </a:lnTo>
                  <a:lnTo>
                    <a:pt x="814" y="5085"/>
                  </a:lnTo>
                  <a:lnTo>
                    <a:pt x="570" y="5125"/>
                  </a:lnTo>
                  <a:lnTo>
                    <a:pt x="407" y="5085"/>
                  </a:lnTo>
                  <a:lnTo>
                    <a:pt x="366" y="5085"/>
                  </a:lnTo>
                  <a:lnTo>
                    <a:pt x="407" y="5003"/>
                  </a:lnTo>
                  <a:lnTo>
                    <a:pt x="611" y="4759"/>
                  </a:lnTo>
                  <a:lnTo>
                    <a:pt x="895" y="4515"/>
                  </a:lnTo>
                  <a:lnTo>
                    <a:pt x="1505" y="4108"/>
                  </a:lnTo>
                  <a:lnTo>
                    <a:pt x="1953" y="3824"/>
                  </a:lnTo>
                  <a:lnTo>
                    <a:pt x="2441" y="3498"/>
                  </a:lnTo>
                  <a:lnTo>
                    <a:pt x="2685" y="3295"/>
                  </a:lnTo>
                  <a:lnTo>
                    <a:pt x="2807" y="3132"/>
                  </a:lnTo>
                  <a:lnTo>
                    <a:pt x="2888" y="3010"/>
                  </a:lnTo>
                  <a:lnTo>
                    <a:pt x="2929" y="2847"/>
                  </a:lnTo>
                  <a:lnTo>
                    <a:pt x="2970" y="2685"/>
                  </a:lnTo>
                  <a:lnTo>
                    <a:pt x="2970" y="2319"/>
                  </a:lnTo>
                  <a:lnTo>
                    <a:pt x="2929" y="2075"/>
                  </a:lnTo>
                  <a:lnTo>
                    <a:pt x="2848" y="1871"/>
                  </a:lnTo>
                  <a:lnTo>
                    <a:pt x="2685" y="1424"/>
                  </a:lnTo>
                  <a:lnTo>
                    <a:pt x="2563" y="1017"/>
                  </a:lnTo>
                  <a:lnTo>
                    <a:pt x="2563" y="773"/>
                  </a:lnTo>
                  <a:lnTo>
                    <a:pt x="2579" y="692"/>
                  </a:lnTo>
                  <a:lnTo>
                    <a:pt x="3254" y="692"/>
                  </a:lnTo>
                  <a:lnTo>
                    <a:pt x="4149" y="610"/>
                  </a:lnTo>
                  <a:lnTo>
                    <a:pt x="5004" y="488"/>
                  </a:lnTo>
                  <a:lnTo>
                    <a:pt x="5624" y="400"/>
                  </a:lnTo>
                  <a:close/>
                  <a:moveTo>
                    <a:pt x="5776" y="0"/>
                  </a:moveTo>
                  <a:lnTo>
                    <a:pt x="4922" y="122"/>
                  </a:lnTo>
                  <a:lnTo>
                    <a:pt x="4068" y="204"/>
                  </a:lnTo>
                  <a:lnTo>
                    <a:pt x="3254" y="285"/>
                  </a:lnTo>
                  <a:lnTo>
                    <a:pt x="2400" y="326"/>
                  </a:lnTo>
                  <a:lnTo>
                    <a:pt x="2278" y="366"/>
                  </a:lnTo>
                  <a:lnTo>
                    <a:pt x="2238" y="407"/>
                  </a:lnTo>
                  <a:lnTo>
                    <a:pt x="2197" y="448"/>
                  </a:lnTo>
                  <a:lnTo>
                    <a:pt x="2156" y="651"/>
                  </a:lnTo>
                  <a:lnTo>
                    <a:pt x="2156" y="854"/>
                  </a:lnTo>
                  <a:lnTo>
                    <a:pt x="2238" y="1261"/>
                  </a:lnTo>
                  <a:lnTo>
                    <a:pt x="2522" y="2075"/>
                  </a:lnTo>
                  <a:lnTo>
                    <a:pt x="2563" y="2237"/>
                  </a:lnTo>
                  <a:lnTo>
                    <a:pt x="2604" y="2481"/>
                  </a:lnTo>
                  <a:lnTo>
                    <a:pt x="2563" y="2685"/>
                  </a:lnTo>
                  <a:lnTo>
                    <a:pt x="2522" y="2888"/>
                  </a:lnTo>
                  <a:lnTo>
                    <a:pt x="2441" y="2969"/>
                  </a:lnTo>
                  <a:lnTo>
                    <a:pt x="2360" y="3092"/>
                  </a:lnTo>
                  <a:lnTo>
                    <a:pt x="2156" y="3214"/>
                  </a:lnTo>
                  <a:lnTo>
                    <a:pt x="1546" y="3620"/>
                  </a:lnTo>
                  <a:lnTo>
                    <a:pt x="977" y="3986"/>
                  </a:lnTo>
                  <a:lnTo>
                    <a:pt x="692" y="4190"/>
                  </a:lnTo>
                  <a:lnTo>
                    <a:pt x="366" y="4434"/>
                  </a:lnTo>
                  <a:lnTo>
                    <a:pt x="244" y="4597"/>
                  </a:lnTo>
                  <a:lnTo>
                    <a:pt x="122" y="4719"/>
                  </a:lnTo>
                  <a:lnTo>
                    <a:pt x="41" y="4881"/>
                  </a:lnTo>
                  <a:lnTo>
                    <a:pt x="0" y="5044"/>
                  </a:lnTo>
                  <a:lnTo>
                    <a:pt x="0" y="5207"/>
                  </a:lnTo>
                  <a:lnTo>
                    <a:pt x="41" y="5329"/>
                  </a:lnTo>
                  <a:lnTo>
                    <a:pt x="163" y="5410"/>
                  </a:lnTo>
                  <a:lnTo>
                    <a:pt x="285" y="5491"/>
                  </a:lnTo>
                  <a:lnTo>
                    <a:pt x="611" y="5491"/>
                  </a:lnTo>
                  <a:lnTo>
                    <a:pt x="936" y="5451"/>
                  </a:lnTo>
                  <a:lnTo>
                    <a:pt x="1993" y="5247"/>
                  </a:lnTo>
                  <a:lnTo>
                    <a:pt x="3010" y="5044"/>
                  </a:lnTo>
                  <a:lnTo>
                    <a:pt x="4027" y="4841"/>
                  </a:lnTo>
                  <a:lnTo>
                    <a:pt x="4475" y="4678"/>
                  </a:lnTo>
                  <a:lnTo>
                    <a:pt x="4882" y="4515"/>
                  </a:lnTo>
                  <a:lnTo>
                    <a:pt x="5288" y="4312"/>
                  </a:lnTo>
                  <a:lnTo>
                    <a:pt x="5451" y="4149"/>
                  </a:lnTo>
                  <a:lnTo>
                    <a:pt x="5532" y="4068"/>
                  </a:lnTo>
                  <a:lnTo>
                    <a:pt x="5573" y="4068"/>
                  </a:lnTo>
                  <a:lnTo>
                    <a:pt x="5614" y="3986"/>
                  </a:lnTo>
                  <a:lnTo>
                    <a:pt x="5776" y="3783"/>
                  </a:lnTo>
                  <a:lnTo>
                    <a:pt x="5858" y="3580"/>
                  </a:lnTo>
                  <a:lnTo>
                    <a:pt x="6020" y="3132"/>
                  </a:lnTo>
                  <a:lnTo>
                    <a:pt x="6102" y="2644"/>
                  </a:lnTo>
                  <a:lnTo>
                    <a:pt x="6102" y="2197"/>
                  </a:lnTo>
                  <a:lnTo>
                    <a:pt x="6102" y="1668"/>
                  </a:lnTo>
                  <a:lnTo>
                    <a:pt x="6061" y="1180"/>
                  </a:lnTo>
                  <a:lnTo>
                    <a:pt x="6020" y="163"/>
                  </a:lnTo>
                  <a:lnTo>
                    <a:pt x="5980" y="81"/>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6151802" y="2502057"/>
              <a:ext cx="403947" cy="493266"/>
            </a:xfrm>
            <a:custGeom>
              <a:avLst/>
              <a:gdLst/>
              <a:ahLst/>
              <a:cxnLst/>
              <a:rect l="l" t="t" r="r" b="b"/>
              <a:pathLst>
                <a:path w="8828" h="10780" extrusionOk="0">
                  <a:moveTo>
                    <a:pt x="4313" y="0"/>
                  </a:moveTo>
                  <a:lnTo>
                    <a:pt x="4150" y="41"/>
                  </a:lnTo>
                  <a:lnTo>
                    <a:pt x="3987" y="82"/>
                  </a:lnTo>
                  <a:lnTo>
                    <a:pt x="3621" y="244"/>
                  </a:lnTo>
                  <a:lnTo>
                    <a:pt x="3296" y="407"/>
                  </a:lnTo>
                  <a:lnTo>
                    <a:pt x="1750" y="1058"/>
                  </a:lnTo>
                  <a:lnTo>
                    <a:pt x="1018" y="1424"/>
                  </a:lnTo>
                  <a:lnTo>
                    <a:pt x="611" y="1587"/>
                  </a:lnTo>
                  <a:lnTo>
                    <a:pt x="448" y="1668"/>
                  </a:lnTo>
                  <a:lnTo>
                    <a:pt x="286" y="1790"/>
                  </a:lnTo>
                  <a:lnTo>
                    <a:pt x="164" y="1871"/>
                  </a:lnTo>
                  <a:lnTo>
                    <a:pt x="82" y="1953"/>
                  </a:lnTo>
                  <a:lnTo>
                    <a:pt x="1" y="2156"/>
                  </a:lnTo>
                  <a:lnTo>
                    <a:pt x="1" y="2400"/>
                  </a:lnTo>
                  <a:lnTo>
                    <a:pt x="82" y="2644"/>
                  </a:lnTo>
                  <a:lnTo>
                    <a:pt x="164" y="2847"/>
                  </a:lnTo>
                  <a:lnTo>
                    <a:pt x="286" y="3092"/>
                  </a:lnTo>
                  <a:lnTo>
                    <a:pt x="570" y="3498"/>
                  </a:lnTo>
                  <a:lnTo>
                    <a:pt x="733" y="3824"/>
                  </a:lnTo>
                  <a:lnTo>
                    <a:pt x="855" y="4149"/>
                  </a:lnTo>
                  <a:lnTo>
                    <a:pt x="1099" y="4800"/>
                  </a:lnTo>
                  <a:lnTo>
                    <a:pt x="1750" y="6305"/>
                  </a:lnTo>
                  <a:lnTo>
                    <a:pt x="2482" y="7729"/>
                  </a:lnTo>
                  <a:lnTo>
                    <a:pt x="3296" y="9152"/>
                  </a:lnTo>
                  <a:lnTo>
                    <a:pt x="3580" y="9681"/>
                  </a:lnTo>
                  <a:lnTo>
                    <a:pt x="3743" y="9925"/>
                  </a:lnTo>
                  <a:lnTo>
                    <a:pt x="3947" y="10169"/>
                  </a:lnTo>
                  <a:lnTo>
                    <a:pt x="4150" y="10373"/>
                  </a:lnTo>
                  <a:lnTo>
                    <a:pt x="4353" y="10576"/>
                  </a:lnTo>
                  <a:lnTo>
                    <a:pt x="4638" y="10698"/>
                  </a:lnTo>
                  <a:lnTo>
                    <a:pt x="4923" y="10779"/>
                  </a:lnTo>
                  <a:lnTo>
                    <a:pt x="5330" y="10779"/>
                  </a:lnTo>
                  <a:lnTo>
                    <a:pt x="5696" y="10739"/>
                  </a:lnTo>
                  <a:lnTo>
                    <a:pt x="6672" y="10698"/>
                  </a:lnTo>
                  <a:lnTo>
                    <a:pt x="8624" y="10576"/>
                  </a:lnTo>
                  <a:lnTo>
                    <a:pt x="8706" y="10535"/>
                  </a:lnTo>
                  <a:lnTo>
                    <a:pt x="8746" y="10495"/>
                  </a:lnTo>
                  <a:lnTo>
                    <a:pt x="8787" y="10454"/>
                  </a:lnTo>
                  <a:lnTo>
                    <a:pt x="8828" y="10373"/>
                  </a:lnTo>
                  <a:lnTo>
                    <a:pt x="8828" y="9762"/>
                  </a:lnTo>
                  <a:lnTo>
                    <a:pt x="8746" y="8949"/>
                  </a:lnTo>
                  <a:lnTo>
                    <a:pt x="8665" y="8176"/>
                  </a:lnTo>
                  <a:lnTo>
                    <a:pt x="8462" y="7444"/>
                  </a:lnTo>
                  <a:lnTo>
                    <a:pt x="8258" y="6712"/>
                  </a:lnTo>
                  <a:lnTo>
                    <a:pt x="8014" y="5980"/>
                  </a:lnTo>
                  <a:lnTo>
                    <a:pt x="7689" y="5247"/>
                  </a:lnTo>
                  <a:lnTo>
                    <a:pt x="7363" y="4556"/>
                  </a:lnTo>
                  <a:lnTo>
                    <a:pt x="6997" y="3864"/>
                  </a:lnTo>
                  <a:lnTo>
                    <a:pt x="6184" y="2481"/>
                  </a:lnTo>
                  <a:lnTo>
                    <a:pt x="5777" y="1790"/>
                  </a:lnTo>
                  <a:lnTo>
                    <a:pt x="5370" y="1058"/>
                  </a:lnTo>
                  <a:lnTo>
                    <a:pt x="5085" y="488"/>
                  </a:lnTo>
                  <a:lnTo>
                    <a:pt x="4923" y="244"/>
                  </a:lnTo>
                  <a:lnTo>
                    <a:pt x="4801" y="122"/>
                  </a:lnTo>
                  <a:lnTo>
                    <a:pt x="4679" y="41"/>
                  </a:lnTo>
                  <a:lnTo>
                    <a:pt x="45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900541" y="1811512"/>
              <a:ext cx="469106" cy="815261"/>
            </a:xfrm>
            <a:custGeom>
              <a:avLst/>
              <a:gdLst/>
              <a:ahLst/>
              <a:cxnLst/>
              <a:rect l="l" t="t" r="r" b="b"/>
              <a:pathLst>
                <a:path w="10252" h="17817" extrusionOk="0">
                  <a:moveTo>
                    <a:pt x="2401" y="0"/>
                  </a:moveTo>
                  <a:lnTo>
                    <a:pt x="2319" y="82"/>
                  </a:lnTo>
                  <a:lnTo>
                    <a:pt x="2279" y="163"/>
                  </a:lnTo>
                  <a:lnTo>
                    <a:pt x="2279" y="326"/>
                  </a:lnTo>
                  <a:lnTo>
                    <a:pt x="2319" y="651"/>
                  </a:lnTo>
                  <a:lnTo>
                    <a:pt x="2441" y="1058"/>
                  </a:lnTo>
                  <a:lnTo>
                    <a:pt x="2563" y="1424"/>
                  </a:lnTo>
                  <a:lnTo>
                    <a:pt x="2726" y="1790"/>
                  </a:lnTo>
                  <a:lnTo>
                    <a:pt x="2929" y="2115"/>
                  </a:lnTo>
                  <a:lnTo>
                    <a:pt x="2360" y="1302"/>
                  </a:lnTo>
                  <a:lnTo>
                    <a:pt x="2238" y="1139"/>
                  </a:lnTo>
                  <a:lnTo>
                    <a:pt x="2116" y="1017"/>
                  </a:lnTo>
                  <a:lnTo>
                    <a:pt x="1953" y="977"/>
                  </a:lnTo>
                  <a:lnTo>
                    <a:pt x="1831" y="977"/>
                  </a:lnTo>
                  <a:lnTo>
                    <a:pt x="1750" y="1017"/>
                  </a:lnTo>
                  <a:lnTo>
                    <a:pt x="1668" y="1099"/>
                  </a:lnTo>
                  <a:lnTo>
                    <a:pt x="1628" y="1261"/>
                  </a:lnTo>
                  <a:lnTo>
                    <a:pt x="1628" y="1383"/>
                  </a:lnTo>
                  <a:lnTo>
                    <a:pt x="1628" y="1627"/>
                  </a:lnTo>
                  <a:lnTo>
                    <a:pt x="1750" y="1993"/>
                  </a:lnTo>
                  <a:lnTo>
                    <a:pt x="1857" y="2278"/>
                  </a:lnTo>
                  <a:lnTo>
                    <a:pt x="1831" y="2238"/>
                  </a:lnTo>
                  <a:lnTo>
                    <a:pt x="1628" y="1912"/>
                  </a:lnTo>
                  <a:lnTo>
                    <a:pt x="1343" y="1627"/>
                  </a:lnTo>
                  <a:lnTo>
                    <a:pt x="1221" y="1546"/>
                  </a:lnTo>
                  <a:lnTo>
                    <a:pt x="1140" y="1505"/>
                  </a:lnTo>
                  <a:lnTo>
                    <a:pt x="1058" y="1505"/>
                  </a:lnTo>
                  <a:lnTo>
                    <a:pt x="977" y="1546"/>
                  </a:lnTo>
                  <a:lnTo>
                    <a:pt x="936" y="1668"/>
                  </a:lnTo>
                  <a:lnTo>
                    <a:pt x="936" y="1871"/>
                  </a:lnTo>
                  <a:lnTo>
                    <a:pt x="977" y="2360"/>
                  </a:lnTo>
                  <a:lnTo>
                    <a:pt x="1058" y="2848"/>
                  </a:lnTo>
                  <a:lnTo>
                    <a:pt x="977" y="2726"/>
                  </a:lnTo>
                  <a:lnTo>
                    <a:pt x="855" y="2563"/>
                  </a:lnTo>
                  <a:lnTo>
                    <a:pt x="733" y="2441"/>
                  </a:lnTo>
                  <a:lnTo>
                    <a:pt x="529" y="2319"/>
                  </a:lnTo>
                  <a:lnTo>
                    <a:pt x="367" y="2238"/>
                  </a:lnTo>
                  <a:lnTo>
                    <a:pt x="204" y="2238"/>
                  </a:lnTo>
                  <a:lnTo>
                    <a:pt x="123" y="2278"/>
                  </a:lnTo>
                  <a:lnTo>
                    <a:pt x="82" y="2319"/>
                  </a:lnTo>
                  <a:lnTo>
                    <a:pt x="41" y="2360"/>
                  </a:lnTo>
                  <a:lnTo>
                    <a:pt x="1" y="2482"/>
                  </a:lnTo>
                  <a:lnTo>
                    <a:pt x="41" y="2726"/>
                  </a:lnTo>
                  <a:lnTo>
                    <a:pt x="123" y="3295"/>
                  </a:lnTo>
                  <a:lnTo>
                    <a:pt x="245" y="3865"/>
                  </a:lnTo>
                  <a:lnTo>
                    <a:pt x="570" y="5003"/>
                  </a:lnTo>
                  <a:lnTo>
                    <a:pt x="936" y="6102"/>
                  </a:lnTo>
                  <a:lnTo>
                    <a:pt x="1343" y="7159"/>
                  </a:lnTo>
                  <a:lnTo>
                    <a:pt x="1953" y="8705"/>
                  </a:lnTo>
                  <a:lnTo>
                    <a:pt x="2970" y="11390"/>
                  </a:lnTo>
                  <a:lnTo>
                    <a:pt x="3662" y="13057"/>
                  </a:lnTo>
                  <a:lnTo>
                    <a:pt x="4028" y="13871"/>
                  </a:lnTo>
                  <a:lnTo>
                    <a:pt x="4434" y="14684"/>
                  </a:lnTo>
                  <a:lnTo>
                    <a:pt x="4882" y="15498"/>
                  </a:lnTo>
                  <a:lnTo>
                    <a:pt x="5329" y="16271"/>
                  </a:lnTo>
                  <a:lnTo>
                    <a:pt x="5777" y="17044"/>
                  </a:lnTo>
                  <a:lnTo>
                    <a:pt x="6305" y="17816"/>
                  </a:lnTo>
                  <a:lnTo>
                    <a:pt x="6468" y="17816"/>
                  </a:lnTo>
                  <a:lnTo>
                    <a:pt x="6916" y="17694"/>
                  </a:lnTo>
                  <a:lnTo>
                    <a:pt x="8217" y="17166"/>
                  </a:lnTo>
                  <a:lnTo>
                    <a:pt x="10251" y="16271"/>
                  </a:lnTo>
                  <a:lnTo>
                    <a:pt x="6590" y="7159"/>
                  </a:lnTo>
                  <a:lnTo>
                    <a:pt x="5858" y="5329"/>
                  </a:lnTo>
                  <a:lnTo>
                    <a:pt x="5492" y="4393"/>
                  </a:lnTo>
                  <a:lnTo>
                    <a:pt x="5085" y="3458"/>
                  </a:lnTo>
                  <a:lnTo>
                    <a:pt x="4638" y="2563"/>
                  </a:lnTo>
                  <a:lnTo>
                    <a:pt x="4394" y="2115"/>
                  </a:lnTo>
                  <a:lnTo>
                    <a:pt x="4109" y="1709"/>
                  </a:lnTo>
                  <a:lnTo>
                    <a:pt x="3824" y="1302"/>
                  </a:lnTo>
                  <a:lnTo>
                    <a:pt x="3499" y="895"/>
                  </a:lnTo>
                  <a:lnTo>
                    <a:pt x="3173" y="570"/>
                  </a:lnTo>
                  <a:lnTo>
                    <a:pt x="2807" y="204"/>
                  </a:lnTo>
                  <a:lnTo>
                    <a:pt x="2645" y="82"/>
                  </a:lnTo>
                  <a:lnTo>
                    <a:pt x="24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891252" y="1802177"/>
              <a:ext cx="487683" cy="833885"/>
            </a:xfrm>
            <a:custGeom>
              <a:avLst/>
              <a:gdLst/>
              <a:ahLst/>
              <a:cxnLst/>
              <a:rect l="l" t="t" r="r" b="b"/>
              <a:pathLst>
                <a:path w="10658" h="18224" extrusionOk="0">
                  <a:moveTo>
                    <a:pt x="2685" y="421"/>
                  </a:moveTo>
                  <a:lnTo>
                    <a:pt x="2766" y="448"/>
                  </a:lnTo>
                  <a:lnTo>
                    <a:pt x="2929" y="611"/>
                  </a:lnTo>
                  <a:lnTo>
                    <a:pt x="3092" y="774"/>
                  </a:lnTo>
                  <a:lnTo>
                    <a:pt x="3417" y="1059"/>
                  </a:lnTo>
                  <a:lnTo>
                    <a:pt x="3702" y="1425"/>
                  </a:lnTo>
                  <a:lnTo>
                    <a:pt x="4231" y="2116"/>
                  </a:lnTo>
                  <a:lnTo>
                    <a:pt x="4678" y="2848"/>
                  </a:lnTo>
                  <a:lnTo>
                    <a:pt x="5044" y="3621"/>
                  </a:lnTo>
                  <a:lnTo>
                    <a:pt x="5410" y="4394"/>
                  </a:lnTo>
                  <a:lnTo>
                    <a:pt x="6061" y="5980"/>
                  </a:lnTo>
                  <a:lnTo>
                    <a:pt x="6671" y="7607"/>
                  </a:lnTo>
                  <a:lnTo>
                    <a:pt x="8380" y="11838"/>
                  </a:lnTo>
                  <a:lnTo>
                    <a:pt x="10234" y="16375"/>
                  </a:lnTo>
                  <a:lnTo>
                    <a:pt x="8746" y="17044"/>
                  </a:lnTo>
                  <a:lnTo>
                    <a:pt x="7932" y="17370"/>
                  </a:lnTo>
                  <a:lnTo>
                    <a:pt x="7119" y="17695"/>
                  </a:lnTo>
                  <a:lnTo>
                    <a:pt x="6793" y="17776"/>
                  </a:lnTo>
                  <a:lnTo>
                    <a:pt x="6610" y="17837"/>
                  </a:lnTo>
                  <a:lnTo>
                    <a:pt x="6610" y="17837"/>
                  </a:lnTo>
                  <a:lnTo>
                    <a:pt x="6590" y="17817"/>
                  </a:lnTo>
                  <a:lnTo>
                    <a:pt x="6468" y="17614"/>
                  </a:lnTo>
                  <a:lnTo>
                    <a:pt x="6346" y="17410"/>
                  </a:lnTo>
                  <a:lnTo>
                    <a:pt x="5776" y="16515"/>
                  </a:lnTo>
                  <a:lnTo>
                    <a:pt x="5288" y="15702"/>
                  </a:lnTo>
                  <a:lnTo>
                    <a:pt x="4841" y="14848"/>
                  </a:lnTo>
                  <a:lnTo>
                    <a:pt x="4393" y="13994"/>
                  </a:lnTo>
                  <a:lnTo>
                    <a:pt x="3987" y="13099"/>
                  </a:lnTo>
                  <a:lnTo>
                    <a:pt x="3539" y="12041"/>
                  </a:lnTo>
                  <a:lnTo>
                    <a:pt x="3132" y="10983"/>
                  </a:lnTo>
                  <a:lnTo>
                    <a:pt x="2354" y="8920"/>
                  </a:lnTo>
                  <a:lnTo>
                    <a:pt x="2359" y="8909"/>
                  </a:lnTo>
                  <a:lnTo>
                    <a:pt x="2319" y="8828"/>
                  </a:lnTo>
                  <a:lnTo>
                    <a:pt x="2319" y="8828"/>
                  </a:lnTo>
                  <a:lnTo>
                    <a:pt x="2319" y="8828"/>
                  </a:lnTo>
                  <a:lnTo>
                    <a:pt x="1424" y="6550"/>
                  </a:lnTo>
                  <a:lnTo>
                    <a:pt x="1017" y="5370"/>
                  </a:lnTo>
                  <a:lnTo>
                    <a:pt x="692" y="4191"/>
                  </a:lnTo>
                  <a:lnTo>
                    <a:pt x="529" y="3621"/>
                  </a:lnTo>
                  <a:lnTo>
                    <a:pt x="448" y="3011"/>
                  </a:lnTo>
                  <a:lnTo>
                    <a:pt x="407" y="2767"/>
                  </a:lnTo>
                  <a:lnTo>
                    <a:pt x="448" y="2645"/>
                  </a:lnTo>
                  <a:lnTo>
                    <a:pt x="570" y="2645"/>
                  </a:lnTo>
                  <a:lnTo>
                    <a:pt x="732" y="2726"/>
                  </a:lnTo>
                  <a:lnTo>
                    <a:pt x="895" y="2889"/>
                  </a:lnTo>
                  <a:lnTo>
                    <a:pt x="1017" y="3011"/>
                  </a:lnTo>
                  <a:lnTo>
                    <a:pt x="1085" y="3124"/>
                  </a:lnTo>
                  <a:lnTo>
                    <a:pt x="1180" y="3377"/>
                  </a:lnTo>
                  <a:lnTo>
                    <a:pt x="1424" y="4069"/>
                  </a:lnTo>
                  <a:lnTo>
                    <a:pt x="1465" y="4109"/>
                  </a:lnTo>
                  <a:lnTo>
                    <a:pt x="1546" y="4150"/>
                  </a:lnTo>
                  <a:lnTo>
                    <a:pt x="1668" y="4150"/>
                  </a:lnTo>
                  <a:lnTo>
                    <a:pt x="1790" y="4069"/>
                  </a:lnTo>
                  <a:lnTo>
                    <a:pt x="1790" y="3987"/>
                  </a:lnTo>
                  <a:lnTo>
                    <a:pt x="1790" y="3906"/>
                  </a:lnTo>
                  <a:lnTo>
                    <a:pt x="1779" y="3870"/>
                  </a:lnTo>
                  <a:lnTo>
                    <a:pt x="1779" y="3870"/>
                  </a:lnTo>
                  <a:lnTo>
                    <a:pt x="1790" y="3865"/>
                  </a:lnTo>
                  <a:lnTo>
                    <a:pt x="1754" y="3786"/>
                  </a:lnTo>
                  <a:lnTo>
                    <a:pt x="1668" y="3499"/>
                  </a:lnTo>
                  <a:lnTo>
                    <a:pt x="1505" y="3133"/>
                  </a:lnTo>
                  <a:lnTo>
                    <a:pt x="1496" y="3117"/>
                  </a:lnTo>
                  <a:lnTo>
                    <a:pt x="1496" y="3117"/>
                  </a:lnTo>
                  <a:lnTo>
                    <a:pt x="1465" y="3011"/>
                  </a:lnTo>
                  <a:lnTo>
                    <a:pt x="1343" y="2523"/>
                  </a:lnTo>
                  <a:lnTo>
                    <a:pt x="1302" y="2075"/>
                  </a:lnTo>
                  <a:lnTo>
                    <a:pt x="1302" y="1994"/>
                  </a:lnTo>
                  <a:lnTo>
                    <a:pt x="1343" y="1953"/>
                  </a:lnTo>
                  <a:lnTo>
                    <a:pt x="1383" y="1953"/>
                  </a:lnTo>
                  <a:lnTo>
                    <a:pt x="1424" y="1994"/>
                  </a:lnTo>
                  <a:lnTo>
                    <a:pt x="1505" y="2075"/>
                  </a:lnTo>
                  <a:lnTo>
                    <a:pt x="1790" y="2401"/>
                  </a:lnTo>
                  <a:lnTo>
                    <a:pt x="1993" y="2767"/>
                  </a:lnTo>
                  <a:lnTo>
                    <a:pt x="2197" y="3174"/>
                  </a:lnTo>
                  <a:lnTo>
                    <a:pt x="2237" y="3255"/>
                  </a:lnTo>
                  <a:lnTo>
                    <a:pt x="2319" y="3296"/>
                  </a:lnTo>
                  <a:lnTo>
                    <a:pt x="2441" y="3296"/>
                  </a:lnTo>
                  <a:lnTo>
                    <a:pt x="2522" y="3255"/>
                  </a:lnTo>
                  <a:lnTo>
                    <a:pt x="2563" y="3214"/>
                  </a:lnTo>
                  <a:lnTo>
                    <a:pt x="2604" y="3133"/>
                  </a:lnTo>
                  <a:lnTo>
                    <a:pt x="2563" y="3052"/>
                  </a:lnTo>
                  <a:lnTo>
                    <a:pt x="2441" y="2767"/>
                  </a:lnTo>
                  <a:lnTo>
                    <a:pt x="2319" y="2482"/>
                  </a:lnTo>
                  <a:lnTo>
                    <a:pt x="2183" y="2279"/>
                  </a:lnTo>
                  <a:lnTo>
                    <a:pt x="2075" y="1953"/>
                  </a:lnTo>
                  <a:lnTo>
                    <a:pt x="2034" y="1750"/>
                  </a:lnTo>
                  <a:lnTo>
                    <a:pt x="2034" y="1547"/>
                  </a:lnTo>
                  <a:lnTo>
                    <a:pt x="2034" y="1465"/>
                  </a:lnTo>
                  <a:lnTo>
                    <a:pt x="2075" y="1343"/>
                  </a:lnTo>
                  <a:lnTo>
                    <a:pt x="2156" y="1384"/>
                  </a:lnTo>
                  <a:lnTo>
                    <a:pt x="2237" y="1425"/>
                  </a:lnTo>
                  <a:lnTo>
                    <a:pt x="2359" y="1547"/>
                  </a:lnTo>
                  <a:lnTo>
                    <a:pt x="2685" y="1994"/>
                  </a:lnTo>
                  <a:lnTo>
                    <a:pt x="2970" y="2442"/>
                  </a:lnTo>
                  <a:lnTo>
                    <a:pt x="3051" y="2482"/>
                  </a:lnTo>
                  <a:lnTo>
                    <a:pt x="3132" y="2523"/>
                  </a:lnTo>
                  <a:lnTo>
                    <a:pt x="3173" y="2523"/>
                  </a:lnTo>
                  <a:lnTo>
                    <a:pt x="3254" y="2482"/>
                  </a:lnTo>
                  <a:lnTo>
                    <a:pt x="3336" y="2442"/>
                  </a:lnTo>
                  <a:lnTo>
                    <a:pt x="3336" y="2360"/>
                  </a:lnTo>
                  <a:lnTo>
                    <a:pt x="3376" y="2319"/>
                  </a:lnTo>
                  <a:lnTo>
                    <a:pt x="3336" y="2238"/>
                  </a:lnTo>
                  <a:lnTo>
                    <a:pt x="3051" y="1791"/>
                  </a:lnTo>
                  <a:lnTo>
                    <a:pt x="2888" y="1343"/>
                  </a:lnTo>
                  <a:lnTo>
                    <a:pt x="2766" y="896"/>
                  </a:lnTo>
                  <a:lnTo>
                    <a:pt x="2685" y="448"/>
                  </a:lnTo>
                  <a:lnTo>
                    <a:pt x="2685" y="421"/>
                  </a:lnTo>
                  <a:close/>
                  <a:moveTo>
                    <a:pt x="2685" y="1"/>
                  </a:moveTo>
                  <a:lnTo>
                    <a:pt x="2522" y="42"/>
                  </a:lnTo>
                  <a:lnTo>
                    <a:pt x="2400" y="82"/>
                  </a:lnTo>
                  <a:lnTo>
                    <a:pt x="2319" y="204"/>
                  </a:lnTo>
                  <a:lnTo>
                    <a:pt x="2278" y="367"/>
                  </a:lnTo>
                  <a:lnTo>
                    <a:pt x="2278" y="570"/>
                  </a:lnTo>
                  <a:lnTo>
                    <a:pt x="2319" y="814"/>
                  </a:lnTo>
                  <a:lnTo>
                    <a:pt x="2376" y="1042"/>
                  </a:lnTo>
                  <a:lnTo>
                    <a:pt x="2278" y="977"/>
                  </a:lnTo>
                  <a:lnTo>
                    <a:pt x="2156" y="937"/>
                  </a:lnTo>
                  <a:lnTo>
                    <a:pt x="2034" y="937"/>
                  </a:lnTo>
                  <a:lnTo>
                    <a:pt x="1953" y="977"/>
                  </a:lnTo>
                  <a:lnTo>
                    <a:pt x="1831" y="1059"/>
                  </a:lnTo>
                  <a:lnTo>
                    <a:pt x="1749" y="1181"/>
                  </a:lnTo>
                  <a:lnTo>
                    <a:pt x="1627" y="1425"/>
                  </a:lnTo>
                  <a:lnTo>
                    <a:pt x="1627" y="1655"/>
                  </a:lnTo>
                  <a:lnTo>
                    <a:pt x="1546" y="1587"/>
                  </a:lnTo>
                  <a:lnTo>
                    <a:pt x="1424" y="1547"/>
                  </a:lnTo>
                  <a:lnTo>
                    <a:pt x="1302" y="1506"/>
                  </a:lnTo>
                  <a:lnTo>
                    <a:pt x="1180" y="1547"/>
                  </a:lnTo>
                  <a:lnTo>
                    <a:pt x="1058" y="1628"/>
                  </a:lnTo>
                  <a:lnTo>
                    <a:pt x="977" y="1709"/>
                  </a:lnTo>
                  <a:lnTo>
                    <a:pt x="936" y="1872"/>
                  </a:lnTo>
                  <a:lnTo>
                    <a:pt x="895" y="2157"/>
                  </a:lnTo>
                  <a:lnTo>
                    <a:pt x="932" y="2414"/>
                  </a:lnTo>
                  <a:lnTo>
                    <a:pt x="814" y="2319"/>
                  </a:lnTo>
                  <a:lnTo>
                    <a:pt x="570" y="2238"/>
                  </a:lnTo>
                  <a:lnTo>
                    <a:pt x="448" y="2238"/>
                  </a:lnTo>
                  <a:lnTo>
                    <a:pt x="326" y="2279"/>
                  </a:lnTo>
                  <a:lnTo>
                    <a:pt x="204" y="2319"/>
                  </a:lnTo>
                  <a:lnTo>
                    <a:pt x="122" y="2401"/>
                  </a:lnTo>
                  <a:lnTo>
                    <a:pt x="41" y="2564"/>
                  </a:lnTo>
                  <a:lnTo>
                    <a:pt x="0" y="2726"/>
                  </a:lnTo>
                  <a:lnTo>
                    <a:pt x="41" y="3052"/>
                  </a:lnTo>
                  <a:lnTo>
                    <a:pt x="122" y="3621"/>
                  </a:lnTo>
                  <a:lnTo>
                    <a:pt x="285" y="4231"/>
                  </a:lnTo>
                  <a:lnTo>
                    <a:pt x="610" y="5330"/>
                  </a:lnTo>
                  <a:lnTo>
                    <a:pt x="977" y="6428"/>
                  </a:lnTo>
                  <a:lnTo>
                    <a:pt x="1953" y="8950"/>
                  </a:lnTo>
                  <a:lnTo>
                    <a:pt x="2685" y="10943"/>
                  </a:lnTo>
                  <a:lnTo>
                    <a:pt x="3092" y="11960"/>
                  </a:lnTo>
                  <a:lnTo>
                    <a:pt x="3498" y="12936"/>
                  </a:lnTo>
                  <a:lnTo>
                    <a:pt x="3905" y="13872"/>
                  </a:lnTo>
                  <a:lnTo>
                    <a:pt x="4393" y="14807"/>
                  </a:lnTo>
                  <a:lnTo>
                    <a:pt x="4881" y="15743"/>
                  </a:lnTo>
                  <a:lnTo>
                    <a:pt x="5410" y="16637"/>
                  </a:lnTo>
                  <a:lnTo>
                    <a:pt x="5898" y="17451"/>
                  </a:lnTo>
                  <a:lnTo>
                    <a:pt x="6183" y="17898"/>
                  </a:lnTo>
                  <a:lnTo>
                    <a:pt x="6264" y="18020"/>
                  </a:lnTo>
                  <a:lnTo>
                    <a:pt x="6346" y="18183"/>
                  </a:lnTo>
                  <a:lnTo>
                    <a:pt x="6468" y="18224"/>
                  </a:lnTo>
                  <a:lnTo>
                    <a:pt x="6630" y="18224"/>
                  </a:lnTo>
                  <a:lnTo>
                    <a:pt x="6915" y="18183"/>
                  </a:lnTo>
                  <a:lnTo>
                    <a:pt x="7403" y="18020"/>
                  </a:lnTo>
                  <a:lnTo>
                    <a:pt x="7891" y="17817"/>
                  </a:lnTo>
                  <a:lnTo>
                    <a:pt x="8827" y="17410"/>
                  </a:lnTo>
                  <a:lnTo>
                    <a:pt x="10576" y="16637"/>
                  </a:lnTo>
                  <a:lnTo>
                    <a:pt x="10617" y="16597"/>
                  </a:lnTo>
                  <a:lnTo>
                    <a:pt x="10657" y="16556"/>
                  </a:lnTo>
                  <a:lnTo>
                    <a:pt x="10657" y="16475"/>
                  </a:lnTo>
                  <a:lnTo>
                    <a:pt x="10657" y="16434"/>
                  </a:lnTo>
                  <a:lnTo>
                    <a:pt x="6915" y="7201"/>
                  </a:lnTo>
                  <a:lnTo>
                    <a:pt x="6264" y="5411"/>
                  </a:lnTo>
                  <a:lnTo>
                    <a:pt x="5898" y="4516"/>
                  </a:lnTo>
                  <a:lnTo>
                    <a:pt x="5532" y="3662"/>
                  </a:lnTo>
                  <a:lnTo>
                    <a:pt x="5125" y="2808"/>
                  </a:lnTo>
                  <a:lnTo>
                    <a:pt x="4637" y="1994"/>
                  </a:lnTo>
                  <a:lnTo>
                    <a:pt x="4353" y="1587"/>
                  </a:lnTo>
                  <a:lnTo>
                    <a:pt x="4068" y="1221"/>
                  </a:lnTo>
                  <a:lnTo>
                    <a:pt x="3783" y="855"/>
                  </a:lnTo>
                  <a:lnTo>
                    <a:pt x="3417" y="530"/>
                  </a:lnTo>
                  <a:lnTo>
                    <a:pt x="3092" y="204"/>
                  </a:lnTo>
                  <a:lnTo>
                    <a:pt x="2888" y="82"/>
                  </a:lnTo>
                  <a:lnTo>
                    <a:pt x="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6149972" y="2416442"/>
              <a:ext cx="448607" cy="539801"/>
            </a:xfrm>
            <a:custGeom>
              <a:avLst/>
              <a:gdLst/>
              <a:ahLst/>
              <a:cxnLst/>
              <a:rect l="l" t="t" r="r" b="b"/>
              <a:pathLst>
                <a:path w="9804" h="11797" extrusionOk="0">
                  <a:moveTo>
                    <a:pt x="5288" y="0"/>
                  </a:moveTo>
                  <a:lnTo>
                    <a:pt x="4922" y="81"/>
                  </a:lnTo>
                  <a:lnTo>
                    <a:pt x="4597" y="203"/>
                  </a:lnTo>
                  <a:lnTo>
                    <a:pt x="4271" y="366"/>
                  </a:lnTo>
                  <a:lnTo>
                    <a:pt x="3946" y="570"/>
                  </a:lnTo>
                  <a:lnTo>
                    <a:pt x="3661" y="814"/>
                  </a:lnTo>
                  <a:lnTo>
                    <a:pt x="3376" y="1058"/>
                  </a:lnTo>
                  <a:lnTo>
                    <a:pt x="2848" y="1586"/>
                  </a:lnTo>
                  <a:lnTo>
                    <a:pt x="1790" y="2847"/>
                  </a:lnTo>
                  <a:lnTo>
                    <a:pt x="773" y="4108"/>
                  </a:lnTo>
                  <a:lnTo>
                    <a:pt x="488" y="4515"/>
                  </a:lnTo>
                  <a:lnTo>
                    <a:pt x="244" y="4922"/>
                  </a:lnTo>
                  <a:lnTo>
                    <a:pt x="82" y="5369"/>
                  </a:lnTo>
                  <a:lnTo>
                    <a:pt x="41" y="5573"/>
                  </a:lnTo>
                  <a:lnTo>
                    <a:pt x="0" y="5817"/>
                  </a:lnTo>
                  <a:lnTo>
                    <a:pt x="41" y="6224"/>
                  </a:lnTo>
                  <a:lnTo>
                    <a:pt x="204" y="6630"/>
                  </a:lnTo>
                  <a:lnTo>
                    <a:pt x="407" y="7037"/>
                  </a:lnTo>
                  <a:lnTo>
                    <a:pt x="692" y="7362"/>
                  </a:lnTo>
                  <a:lnTo>
                    <a:pt x="1017" y="7688"/>
                  </a:lnTo>
                  <a:lnTo>
                    <a:pt x="1343" y="7932"/>
                  </a:lnTo>
                  <a:lnTo>
                    <a:pt x="1749" y="8135"/>
                  </a:lnTo>
                  <a:lnTo>
                    <a:pt x="2115" y="8257"/>
                  </a:lnTo>
                  <a:lnTo>
                    <a:pt x="1993" y="9071"/>
                  </a:lnTo>
                  <a:lnTo>
                    <a:pt x="1912" y="9925"/>
                  </a:lnTo>
                  <a:lnTo>
                    <a:pt x="1871" y="10739"/>
                  </a:lnTo>
                  <a:lnTo>
                    <a:pt x="1871" y="11593"/>
                  </a:lnTo>
                  <a:lnTo>
                    <a:pt x="2848" y="11674"/>
                  </a:lnTo>
                  <a:lnTo>
                    <a:pt x="4515" y="11755"/>
                  </a:lnTo>
                  <a:lnTo>
                    <a:pt x="6142" y="11796"/>
                  </a:lnTo>
                  <a:lnTo>
                    <a:pt x="6671" y="11796"/>
                  </a:lnTo>
                  <a:lnTo>
                    <a:pt x="6834" y="11755"/>
                  </a:lnTo>
                  <a:lnTo>
                    <a:pt x="6875" y="11715"/>
                  </a:lnTo>
                  <a:lnTo>
                    <a:pt x="6793" y="10861"/>
                  </a:lnTo>
                  <a:lnTo>
                    <a:pt x="6793" y="10454"/>
                  </a:lnTo>
                  <a:lnTo>
                    <a:pt x="6834" y="10006"/>
                  </a:lnTo>
                  <a:lnTo>
                    <a:pt x="6956" y="9600"/>
                  </a:lnTo>
                  <a:lnTo>
                    <a:pt x="7119" y="9234"/>
                  </a:lnTo>
                  <a:lnTo>
                    <a:pt x="7363" y="8867"/>
                  </a:lnTo>
                  <a:lnTo>
                    <a:pt x="7525" y="8745"/>
                  </a:lnTo>
                  <a:lnTo>
                    <a:pt x="7688" y="8583"/>
                  </a:lnTo>
                  <a:lnTo>
                    <a:pt x="7891" y="8705"/>
                  </a:lnTo>
                  <a:lnTo>
                    <a:pt x="8135" y="8745"/>
                  </a:lnTo>
                  <a:lnTo>
                    <a:pt x="8339" y="8786"/>
                  </a:lnTo>
                  <a:lnTo>
                    <a:pt x="8583" y="8786"/>
                  </a:lnTo>
                  <a:lnTo>
                    <a:pt x="8786" y="8745"/>
                  </a:lnTo>
                  <a:lnTo>
                    <a:pt x="9030" y="8664"/>
                  </a:lnTo>
                  <a:lnTo>
                    <a:pt x="9234" y="8583"/>
                  </a:lnTo>
                  <a:lnTo>
                    <a:pt x="9437" y="8501"/>
                  </a:lnTo>
                  <a:lnTo>
                    <a:pt x="9600" y="8339"/>
                  </a:lnTo>
                  <a:lnTo>
                    <a:pt x="9763" y="8135"/>
                  </a:lnTo>
                  <a:lnTo>
                    <a:pt x="9803" y="7932"/>
                  </a:lnTo>
                  <a:lnTo>
                    <a:pt x="9803" y="7810"/>
                  </a:lnTo>
                  <a:lnTo>
                    <a:pt x="9763" y="7729"/>
                  </a:lnTo>
                  <a:lnTo>
                    <a:pt x="9681" y="7566"/>
                  </a:lnTo>
                  <a:lnTo>
                    <a:pt x="9518" y="7484"/>
                  </a:lnTo>
                  <a:lnTo>
                    <a:pt x="9315" y="7403"/>
                  </a:lnTo>
                  <a:lnTo>
                    <a:pt x="8542" y="7403"/>
                  </a:lnTo>
                  <a:lnTo>
                    <a:pt x="8339" y="7322"/>
                  </a:lnTo>
                  <a:lnTo>
                    <a:pt x="8746" y="6752"/>
                  </a:lnTo>
                  <a:lnTo>
                    <a:pt x="9152" y="6061"/>
                  </a:lnTo>
                  <a:lnTo>
                    <a:pt x="9315" y="5735"/>
                  </a:lnTo>
                  <a:lnTo>
                    <a:pt x="9478" y="5369"/>
                  </a:lnTo>
                  <a:lnTo>
                    <a:pt x="9559" y="5044"/>
                  </a:lnTo>
                  <a:lnTo>
                    <a:pt x="9600" y="4678"/>
                  </a:lnTo>
                  <a:lnTo>
                    <a:pt x="9559" y="4434"/>
                  </a:lnTo>
                  <a:lnTo>
                    <a:pt x="9518" y="4190"/>
                  </a:lnTo>
                  <a:lnTo>
                    <a:pt x="9396" y="3661"/>
                  </a:lnTo>
                  <a:lnTo>
                    <a:pt x="9152" y="3132"/>
                  </a:lnTo>
                  <a:lnTo>
                    <a:pt x="8868" y="2644"/>
                  </a:lnTo>
                  <a:lnTo>
                    <a:pt x="8502" y="2156"/>
                  </a:lnTo>
                  <a:lnTo>
                    <a:pt x="8176" y="1708"/>
                  </a:lnTo>
                  <a:lnTo>
                    <a:pt x="7810" y="1302"/>
                  </a:lnTo>
                  <a:lnTo>
                    <a:pt x="7444" y="936"/>
                  </a:lnTo>
                  <a:lnTo>
                    <a:pt x="7241" y="732"/>
                  </a:lnTo>
                  <a:lnTo>
                    <a:pt x="6997" y="529"/>
                  </a:lnTo>
                  <a:lnTo>
                    <a:pt x="6712" y="366"/>
                  </a:lnTo>
                  <a:lnTo>
                    <a:pt x="6468" y="244"/>
                  </a:lnTo>
                  <a:lnTo>
                    <a:pt x="6183" y="122"/>
                  </a:lnTo>
                  <a:lnTo>
                    <a:pt x="5898" y="41"/>
                  </a:lnTo>
                  <a:lnTo>
                    <a:pt x="5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6142513" y="2407108"/>
              <a:ext cx="465354" cy="558425"/>
            </a:xfrm>
            <a:custGeom>
              <a:avLst/>
              <a:gdLst/>
              <a:ahLst/>
              <a:cxnLst/>
              <a:rect l="l" t="t" r="r" b="b"/>
              <a:pathLst>
                <a:path w="10170" h="12204" extrusionOk="0">
                  <a:moveTo>
                    <a:pt x="5492" y="407"/>
                  </a:moveTo>
                  <a:lnTo>
                    <a:pt x="5858" y="448"/>
                  </a:lnTo>
                  <a:lnTo>
                    <a:pt x="6224" y="489"/>
                  </a:lnTo>
                  <a:lnTo>
                    <a:pt x="6549" y="652"/>
                  </a:lnTo>
                  <a:lnTo>
                    <a:pt x="6875" y="814"/>
                  </a:lnTo>
                  <a:lnTo>
                    <a:pt x="7200" y="1018"/>
                  </a:lnTo>
                  <a:lnTo>
                    <a:pt x="7485" y="1262"/>
                  </a:lnTo>
                  <a:lnTo>
                    <a:pt x="8054" y="1912"/>
                  </a:lnTo>
                  <a:lnTo>
                    <a:pt x="8624" y="2563"/>
                  </a:lnTo>
                  <a:lnTo>
                    <a:pt x="8868" y="2929"/>
                  </a:lnTo>
                  <a:lnTo>
                    <a:pt x="9071" y="3295"/>
                  </a:lnTo>
                  <a:lnTo>
                    <a:pt x="9275" y="3702"/>
                  </a:lnTo>
                  <a:lnTo>
                    <a:pt x="9397" y="4068"/>
                  </a:lnTo>
                  <a:lnTo>
                    <a:pt x="9519" y="4516"/>
                  </a:lnTo>
                  <a:lnTo>
                    <a:pt x="9519" y="4922"/>
                  </a:lnTo>
                  <a:lnTo>
                    <a:pt x="9478" y="5329"/>
                  </a:lnTo>
                  <a:lnTo>
                    <a:pt x="9356" y="5736"/>
                  </a:lnTo>
                  <a:lnTo>
                    <a:pt x="9153" y="6183"/>
                  </a:lnTo>
                  <a:lnTo>
                    <a:pt x="8868" y="6631"/>
                  </a:lnTo>
                  <a:lnTo>
                    <a:pt x="8339" y="7444"/>
                  </a:lnTo>
                  <a:lnTo>
                    <a:pt x="8298" y="7526"/>
                  </a:lnTo>
                  <a:lnTo>
                    <a:pt x="8339" y="7607"/>
                  </a:lnTo>
                  <a:lnTo>
                    <a:pt x="8380" y="7688"/>
                  </a:lnTo>
                  <a:lnTo>
                    <a:pt x="8461" y="7729"/>
                  </a:lnTo>
                  <a:lnTo>
                    <a:pt x="8665" y="7770"/>
                  </a:lnTo>
                  <a:lnTo>
                    <a:pt x="8909" y="7810"/>
                  </a:lnTo>
                  <a:lnTo>
                    <a:pt x="9356" y="7810"/>
                  </a:lnTo>
                  <a:lnTo>
                    <a:pt x="9559" y="7851"/>
                  </a:lnTo>
                  <a:lnTo>
                    <a:pt x="9641" y="7892"/>
                  </a:lnTo>
                  <a:lnTo>
                    <a:pt x="9722" y="7973"/>
                  </a:lnTo>
                  <a:lnTo>
                    <a:pt x="9763" y="8055"/>
                  </a:lnTo>
                  <a:lnTo>
                    <a:pt x="9763" y="8136"/>
                  </a:lnTo>
                  <a:lnTo>
                    <a:pt x="9722" y="8258"/>
                  </a:lnTo>
                  <a:lnTo>
                    <a:pt x="9681" y="8339"/>
                  </a:lnTo>
                  <a:lnTo>
                    <a:pt x="9519" y="8502"/>
                  </a:lnTo>
                  <a:lnTo>
                    <a:pt x="9315" y="8624"/>
                  </a:lnTo>
                  <a:lnTo>
                    <a:pt x="9112" y="8705"/>
                  </a:lnTo>
                  <a:lnTo>
                    <a:pt x="8909" y="8746"/>
                  </a:lnTo>
                  <a:lnTo>
                    <a:pt x="8705" y="8787"/>
                  </a:lnTo>
                  <a:lnTo>
                    <a:pt x="8461" y="8787"/>
                  </a:lnTo>
                  <a:lnTo>
                    <a:pt x="8258" y="8746"/>
                  </a:lnTo>
                  <a:lnTo>
                    <a:pt x="8054" y="8665"/>
                  </a:lnTo>
                  <a:lnTo>
                    <a:pt x="7851" y="8624"/>
                  </a:lnTo>
                  <a:lnTo>
                    <a:pt x="7770" y="8624"/>
                  </a:lnTo>
                  <a:lnTo>
                    <a:pt x="7688" y="8665"/>
                  </a:lnTo>
                  <a:lnTo>
                    <a:pt x="7444" y="8909"/>
                  </a:lnTo>
                  <a:lnTo>
                    <a:pt x="7200" y="9193"/>
                  </a:lnTo>
                  <a:lnTo>
                    <a:pt x="6997" y="9560"/>
                  </a:lnTo>
                  <a:lnTo>
                    <a:pt x="6834" y="10007"/>
                  </a:lnTo>
                  <a:lnTo>
                    <a:pt x="6793" y="10454"/>
                  </a:lnTo>
                  <a:lnTo>
                    <a:pt x="6753" y="10902"/>
                  </a:lnTo>
                  <a:lnTo>
                    <a:pt x="6793" y="11349"/>
                  </a:lnTo>
                  <a:lnTo>
                    <a:pt x="6793" y="11634"/>
                  </a:lnTo>
                  <a:lnTo>
                    <a:pt x="6834" y="11756"/>
                  </a:lnTo>
                  <a:lnTo>
                    <a:pt x="6834" y="11797"/>
                  </a:lnTo>
                  <a:lnTo>
                    <a:pt x="5939" y="11797"/>
                  </a:lnTo>
                  <a:lnTo>
                    <a:pt x="4841" y="11756"/>
                  </a:lnTo>
                  <a:lnTo>
                    <a:pt x="3743" y="11715"/>
                  </a:lnTo>
                  <a:lnTo>
                    <a:pt x="2645" y="11634"/>
                  </a:lnTo>
                  <a:lnTo>
                    <a:pt x="2278" y="11593"/>
                  </a:lnTo>
                  <a:lnTo>
                    <a:pt x="2238" y="11593"/>
                  </a:lnTo>
                  <a:lnTo>
                    <a:pt x="2238" y="10943"/>
                  </a:lnTo>
                  <a:lnTo>
                    <a:pt x="2278" y="10129"/>
                  </a:lnTo>
                  <a:lnTo>
                    <a:pt x="2360" y="9316"/>
                  </a:lnTo>
                  <a:lnTo>
                    <a:pt x="2482" y="8502"/>
                  </a:lnTo>
                  <a:lnTo>
                    <a:pt x="2482" y="8421"/>
                  </a:lnTo>
                  <a:lnTo>
                    <a:pt x="2482" y="8380"/>
                  </a:lnTo>
                  <a:lnTo>
                    <a:pt x="2400" y="8299"/>
                  </a:lnTo>
                  <a:lnTo>
                    <a:pt x="2360" y="8258"/>
                  </a:lnTo>
                  <a:lnTo>
                    <a:pt x="2075" y="8177"/>
                  </a:lnTo>
                  <a:lnTo>
                    <a:pt x="1790" y="8095"/>
                  </a:lnTo>
                  <a:lnTo>
                    <a:pt x="1546" y="7933"/>
                  </a:lnTo>
                  <a:lnTo>
                    <a:pt x="1302" y="7770"/>
                  </a:lnTo>
                  <a:lnTo>
                    <a:pt x="1099" y="7566"/>
                  </a:lnTo>
                  <a:lnTo>
                    <a:pt x="895" y="7363"/>
                  </a:lnTo>
                  <a:lnTo>
                    <a:pt x="733" y="7119"/>
                  </a:lnTo>
                  <a:lnTo>
                    <a:pt x="570" y="6875"/>
                  </a:lnTo>
                  <a:lnTo>
                    <a:pt x="448" y="6590"/>
                  </a:lnTo>
                  <a:lnTo>
                    <a:pt x="407" y="6305"/>
                  </a:lnTo>
                  <a:lnTo>
                    <a:pt x="367" y="5980"/>
                  </a:lnTo>
                  <a:lnTo>
                    <a:pt x="407" y="5655"/>
                  </a:lnTo>
                  <a:lnTo>
                    <a:pt x="529" y="5370"/>
                  </a:lnTo>
                  <a:lnTo>
                    <a:pt x="651" y="5085"/>
                  </a:lnTo>
                  <a:lnTo>
                    <a:pt x="1058" y="4516"/>
                  </a:lnTo>
                  <a:lnTo>
                    <a:pt x="1953" y="3377"/>
                  </a:lnTo>
                  <a:lnTo>
                    <a:pt x="2889" y="2238"/>
                  </a:lnTo>
                  <a:lnTo>
                    <a:pt x="3295" y="1790"/>
                  </a:lnTo>
                  <a:lnTo>
                    <a:pt x="3743" y="1343"/>
                  </a:lnTo>
                  <a:lnTo>
                    <a:pt x="4231" y="936"/>
                  </a:lnTo>
                  <a:lnTo>
                    <a:pt x="4475" y="733"/>
                  </a:lnTo>
                  <a:lnTo>
                    <a:pt x="4760" y="611"/>
                  </a:lnTo>
                  <a:lnTo>
                    <a:pt x="5126" y="489"/>
                  </a:lnTo>
                  <a:lnTo>
                    <a:pt x="5492" y="407"/>
                  </a:lnTo>
                  <a:close/>
                  <a:moveTo>
                    <a:pt x="5533" y="1"/>
                  </a:moveTo>
                  <a:lnTo>
                    <a:pt x="5166" y="41"/>
                  </a:lnTo>
                  <a:lnTo>
                    <a:pt x="4841" y="163"/>
                  </a:lnTo>
                  <a:lnTo>
                    <a:pt x="4516" y="285"/>
                  </a:lnTo>
                  <a:lnTo>
                    <a:pt x="4190" y="448"/>
                  </a:lnTo>
                  <a:lnTo>
                    <a:pt x="3905" y="652"/>
                  </a:lnTo>
                  <a:lnTo>
                    <a:pt x="3377" y="1140"/>
                  </a:lnTo>
                  <a:lnTo>
                    <a:pt x="2889" y="1628"/>
                  </a:lnTo>
                  <a:lnTo>
                    <a:pt x="1790" y="2889"/>
                  </a:lnTo>
                  <a:lnTo>
                    <a:pt x="773" y="4231"/>
                  </a:lnTo>
                  <a:lnTo>
                    <a:pt x="367" y="4800"/>
                  </a:lnTo>
                  <a:lnTo>
                    <a:pt x="204" y="5126"/>
                  </a:lnTo>
                  <a:lnTo>
                    <a:pt x="82" y="5451"/>
                  </a:lnTo>
                  <a:lnTo>
                    <a:pt x="1" y="5777"/>
                  </a:lnTo>
                  <a:lnTo>
                    <a:pt x="1" y="6102"/>
                  </a:lnTo>
                  <a:lnTo>
                    <a:pt x="1" y="6428"/>
                  </a:lnTo>
                  <a:lnTo>
                    <a:pt x="123" y="6794"/>
                  </a:lnTo>
                  <a:lnTo>
                    <a:pt x="285" y="7119"/>
                  </a:lnTo>
                  <a:lnTo>
                    <a:pt x="448" y="7444"/>
                  </a:lnTo>
                  <a:lnTo>
                    <a:pt x="692" y="7729"/>
                  </a:lnTo>
                  <a:lnTo>
                    <a:pt x="936" y="7973"/>
                  </a:lnTo>
                  <a:lnTo>
                    <a:pt x="1262" y="8217"/>
                  </a:lnTo>
                  <a:lnTo>
                    <a:pt x="1546" y="8421"/>
                  </a:lnTo>
                  <a:lnTo>
                    <a:pt x="1872" y="8543"/>
                  </a:lnTo>
                  <a:lnTo>
                    <a:pt x="2078" y="8611"/>
                  </a:lnTo>
                  <a:lnTo>
                    <a:pt x="2078" y="8611"/>
                  </a:lnTo>
                  <a:lnTo>
                    <a:pt x="1953" y="9234"/>
                  </a:lnTo>
                  <a:lnTo>
                    <a:pt x="1872" y="10088"/>
                  </a:lnTo>
                  <a:lnTo>
                    <a:pt x="1831" y="10943"/>
                  </a:lnTo>
                  <a:lnTo>
                    <a:pt x="1831" y="11797"/>
                  </a:lnTo>
                  <a:lnTo>
                    <a:pt x="1872" y="11919"/>
                  </a:lnTo>
                  <a:lnTo>
                    <a:pt x="1953" y="11959"/>
                  </a:lnTo>
                  <a:lnTo>
                    <a:pt x="1994" y="11959"/>
                  </a:lnTo>
                  <a:lnTo>
                    <a:pt x="2685" y="12041"/>
                  </a:lnTo>
                  <a:lnTo>
                    <a:pt x="3377" y="12122"/>
                  </a:lnTo>
                  <a:lnTo>
                    <a:pt x="4760" y="12163"/>
                  </a:lnTo>
                  <a:lnTo>
                    <a:pt x="5573" y="12204"/>
                  </a:lnTo>
                  <a:lnTo>
                    <a:pt x="6834" y="12204"/>
                  </a:lnTo>
                  <a:lnTo>
                    <a:pt x="7038" y="12163"/>
                  </a:lnTo>
                  <a:lnTo>
                    <a:pt x="7160" y="12122"/>
                  </a:lnTo>
                  <a:lnTo>
                    <a:pt x="7200" y="12041"/>
                  </a:lnTo>
                  <a:lnTo>
                    <a:pt x="7241" y="11919"/>
                  </a:lnTo>
                  <a:lnTo>
                    <a:pt x="7200" y="11797"/>
                  </a:lnTo>
                  <a:lnTo>
                    <a:pt x="7160" y="11309"/>
                  </a:lnTo>
                  <a:lnTo>
                    <a:pt x="7160" y="10821"/>
                  </a:lnTo>
                  <a:lnTo>
                    <a:pt x="7200" y="10332"/>
                  </a:lnTo>
                  <a:lnTo>
                    <a:pt x="7282" y="9966"/>
                  </a:lnTo>
                  <a:lnTo>
                    <a:pt x="7444" y="9560"/>
                  </a:lnTo>
                  <a:lnTo>
                    <a:pt x="7648" y="9234"/>
                  </a:lnTo>
                  <a:lnTo>
                    <a:pt x="7810" y="9112"/>
                  </a:lnTo>
                  <a:lnTo>
                    <a:pt x="7917" y="9032"/>
                  </a:lnTo>
                  <a:lnTo>
                    <a:pt x="7917" y="9032"/>
                  </a:lnTo>
                  <a:lnTo>
                    <a:pt x="8054" y="9071"/>
                  </a:lnTo>
                  <a:lnTo>
                    <a:pt x="8339" y="9153"/>
                  </a:lnTo>
                  <a:lnTo>
                    <a:pt x="8990" y="9153"/>
                  </a:lnTo>
                  <a:lnTo>
                    <a:pt x="9315" y="9071"/>
                  </a:lnTo>
                  <a:lnTo>
                    <a:pt x="9600" y="8949"/>
                  </a:lnTo>
                  <a:lnTo>
                    <a:pt x="9844" y="8746"/>
                  </a:lnTo>
                  <a:lnTo>
                    <a:pt x="10048" y="8502"/>
                  </a:lnTo>
                  <a:lnTo>
                    <a:pt x="10170" y="8258"/>
                  </a:lnTo>
                  <a:lnTo>
                    <a:pt x="10170" y="8014"/>
                  </a:lnTo>
                  <a:lnTo>
                    <a:pt x="10129" y="7892"/>
                  </a:lnTo>
                  <a:lnTo>
                    <a:pt x="10088" y="7770"/>
                  </a:lnTo>
                  <a:lnTo>
                    <a:pt x="10007" y="7648"/>
                  </a:lnTo>
                  <a:lnTo>
                    <a:pt x="9885" y="7566"/>
                  </a:lnTo>
                  <a:lnTo>
                    <a:pt x="9722" y="7485"/>
                  </a:lnTo>
                  <a:lnTo>
                    <a:pt x="9559" y="7444"/>
                  </a:lnTo>
                  <a:lnTo>
                    <a:pt x="9234" y="7404"/>
                  </a:lnTo>
                  <a:lnTo>
                    <a:pt x="8835" y="7404"/>
                  </a:lnTo>
                  <a:lnTo>
                    <a:pt x="9234" y="6834"/>
                  </a:lnTo>
                  <a:lnTo>
                    <a:pt x="9478" y="6387"/>
                  </a:lnTo>
                  <a:lnTo>
                    <a:pt x="9681" y="5939"/>
                  </a:lnTo>
                  <a:lnTo>
                    <a:pt x="9844" y="5492"/>
                  </a:lnTo>
                  <a:lnTo>
                    <a:pt x="9926" y="5045"/>
                  </a:lnTo>
                  <a:lnTo>
                    <a:pt x="9926" y="4556"/>
                  </a:lnTo>
                  <a:lnTo>
                    <a:pt x="9885" y="4312"/>
                  </a:lnTo>
                  <a:lnTo>
                    <a:pt x="9804" y="4068"/>
                  </a:lnTo>
                  <a:lnTo>
                    <a:pt x="9681" y="3621"/>
                  </a:lnTo>
                  <a:lnTo>
                    <a:pt x="9478" y="3214"/>
                  </a:lnTo>
                  <a:lnTo>
                    <a:pt x="9234" y="2807"/>
                  </a:lnTo>
                  <a:lnTo>
                    <a:pt x="8990" y="2401"/>
                  </a:lnTo>
                  <a:lnTo>
                    <a:pt x="8380" y="1668"/>
                  </a:lnTo>
                  <a:lnTo>
                    <a:pt x="7770" y="977"/>
                  </a:lnTo>
                  <a:lnTo>
                    <a:pt x="7485" y="733"/>
                  </a:lnTo>
                  <a:lnTo>
                    <a:pt x="7200" y="529"/>
                  </a:lnTo>
                  <a:lnTo>
                    <a:pt x="6875" y="367"/>
                  </a:lnTo>
                  <a:lnTo>
                    <a:pt x="6590" y="204"/>
                  </a:lnTo>
                  <a:lnTo>
                    <a:pt x="6224" y="82"/>
                  </a:lnTo>
                  <a:lnTo>
                    <a:pt x="5899" y="41"/>
                  </a:lnTo>
                  <a:lnTo>
                    <a:pt x="5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6216962" y="2548594"/>
              <a:ext cx="102405" cy="91240"/>
            </a:xfrm>
            <a:custGeom>
              <a:avLst/>
              <a:gdLst/>
              <a:ahLst/>
              <a:cxnLst/>
              <a:rect l="l" t="t" r="r" b="b"/>
              <a:pathLst>
                <a:path w="2238" h="1994" extrusionOk="0">
                  <a:moveTo>
                    <a:pt x="1994" y="0"/>
                  </a:moveTo>
                  <a:lnTo>
                    <a:pt x="1912" y="41"/>
                  </a:lnTo>
                  <a:lnTo>
                    <a:pt x="1099" y="407"/>
                  </a:lnTo>
                  <a:lnTo>
                    <a:pt x="733" y="610"/>
                  </a:lnTo>
                  <a:lnTo>
                    <a:pt x="367" y="814"/>
                  </a:lnTo>
                  <a:lnTo>
                    <a:pt x="204" y="936"/>
                  </a:lnTo>
                  <a:lnTo>
                    <a:pt x="82" y="1098"/>
                  </a:lnTo>
                  <a:lnTo>
                    <a:pt x="41" y="1261"/>
                  </a:lnTo>
                  <a:lnTo>
                    <a:pt x="1" y="1464"/>
                  </a:lnTo>
                  <a:lnTo>
                    <a:pt x="82" y="1668"/>
                  </a:lnTo>
                  <a:lnTo>
                    <a:pt x="163" y="1830"/>
                  </a:lnTo>
                  <a:lnTo>
                    <a:pt x="326" y="1912"/>
                  </a:lnTo>
                  <a:lnTo>
                    <a:pt x="529" y="1993"/>
                  </a:lnTo>
                  <a:lnTo>
                    <a:pt x="773" y="1993"/>
                  </a:lnTo>
                  <a:lnTo>
                    <a:pt x="1018" y="1912"/>
                  </a:lnTo>
                  <a:lnTo>
                    <a:pt x="1506" y="1790"/>
                  </a:lnTo>
                  <a:lnTo>
                    <a:pt x="1587" y="1749"/>
                  </a:lnTo>
                  <a:lnTo>
                    <a:pt x="1628" y="1668"/>
                  </a:lnTo>
                  <a:lnTo>
                    <a:pt x="1628" y="1586"/>
                  </a:lnTo>
                  <a:lnTo>
                    <a:pt x="1628" y="1546"/>
                  </a:lnTo>
                  <a:lnTo>
                    <a:pt x="1587" y="1464"/>
                  </a:lnTo>
                  <a:lnTo>
                    <a:pt x="1546" y="1424"/>
                  </a:lnTo>
                  <a:lnTo>
                    <a:pt x="1465" y="1383"/>
                  </a:lnTo>
                  <a:lnTo>
                    <a:pt x="1384" y="1383"/>
                  </a:lnTo>
                  <a:lnTo>
                    <a:pt x="936" y="1546"/>
                  </a:lnTo>
                  <a:lnTo>
                    <a:pt x="733" y="1586"/>
                  </a:lnTo>
                  <a:lnTo>
                    <a:pt x="570" y="1586"/>
                  </a:lnTo>
                  <a:lnTo>
                    <a:pt x="448" y="1546"/>
                  </a:lnTo>
                  <a:lnTo>
                    <a:pt x="407" y="1464"/>
                  </a:lnTo>
                  <a:lnTo>
                    <a:pt x="407" y="1383"/>
                  </a:lnTo>
                  <a:lnTo>
                    <a:pt x="448" y="1302"/>
                  </a:lnTo>
                  <a:lnTo>
                    <a:pt x="529" y="1180"/>
                  </a:lnTo>
                  <a:lnTo>
                    <a:pt x="651" y="1098"/>
                  </a:lnTo>
                  <a:lnTo>
                    <a:pt x="814" y="1017"/>
                  </a:lnTo>
                  <a:lnTo>
                    <a:pt x="1221" y="814"/>
                  </a:lnTo>
                  <a:lnTo>
                    <a:pt x="2116" y="366"/>
                  </a:lnTo>
                  <a:lnTo>
                    <a:pt x="2197" y="325"/>
                  </a:lnTo>
                  <a:lnTo>
                    <a:pt x="2238" y="244"/>
                  </a:lnTo>
                  <a:lnTo>
                    <a:pt x="2238" y="163"/>
                  </a:lnTo>
                  <a:lnTo>
                    <a:pt x="2197" y="81"/>
                  </a:lnTo>
                  <a:lnTo>
                    <a:pt x="2156" y="41"/>
                  </a:lnTo>
                  <a:lnTo>
                    <a:pt x="2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6373320" y="2591378"/>
              <a:ext cx="24251" cy="24251"/>
            </a:xfrm>
            <a:custGeom>
              <a:avLst/>
              <a:gdLst/>
              <a:ahLst/>
              <a:cxnLst/>
              <a:rect l="l" t="t" r="r" b="b"/>
              <a:pathLst>
                <a:path w="530" h="530" extrusionOk="0">
                  <a:moveTo>
                    <a:pt x="244" y="1"/>
                  </a:moveTo>
                  <a:lnTo>
                    <a:pt x="122" y="41"/>
                  </a:lnTo>
                  <a:lnTo>
                    <a:pt x="41" y="82"/>
                  </a:lnTo>
                  <a:lnTo>
                    <a:pt x="0" y="163"/>
                  </a:lnTo>
                  <a:lnTo>
                    <a:pt x="0" y="285"/>
                  </a:lnTo>
                  <a:lnTo>
                    <a:pt x="0" y="367"/>
                  </a:lnTo>
                  <a:lnTo>
                    <a:pt x="41" y="448"/>
                  </a:lnTo>
                  <a:lnTo>
                    <a:pt x="122" y="489"/>
                  </a:lnTo>
                  <a:lnTo>
                    <a:pt x="244" y="529"/>
                  </a:lnTo>
                  <a:lnTo>
                    <a:pt x="366" y="489"/>
                  </a:lnTo>
                  <a:lnTo>
                    <a:pt x="448" y="448"/>
                  </a:lnTo>
                  <a:lnTo>
                    <a:pt x="489" y="367"/>
                  </a:lnTo>
                  <a:lnTo>
                    <a:pt x="529" y="285"/>
                  </a:lnTo>
                  <a:lnTo>
                    <a:pt x="489" y="163"/>
                  </a:lnTo>
                  <a:lnTo>
                    <a:pt x="448" y="82"/>
                  </a:lnTo>
                  <a:lnTo>
                    <a:pt x="366" y="41"/>
                  </a:lnTo>
                  <a:lnTo>
                    <a:pt x="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6276540" y="2511346"/>
              <a:ext cx="22375" cy="24251"/>
            </a:xfrm>
            <a:custGeom>
              <a:avLst/>
              <a:gdLst/>
              <a:ahLst/>
              <a:cxnLst/>
              <a:rect l="l" t="t" r="r" b="b"/>
              <a:pathLst>
                <a:path w="489" h="530" extrusionOk="0">
                  <a:moveTo>
                    <a:pt x="122" y="1"/>
                  </a:moveTo>
                  <a:lnTo>
                    <a:pt x="41" y="82"/>
                  </a:lnTo>
                  <a:lnTo>
                    <a:pt x="0" y="163"/>
                  </a:lnTo>
                  <a:lnTo>
                    <a:pt x="0" y="245"/>
                  </a:lnTo>
                  <a:lnTo>
                    <a:pt x="0" y="367"/>
                  </a:lnTo>
                  <a:lnTo>
                    <a:pt x="41" y="448"/>
                  </a:lnTo>
                  <a:lnTo>
                    <a:pt x="122" y="489"/>
                  </a:lnTo>
                  <a:lnTo>
                    <a:pt x="244" y="529"/>
                  </a:lnTo>
                  <a:lnTo>
                    <a:pt x="366" y="489"/>
                  </a:lnTo>
                  <a:lnTo>
                    <a:pt x="448" y="448"/>
                  </a:lnTo>
                  <a:lnTo>
                    <a:pt x="488" y="367"/>
                  </a:lnTo>
                  <a:lnTo>
                    <a:pt x="488" y="245"/>
                  </a:lnTo>
                  <a:lnTo>
                    <a:pt x="488" y="163"/>
                  </a:lnTo>
                  <a:lnTo>
                    <a:pt x="448" y="82"/>
                  </a:ln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6211380" y="2658369"/>
              <a:ext cx="76369" cy="52164"/>
            </a:xfrm>
            <a:custGeom>
              <a:avLst/>
              <a:gdLst/>
              <a:ahLst/>
              <a:cxnLst/>
              <a:rect l="l" t="t" r="r" b="b"/>
              <a:pathLst>
                <a:path w="1669" h="1140" extrusionOk="0">
                  <a:moveTo>
                    <a:pt x="163" y="1"/>
                  </a:moveTo>
                  <a:lnTo>
                    <a:pt x="82" y="42"/>
                  </a:lnTo>
                  <a:lnTo>
                    <a:pt x="41" y="82"/>
                  </a:lnTo>
                  <a:lnTo>
                    <a:pt x="1" y="164"/>
                  </a:lnTo>
                  <a:lnTo>
                    <a:pt x="1" y="245"/>
                  </a:lnTo>
                  <a:lnTo>
                    <a:pt x="41" y="326"/>
                  </a:lnTo>
                  <a:lnTo>
                    <a:pt x="163" y="489"/>
                  </a:lnTo>
                  <a:lnTo>
                    <a:pt x="326" y="652"/>
                  </a:lnTo>
                  <a:lnTo>
                    <a:pt x="489" y="774"/>
                  </a:lnTo>
                  <a:lnTo>
                    <a:pt x="651" y="896"/>
                  </a:lnTo>
                  <a:lnTo>
                    <a:pt x="855" y="977"/>
                  </a:lnTo>
                  <a:lnTo>
                    <a:pt x="1058" y="1059"/>
                  </a:lnTo>
                  <a:lnTo>
                    <a:pt x="1262" y="1099"/>
                  </a:lnTo>
                  <a:lnTo>
                    <a:pt x="1465" y="1140"/>
                  </a:lnTo>
                  <a:lnTo>
                    <a:pt x="1546" y="1099"/>
                  </a:lnTo>
                  <a:lnTo>
                    <a:pt x="1587" y="1059"/>
                  </a:lnTo>
                  <a:lnTo>
                    <a:pt x="1668" y="1018"/>
                  </a:lnTo>
                  <a:lnTo>
                    <a:pt x="1668" y="937"/>
                  </a:lnTo>
                  <a:lnTo>
                    <a:pt x="1668" y="855"/>
                  </a:lnTo>
                  <a:lnTo>
                    <a:pt x="1587" y="774"/>
                  </a:lnTo>
                  <a:lnTo>
                    <a:pt x="1546" y="733"/>
                  </a:lnTo>
                  <a:lnTo>
                    <a:pt x="1384" y="733"/>
                  </a:lnTo>
                  <a:lnTo>
                    <a:pt x="1343" y="692"/>
                  </a:lnTo>
                  <a:lnTo>
                    <a:pt x="1140" y="652"/>
                  </a:lnTo>
                  <a:lnTo>
                    <a:pt x="1058" y="652"/>
                  </a:lnTo>
                  <a:lnTo>
                    <a:pt x="1017" y="611"/>
                  </a:lnTo>
                  <a:lnTo>
                    <a:pt x="977" y="611"/>
                  </a:lnTo>
                  <a:lnTo>
                    <a:pt x="936" y="570"/>
                  </a:lnTo>
                  <a:lnTo>
                    <a:pt x="855" y="530"/>
                  </a:lnTo>
                  <a:lnTo>
                    <a:pt x="692" y="448"/>
                  </a:lnTo>
                  <a:lnTo>
                    <a:pt x="692" y="408"/>
                  </a:lnTo>
                  <a:lnTo>
                    <a:pt x="651" y="408"/>
                  </a:lnTo>
                  <a:lnTo>
                    <a:pt x="611" y="367"/>
                  </a:lnTo>
                  <a:lnTo>
                    <a:pt x="448" y="245"/>
                  </a:lnTo>
                  <a:lnTo>
                    <a:pt x="448" y="204"/>
                  </a:lnTo>
                  <a:lnTo>
                    <a:pt x="367" y="123"/>
                  </a:lnTo>
                  <a:lnTo>
                    <a:pt x="326" y="4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6323077" y="2328952"/>
              <a:ext cx="303418" cy="431859"/>
            </a:xfrm>
            <a:custGeom>
              <a:avLst/>
              <a:gdLst/>
              <a:ahLst/>
              <a:cxnLst/>
              <a:rect l="l" t="t" r="r" b="b"/>
              <a:pathLst>
                <a:path w="6631" h="9438" extrusionOk="0">
                  <a:moveTo>
                    <a:pt x="1261" y="0"/>
                  </a:moveTo>
                  <a:lnTo>
                    <a:pt x="936" y="41"/>
                  </a:lnTo>
                  <a:lnTo>
                    <a:pt x="651" y="163"/>
                  </a:lnTo>
                  <a:lnTo>
                    <a:pt x="366" y="326"/>
                  </a:lnTo>
                  <a:lnTo>
                    <a:pt x="244" y="407"/>
                  </a:lnTo>
                  <a:lnTo>
                    <a:pt x="163" y="529"/>
                  </a:lnTo>
                  <a:lnTo>
                    <a:pt x="82" y="651"/>
                  </a:lnTo>
                  <a:lnTo>
                    <a:pt x="41" y="814"/>
                  </a:lnTo>
                  <a:lnTo>
                    <a:pt x="0" y="1099"/>
                  </a:lnTo>
                  <a:lnTo>
                    <a:pt x="41" y="1424"/>
                  </a:lnTo>
                  <a:lnTo>
                    <a:pt x="41" y="1465"/>
                  </a:lnTo>
                  <a:lnTo>
                    <a:pt x="82" y="1505"/>
                  </a:lnTo>
                  <a:lnTo>
                    <a:pt x="244" y="1749"/>
                  </a:lnTo>
                  <a:lnTo>
                    <a:pt x="448" y="1993"/>
                  </a:lnTo>
                  <a:lnTo>
                    <a:pt x="692" y="2115"/>
                  </a:lnTo>
                  <a:lnTo>
                    <a:pt x="976" y="2197"/>
                  </a:lnTo>
                  <a:lnTo>
                    <a:pt x="895" y="2563"/>
                  </a:lnTo>
                  <a:lnTo>
                    <a:pt x="895" y="2929"/>
                  </a:lnTo>
                  <a:lnTo>
                    <a:pt x="1017" y="3295"/>
                  </a:lnTo>
                  <a:lnTo>
                    <a:pt x="1098" y="3458"/>
                  </a:lnTo>
                  <a:lnTo>
                    <a:pt x="1220" y="3620"/>
                  </a:lnTo>
                  <a:lnTo>
                    <a:pt x="1464" y="3905"/>
                  </a:lnTo>
                  <a:lnTo>
                    <a:pt x="1790" y="4109"/>
                  </a:lnTo>
                  <a:lnTo>
                    <a:pt x="2115" y="4231"/>
                  </a:lnTo>
                  <a:lnTo>
                    <a:pt x="2481" y="4271"/>
                  </a:lnTo>
                  <a:lnTo>
                    <a:pt x="2481" y="4678"/>
                  </a:lnTo>
                  <a:lnTo>
                    <a:pt x="2563" y="5044"/>
                  </a:lnTo>
                  <a:lnTo>
                    <a:pt x="2685" y="5410"/>
                  </a:lnTo>
                  <a:lnTo>
                    <a:pt x="2929" y="5736"/>
                  </a:lnTo>
                  <a:lnTo>
                    <a:pt x="3214" y="6020"/>
                  </a:lnTo>
                  <a:lnTo>
                    <a:pt x="3539" y="6224"/>
                  </a:lnTo>
                  <a:lnTo>
                    <a:pt x="3905" y="6386"/>
                  </a:lnTo>
                  <a:lnTo>
                    <a:pt x="4312" y="6427"/>
                  </a:lnTo>
                  <a:lnTo>
                    <a:pt x="4108" y="7078"/>
                  </a:lnTo>
                  <a:lnTo>
                    <a:pt x="3986" y="7769"/>
                  </a:lnTo>
                  <a:lnTo>
                    <a:pt x="3905" y="8461"/>
                  </a:lnTo>
                  <a:lnTo>
                    <a:pt x="3946" y="9152"/>
                  </a:lnTo>
                  <a:lnTo>
                    <a:pt x="3986" y="9274"/>
                  </a:lnTo>
                  <a:lnTo>
                    <a:pt x="4068" y="9356"/>
                  </a:lnTo>
                  <a:lnTo>
                    <a:pt x="4475" y="9437"/>
                  </a:lnTo>
                  <a:lnTo>
                    <a:pt x="4841" y="9437"/>
                  </a:lnTo>
                  <a:lnTo>
                    <a:pt x="5207" y="9315"/>
                  </a:lnTo>
                  <a:lnTo>
                    <a:pt x="5532" y="9152"/>
                  </a:lnTo>
                  <a:lnTo>
                    <a:pt x="5817" y="8949"/>
                  </a:lnTo>
                  <a:lnTo>
                    <a:pt x="6102" y="8705"/>
                  </a:lnTo>
                  <a:lnTo>
                    <a:pt x="6305" y="8380"/>
                  </a:lnTo>
                  <a:lnTo>
                    <a:pt x="6468" y="8054"/>
                  </a:lnTo>
                  <a:lnTo>
                    <a:pt x="6590" y="7607"/>
                  </a:lnTo>
                  <a:lnTo>
                    <a:pt x="6630" y="7200"/>
                  </a:lnTo>
                  <a:lnTo>
                    <a:pt x="6630" y="6753"/>
                  </a:lnTo>
                  <a:lnTo>
                    <a:pt x="6590" y="6346"/>
                  </a:lnTo>
                  <a:lnTo>
                    <a:pt x="6468" y="5898"/>
                  </a:lnTo>
                  <a:lnTo>
                    <a:pt x="6305" y="5492"/>
                  </a:lnTo>
                  <a:lnTo>
                    <a:pt x="6142" y="5125"/>
                  </a:lnTo>
                  <a:lnTo>
                    <a:pt x="5939" y="4719"/>
                  </a:lnTo>
                  <a:lnTo>
                    <a:pt x="5451" y="3905"/>
                  </a:lnTo>
                  <a:lnTo>
                    <a:pt x="4922" y="3132"/>
                  </a:lnTo>
                  <a:lnTo>
                    <a:pt x="4352" y="2360"/>
                  </a:lnTo>
                  <a:lnTo>
                    <a:pt x="3742" y="1627"/>
                  </a:lnTo>
                  <a:lnTo>
                    <a:pt x="3295" y="1058"/>
                  </a:lnTo>
                  <a:lnTo>
                    <a:pt x="3051" y="773"/>
                  </a:lnTo>
                  <a:lnTo>
                    <a:pt x="2807" y="529"/>
                  </a:lnTo>
                  <a:lnTo>
                    <a:pt x="2563" y="326"/>
                  </a:lnTo>
                  <a:lnTo>
                    <a:pt x="2278" y="163"/>
                  </a:lnTo>
                  <a:lnTo>
                    <a:pt x="1912" y="41"/>
                  </a:lnTo>
                  <a:lnTo>
                    <a:pt x="1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5552501" y="2230296"/>
              <a:ext cx="374159" cy="800390"/>
            </a:xfrm>
            <a:custGeom>
              <a:avLst/>
              <a:gdLst/>
              <a:ahLst/>
              <a:cxnLst/>
              <a:rect l="l" t="t" r="r" b="b"/>
              <a:pathLst>
                <a:path w="8177" h="17492" extrusionOk="0">
                  <a:moveTo>
                    <a:pt x="2685" y="0"/>
                  </a:moveTo>
                  <a:lnTo>
                    <a:pt x="2481" y="41"/>
                  </a:lnTo>
                  <a:lnTo>
                    <a:pt x="2359" y="163"/>
                  </a:lnTo>
                  <a:lnTo>
                    <a:pt x="2237" y="326"/>
                  </a:lnTo>
                  <a:lnTo>
                    <a:pt x="2156" y="489"/>
                  </a:lnTo>
                  <a:lnTo>
                    <a:pt x="2156" y="651"/>
                  </a:lnTo>
                  <a:lnTo>
                    <a:pt x="2115" y="855"/>
                  </a:lnTo>
                  <a:lnTo>
                    <a:pt x="2156" y="1221"/>
                  </a:lnTo>
                  <a:lnTo>
                    <a:pt x="2115" y="1587"/>
                  </a:lnTo>
                  <a:lnTo>
                    <a:pt x="2075" y="1465"/>
                  </a:lnTo>
                  <a:lnTo>
                    <a:pt x="2075" y="1302"/>
                  </a:lnTo>
                  <a:lnTo>
                    <a:pt x="2075" y="1017"/>
                  </a:lnTo>
                  <a:lnTo>
                    <a:pt x="2075" y="733"/>
                  </a:lnTo>
                  <a:lnTo>
                    <a:pt x="2034" y="611"/>
                  </a:lnTo>
                  <a:lnTo>
                    <a:pt x="1953" y="489"/>
                  </a:lnTo>
                  <a:lnTo>
                    <a:pt x="1831" y="407"/>
                  </a:lnTo>
                  <a:lnTo>
                    <a:pt x="1709" y="367"/>
                  </a:lnTo>
                  <a:lnTo>
                    <a:pt x="1587" y="367"/>
                  </a:lnTo>
                  <a:lnTo>
                    <a:pt x="1465" y="407"/>
                  </a:lnTo>
                  <a:lnTo>
                    <a:pt x="1343" y="448"/>
                  </a:lnTo>
                  <a:lnTo>
                    <a:pt x="1261" y="529"/>
                  </a:lnTo>
                  <a:lnTo>
                    <a:pt x="1139" y="651"/>
                  </a:lnTo>
                  <a:lnTo>
                    <a:pt x="1098" y="773"/>
                  </a:lnTo>
                  <a:lnTo>
                    <a:pt x="1017" y="1017"/>
                  </a:lnTo>
                  <a:lnTo>
                    <a:pt x="1017" y="1261"/>
                  </a:lnTo>
                  <a:lnTo>
                    <a:pt x="936" y="1139"/>
                  </a:lnTo>
                  <a:lnTo>
                    <a:pt x="854" y="1058"/>
                  </a:lnTo>
                  <a:lnTo>
                    <a:pt x="732" y="977"/>
                  </a:lnTo>
                  <a:lnTo>
                    <a:pt x="570" y="977"/>
                  </a:lnTo>
                  <a:lnTo>
                    <a:pt x="488" y="1017"/>
                  </a:lnTo>
                  <a:lnTo>
                    <a:pt x="407" y="1058"/>
                  </a:lnTo>
                  <a:lnTo>
                    <a:pt x="244" y="1221"/>
                  </a:lnTo>
                  <a:lnTo>
                    <a:pt x="163" y="1465"/>
                  </a:lnTo>
                  <a:lnTo>
                    <a:pt x="122" y="1668"/>
                  </a:lnTo>
                  <a:lnTo>
                    <a:pt x="82" y="2441"/>
                  </a:lnTo>
                  <a:lnTo>
                    <a:pt x="41" y="3255"/>
                  </a:lnTo>
                  <a:lnTo>
                    <a:pt x="0" y="4800"/>
                  </a:lnTo>
                  <a:lnTo>
                    <a:pt x="41" y="6346"/>
                  </a:lnTo>
                  <a:lnTo>
                    <a:pt x="122" y="7892"/>
                  </a:lnTo>
                  <a:lnTo>
                    <a:pt x="163" y="8583"/>
                  </a:lnTo>
                  <a:lnTo>
                    <a:pt x="244" y="9275"/>
                  </a:lnTo>
                  <a:lnTo>
                    <a:pt x="448" y="10658"/>
                  </a:lnTo>
                  <a:lnTo>
                    <a:pt x="651" y="12041"/>
                  </a:lnTo>
                  <a:lnTo>
                    <a:pt x="732" y="12732"/>
                  </a:lnTo>
                  <a:lnTo>
                    <a:pt x="895" y="13383"/>
                  </a:lnTo>
                  <a:lnTo>
                    <a:pt x="1098" y="13993"/>
                  </a:lnTo>
                  <a:lnTo>
                    <a:pt x="1343" y="14603"/>
                  </a:lnTo>
                  <a:lnTo>
                    <a:pt x="1709" y="15132"/>
                  </a:lnTo>
                  <a:lnTo>
                    <a:pt x="1912" y="15376"/>
                  </a:lnTo>
                  <a:lnTo>
                    <a:pt x="2115" y="15620"/>
                  </a:lnTo>
                  <a:lnTo>
                    <a:pt x="2400" y="15905"/>
                  </a:lnTo>
                  <a:lnTo>
                    <a:pt x="2766" y="16108"/>
                  </a:lnTo>
                  <a:lnTo>
                    <a:pt x="3132" y="16352"/>
                  </a:lnTo>
                  <a:lnTo>
                    <a:pt x="3498" y="16515"/>
                  </a:lnTo>
                  <a:lnTo>
                    <a:pt x="3864" y="16718"/>
                  </a:lnTo>
                  <a:lnTo>
                    <a:pt x="4271" y="16840"/>
                  </a:lnTo>
                  <a:lnTo>
                    <a:pt x="5044" y="17044"/>
                  </a:lnTo>
                  <a:lnTo>
                    <a:pt x="6061" y="17288"/>
                  </a:lnTo>
                  <a:lnTo>
                    <a:pt x="6671" y="17450"/>
                  </a:lnTo>
                  <a:lnTo>
                    <a:pt x="6915" y="17491"/>
                  </a:lnTo>
                  <a:lnTo>
                    <a:pt x="7607" y="15417"/>
                  </a:lnTo>
                  <a:lnTo>
                    <a:pt x="8176" y="13342"/>
                  </a:lnTo>
                  <a:lnTo>
                    <a:pt x="7485" y="12976"/>
                  </a:lnTo>
                  <a:lnTo>
                    <a:pt x="6793" y="12610"/>
                  </a:lnTo>
                  <a:lnTo>
                    <a:pt x="6508" y="12407"/>
                  </a:lnTo>
                  <a:lnTo>
                    <a:pt x="6183" y="12163"/>
                  </a:lnTo>
                  <a:lnTo>
                    <a:pt x="5898" y="11878"/>
                  </a:lnTo>
                  <a:lnTo>
                    <a:pt x="5654" y="11552"/>
                  </a:lnTo>
                  <a:lnTo>
                    <a:pt x="5288" y="10942"/>
                  </a:lnTo>
                  <a:lnTo>
                    <a:pt x="5003" y="10292"/>
                  </a:lnTo>
                  <a:lnTo>
                    <a:pt x="4800" y="9641"/>
                  </a:lnTo>
                  <a:lnTo>
                    <a:pt x="4637" y="8949"/>
                  </a:lnTo>
                  <a:lnTo>
                    <a:pt x="4434" y="7932"/>
                  </a:lnTo>
                  <a:lnTo>
                    <a:pt x="4312" y="6875"/>
                  </a:lnTo>
                  <a:lnTo>
                    <a:pt x="4271" y="5858"/>
                  </a:lnTo>
                  <a:lnTo>
                    <a:pt x="4231" y="4800"/>
                  </a:lnTo>
                  <a:lnTo>
                    <a:pt x="4190" y="2726"/>
                  </a:lnTo>
                  <a:lnTo>
                    <a:pt x="4149" y="1668"/>
                  </a:lnTo>
                  <a:lnTo>
                    <a:pt x="4068" y="611"/>
                  </a:lnTo>
                  <a:lnTo>
                    <a:pt x="4027" y="489"/>
                  </a:lnTo>
                  <a:lnTo>
                    <a:pt x="3986" y="367"/>
                  </a:lnTo>
                  <a:lnTo>
                    <a:pt x="3905" y="285"/>
                  </a:lnTo>
                  <a:lnTo>
                    <a:pt x="3824" y="204"/>
                  </a:lnTo>
                  <a:lnTo>
                    <a:pt x="3702" y="245"/>
                  </a:lnTo>
                  <a:lnTo>
                    <a:pt x="3580" y="326"/>
                  </a:lnTo>
                  <a:lnTo>
                    <a:pt x="3498" y="448"/>
                  </a:lnTo>
                  <a:lnTo>
                    <a:pt x="3458" y="570"/>
                  </a:lnTo>
                  <a:lnTo>
                    <a:pt x="3336" y="936"/>
                  </a:lnTo>
                  <a:lnTo>
                    <a:pt x="3254" y="1343"/>
                  </a:lnTo>
                  <a:lnTo>
                    <a:pt x="3254" y="1709"/>
                  </a:lnTo>
                  <a:lnTo>
                    <a:pt x="3254" y="2116"/>
                  </a:lnTo>
                  <a:lnTo>
                    <a:pt x="3173" y="611"/>
                  </a:lnTo>
                  <a:lnTo>
                    <a:pt x="3132" y="326"/>
                  </a:lnTo>
                  <a:lnTo>
                    <a:pt x="3092" y="204"/>
                  </a:lnTo>
                  <a:lnTo>
                    <a:pt x="3010" y="82"/>
                  </a:lnTo>
                  <a:lnTo>
                    <a:pt x="2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5543166" y="2221007"/>
              <a:ext cx="392782" cy="818968"/>
            </a:xfrm>
            <a:custGeom>
              <a:avLst/>
              <a:gdLst/>
              <a:ahLst/>
              <a:cxnLst/>
              <a:rect l="l" t="t" r="r" b="b"/>
              <a:pathLst>
                <a:path w="8584" h="17898" extrusionOk="0">
                  <a:moveTo>
                    <a:pt x="2970" y="366"/>
                  </a:moveTo>
                  <a:lnTo>
                    <a:pt x="3052" y="448"/>
                  </a:lnTo>
                  <a:lnTo>
                    <a:pt x="3133" y="488"/>
                  </a:lnTo>
                  <a:lnTo>
                    <a:pt x="3174" y="610"/>
                  </a:lnTo>
                  <a:lnTo>
                    <a:pt x="3174" y="814"/>
                  </a:lnTo>
                  <a:lnTo>
                    <a:pt x="3174" y="1261"/>
                  </a:lnTo>
                  <a:lnTo>
                    <a:pt x="3255" y="2319"/>
                  </a:lnTo>
                  <a:lnTo>
                    <a:pt x="3255" y="2400"/>
                  </a:lnTo>
                  <a:lnTo>
                    <a:pt x="3336" y="2481"/>
                  </a:lnTo>
                  <a:lnTo>
                    <a:pt x="3377" y="2481"/>
                  </a:lnTo>
                  <a:lnTo>
                    <a:pt x="3458" y="2522"/>
                  </a:lnTo>
                  <a:lnTo>
                    <a:pt x="3540" y="2481"/>
                  </a:lnTo>
                  <a:lnTo>
                    <a:pt x="3580" y="2481"/>
                  </a:lnTo>
                  <a:lnTo>
                    <a:pt x="3621" y="2400"/>
                  </a:lnTo>
                  <a:lnTo>
                    <a:pt x="3662" y="2319"/>
                  </a:lnTo>
                  <a:lnTo>
                    <a:pt x="3632" y="1759"/>
                  </a:lnTo>
                  <a:lnTo>
                    <a:pt x="3662" y="1464"/>
                  </a:lnTo>
                  <a:lnTo>
                    <a:pt x="3743" y="1098"/>
                  </a:lnTo>
                  <a:lnTo>
                    <a:pt x="3824" y="854"/>
                  </a:lnTo>
                  <a:lnTo>
                    <a:pt x="3865" y="732"/>
                  </a:lnTo>
                  <a:lnTo>
                    <a:pt x="3906" y="651"/>
                  </a:lnTo>
                  <a:lnTo>
                    <a:pt x="3987" y="651"/>
                  </a:lnTo>
                  <a:lnTo>
                    <a:pt x="4028" y="692"/>
                  </a:lnTo>
                  <a:lnTo>
                    <a:pt x="4068" y="854"/>
                  </a:lnTo>
                  <a:lnTo>
                    <a:pt x="4109" y="1220"/>
                  </a:lnTo>
                  <a:lnTo>
                    <a:pt x="4150" y="2115"/>
                  </a:lnTo>
                  <a:lnTo>
                    <a:pt x="4231" y="3864"/>
                  </a:lnTo>
                  <a:lnTo>
                    <a:pt x="4272" y="5613"/>
                  </a:lnTo>
                  <a:lnTo>
                    <a:pt x="4272" y="6508"/>
                  </a:lnTo>
                  <a:lnTo>
                    <a:pt x="4353" y="7362"/>
                  </a:lnTo>
                  <a:lnTo>
                    <a:pt x="4475" y="8217"/>
                  </a:lnTo>
                  <a:lnTo>
                    <a:pt x="4597" y="9071"/>
                  </a:lnTo>
                  <a:lnTo>
                    <a:pt x="4801" y="9844"/>
                  </a:lnTo>
                  <a:lnTo>
                    <a:pt x="5045" y="10617"/>
                  </a:lnTo>
                  <a:lnTo>
                    <a:pt x="5207" y="10983"/>
                  </a:lnTo>
                  <a:lnTo>
                    <a:pt x="5370" y="11308"/>
                  </a:lnTo>
                  <a:lnTo>
                    <a:pt x="5573" y="11674"/>
                  </a:lnTo>
                  <a:lnTo>
                    <a:pt x="5777" y="12000"/>
                  </a:lnTo>
                  <a:lnTo>
                    <a:pt x="6062" y="12284"/>
                  </a:lnTo>
                  <a:lnTo>
                    <a:pt x="6306" y="12569"/>
                  </a:lnTo>
                  <a:lnTo>
                    <a:pt x="6631" y="12772"/>
                  </a:lnTo>
                  <a:lnTo>
                    <a:pt x="6956" y="13016"/>
                  </a:lnTo>
                  <a:lnTo>
                    <a:pt x="7607" y="13383"/>
                  </a:lnTo>
                  <a:lnTo>
                    <a:pt x="8175" y="13650"/>
                  </a:lnTo>
                  <a:lnTo>
                    <a:pt x="8175" y="13650"/>
                  </a:lnTo>
                  <a:lnTo>
                    <a:pt x="7607" y="15579"/>
                  </a:lnTo>
                  <a:lnTo>
                    <a:pt x="7009" y="17485"/>
                  </a:lnTo>
                  <a:lnTo>
                    <a:pt x="7009" y="17485"/>
                  </a:lnTo>
                  <a:lnTo>
                    <a:pt x="6834" y="17450"/>
                  </a:lnTo>
                  <a:lnTo>
                    <a:pt x="6265" y="17328"/>
                  </a:lnTo>
                  <a:lnTo>
                    <a:pt x="5370" y="17084"/>
                  </a:lnTo>
                  <a:lnTo>
                    <a:pt x="4516" y="16840"/>
                  </a:lnTo>
                  <a:lnTo>
                    <a:pt x="4068" y="16677"/>
                  </a:lnTo>
                  <a:lnTo>
                    <a:pt x="3662" y="16515"/>
                  </a:lnTo>
                  <a:lnTo>
                    <a:pt x="3255" y="16311"/>
                  </a:lnTo>
                  <a:lnTo>
                    <a:pt x="2889" y="16067"/>
                  </a:lnTo>
                  <a:lnTo>
                    <a:pt x="2563" y="15782"/>
                  </a:lnTo>
                  <a:lnTo>
                    <a:pt x="2238" y="15457"/>
                  </a:lnTo>
                  <a:lnTo>
                    <a:pt x="1913" y="15050"/>
                  </a:lnTo>
                  <a:lnTo>
                    <a:pt x="1669" y="14603"/>
                  </a:lnTo>
                  <a:lnTo>
                    <a:pt x="1465" y="14115"/>
                  </a:lnTo>
                  <a:lnTo>
                    <a:pt x="1302" y="13627"/>
                  </a:lnTo>
                  <a:lnTo>
                    <a:pt x="1180" y="13138"/>
                  </a:lnTo>
                  <a:lnTo>
                    <a:pt x="1099" y="12610"/>
                  </a:lnTo>
                  <a:lnTo>
                    <a:pt x="977" y="11593"/>
                  </a:lnTo>
                  <a:lnTo>
                    <a:pt x="774" y="10454"/>
                  </a:lnTo>
                  <a:lnTo>
                    <a:pt x="611" y="9356"/>
                  </a:lnTo>
                  <a:lnTo>
                    <a:pt x="530" y="8217"/>
                  </a:lnTo>
                  <a:lnTo>
                    <a:pt x="448" y="7078"/>
                  </a:lnTo>
                  <a:lnTo>
                    <a:pt x="408" y="5776"/>
                  </a:lnTo>
                  <a:lnTo>
                    <a:pt x="408" y="4474"/>
                  </a:lnTo>
                  <a:lnTo>
                    <a:pt x="448" y="3173"/>
                  </a:lnTo>
                  <a:lnTo>
                    <a:pt x="524" y="1958"/>
                  </a:lnTo>
                  <a:lnTo>
                    <a:pt x="530" y="1953"/>
                  </a:lnTo>
                  <a:lnTo>
                    <a:pt x="530" y="1871"/>
                  </a:lnTo>
                  <a:lnTo>
                    <a:pt x="611" y="1586"/>
                  </a:lnTo>
                  <a:lnTo>
                    <a:pt x="652" y="1464"/>
                  </a:lnTo>
                  <a:lnTo>
                    <a:pt x="733" y="1424"/>
                  </a:lnTo>
                  <a:lnTo>
                    <a:pt x="774" y="1383"/>
                  </a:lnTo>
                  <a:lnTo>
                    <a:pt x="896" y="1383"/>
                  </a:lnTo>
                  <a:lnTo>
                    <a:pt x="977" y="1424"/>
                  </a:lnTo>
                  <a:lnTo>
                    <a:pt x="1018" y="1505"/>
                  </a:lnTo>
                  <a:lnTo>
                    <a:pt x="1058" y="1586"/>
                  </a:lnTo>
                  <a:lnTo>
                    <a:pt x="1099" y="1830"/>
                  </a:lnTo>
                  <a:lnTo>
                    <a:pt x="1099" y="1993"/>
                  </a:lnTo>
                  <a:lnTo>
                    <a:pt x="1127" y="1990"/>
                  </a:lnTo>
                  <a:lnTo>
                    <a:pt x="1127" y="1990"/>
                  </a:lnTo>
                  <a:lnTo>
                    <a:pt x="1140" y="2075"/>
                  </a:lnTo>
                  <a:lnTo>
                    <a:pt x="1140" y="2115"/>
                  </a:lnTo>
                  <a:lnTo>
                    <a:pt x="1221" y="2156"/>
                  </a:lnTo>
                  <a:lnTo>
                    <a:pt x="1343" y="2197"/>
                  </a:lnTo>
                  <a:lnTo>
                    <a:pt x="1465" y="2156"/>
                  </a:lnTo>
                  <a:lnTo>
                    <a:pt x="1506" y="2075"/>
                  </a:lnTo>
                  <a:lnTo>
                    <a:pt x="1506" y="1993"/>
                  </a:lnTo>
                  <a:lnTo>
                    <a:pt x="1501" y="1953"/>
                  </a:lnTo>
                  <a:lnTo>
                    <a:pt x="1501" y="1953"/>
                  </a:lnTo>
                  <a:lnTo>
                    <a:pt x="1506" y="1953"/>
                  </a:lnTo>
                  <a:lnTo>
                    <a:pt x="1496" y="1912"/>
                  </a:lnTo>
                  <a:lnTo>
                    <a:pt x="1465" y="1668"/>
                  </a:lnTo>
                  <a:lnTo>
                    <a:pt x="1425" y="1464"/>
                  </a:lnTo>
                  <a:lnTo>
                    <a:pt x="1425" y="1424"/>
                  </a:lnTo>
                  <a:lnTo>
                    <a:pt x="1425" y="1220"/>
                  </a:lnTo>
                  <a:lnTo>
                    <a:pt x="1465" y="1058"/>
                  </a:lnTo>
                  <a:lnTo>
                    <a:pt x="1547" y="936"/>
                  </a:lnTo>
                  <a:lnTo>
                    <a:pt x="1669" y="814"/>
                  </a:lnTo>
                  <a:lnTo>
                    <a:pt x="1831" y="773"/>
                  </a:lnTo>
                  <a:lnTo>
                    <a:pt x="1913" y="773"/>
                  </a:lnTo>
                  <a:lnTo>
                    <a:pt x="1994" y="814"/>
                  </a:lnTo>
                  <a:lnTo>
                    <a:pt x="2075" y="936"/>
                  </a:lnTo>
                  <a:lnTo>
                    <a:pt x="2075" y="1058"/>
                  </a:lnTo>
                  <a:lnTo>
                    <a:pt x="2075" y="1220"/>
                  </a:lnTo>
                  <a:lnTo>
                    <a:pt x="2075" y="1546"/>
                  </a:lnTo>
                  <a:lnTo>
                    <a:pt x="2116" y="1830"/>
                  </a:lnTo>
                  <a:lnTo>
                    <a:pt x="2157" y="1912"/>
                  </a:lnTo>
                  <a:lnTo>
                    <a:pt x="2238" y="1953"/>
                  </a:lnTo>
                  <a:lnTo>
                    <a:pt x="2360" y="1993"/>
                  </a:lnTo>
                  <a:lnTo>
                    <a:pt x="2441" y="1912"/>
                  </a:lnTo>
                  <a:lnTo>
                    <a:pt x="2523" y="1871"/>
                  </a:lnTo>
                  <a:lnTo>
                    <a:pt x="2523" y="1790"/>
                  </a:lnTo>
                  <a:lnTo>
                    <a:pt x="2523" y="1546"/>
                  </a:lnTo>
                  <a:lnTo>
                    <a:pt x="2523" y="1342"/>
                  </a:lnTo>
                  <a:lnTo>
                    <a:pt x="2523" y="1098"/>
                  </a:lnTo>
                  <a:lnTo>
                    <a:pt x="2563" y="854"/>
                  </a:lnTo>
                  <a:lnTo>
                    <a:pt x="2604" y="692"/>
                  </a:lnTo>
                  <a:lnTo>
                    <a:pt x="2726" y="488"/>
                  </a:lnTo>
                  <a:lnTo>
                    <a:pt x="2807" y="407"/>
                  </a:lnTo>
                  <a:lnTo>
                    <a:pt x="2889" y="366"/>
                  </a:lnTo>
                  <a:close/>
                  <a:moveTo>
                    <a:pt x="2807" y="0"/>
                  </a:moveTo>
                  <a:lnTo>
                    <a:pt x="2563" y="81"/>
                  </a:lnTo>
                  <a:lnTo>
                    <a:pt x="2401" y="244"/>
                  </a:lnTo>
                  <a:lnTo>
                    <a:pt x="2238" y="448"/>
                  </a:lnTo>
                  <a:lnTo>
                    <a:pt x="2225" y="499"/>
                  </a:lnTo>
                  <a:lnTo>
                    <a:pt x="2157" y="448"/>
                  </a:lnTo>
                  <a:lnTo>
                    <a:pt x="1953" y="407"/>
                  </a:lnTo>
                  <a:lnTo>
                    <a:pt x="1750" y="407"/>
                  </a:lnTo>
                  <a:lnTo>
                    <a:pt x="1465" y="488"/>
                  </a:lnTo>
                  <a:lnTo>
                    <a:pt x="1262" y="610"/>
                  </a:lnTo>
                  <a:lnTo>
                    <a:pt x="1140" y="814"/>
                  </a:lnTo>
                  <a:lnTo>
                    <a:pt x="1070" y="1023"/>
                  </a:lnTo>
                  <a:lnTo>
                    <a:pt x="1070" y="1023"/>
                  </a:lnTo>
                  <a:lnTo>
                    <a:pt x="977" y="976"/>
                  </a:lnTo>
                  <a:lnTo>
                    <a:pt x="774" y="976"/>
                  </a:lnTo>
                  <a:lnTo>
                    <a:pt x="611" y="1017"/>
                  </a:lnTo>
                  <a:lnTo>
                    <a:pt x="489" y="1098"/>
                  </a:lnTo>
                  <a:lnTo>
                    <a:pt x="408" y="1180"/>
                  </a:lnTo>
                  <a:lnTo>
                    <a:pt x="326" y="1302"/>
                  </a:lnTo>
                  <a:lnTo>
                    <a:pt x="204" y="1586"/>
                  </a:lnTo>
                  <a:lnTo>
                    <a:pt x="123" y="1871"/>
                  </a:lnTo>
                  <a:lnTo>
                    <a:pt x="42" y="3336"/>
                  </a:lnTo>
                  <a:lnTo>
                    <a:pt x="1" y="4800"/>
                  </a:lnTo>
                  <a:lnTo>
                    <a:pt x="42" y="6264"/>
                  </a:lnTo>
                  <a:lnTo>
                    <a:pt x="82" y="7729"/>
                  </a:lnTo>
                  <a:lnTo>
                    <a:pt x="204" y="9152"/>
                  </a:lnTo>
                  <a:lnTo>
                    <a:pt x="408" y="10535"/>
                  </a:lnTo>
                  <a:lnTo>
                    <a:pt x="570" y="11959"/>
                  </a:lnTo>
                  <a:lnTo>
                    <a:pt x="692" y="12650"/>
                  </a:lnTo>
                  <a:lnTo>
                    <a:pt x="814" y="13342"/>
                  </a:lnTo>
                  <a:lnTo>
                    <a:pt x="977" y="13911"/>
                  </a:lnTo>
                  <a:lnTo>
                    <a:pt x="1180" y="14481"/>
                  </a:lnTo>
                  <a:lnTo>
                    <a:pt x="1465" y="15010"/>
                  </a:lnTo>
                  <a:lnTo>
                    <a:pt x="1791" y="15498"/>
                  </a:lnTo>
                  <a:lnTo>
                    <a:pt x="2157" y="15945"/>
                  </a:lnTo>
                  <a:lnTo>
                    <a:pt x="2604" y="16311"/>
                  </a:lnTo>
                  <a:lnTo>
                    <a:pt x="3092" y="16637"/>
                  </a:lnTo>
                  <a:lnTo>
                    <a:pt x="3580" y="16921"/>
                  </a:lnTo>
                  <a:lnTo>
                    <a:pt x="4353" y="17206"/>
                  </a:lnTo>
                  <a:lnTo>
                    <a:pt x="5126" y="17450"/>
                  </a:lnTo>
                  <a:lnTo>
                    <a:pt x="5899" y="17653"/>
                  </a:lnTo>
                  <a:lnTo>
                    <a:pt x="6712" y="17816"/>
                  </a:lnTo>
                  <a:lnTo>
                    <a:pt x="6956" y="17898"/>
                  </a:lnTo>
                  <a:lnTo>
                    <a:pt x="7201" y="17898"/>
                  </a:lnTo>
                  <a:lnTo>
                    <a:pt x="7282" y="17816"/>
                  </a:lnTo>
                  <a:lnTo>
                    <a:pt x="7363" y="17735"/>
                  </a:lnTo>
                  <a:lnTo>
                    <a:pt x="7404" y="17491"/>
                  </a:lnTo>
                  <a:lnTo>
                    <a:pt x="7689" y="16718"/>
                  </a:lnTo>
                  <a:lnTo>
                    <a:pt x="8136" y="15172"/>
                  </a:lnTo>
                  <a:lnTo>
                    <a:pt x="8584" y="13586"/>
                  </a:lnTo>
                  <a:lnTo>
                    <a:pt x="8584" y="13464"/>
                  </a:lnTo>
                  <a:lnTo>
                    <a:pt x="8543" y="13423"/>
                  </a:lnTo>
                  <a:lnTo>
                    <a:pt x="8502" y="13383"/>
                  </a:lnTo>
                  <a:lnTo>
                    <a:pt x="7811" y="13016"/>
                  </a:lnTo>
                  <a:lnTo>
                    <a:pt x="7119" y="12650"/>
                  </a:lnTo>
                  <a:lnTo>
                    <a:pt x="6794" y="12447"/>
                  </a:lnTo>
                  <a:lnTo>
                    <a:pt x="6509" y="12162"/>
                  </a:lnTo>
                  <a:lnTo>
                    <a:pt x="6224" y="11918"/>
                  </a:lnTo>
                  <a:lnTo>
                    <a:pt x="5980" y="11593"/>
                  </a:lnTo>
                  <a:lnTo>
                    <a:pt x="5777" y="11227"/>
                  </a:lnTo>
                  <a:lnTo>
                    <a:pt x="5573" y="10820"/>
                  </a:lnTo>
                  <a:lnTo>
                    <a:pt x="5411" y="10413"/>
                  </a:lnTo>
                  <a:lnTo>
                    <a:pt x="5248" y="9966"/>
                  </a:lnTo>
                  <a:lnTo>
                    <a:pt x="5004" y="9112"/>
                  </a:lnTo>
                  <a:lnTo>
                    <a:pt x="4882" y="8257"/>
                  </a:lnTo>
                  <a:lnTo>
                    <a:pt x="4760" y="7281"/>
                  </a:lnTo>
                  <a:lnTo>
                    <a:pt x="4679" y="6305"/>
                  </a:lnTo>
                  <a:lnTo>
                    <a:pt x="4638" y="4393"/>
                  </a:lnTo>
                  <a:lnTo>
                    <a:pt x="4597" y="2522"/>
                  </a:lnTo>
                  <a:lnTo>
                    <a:pt x="4557" y="1627"/>
                  </a:lnTo>
                  <a:lnTo>
                    <a:pt x="4516" y="1180"/>
                  </a:lnTo>
                  <a:lnTo>
                    <a:pt x="4435" y="732"/>
                  </a:lnTo>
                  <a:lnTo>
                    <a:pt x="4394" y="570"/>
                  </a:lnTo>
                  <a:lnTo>
                    <a:pt x="4313" y="448"/>
                  </a:lnTo>
                  <a:lnTo>
                    <a:pt x="4231" y="325"/>
                  </a:lnTo>
                  <a:lnTo>
                    <a:pt x="4109" y="244"/>
                  </a:lnTo>
                  <a:lnTo>
                    <a:pt x="3865" y="244"/>
                  </a:lnTo>
                  <a:lnTo>
                    <a:pt x="3702" y="325"/>
                  </a:lnTo>
                  <a:lnTo>
                    <a:pt x="3580" y="448"/>
                  </a:lnTo>
                  <a:lnTo>
                    <a:pt x="3542" y="543"/>
                  </a:lnTo>
                  <a:lnTo>
                    <a:pt x="3540" y="529"/>
                  </a:lnTo>
                  <a:lnTo>
                    <a:pt x="3418" y="285"/>
                  </a:lnTo>
                  <a:lnTo>
                    <a:pt x="3377" y="163"/>
                  </a:lnTo>
                  <a:lnTo>
                    <a:pt x="3296" y="81"/>
                  </a:lnTo>
                  <a:lnTo>
                    <a:pt x="3174" y="41"/>
                  </a:lnTo>
                  <a:lnTo>
                    <a:pt x="30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5803762" y="3030662"/>
              <a:ext cx="46" cy="46"/>
            </a:xfrm>
            <a:custGeom>
              <a:avLst/>
              <a:gdLst/>
              <a:ahLst/>
              <a:cxnLst/>
              <a:rect l="l" t="t" r="r" b="b"/>
              <a:pathLst>
                <a:path w="1" h="1" extrusionOk="0">
                  <a:moveTo>
                    <a:pt x="1" y="0"/>
                  </a:moveTo>
                  <a:lnTo>
                    <a:pt x="1" y="0"/>
                  </a:lnTo>
                  <a:lnTo>
                    <a:pt x="1" y="0"/>
                  </a:lnTo>
                  <a:lnTo>
                    <a:pt x="1" y="0"/>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790720" y="2796103"/>
              <a:ext cx="817137" cy="599377"/>
            </a:xfrm>
            <a:custGeom>
              <a:avLst/>
              <a:gdLst/>
              <a:ahLst/>
              <a:cxnLst/>
              <a:rect l="l" t="t" r="r" b="b"/>
              <a:pathLst>
                <a:path w="17858" h="13099" extrusionOk="0">
                  <a:moveTo>
                    <a:pt x="1506" y="1"/>
                  </a:moveTo>
                  <a:lnTo>
                    <a:pt x="1424" y="82"/>
                  </a:lnTo>
                  <a:lnTo>
                    <a:pt x="1343" y="164"/>
                  </a:lnTo>
                  <a:lnTo>
                    <a:pt x="1221" y="367"/>
                  </a:lnTo>
                  <a:lnTo>
                    <a:pt x="1058" y="733"/>
                  </a:lnTo>
                  <a:lnTo>
                    <a:pt x="936" y="1059"/>
                  </a:lnTo>
                  <a:lnTo>
                    <a:pt x="652" y="1994"/>
                  </a:lnTo>
                  <a:lnTo>
                    <a:pt x="408" y="2970"/>
                  </a:lnTo>
                  <a:lnTo>
                    <a:pt x="204" y="3906"/>
                  </a:lnTo>
                  <a:lnTo>
                    <a:pt x="1" y="4882"/>
                  </a:lnTo>
                  <a:lnTo>
                    <a:pt x="41" y="4963"/>
                  </a:lnTo>
                  <a:lnTo>
                    <a:pt x="82" y="5085"/>
                  </a:lnTo>
                  <a:lnTo>
                    <a:pt x="163" y="5126"/>
                  </a:lnTo>
                  <a:lnTo>
                    <a:pt x="367" y="5126"/>
                  </a:lnTo>
                  <a:lnTo>
                    <a:pt x="733" y="5208"/>
                  </a:lnTo>
                  <a:lnTo>
                    <a:pt x="1872" y="5492"/>
                  </a:lnTo>
                  <a:lnTo>
                    <a:pt x="3174" y="5777"/>
                  </a:lnTo>
                  <a:lnTo>
                    <a:pt x="4475" y="6062"/>
                  </a:lnTo>
                  <a:lnTo>
                    <a:pt x="4801" y="6143"/>
                  </a:lnTo>
                  <a:lnTo>
                    <a:pt x="5167" y="6184"/>
                  </a:lnTo>
                  <a:lnTo>
                    <a:pt x="5207" y="7038"/>
                  </a:lnTo>
                  <a:lnTo>
                    <a:pt x="5289" y="7892"/>
                  </a:lnTo>
                  <a:lnTo>
                    <a:pt x="5533" y="9601"/>
                  </a:lnTo>
                  <a:lnTo>
                    <a:pt x="5817" y="11268"/>
                  </a:lnTo>
                  <a:lnTo>
                    <a:pt x="6143" y="12977"/>
                  </a:lnTo>
                  <a:lnTo>
                    <a:pt x="6184" y="13017"/>
                  </a:lnTo>
                  <a:lnTo>
                    <a:pt x="6224" y="13058"/>
                  </a:lnTo>
                  <a:lnTo>
                    <a:pt x="6346" y="13099"/>
                  </a:lnTo>
                  <a:lnTo>
                    <a:pt x="7729" y="13099"/>
                  </a:lnTo>
                  <a:lnTo>
                    <a:pt x="9153" y="13058"/>
                  </a:lnTo>
                  <a:lnTo>
                    <a:pt x="11919" y="13058"/>
                  </a:lnTo>
                  <a:lnTo>
                    <a:pt x="13261" y="13017"/>
                  </a:lnTo>
                  <a:lnTo>
                    <a:pt x="14604" y="12977"/>
                  </a:lnTo>
                  <a:lnTo>
                    <a:pt x="15946" y="12855"/>
                  </a:lnTo>
                  <a:lnTo>
                    <a:pt x="16597" y="12773"/>
                  </a:lnTo>
                  <a:lnTo>
                    <a:pt x="17247" y="12651"/>
                  </a:lnTo>
                  <a:lnTo>
                    <a:pt x="17695" y="12570"/>
                  </a:lnTo>
                  <a:lnTo>
                    <a:pt x="17817" y="12489"/>
                  </a:lnTo>
                  <a:lnTo>
                    <a:pt x="17858" y="12448"/>
                  </a:lnTo>
                  <a:lnTo>
                    <a:pt x="17858" y="12367"/>
                  </a:lnTo>
                  <a:lnTo>
                    <a:pt x="17654" y="10455"/>
                  </a:lnTo>
                  <a:lnTo>
                    <a:pt x="17492" y="8543"/>
                  </a:lnTo>
                  <a:lnTo>
                    <a:pt x="17329" y="6672"/>
                  </a:lnTo>
                  <a:lnTo>
                    <a:pt x="17207" y="5696"/>
                  </a:lnTo>
                  <a:lnTo>
                    <a:pt x="17044" y="4760"/>
                  </a:lnTo>
                  <a:lnTo>
                    <a:pt x="16881" y="3825"/>
                  </a:lnTo>
                  <a:lnTo>
                    <a:pt x="16637" y="2930"/>
                  </a:lnTo>
                  <a:lnTo>
                    <a:pt x="16556" y="2645"/>
                  </a:lnTo>
                  <a:lnTo>
                    <a:pt x="16393" y="2401"/>
                  </a:lnTo>
                  <a:lnTo>
                    <a:pt x="16190" y="2197"/>
                  </a:lnTo>
                  <a:lnTo>
                    <a:pt x="15946" y="1994"/>
                  </a:lnTo>
                  <a:lnTo>
                    <a:pt x="15620" y="1831"/>
                  </a:lnTo>
                  <a:lnTo>
                    <a:pt x="15254" y="1709"/>
                  </a:lnTo>
                  <a:lnTo>
                    <a:pt x="14929" y="1587"/>
                  </a:lnTo>
                  <a:lnTo>
                    <a:pt x="14563" y="1506"/>
                  </a:lnTo>
                  <a:lnTo>
                    <a:pt x="13790" y="1425"/>
                  </a:lnTo>
                  <a:lnTo>
                    <a:pt x="13058" y="1343"/>
                  </a:lnTo>
                  <a:lnTo>
                    <a:pt x="12041" y="1262"/>
                  </a:lnTo>
                  <a:lnTo>
                    <a:pt x="11024" y="1221"/>
                  </a:lnTo>
                  <a:lnTo>
                    <a:pt x="8990" y="1099"/>
                  </a:lnTo>
                  <a:lnTo>
                    <a:pt x="6956" y="977"/>
                  </a:lnTo>
                  <a:lnTo>
                    <a:pt x="5939" y="896"/>
                  </a:lnTo>
                  <a:lnTo>
                    <a:pt x="4923" y="733"/>
                  </a:lnTo>
                  <a:lnTo>
                    <a:pt x="3946" y="570"/>
                  </a:lnTo>
                  <a:lnTo>
                    <a:pt x="2970" y="367"/>
                  </a:lnTo>
                  <a:lnTo>
                    <a:pt x="2035" y="123"/>
                  </a:lnTo>
                  <a:lnTo>
                    <a:pt x="1791" y="42"/>
                  </a:lnTo>
                  <a:lnTo>
                    <a:pt x="16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6367737" y="3501565"/>
              <a:ext cx="115446" cy="61452"/>
            </a:xfrm>
            <a:custGeom>
              <a:avLst/>
              <a:gdLst/>
              <a:ahLst/>
              <a:cxnLst/>
              <a:rect l="l" t="t" r="r" b="b"/>
              <a:pathLst>
                <a:path w="2523" h="1343" extrusionOk="0">
                  <a:moveTo>
                    <a:pt x="2238" y="0"/>
                  </a:moveTo>
                  <a:lnTo>
                    <a:pt x="122" y="976"/>
                  </a:lnTo>
                  <a:lnTo>
                    <a:pt x="41" y="1058"/>
                  </a:lnTo>
                  <a:lnTo>
                    <a:pt x="0" y="1098"/>
                  </a:lnTo>
                  <a:lnTo>
                    <a:pt x="0" y="1180"/>
                  </a:lnTo>
                  <a:lnTo>
                    <a:pt x="41" y="1261"/>
                  </a:lnTo>
                  <a:lnTo>
                    <a:pt x="82" y="1343"/>
                  </a:lnTo>
                  <a:lnTo>
                    <a:pt x="326" y="1343"/>
                  </a:lnTo>
                  <a:lnTo>
                    <a:pt x="2441" y="366"/>
                  </a:lnTo>
                  <a:lnTo>
                    <a:pt x="2482" y="326"/>
                  </a:lnTo>
                  <a:lnTo>
                    <a:pt x="2522" y="244"/>
                  </a:lnTo>
                  <a:lnTo>
                    <a:pt x="2522" y="163"/>
                  </a:lnTo>
                  <a:lnTo>
                    <a:pt x="2522" y="82"/>
                  </a:lnTo>
                  <a:lnTo>
                    <a:pt x="2441" y="41"/>
                  </a:lnTo>
                  <a:lnTo>
                    <a:pt x="24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6425439" y="3570432"/>
              <a:ext cx="48411" cy="27958"/>
            </a:xfrm>
            <a:custGeom>
              <a:avLst/>
              <a:gdLst/>
              <a:ahLst/>
              <a:cxnLst/>
              <a:rect l="l" t="t" r="r" b="b"/>
              <a:pathLst>
                <a:path w="1058" h="611" extrusionOk="0">
                  <a:moveTo>
                    <a:pt x="82" y="0"/>
                  </a:moveTo>
                  <a:lnTo>
                    <a:pt x="41" y="82"/>
                  </a:lnTo>
                  <a:lnTo>
                    <a:pt x="0" y="122"/>
                  </a:lnTo>
                  <a:lnTo>
                    <a:pt x="0" y="204"/>
                  </a:lnTo>
                  <a:lnTo>
                    <a:pt x="41" y="285"/>
                  </a:lnTo>
                  <a:lnTo>
                    <a:pt x="82" y="326"/>
                  </a:lnTo>
                  <a:lnTo>
                    <a:pt x="122" y="366"/>
                  </a:lnTo>
                  <a:lnTo>
                    <a:pt x="773" y="610"/>
                  </a:lnTo>
                  <a:lnTo>
                    <a:pt x="855" y="610"/>
                  </a:lnTo>
                  <a:lnTo>
                    <a:pt x="936" y="570"/>
                  </a:lnTo>
                  <a:lnTo>
                    <a:pt x="1017" y="529"/>
                  </a:lnTo>
                  <a:lnTo>
                    <a:pt x="1058" y="448"/>
                  </a:lnTo>
                  <a:lnTo>
                    <a:pt x="1058" y="366"/>
                  </a:lnTo>
                  <a:lnTo>
                    <a:pt x="1017" y="326"/>
                  </a:lnTo>
                  <a:lnTo>
                    <a:pt x="977" y="244"/>
                  </a:lnTo>
                  <a:lnTo>
                    <a:pt x="895" y="204"/>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6367737" y="2377319"/>
              <a:ext cx="57746" cy="24251"/>
            </a:xfrm>
            <a:custGeom>
              <a:avLst/>
              <a:gdLst/>
              <a:ahLst/>
              <a:cxnLst/>
              <a:rect l="l" t="t" r="r" b="b"/>
              <a:pathLst>
                <a:path w="1262" h="530" extrusionOk="0">
                  <a:moveTo>
                    <a:pt x="1058" y="1"/>
                  </a:moveTo>
                  <a:lnTo>
                    <a:pt x="204" y="123"/>
                  </a:lnTo>
                  <a:lnTo>
                    <a:pt x="122" y="123"/>
                  </a:lnTo>
                  <a:lnTo>
                    <a:pt x="82" y="164"/>
                  </a:lnTo>
                  <a:lnTo>
                    <a:pt x="0" y="245"/>
                  </a:lnTo>
                  <a:lnTo>
                    <a:pt x="0" y="326"/>
                  </a:lnTo>
                  <a:lnTo>
                    <a:pt x="41" y="408"/>
                  </a:lnTo>
                  <a:lnTo>
                    <a:pt x="82" y="448"/>
                  </a:lnTo>
                  <a:lnTo>
                    <a:pt x="122" y="530"/>
                  </a:lnTo>
                  <a:lnTo>
                    <a:pt x="204" y="530"/>
                  </a:lnTo>
                  <a:lnTo>
                    <a:pt x="1058" y="408"/>
                  </a:lnTo>
                  <a:lnTo>
                    <a:pt x="1139" y="408"/>
                  </a:lnTo>
                  <a:lnTo>
                    <a:pt x="1221" y="367"/>
                  </a:lnTo>
                  <a:lnTo>
                    <a:pt x="1261" y="286"/>
                  </a:lnTo>
                  <a:lnTo>
                    <a:pt x="1261" y="204"/>
                  </a:lnTo>
                  <a:lnTo>
                    <a:pt x="1261" y="123"/>
                  </a:lnTo>
                  <a:lnTo>
                    <a:pt x="1221" y="82"/>
                  </a:lnTo>
                  <a:lnTo>
                    <a:pt x="1139" y="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6404939" y="2427608"/>
              <a:ext cx="48457" cy="20499"/>
            </a:xfrm>
            <a:custGeom>
              <a:avLst/>
              <a:gdLst/>
              <a:ahLst/>
              <a:cxnLst/>
              <a:rect l="l" t="t" r="r" b="b"/>
              <a:pathLst>
                <a:path w="1059" h="448" extrusionOk="0">
                  <a:moveTo>
                    <a:pt x="855" y="0"/>
                  </a:moveTo>
                  <a:lnTo>
                    <a:pt x="204" y="41"/>
                  </a:lnTo>
                  <a:lnTo>
                    <a:pt x="123" y="41"/>
                  </a:lnTo>
                  <a:lnTo>
                    <a:pt x="82" y="81"/>
                  </a:lnTo>
                  <a:lnTo>
                    <a:pt x="42" y="163"/>
                  </a:lnTo>
                  <a:lnTo>
                    <a:pt x="1" y="244"/>
                  </a:lnTo>
                  <a:lnTo>
                    <a:pt x="42" y="326"/>
                  </a:lnTo>
                  <a:lnTo>
                    <a:pt x="82" y="366"/>
                  </a:lnTo>
                  <a:lnTo>
                    <a:pt x="123" y="407"/>
                  </a:lnTo>
                  <a:lnTo>
                    <a:pt x="204" y="448"/>
                  </a:lnTo>
                  <a:lnTo>
                    <a:pt x="855" y="407"/>
                  </a:lnTo>
                  <a:lnTo>
                    <a:pt x="936" y="407"/>
                  </a:lnTo>
                  <a:lnTo>
                    <a:pt x="1018" y="366"/>
                  </a:lnTo>
                  <a:lnTo>
                    <a:pt x="1058" y="285"/>
                  </a:lnTo>
                  <a:lnTo>
                    <a:pt x="1058" y="204"/>
                  </a:lnTo>
                  <a:lnTo>
                    <a:pt x="1058" y="122"/>
                  </a:lnTo>
                  <a:lnTo>
                    <a:pt x="1018" y="81"/>
                  </a:lnTo>
                  <a:lnTo>
                    <a:pt x="936" y="41"/>
                  </a:lnTo>
                  <a:lnTo>
                    <a:pt x="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6455228" y="2487140"/>
              <a:ext cx="42829" cy="20545"/>
            </a:xfrm>
            <a:custGeom>
              <a:avLst/>
              <a:gdLst/>
              <a:ahLst/>
              <a:cxnLst/>
              <a:rect l="l" t="t" r="r" b="b"/>
              <a:pathLst>
                <a:path w="936" h="449" extrusionOk="0">
                  <a:moveTo>
                    <a:pt x="732" y="1"/>
                  </a:moveTo>
                  <a:lnTo>
                    <a:pt x="204" y="41"/>
                  </a:lnTo>
                  <a:lnTo>
                    <a:pt x="122" y="82"/>
                  </a:lnTo>
                  <a:lnTo>
                    <a:pt x="41" y="123"/>
                  </a:lnTo>
                  <a:lnTo>
                    <a:pt x="0" y="163"/>
                  </a:lnTo>
                  <a:lnTo>
                    <a:pt x="0" y="245"/>
                  </a:lnTo>
                  <a:lnTo>
                    <a:pt x="0" y="326"/>
                  </a:lnTo>
                  <a:lnTo>
                    <a:pt x="41" y="408"/>
                  </a:lnTo>
                  <a:lnTo>
                    <a:pt x="122" y="448"/>
                  </a:lnTo>
                  <a:lnTo>
                    <a:pt x="204" y="448"/>
                  </a:lnTo>
                  <a:lnTo>
                    <a:pt x="732" y="408"/>
                  </a:lnTo>
                  <a:lnTo>
                    <a:pt x="814" y="408"/>
                  </a:lnTo>
                  <a:lnTo>
                    <a:pt x="895" y="326"/>
                  </a:lnTo>
                  <a:lnTo>
                    <a:pt x="936" y="285"/>
                  </a:lnTo>
                  <a:lnTo>
                    <a:pt x="936" y="204"/>
                  </a:lnTo>
                  <a:lnTo>
                    <a:pt x="936" y="123"/>
                  </a:lnTo>
                  <a:lnTo>
                    <a:pt x="895" y="82"/>
                  </a:lnTo>
                  <a:lnTo>
                    <a:pt x="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6492430" y="2537429"/>
              <a:ext cx="33540" cy="20499"/>
            </a:xfrm>
            <a:custGeom>
              <a:avLst/>
              <a:gdLst/>
              <a:ahLst/>
              <a:cxnLst/>
              <a:rect l="l" t="t" r="r" b="b"/>
              <a:pathLst>
                <a:path w="733" h="448" extrusionOk="0">
                  <a:moveTo>
                    <a:pt x="489" y="0"/>
                  </a:moveTo>
                  <a:lnTo>
                    <a:pt x="163" y="41"/>
                  </a:lnTo>
                  <a:lnTo>
                    <a:pt x="82" y="81"/>
                  </a:lnTo>
                  <a:lnTo>
                    <a:pt x="41" y="163"/>
                  </a:lnTo>
                  <a:lnTo>
                    <a:pt x="1" y="203"/>
                  </a:lnTo>
                  <a:lnTo>
                    <a:pt x="1" y="285"/>
                  </a:lnTo>
                  <a:lnTo>
                    <a:pt x="41" y="366"/>
                  </a:lnTo>
                  <a:lnTo>
                    <a:pt x="82" y="407"/>
                  </a:lnTo>
                  <a:lnTo>
                    <a:pt x="163" y="447"/>
                  </a:lnTo>
                  <a:lnTo>
                    <a:pt x="245" y="447"/>
                  </a:lnTo>
                  <a:lnTo>
                    <a:pt x="570" y="366"/>
                  </a:lnTo>
                  <a:lnTo>
                    <a:pt x="651" y="366"/>
                  </a:lnTo>
                  <a:lnTo>
                    <a:pt x="692" y="285"/>
                  </a:lnTo>
                  <a:lnTo>
                    <a:pt x="733" y="203"/>
                  </a:lnTo>
                  <a:lnTo>
                    <a:pt x="733" y="122"/>
                  </a:lnTo>
                  <a:lnTo>
                    <a:pt x="692" y="81"/>
                  </a:lnTo>
                  <a:lnTo>
                    <a:pt x="611" y="41"/>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6546425" y="2595084"/>
              <a:ext cx="33540" cy="16839"/>
            </a:xfrm>
            <a:custGeom>
              <a:avLst/>
              <a:gdLst/>
              <a:ahLst/>
              <a:cxnLst/>
              <a:rect l="l" t="t" r="r" b="b"/>
              <a:pathLst>
                <a:path w="733" h="368" extrusionOk="0">
                  <a:moveTo>
                    <a:pt x="122" y="1"/>
                  </a:moveTo>
                  <a:lnTo>
                    <a:pt x="82" y="42"/>
                  </a:lnTo>
                  <a:lnTo>
                    <a:pt x="41" y="123"/>
                  </a:lnTo>
                  <a:lnTo>
                    <a:pt x="0" y="204"/>
                  </a:lnTo>
                  <a:lnTo>
                    <a:pt x="41" y="245"/>
                  </a:lnTo>
                  <a:lnTo>
                    <a:pt x="82" y="326"/>
                  </a:lnTo>
                  <a:lnTo>
                    <a:pt x="122" y="367"/>
                  </a:lnTo>
                  <a:lnTo>
                    <a:pt x="610" y="367"/>
                  </a:lnTo>
                  <a:lnTo>
                    <a:pt x="692" y="326"/>
                  </a:lnTo>
                  <a:lnTo>
                    <a:pt x="732" y="245"/>
                  </a:lnTo>
                  <a:lnTo>
                    <a:pt x="732" y="204"/>
                  </a:lnTo>
                  <a:lnTo>
                    <a:pt x="732" y="123"/>
                  </a:lnTo>
                  <a:lnTo>
                    <a:pt x="692" y="42"/>
                  </a:lnTo>
                  <a:lnTo>
                    <a:pt x="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6101559" y="4166027"/>
              <a:ext cx="286671" cy="161982"/>
            </a:xfrm>
            <a:custGeom>
              <a:avLst/>
              <a:gdLst/>
              <a:ahLst/>
              <a:cxnLst/>
              <a:rect l="l" t="t" r="r" b="b"/>
              <a:pathLst>
                <a:path w="6265" h="3540" extrusionOk="0">
                  <a:moveTo>
                    <a:pt x="2726" y="1"/>
                  </a:moveTo>
                  <a:lnTo>
                    <a:pt x="2645" y="41"/>
                  </a:lnTo>
                  <a:lnTo>
                    <a:pt x="2604" y="123"/>
                  </a:lnTo>
                  <a:lnTo>
                    <a:pt x="2604" y="245"/>
                  </a:lnTo>
                  <a:lnTo>
                    <a:pt x="2604" y="448"/>
                  </a:lnTo>
                  <a:lnTo>
                    <a:pt x="2645" y="611"/>
                  </a:lnTo>
                  <a:lnTo>
                    <a:pt x="2604" y="814"/>
                  </a:lnTo>
                  <a:lnTo>
                    <a:pt x="2523" y="977"/>
                  </a:lnTo>
                  <a:lnTo>
                    <a:pt x="2360" y="1140"/>
                  </a:lnTo>
                  <a:lnTo>
                    <a:pt x="2197" y="1262"/>
                  </a:lnTo>
                  <a:lnTo>
                    <a:pt x="1790" y="1506"/>
                  </a:lnTo>
                  <a:lnTo>
                    <a:pt x="1140" y="1953"/>
                  </a:lnTo>
                  <a:lnTo>
                    <a:pt x="529" y="2400"/>
                  </a:lnTo>
                  <a:lnTo>
                    <a:pt x="326" y="2604"/>
                  </a:lnTo>
                  <a:lnTo>
                    <a:pt x="123" y="2848"/>
                  </a:lnTo>
                  <a:lnTo>
                    <a:pt x="41" y="2970"/>
                  </a:lnTo>
                  <a:lnTo>
                    <a:pt x="1" y="3133"/>
                  </a:lnTo>
                  <a:lnTo>
                    <a:pt x="41" y="3255"/>
                  </a:lnTo>
                  <a:lnTo>
                    <a:pt x="123" y="3377"/>
                  </a:lnTo>
                  <a:lnTo>
                    <a:pt x="204" y="3458"/>
                  </a:lnTo>
                  <a:lnTo>
                    <a:pt x="285" y="3499"/>
                  </a:lnTo>
                  <a:lnTo>
                    <a:pt x="489" y="3539"/>
                  </a:lnTo>
                  <a:lnTo>
                    <a:pt x="692" y="3539"/>
                  </a:lnTo>
                  <a:lnTo>
                    <a:pt x="896" y="3499"/>
                  </a:lnTo>
                  <a:lnTo>
                    <a:pt x="2604" y="3173"/>
                  </a:lnTo>
                  <a:lnTo>
                    <a:pt x="3540" y="3011"/>
                  </a:lnTo>
                  <a:lnTo>
                    <a:pt x="4434" y="2807"/>
                  </a:lnTo>
                  <a:lnTo>
                    <a:pt x="5329" y="2563"/>
                  </a:lnTo>
                  <a:lnTo>
                    <a:pt x="5736" y="2400"/>
                  </a:lnTo>
                  <a:lnTo>
                    <a:pt x="6143" y="2238"/>
                  </a:lnTo>
                  <a:lnTo>
                    <a:pt x="6224" y="2156"/>
                  </a:lnTo>
                  <a:lnTo>
                    <a:pt x="6265" y="2075"/>
                  </a:lnTo>
                  <a:lnTo>
                    <a:pt x="6224" y="1262"/>
                  </a:lnTo>
                  <a:lnTo>
                    <a:pt x="6224" y="855"/>
                  </a:lnTo>
                  <a:lnTo>
                    <a:pt x="6183" y="448"/>
                  </a:lnTo>
                  <a:lnTo>
                    <a:pt x="6143" y="367"/>
                  </a:lnTo>
                  <a:lnTo>
                    <a:pt x="6061" y="326"/>
                  </a:lnTo>
                  <a:lnTo>
                    <a:pt x="6021" y="285"/>
                  </a:lnTo>
                  <a:lnTo>
                    <a:pt x="5939" y="285"/>
                  </a:lnTo>
                  <a:lnTo>
                    <a:pt x="4923" y="611"/>
                  </a:lnTo>
                  <a:lnTo>
                    <a:pt x="4231" y="773"/>
                  </a:lnTo>
                  <a:lnTo>
                    <a:pt x="3499" y="895"/>
                  </a:lnTo>
                  <a:lnTo>
                    <a:pt x="3417" y="611"/>
                  </a:lnTo>
                  <a:lnTo>
                    <a:pt x="3295" y="326"/>
                  </a:lnTo>
                  <a:lnTo>
                    <a:pt x="3214" y="204"/>
                  </a:lnTo>
                  <a:lnTo>
                    <a:pt x="3133" y="123"/>
                  </a:lnTo>
                  <a:lnTo>
                    <a:pt x="3011" y="41"/>
                  </a:lnTo>
                  <a:lnTo>
                    <a:pt x="2848" y="1"/>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6885176" y="3829152"/>
              <a:ext cx="46" cy="46"/>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6823768" y="3816110"/>
              <a:ext cx="126565" cy="284795"/>
            </a:xfrm>
            <a:custGeom>
              <a:avLst/>
              <a:gdLst/>
              <a:ahLst/>
              <a:cxnLst/>
              <a:rect l="l" t="t" r="r" b="b"/>
              <a:pathLst>
                <a:path w="2766" h="6224" extrusionOk="0">
                  <a:moveTo>
                    <a:pt x="1505" y="0"/>
                  </a:moveTo>
                  <a:lnTo>
                    <a:pt x="1383" y="82"/>
                  </a:lnTo>
                  <a:lnTo>
                    <a:pt x="1342" y="163"/>
                  </a:lnTo>
                  <a:lnTo>
                    <a:pt x="1342" y="285"/>
                  </a:lnTo>
                  <a:lnTo>
                    <a:pt x="1342" y="407"/>
                  </a:lnTo>
                  <a:lnTo>
                    <a:pt x="1342" y="692"/>
                  </a:lnTo>
                  <a:lnTo>
                    <a:pt x="1261" y="1383"/>
                  </a:lnTo>
                  <a:lnTo>
                    <a:pt x="1180" y="2075"/>
                  </a:lnTo>
                  <a:lnTo>
                    <a:pt x="1098" y="2034"/>
                  </a:lnTo>
                  <a:lnTo>
                    <a:pt x="976" y="1994"/>
                  </a:lnTo>
                  <a:lnTo>
                    <a:pt x="814" y="1994"/>
                  </a:lnTo>
                  <a:lnTo>
                    <a:pt x="692" y="2034"/>
                  </a:lnTo>
                  <a:lnTo>
                    <a:pt x="488" y="2156"/>
                  </a:lnTo>
                  <a:lnTo>
                    <a:pt x="285" y="2319"/>
                  </a:lnTo>
                  <a:lnTo>
                    <a:pt x="122" y="2563"/>
                  </a:lnTo>
                  <a:lnTo>
                    <a:pt x="41" y="2766"/>
                  </a:lnTo>
                  <a:lnTo>
                    <a:pt x="0" y="2888"/>
                  </a:lnTo>
                  <a:lnTo>
                    <a:pt x="0" y="2970"/>
                  </a:lnTo>
                  <a:lnTo>
                    <a:pt x="41" y="3011"/>
                  </a:lnTo>
                  <a:lnTo>
                    <a:pt x="122" y="3092"/>
                  </a:lnTo>
                  <a:lnTo>
                    <a:pt x="285" y="3133"/>
                  </a:lnTo>
                  <a:lnTo>
                    <a:pt x="407" y="3255"/>
                  </a:lnTo>
                  <a:lnTo>
                    <a:pt x="488" y="3377"/>
                  </a:lnTo>
                  <a:lnTo>
                    <a:pt x="488" y="3539"/>
                  </a:lnTo>
                  <a:lnTo>
                    <a:pt x="488" y="3824"/>
                  </a:lnTo>
                  <a:lnTo>
                    <a:pt x="488" y="4109"/>
                  </a:lnTo>
                  <a:lnTo>
                    <a:pt x="529" y="4800"/>
                  </a:lnTo>
                  <a:lnTo>
                    <a:pt x="651" y="5492"/>
                  </a:lnTo>
                  <a:lnTo>
                    <a:pt x="692" y="5736"/>
                  </a:lnTo>
                  <a:lnTo>
                    <a:pt x="814" y="5939"/>
                  </a:lnTo>
                  <a:lnTo>
                    <a:pt x="936" y="6102"/>
                  </a:lnTo>
                  <a:lnTo>
                    <a:pt x="1017" y="6143"/>
                  </a:lnTo>
                  <a:lnTo>
                    <a:pt x="1139" y="6183"/>
                  </a:lnTo>
                  <a:lnTo>
                    <a:pt x="1302" y="6224"/>
                  </a:lnTo>
                  <a:lnTo>
                    <a:pt x="1464" y="6183"/>
                  </a:lnTo>
                  <a:lnTo>
                    <a:pt x="1627" y="6102"/>
                  </a:lnTo>
                  <a:lnTo>
                    <a:pt x="1790" y="5980"/>
                  </a:lnTo>
                  <a:lnTo>
                    <a:pt x="1871" y="5858"/>
                  </a:lnTo>
                  <a:lnTo>
                    <a:pt x="1952" y="5695"/>
                  </a:lnTo>
                  <a:lnTo>
                    <a:pt x="2075" y="5329"/>
                  </a:lnTo>
                  <a:lnTo>
                    <a:pt x="2115" y="4963"/>
                  </a:lnTo>
                  <a:lnTo>
                    <a:pt x="2156" y="4597"/>
                  </a:lnTo>
                  <a:lnTo>
                    <a:pt x="2278" y="3946"/>
                  </a:lnTo>
                  <a:lnTo>
                    <a:pt x="2441" y="3336"/>
                  </a:lnTo>
                  <a:lnTo>
                    <a:pt x="2603" y="2685"/>
                  </a:lnTo>
                  <a:lnTo>
                    <a:pt x="2725" y="2034"/>
                  </a:lnTo>
                  <a:lnTo>
                    <a:pt x="2766" y="1709"/>
                  </a:lnTo>
                  <a:lnTo>
                    <a:pt x="2766" y="1383"/>
                  </a:lnTo>
                  <a:lnTo>
                    <a:pt x="2725" y="1058"/>
                  </a:lnTo>
                  <a:lnTo>
                    <a:pt x="2603" y="733"/>
                  </a:lnTo>
                  <a:lnTo>
                    <a:pt x="2400" y="489"/>
                  </a:lnTo>
                  <a:lnTo>
                    <a:pt x="2156" y="285"/>
                  </a:lnTo>
                  <a:lnTo>
                    <a:pt x="1871" y="163"/>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211873" y="1569540"/>
              <a:ext cx="804097" cy="426277"/>
            </a:xfrm>
            <a:custGeom>
              <a:avLst/>
              <a:gdLst/>
              <a:ahLst/>
              <a:cxnLst/>
              <a:rect l="l" t="t" r="r" b="b"/>
              <a:pathLst>
                <a:path w="17573" h="9316" extrusionOk="0">
                  <a:moveTo>
                    <a:pt x="16352" y="0"/>
                  </a:moveTo>
                  <a:lnTo>
                    <a:pt x="16190" y="41"/>
                  </a:lnTo>
                  <a:lnTo>
                    <a:pt x="16068" y="82"/>
                  </a:lnTo>
                  <a:lnTo>
                    <a:pt x="15132" y="489"/>
                  </a:lnTo>
                  <a:lnTo>
                    <a:pt x="14196" y="977"/>
                  </a:lnTo>
                  <a:lnTo>
                    <a:pt x="12366" y="1994"/>
                  </a:lnTo>
                  <a:lnTo>
                    <a:pt x="11430" y="2482"/>
                  </a:lnTo>
                  <a:lnTo>
                    <a:pt x="10495" y="2929"/>
                  </a:lnTo>
                  <a:lnTo>
                    <a:pt x="9559" y="3336"/>
                  </a:lnTo>
                  <a:lnTo>
                    <a:pt x="8542" y="3702"/>
                  </a:lnTo>
                  <a:lnTo>
                    <a:pt x="7892" y="3865"/>
                  </a:lnTo>
                  <a:lnTo>
                    <a:pt x="7200" y="4027"/>
                  </a:lnTo>
                  <a:lnTo>
                    <a:pt x="6468" y="4109"/>
                  </a:lnTo>
                  <a:lnTo>
                    <a:pt x="5776" y="4068"/>
                  </a:lnTo>
                  <a:lnTo>
                    <a:pt x="5370" y="4027"/>
                  </a:lnTo>
                  <a:lnTo>
                    <a:pt x="5004" y="3905"/>
                  </a:lnTo>
                  <a:lnTo>
                    <a:pt x="4638" y="3783"/>
                  </a:lnTo>
                  <a:lnTo>
                    <a:pt x="4312" y="3621"/>
                  </a:lnTo>
                  <a:lnTo>
                    <a:pt x="3621" y="3214"/>
                  </a:lnTo>
                  <a:lnTo>
                    <a:pt x="2970" y="2766"/>
                  </a:lnTo>
                  <a:lnTo>
                    <a:pt x="1465" y="4312"/>
                  </a:lnTo>
                  <a:lnTo>
                    <a:pt x="0" y="5939"/>
                  </a:lnTo>
                  <a:lnTo>
                    <a:pt x="163" y="6143"/>
                  </a:lnTo>
                  <a:lnTo>
                    <a:pt x="611" y="6590"/>
                  </a:lnTo>
                  <a:lnTo>
                    <a:pt x="1302" y="7322"/>
                  </a:lnTo>
                  <a:lnTo>
                    <a:pt x="1872" y="7892"/>
                  </a:lnTo>
                  <a:lnTo>
                    <a:pt x="2197" y="8176"/>
                  </a:lnTo>
                  <a:lnTo>
                    <a:pt x="2522" y="8420"/>
                  </a:lnTo>
                  <a:lnTo>
                    <a:pt x="2888" y="8664"/>
                  </a:lnTo>
                  <a:lnTo>
                    <a:pt x="3255" y="8868"/>
                  </a:lnTo>
                  <a:lnTo>
                    <a:pt x="3621" y="9031"/>
                  </a:lnTo>
                  <a:lnTo>
                    <a:pt x="3987" y="9193"/>
                  </a:lnTo>
                  <a:lnTo>
                    <a:pt x="4312" y="9234"/>
                  </a:lnTo>
                  <a:lnTo>
                    <a:pt x="4638" y="9315"/>
                  </a:lnTo>
                  <a:lnTo>
                    <a:pt x="5288" y="9315"/>
                  </a:lnTo>
                  <a:lnTo>
                    <a:pt x="5899" y="9275"/>
                  </a:lnTo>
                  <a:lnTo>
                    <a:pt x="6549" y="9153"/>
                  </a:lnTo>
                  <a:lnTo>
                    <a:pt x="7200" y="8949"/>
                  </a:lnTo>
                  <a:lnTo>
                    <a:pt x="7851" y="8705"/>
                  </a:lnTo>
                  <a:lnTo>
                    <a:pt x="9112" y="8176"/>
                  </a:lnTo>
                  <a:lnTo>
                    <a:pt x="10454" y="7688"/>
                  </a:lnTo>
                  <a:lnTo>
                    <a:pt x="11105" y="7403"/>
                  </a:lnTo>
                  <a:lnTo>
                    <a:pt x="11715" y="7078"/>
                  </a:lnTo>
                  <a:lnTo>
                    <a:pt x="13098" y="6387"/>
                  </a:lnTo>
                  <a:lnTo>
                    <a:pt x="14481" y="5654"/>
                  </a:lnTo>
                  <a:lnTo>
                    <a:pt x="15824" y="4882"/>
                  </a:lnTo>
                  <a:lnTo>
                    <a:pt x="16474" y="4434"/>
                  </a:lnTo>
                  <a:lnTo>
                    <a:pt x="17084" y="3987"/>
                  </a:lnTo>
                  <a:lnTo>
                    <a:pt x="17288" y="3865"/>
                  </a:lnTo>
                  <a:lnTo>
                    <a:pt x="17451" y="3661"/>
                  </a:lnTo>
                  <a:lnTo>
                    <a:pt x="17532" y="3458"/>
                  </a:lnTo>
                  <a:lnTo>
                    <a:pt x="17532" y="3377"/>
                  </a:lnTo>
                  <a:lnTo>
                    <a:pt x="17491" y="3255"/>
                  </a:lnTo>
                  <a:lnTo>
                    <a:pt x="17410" y="3173"/>
                  </a:lnTo>
                  <a:lnTo>
                    <a:pt x="17288" y="3092"/>
                  </a:lnTo>
                  <a:lnTo>
                    <a:pt x="17166" y="3051"/>
                  </a:lnTo>
                  <a:lnTo>
                    <a:pt x="17057" y="3015"/>
                  </a:lnTo>
                  <a:lnTo>
                    <a:pt x="17247" y="2888"/>
                  </a:lnTo>
                  <a:lnTo>
                    <a:pt x="17451" y="2726"/>
                  </a:lnTo>
                  <a:lnTo>
                    <a:pt x="17491" y="2604"/>
                  </a:lnTo>
                  <a:lnTo>
                    <a:pt x="17532" y="2482"/>
                  </a:lnTo>
                  <a:lnTo>
                    <a:pt x="17573" y="2360"/>
                  </a:lnTo>
                  <a:lnTo>
                    <a:pt x="17532" y="2197"/>
                  </a:lnTo>
                  <a:lnTo>
                    <a:pt x="17491" y="2075"/>
                  </a:lnTo>
                  <a:lnTo>
                    <a:pt x="17451" y="1994"/>
                  </a:lnTo>
                  <a:lnTo>
                    <a:pt x="17369" y="1912"/>
                  </a:lnTo>
                  <a:lnTo>
                    <a:pt x="17247" y="1831"/>
                  </a:lnTo>
                  <a:lnTo>
                    <a:pt x="17084" y="1831"/>
                  </a:lnTo>
                  <a:lnTo>
                    <a:pt x="16962" y="1872"/>
                  </a:lnTo>
                  <a:lnTo>
                    <a:pt x="16718" y="1953"/>
                  </a:lnTo>
                  <a:lnTo>
                    <a:pt x="16474" y="2116"/>
                  </a:lnTo>
                  <a:lnTo>
                    <a:pt x="16312" y="2197"/>
                  </a:lnTo>
                  <a:lnTo>
                    <a:pt x="16190" y="2238"/>
                  </a:lnTo>
                  <a:lnTo>
                    <a:pt x="16190" y="2238"/>
                  </a:lnTo>
                  <a:lnTo>
                    <a:pt x="16515" y="2034"/>
                  </a:lnTo>
                  <a:lnTo>
                    <a:pt x="16840" y="1872"/>
                  </a:lnTo>
                  <a:lnTo>
                    <a:pt x="17003" y="1750"/>
                  </a:lnTo>
                  <a:lnTo>
                    <a:pt x="17125" y="1627"/>
                  </a:lnTo>
                  <a:lnTo>
                    <a:pt x="17247" y="1505"/>
                  </a:lnTo>
                  <a:lnTo>
                    <a:pt x="17329" y="1343"/>
                  </a:lnTo>
                  <a:lnTo>
                    <a:pt x="17369" y="1139"/>
                  </a:lnTo>
                  <a:lnTo>
                    <a:pt x="17329" y="977"/>
                  </a:lnTo>
                  <a:lnTo>
                    <a:pt x="17206" y="814"/>
                  </a:lnTo>
                  <a:lnTo>
                    <a:pt x="17084" y="733"/>
                  </a:lnTo>
                  <a:lnTo>
                    <a:pt x="16922" y="692"/>
                  </a:lnTo>
                  <a:lnTo>
                    <a:pt x="16800" y="733"/>
                  </a:lnTo>
                  <a:lnTo>
                    <a:pt x="16556" y="855"/>
                  </a:lnTo>
                  <a:lnTo>
                    <a:pt x="15573" y="1317"/>
                  </a:lnTo>
                  <a:lnTo>
                    <a:pt x="15864" y="1099"/>
                  </a:lnTo>
                  <a:lnTo>
                    <a:pt x="16149" y="855"/>
                  </a:lnTo>
                  <a:lnTo>
                    <a:pt x="16434" y="570"/>
                  </a:lnTo>
                  <a:lnTo>
                    <a:pt x="16515" y="448"/>
                  </a:lnTo>
                  <a:lnTo>
                    <a:pt x="16596" y="326"/>
                  </a:lnTo>
                  <a:lnTo>
                    <a:pt x="16596" y="204"/>
                  </a:lnTo>
                  <a:lnTo>
                    <a:pt x="16556" y="82"/>
                  </a:lnTo>
                  <a:lnTo>
                    <a:pt x="16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202584" y="1560251"/>
              <a:ext cx="822674" cy="444854"/>
            </a:xfrm>
            <a:custGeom>
              <a:avLst/>
              <a:gdLst/>
              <a:ahLst/>
              <a:cxnLst/>
              <a:rect l="l" t="t" r="r" b="b"/>
              <a:pathLst>
                <a:path w="17979" h="9722" extrusionOk="0">
                  <a:moveTo>
                    <a:pt x="16515" y="407"/>
                  </a:moveTo>
                  <a:lnTo>
                    <a:pt x="16555" y="447"/>
                  </a:lnTo>
                  <a:lnTo>
                    <a:pt x="16596" y="447"/>
                  </a:lnTo>
                  <a:lnTo>
                    <a:pt x="16555" y="570"/>
                  </a:lnTo>
                  <a:lnTo>
                    <a:pt x="16393" y="773"/>
                  </a:lnTo>
                  <a:lnTo>
                    <a:pt x="16067" y="1058"/>
                  </a:lnTo>
                  <a:lnTo>
                    <a:pt x="15701" y="1302"/>
                  </a:lnTo>
                  <a:lnTo>
                    <a:pt x="15294" y="1546"/>
                  </a:lnTo>
                  <a:lnTo>
                    <a:pt x="15213" y="1586"/>
                  </a:lnTo>
                  <a:lnTo>
                    <a:pt x="15172" y="1668"/>
                  </a:lnTo>
                  <a:lnTo>
                    <a:pt x="15172" y="1749"/>
                  </a:lnTo>
                  <a:lnTo>
                    <a:pt x="15213" y="1790"/>
                  </a:lnTo>
                  <a:lnTo>
                    <a:pt x="15254" y="1871"/>
                  </a:lnTo>
                  <a:lnTo>
                    <a:pt x="15335" y="1912"/>
                  </a:lnTo>
                  <a:lnTo>
                    <a:pt x="15416" y="1912"/>
                  </a:lnTo>
                  <a:lnTo>
                    <a:pt x="15498" y="1871"/>
                  </a:lnTo>
                  <a:lnTo>
                    <a:pt x="15864" y="1708"/>
                  </a:lnTo>
                  <a:lnTo>
                    <a:pt x="15881" y="1697"/>
                  </a:lnTo>
                  <a:lnTo>
                    <a:pt x="16393" y="1464"/>
                  </a:lnTo>
                  <a:lnTo>
                    <a:pt x="16840" y="1220"/>
                  </a:lnTo>
                  <a:lnTo>
                    <a:pt x="17084" y="1098"/>
                  </a:lnTo>
                  <a:lnTo>
                    <a:pt x="17206" y="1098"/>
                  </a:lnTo>
                  <a:lnTo>
                    <a:pt x="17287" y="1139"/>
                  </a:lnTo>
                  <a:lnTo>
                    <a:pt x="17369" y="1220"/>
                  </a:lnTo>
                  <a:lnTo>
                    <a:pt x="17369" y="1342"/>
                  </a:lnTo>
                  <a:lnTo>
                    <a:pt x="17369" y="1424"/>
                  </a:lnTo>
                  <a:lnTo>
                    <a:pt x="17328" y="1505"/>
                  </a:lnTo>
                  <a:lnTo>
                    <a:pt x="17206" y="1668"/>
                  </a:lnTo>
                  <a:lnTo>
                    <a:pt x="17043" y="1830"/>
                  </a:lnTo>
                  <a:lnTo>
                    <a:pt x="16677" y="2034"/>
                  </a:lnTo>
                  <a:lnTo>
                    <a:pt x="16393" y="2224"/>
                  </a:lnTo>
                  <a:lnTo>
                    <a:pt x="16352" y="2237"/>
                  </a:lnTo>
                  <a:lnTo>
                    <a:pt x="16357" y="2248"/>
                  </a:lnTo>
                  <a:lnTo>
                    <a:pt x="16311" y="2278"/>
                  </a:lnTo>
                  <a:lnTo>
                    <a:pt x="16230" y="2319"/>
                  </a:lnTo>
                  <a:lnTo>
                    <a:pt x="16230" y="2400"/>
                  </a:lnTo>
                  <a:lnTo>
                    <a:pt x="16230" y="2522"/>
                  </a:lnTo>
                  <a:lnTo>
                    <a:pt x="16311" y="2603"/>
                  </a:lnTo>
                  <a:lnTo>
                    <a:pt x="16352" y="2644"/>
                  </a:lnTo>
                  <a:lnTo>
                    <a:pt x="16433" y="2644"/>
                  </a:lnTo>
                  <a:lnTo>
                    <a:pt x="16759" y="2522"/>
                  </a:lnTo>
                  <a:lnTo>
                    <a:pt x="17003" y="2359"/>
                  </a:lnTo>
                  <a:lnTo>
                    <a:pt x="17165" y="2278"/>
                  </a:lnTo>
                  <a:lnTo>
                    <a:pt x="17287" y="2237"/>
                  </a:lnTo>
                  <a:lnTo>
                    <a:pt x="17450" y="2278"/>
                  </a:lnTo>
                  <a:lnTo>
                    <a:pt x="17491" y="2319"/>
                  </a:lnTo>
                  <a:lnTo>
                    <a:pt x="17532" y="2400"/>
                  </a:lnTo>
                  <a:lnTo>
                    <a:pt x="17572" y="2563"/>
                  </a:lnTo>
                  <a:lnTo>
                    <a:pt x="17532" y="2725"/>
                  </a:lnTo>
                  <a:lnTo>
                    <a:pt x="17450" y="2847"/>
                  </a:lnTo>
                  <a:lnTo>
                    <a:pt x="17287" y="2969"/>
                  </a:lnTo>
                  <a:lnTo>
                    <a:pt x="17003" y="3112"/>
                  </a:lnTo>
                  <a:lnTo>
                    <a:pt x="17003" y="3112"/>
                  </a:lnTo>
                  <a:lnTo>
                    <a:pt x="16921" y="3132"/>
                  </a:lnTo>
                  <a:lnTo>
                    <a:pt x="16840" y="3167"/>
                  </a:lnTo>
                  <a:lnTo>
                    <a:pt x="16840" y="3167"/>
                  </a:lnTo>
                  <a:lnTo>
                    <a:pt x="16677" y="3213"/>
                  </a:lnTo>
                  <a:lnTo>
                    <a:pt x="16684" y="3234"/>
                  </a:lnTo>
                  <a:lnTo>
                    <a:pt x="16684" y="3234"/>
                  </a:lnTo>
                  <a:lnTo>
                    <a:pt x="16637" y="3254"/>
                  </a:lnTo>
                  <a:lnTo>
                    <a:pt x="16555" y="3295"/>
                  </a:lnTo>
                  <a:lnTo>
                    <a:pt x="16515" y="3376"/>
                  </a:lnTo>
                  <a:lnTo>
                    <a:pt x="16555" y="3498"/>
                  </a:lnTo>
                  <a:lnTo>
                    <a:pt x="16637" y="3580"/>
                  </a:lnTo>
                  <a:lnTo>
                    <a:pt x="16677" y="3620"/>
                  </a:lnTo>
                  <a:lnTo>
                    <a:pt x="16759" y="3620"/>
                  </a:lnTo>
                  <a:lnTo>
                    <a:pt x="17247" y="3458"/>
                  </a:lnTo>
                  <a:lnTo>
                    <a:pt x="17307" y="3422"/>
                  </a:lnTo>
                  <a:lnTo>
                    <a:pt x="17307" y="3422"/>
                  </a:lnTo>
                  <a:lnTo>
                    <a:pt x="17450" y="3458"/>
                  </a:lnTo>
                  <a:lnTo>
                    <a:pt x="17491" y="3539"/>
                  </a:lnTo>
                  <a:lnTo>
                    <a:pt x="17532" y="3620"/>
                  </a:lnTo>
                  <a:lnTo>
                    <a:pt x="17491" y="3702"/>
                  </a:lnTo>
                  <a:lnTo>
                    <a:pt x="17450" y="3783"/>
                  </a:lnTo>
                  <a:lnTo>
                    <a:pt x="17328" y="3905"/>
                  </a:lnTo>
                  <a:lnTo>
                    <a:pt x="17206" y="4027"/>
                  </a:lnTo>
                  <a:lnTo>
                    <a:pt x="16311" y="4637"/>
                  </a:lnTo>
                  <a:lnTo>
                    <a:pt x="15376" y="5207"/>
                  </a:lnTo>
                  <a:lnTo>
                    <a:pt x="14440" y="5776"/>
                  </a:lnTo>
                  <a:lnTo>
                    <a:pt x="13464" y="6264"/>
                  </a:lnTo>
                  <a:lnTo>
                    <a:pt x="12528" y="6793"/>
                  </a:lnTo>
                  <a:lnTo>
                    <a:pt x="11552" y="7240"/>
                  </a:lnTo>
                  <a:lnTo>
                    <a:pt x="10535" y="7688"/>
                  </a:lnTo>
                  <a:lnTo>
                    <a:pt x="9559" y="8095"/>
                  </a:lnTo>
                  <a:lnTo>
                    <a:pt x="8542" y="8501"/>
                  </a:lnTo>
                  <a:lnTo>
                    <a:pt x="7525" y="8908"/>
                  </a:lnTo>
                  <a:lnTo>
                    <a:pt x="6996" y="9071"/>
                  </a:lnTo>
                  <a:lnTo>
                    <a:pt x="6468" y="9193"/>
                  </a:lnTo>
                  <a:lnTo>
                    <a:pt x="5939" y="9315"/>
                  </a:lnTo>
                  <a:lnTo>
                    <a:pt x="4841" y="9315"/>
                  </a:lnTo>
                  <a:lnTo>
                    <a:pt x="4352" y="9193"/>
                  </a:lnTo>
                  <a:lnTo>
                    <a:pt x="3864" y="9030"/>
                  </a:lnTo>
                  <a:lnTo>
                    <a:pt x="3417" y="8827"/>
                  </a:lnTo>
                  <a:lnTo>
                    <a:pt x="2969" y="8583"/>
                  </a:lnTo>
                  <a:lnTo>
                    <a:pt x="2563" y="8257"/>
                  </a:lnTo>
                  <a:lnTo>
                    <a:pt x="2197" y="7932"/>
                  </a:lnTo>
                  <a:lnTo>
                    <a:pt x="1790" y="7566"/>
                  </a:lnTo>
                  <a:lnTo>
                    <a:pt x="1058" y="6793"/>
                  </a:lnTo>
                  <a:lnTo>
                    <a:pt x="610" y="6305"/>
                  </a:lnTo>
                  <a:lnTo>
                    <a:pt x="461" y="6118"/>
                  </a:lnTo>
                  <a:lnTo>
                    <a:pt x="461" y="6118"/>
                  </a:lnTo>
                  <a:lnTo>
                    <a:pt x="1790" y="4678"/>
                  </a:lnTo>
                  <a:lnTo>
                    <a:pt x="3232" y="3235"/>
                  </a:lnTo>
                  <a:lnTo>
                    <a:pt x="3702" y="3580"/>
                  </a:lnTo>
                  <a:lnTo>
                    <a:pt x="4352" y="3946"/>
                  </a:lnTo>
                  <a:lnTo>
                    <a:pt x="4678" y="4108"/>
                  </a:lnTo>
                  <a:lnTo>
                    <a:pt x="5044" y="4271"/>
                  </a:lnTo>
                  <a:lnTo>
                    <a:pt x="5369" y="4393"/>
                  </a:lnTo>
                  <a:lnTo>
                    <a:pt x="5776" y="4474"/>
                  </a:lnTo>
                  <a:lnTo>
                    <a:pt x="6183" y="4515"/>
                  </a:lnTo>
                  <a:lnTo>
                    <a:pt x="6590" y="4515"/>
                  </a:lnTo>
                  <a:lnTo>
                    <a:pt x="6996" y="4474"/>
                  </a:lnTo>
                  <a:lnTo>
                    <a:pt x="7444" y="4434"/>
                  </a:lnTo>
                  <a:lnTo>
                    <a:pt x="8257" y="4271"/>
                  </a:lnTo>
                  <a:lnTo>
                    <a:pt x="9071" y="4027"/>
                  </a:lnTo>
                  <a:lnTo>
                    <a:pt x="9803" y="3742"/>
                  </a:lnTo>
                  <a:lnTo>
                    <a:pt x="10576" y="3417"/>
                  </a:lnTo>
                  <a:lnTo>
                    <a:pt x="11308" y="3091"/>
                  </a:lnTo>
                  <a:lnTo>
                    <a:pt x="12000" y="2725"/>
                  </a:lnTo>
                  <a:lnTo>
                    <a:pt x="13423" y="1953"/>
                  </a:lnTo>
                  <a:lnTo>
                    <a:pt x="14847" y="1180"/>
                  </a:lnTo>
                  <a:lnTo>
                    <a:pt x="15660" y="773"/>
                  </a:lnTo>
                  <a:lnTo>
                    <a:pt x="16067" y="570"/>
                  </a:lnTo>
                  <a:lnTo>
                    <a:pt x="16271" y="488"/>
                  </a:lnTo>
                  <a:lnTo>
                    <a:pt x="16393" y="447"/>
                  </a:lnTo>
                  <a:lnTo>
                    <a:pt x="16515" y="407"/>
                  </a:lnTo>
                  <a:close/>
                  <a:moveTo>
                    <a:pt x="16555" y="0"/>
                  </a:moveTo>
                  <a:lnTo>
                    <a:pt x="16352" y="41"/>
                  </a:lnTo>
                  <a:lnTo>
                    <a:pt x="16189" y="81"/>
                  </a:lnTo>
                  <a:lnTo>
                    <a:pt x="15864" y="244"/>
                  </a:lnTo>
                  <a:lnTo>
                    <a:pt x="15091" y="610"/>
                  </a:lnTo>
                  <a:lnTo>
                    <a:pt x="13505" y="1464"/>
                  </a:lnTo>
                  <a:lnTo>
                    <a:pt x="11959" y="2278"/>
                  </a:lnTo>
                  <a:lnTo>
                    <a:pt x="11227" y="2685"/>
                  </a:lnTo>
                  <a:lnTo>
                    <a:pt x="10454" y="3051"/>
                  </a:lnTo>
                  <a:lnTo>
                    <a:pt x="9559" y="3417"/>
                  </a:lnTo>
                  <a:lnTo>
                    <a:pt x="8664" y="3742"/>
                  </a:lnTo>
                  <a:lnTo>
                    <a:pt x="8217" y="3864"/>
                  </a:lnTo>
                  <a:lnTo>
                    <a:pt x="7769" y="3946"/>
                  </a:lnTo>
                  <a:lnTo>
                    <a:pt x="7281" y="4027"/>
                  </a:lnTo>
                  <a:lnTo>
                    <a:pt x="6834" y="4108"/>
                  </a:lnTo>
                  <a:lnTo>
                    <a:pt x="6305" y="4108"/>
                  </a:lnTo>
                  <a:lnTo>
                    <a:pt x="5817" y="4068"/>
                  </a:lnTo>
                  <a:lnTo>
                    <a:pt x="5329" y="3946"/>
                  </a:lnTo>
                  <a:lnTo>
                    <a:pt x="4841" y="3783"/>
                  </a:lnTo>
                  <a:lnTo>
                    <a:pt x="4434" y="3580"/>
                  </a:lnTo>
                  <a:lnTo>
                    <a:pt x="4027" y="3335"/>
                  </a:lnTo>
                  <a:lnTo>
                    <a:pt x="3295" y="2807"/>
                  </a:lnTo>
                  <a:lnTo>
                    <a:pt x="3214" y="2766"/>
                  </a:lnTo>
                  <a:lnTo>
                    <a:pt x="3173" y="2766"/>
                  </a:lnTo>
                  <a:lnTo>
                    <a:pt x="3051" y="2847"/>
                  </a:lnTo>
                  <a:lnTo>
                    <a:pt x="2034" y="3824"/>
                  </a:lnTo>
                  <a:lnTo>
                    <a:pt x="1058" y="4881"/>
                  </a:lnTo>
                  <a:lnTo>
                    <a:pt x="163" y="5857"/>
                  </a:lnTo>
                  <a:lnTo>
                    <a:pt x="41" y="6020"/>
                  </a:lnTo>
                  <a:lnTo>
                    <a:pt x="0" y="6101"/>
                  </a:lnTo>
                  <a:lnTo>
                    <a:pt x="41" y="6224"/>
                  </a:lnTo>
                  <a:lnTo>
                    <a:pt x="122" y="6346"/>
                  </a:lnTo>
                  <a:lnTo>
                    <a:pt x="570" y="6834"/>
                  </a:lnTo>
                  <a:lnTo>
                    <a:pt x="1017" y="7322"/>
                  </a:lnTo>
                  <a:lnTo>
                    <a:pt x="1586" y="7891"/>
                  </a:lnTo>
                  <a:lnTo>
                    <a:pt x="2197" y="8461"/>
                  </a:lnTo>
                  <a:lnTo>
                    <a:pt x="2685" y="8827"/>
                  </a:lnTo>
                  <a:lnTo>
                    <a:pt x="3173" y="9152"/>
                  </a:lnTo>
                  <a:lnTo>
                    <a:pt x="3742" y="9437"/>
                  </a:lnTo>
                  <a:lnTo>
                    <a:pt x="4027" y="9518"/>
                  </a:lnTo>
                  <a:lnTo>
                    <a:pt x="4312" y="9600"/>
                  </a:lnTo>
                  <a:lnTo>
                    <a:pt x="4637" y="9681"/>
                  </a:lnTo>
                  <a:lnTo>
                    <a:pt x="5003" y="9722"/>
                  </a:lnTo>
                  <a:lnTo>
                    <a:pt x="5654" y="9722"/>
                  </a:lnTo>
                  <a:lnTo>
                    <a:pt x="6346" y="9640"/>
                  </a:lnTo>
                  <a:lnTo>
                    <a:pt x="6996" y="9478"/>
                  </a:lnTo>
                  <a:lnTo>
                    <a:pt x="7607" y="9274"/>
                  </a:lnTo>
                  <a:lnTo>
                    <a:pt x="8257" y="9030"/>
                  </a:lnTo>
                  <a:lnTo>
                    <a:pt x="9518" y="8501"/>
                  </a:lnTo>
                  <a:lnTo>
                    <a:pt x="10779" y="8013"/>
                  </a:lnTo>
                  <a:lnTo>
                    <a:pt x="11430" y="7769"/>
                  </a:lnTo>
                  <a:lnTo>
                    <a:pt x="12040" y="7484"/>
                  </a:lnTo>
                  <a:lnTo>
                    <a:pt x="13423" y="6752"/>
                  </a:lnTo>
                  <a:lnTo>
                    <a:pt x="14766" y="6020"/>
                  </a:lnTo>
                  <a:lnTo>
                    <a:pt x="16108" y="5247"/>
                  </a:lnTo>
                  <a:lnTo>
                    <a:pt x="17409" y="4393"/>
                  </a:lnTo>
                  <a:lnTo>
                    <a:pt x="17654" y="4149"/>
                  </a:lnTo>
                  <a:lnTo>
                    <a:pt x="17735" y="4027"/>
                  </a:lnTo>
                  <a:lnTo>
                    <a:pt x="17857" y="3905"/>
                  </a:lnTo>
                  <a:lnTo>
                    <a:pt x="17898" y="3742"/>
                  </a:lnTo>
                  <a:lnTo>
                    <a:pt x="17938" y="3620"/>
                  </a:lnTo>
                  <a:lnTo>
                    <a:pt x="17898" y="3458"/>
                  </a:lnTo>
                  <a:lnTo>
                    <a:pt x="17816" y="3295"/>
                  </a:lnTo>
                  <a:lnTo>
                    <a:pt x="17694" y="3173"/>
                  </a:lnTo>
                  <a:lnTo>
                    <a:pt x="17670" y="3157"/>
                  </a:lnTo>
                  <a:lnTo>
                    <a:pt x="17670" y="3157"/>
                  </a:lnTo>
                  <a:lnTo>
                    <a:pt x="17816" y="3010"/>
                  </a:lnTo>
                  <a:lnTo>
                    <a:pt x="17938" y="2807"/>
                  </a:lnTo>
                  <a:lnTo>
                    <a:pt x="17979" y="2563"/>
                  </a:lnTo>
                  <a:lnTo>
                    <a:pt x="17938" y="2278"/>
                  </a:lnTo>
                  <a:lnTo>
                    <a:pt x="17816" y="2115"/>
                  </a:lnTo>
                  <a:lnTo>
                    <a:pt x="17694" y="1953"/>
                  </a:lnTo>
                  <a:lnTo>
                    <a:pt x="17552" y="1881"/>
                  </a:lnTo>
                  <a:lnTo>
                    <a:pt x="17694" y="1668"/>
                  </a:lnTo>
                  <a:lnTo>
                    <a:pt x="17735" y="1424"/>
                  </a:lnTo>
                  <a:lnTo>
                    <a:pt x="17735" y="1180"/>
                  </a:lnTo>
                  <a:lnTo>
                    <a:pt x="17694" y="1058"/>
                  </a:lnTo>
                  <a:lnTo>
                    <a:pt x="17654" y="976"/>
                  </a:lnTo>
                  <a:lnTo>
                    <a:pt x="17532" y="854"/>
                  </a:lnTo>
                  <a:lnTo>
                    <a:pt x="17450" y="773"/>
                  </a:lnTo>
                  <a:lnTo>
                    <a:pt x="17328" y="732"/>
                  </a:lnTo>
                  <a:lnTo>
                    <a:pt x="16962" y="732"/>
                  </a:lnTo>
                  <a:lnTo>
                    <a:pt x="16910" y="750"/>
                  </a:lnTo>
                  <a:lnTo>
                    <a:pt x="16921" y="732"/>
                  </a:lnTo>
                  <a:lnTo>
                    <a:pt x="16962" y="610"/>
                  </a:lnTo>
                  <a:lnTo>
                    <a:pt x="17003" y="447"/>
                  </a:lnTo>
                  <a:lnTo>
                    <a:pt x="16962" y="325"/>
                  </a:lnTo>
                  <a:lnTo>
                    <a:pt x="16921" y="203"/>
                  </a:lnTo>
                  <a:lnTo>
                    <a:pt x="16840" y="81"/>
                  </a:lnTo>
                  <a:lnTo>
                    <a:pt x="16718" y="41"/>
                  </a:lnTo>
                  <a:lnTo>
                    <a:pt x="16555"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495292" y="1385270"/>
              <a:ext cx="887833" cy="677531"/>
            </a:xfrm>
            <a:custGeom>
              <a:avLst/>
              <a:gdLst/>
              <a:ahLst/>
              <a:cxnLst/>
              <a:rect l="l" t="t" r="r" b="b"/>
              <a:pathLst>
                <a:path w="19403" h="14807" extrusionOk="0">
                  <a:moveTo>
                    <a:pt x="9925" y="1"/>
                  </a:moveTo>
                  <a:lnTo>
                    <a:pt x="9152" y="41"/>
                  </a:lnTo>
                  <a:lnTo>
                    <a:pt x="8379" y="82"/>
                  </a:lnTo>
                  <a:lnTo>
                    <a:pt x="7647" y="204"/>
                  </a:lnTo>
                  <a:lnTo>
                    <a:pt x="6874" y="407"/>
                  </a:lnTo>
                  <a:lnTo>
                    <a:pt x="6142" y="611"/>
                  </a:lnTo>
                  <a:lnTo>
                    <a:pt x="5491" y="814"/>
                  </a:lnTo>
                  <a:lnTo>
                    <a:pt x="4881" y="1058"/>
                  </a:lnTo>
                  <a:lnTo>
                    <a:pt x="4597" y="1221"/>
                  </a:lnTo>
                  <a:lnTo>
                    <a:pt x="4312" y="1424"/>
                  </a:lnTo>
                  <a:lnTo>
                    <a:pt x="4068" y="1668"/>
                  </a:lnTo>
                  <a:lnTo>
                    <a:pt x="3824" y="1912"/>
                  </a:lnTo>
                  <a:lnTo>
                    <a:pt x="3417" y="2441"/>
                  </a:lnTo>
                  <a:lnTo>
                    <a:pt x="3092" y="3011"/>
                  </a:lnTo>
                  <a:lnTo>
                    <a:pt x="2847" y="3621"/>
                  </a:lnTo>
                  <a:lnTo>
                    <a:pt x="2603" y="4231"/>
                  </a:lnTo>
                  <a:lnTo>
                    <a:pt x="2115" y="5777"/>
                  </a:lnTo>
                  <a:lnTo>
                    <a:pt x="1668" y="7282"/>
                  </a:lnTo>
                  <a:lnTo>
                    <a:pt x="1220" y="9112"/>
                  </a:lnTo>
                  <a:lnTo>
                    <a:pt x="773" y="10902"/>
                  </a:lnTo>
                  <a:lnTo>
                    <a:pt x="0" y="14563"/>
                  </a:lnTo>
                  <a:lnTo>
                    <a:pt x="0" y="14644"/>
                  </a:lnTo>
                  <a:lnTo>
                    <a:pt x="41" y="14725"/>
                  </a:lnTo>
                  <a:lnTo>
                    <a:pt x="122" y="14807"/>
                  </a:lnTo>
                  <a:lnTo>
                    <a:pt x="2807" y="14807"/>
                  </a:lnTo>
                  <a:lnTo>
                    <a:pt x="5369" y="14725"/>
                  </a:lnTo>
                  <a:lnTo>
                    <a:pt x="7973" y="14685"/>
                  </a:lnTo>
                  <a:lnTo>
                    <a:pt x="10535" y="14603"/>
                  </a:lnTo>
                  <a:lnTo>
                    <a:pt x="13505" y="14481"/>
                  </a:lnTo>
                  <a:lnTo>
                    <a:pt x="13627" y="14441"/>
                  </a:lnTo>
                  <a:lnTo>
                    <a:pt x="13708" y="14359"/>
                  </a:lnTo>
                  <a:lnTo>
                    <a:pt x="13911" y="13627"/>
                  </a:lnTo>
                  <a:lnTo>
                    <a:pt x="14359" y="11878"/>
                  </a:lnTo>
                  <a:lnTo>
                    <a:pt x="14603" y="11024"/>
                  </a:lnTo>
                  <a:lnTo>
                    <a:pt x="14847" y="10170"/>
                  </a:lnTo>
                  <a:lnTo>
                    <a:pt x="15457" y="10414"/>
                  </a:lnTo>
                  <a:lnTo>
                    <a:pt x="15783" y="10576"/>
                  </a:lnTo>
                  <a:lnTo>
                    <a:pt x="16149" y="10698"/>
                  </a:lnTo>
                  <a:lnTo>
                    <a:pt x="16433" y="10698"/>
                  </a:lnTo>
                  <a:lnTo>
                    <a:pt x="16555" y="10617"/>
                  </a:lnTo>
                  <a:lnTo>
                    <a:pt x="16718" y="10536"/>
                  </a:lnTo>
                  <a:lnTo>
                    <a:pt x="16962" y="10292"/>
                  </a:lnTo>
                  <a:lnTo>
                    <a:pt x="17165" y="10088"/>
                  </a:lnTo>
                  <a:lnTo>
                    <a:pt x="17776" y="9437"/>
                  </a:lnTo>
                  <a:lnTo>
                    <a:pt x="18345" y="8787"/>
                  </a:lnTo>
                  <a:lnTo>
                    <a:pt x="18874" y="8095"/>
                  </a:lnTo>
                  <a:lnTo>
                    <a:pt x="19362" y="7363"/>
                  </a:lnTo>
                  <a:lnTo>
                    <a:pt x="19403" y="7241"/>
                  </a:lnTo>
                  <a:lnTo>
                    <a:pt x="19321" y="7119"/>
                  </a:lnTo>
                  <a:lnTo>
                    <a:pt x="14440" y="2197"/>
                  </a:lnTo>
                  <a:lnTo>
                    <a:pt x="13952" y="1709"/>
                  </a:lnTo>
                  <a:lnTo>
                    <a:pt x="13423" y="1180"/>
                  </a:lnTo>
                  <a:lnTo>
                    <a:pt x="12854" y="733"/>
                  </a:lnTo>
                  <a:lnTo>
                    <a:pt x="12528" y="529"/>
                  </a:lnTo>
                  <a:lnTo>
                    <a:pt x="12203" y="367"/>
                  </a:lnTo>
                  <a:lnTo>
                    <a:pt x="11837" y="245"/>
                  </a:lnTo>
                  <a:lnTo>
                    <a:pt x="11471" y="123"/>
                  </a:lnTo>
                  <a:lnTo>
                    <a:pt x="11105" y="82"/>
                  </a:lnTo>
                  <a:lnTo>
                    <a:pt x="10698" y="41"/>
                  </a:lnTo>
                  <a:lnTo>
                    <a:pt x="9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3099332" y="1846884"/>
              <a:ext cx="2414028" cy="2473605"/>
            </a:xfrm>
            <a:custGeom>
              <a:avLst/>
              <a:gdLst/>
              <a:ahLst/>
              <a:cxnLst/>
              <a:rect l="l" t="t" r="r" b="b"/>
              <a:pathLst>
                <a:path w="52757" h="54059" extrusionOk="0">
                  <a:moveTo>
                    <a:pt x="49584" y="0"/>
                  </a:moveTo>
                  <a:lnTo>
                    <a:pt x="44418" y="82"/>
                  </a:lnTo>
                  <a:lnTo>
                    <a:pt x="39253" y="163"/>
                  </a:lnTo>
                  <a:lnTo>
                    <a:pt x="34087" y="285"/>
                  </a:lnTo>
                  <a:lnTo>
                    <a:pt x="28921" y="448"/>
                  </a:lnTo>
                  <a:lnTo>
                    <a:pt x="23755" y="651"/>
                  </a:lnTo>
                  <a:lnTo>
                    <a:pt x="18589" y="895"/>
                  </a:lnTo>
                  <a:lnTo>
                    <a:pt x="13423" y="1180"/>
                  </a:lnTo>
                  <a:lnTo>
                    <a:pt x="8257" y="1505"/>
                  </a:lnTo>
                  <a:lnTo>
                    <a:pt x="7810" y="2278"/>
                  </a:lnTo>
                  <a:lnTo>
                    <a:pt x="7484" y="3132"/>
                  </a:lnTo>
                  <a:lnTo>
                    <a:pt x="7322" y="3539"/>
                  </a:lnTo>
                  <a:lnTo>
                    <a:pt x="7200" y="3986"/>
                  </a:lnTo>
                  <a:lnTo>
                    <a:pt x="7118" y="4434"/>
                  </a:lnTo>
                  <a:lnTo>
                    <a:pt x="7037" y="4881"/>
                  </a:lnTo>
                  <a:lnTo>
                    <a:pt x="6915" y="6305"/>
                  </a:lnTo>
                  <a:lnTo>
                    <a:pt x="6793" y="7688"/>
                  </a:lnTo>
                  <a:lnTo>
                    <a:pt x="6590" y="10535"/>
                  </a:lnTo>
                  <a:lnTo>
                    <a:pt x="6427" y="13342"/>
                  </a:lnTo>
                  <a:lnTo>
                    <a:pt x="6264" y="16189"/>
                  </a:lnTo>
                  <a:lnTo>
                    <a:pt x="6101" y="17938"/>
                  </a:lnTo>
                  <a:lnTo>
                    <a:pt x="6020" y="18793"/>
                  </a:lnTo>
                  <a:lnTo>
                    <a:pt x="5857" y="19687"/>
                  </a:lnTo>
                  <a:lnTo>
                    <a:pt x="5695" y="20542"/>
                  </a:lnTo>
                  <a:lnTo>
                    <a:pt x="5491" y="21396"/>
                  </a:lnTo>
                  <a:lnTo>
                    <a:pt x="5247" y="22250"/>
                  </a:lnTo>
                  <a:lnTo>
                    <a:pt x="4963" y="23064"/>
                  </a:lnTo>
                  <a:lnTo>
                    <a:pt x="4678" y="23877"/>
                  </a:lnTo>
                  <a:lnTo>
                    <a:pt x="4312" y="24650"/>
                  </a:lnTo>
                  <a:lnTo>
                    <a:pt x="3905" y="25423"/>
                  </a:lnTo>
                  <a:lnTo>
                    <a:pt x="3458" y="26155"/>
                  </a:lnTo>
                  <a:lnTo>
                    <a:pt x="2969" y="26846"/>
                  </a:lnTo>
                  <a:lnTo>
                    <a:pt x="2441" y="27457"/>
                  </a:lnTo>
                  <a:lnTo>
                    <a:pt x="1830" y="28067"/>
                  </a:lnTo>
                  <a:lnTo>
                    <a:pt x="1180" y="28636"/>
                  </a:lnTo>
                  <a:lnTo>
                    <a:pt x="895" y="28840"/>
                  </a:lnTo>
                  <a:lnTo>
                    <a:pt x="651" y="29124"/>
                  </a:lnTo>
                  <a:lnTo>
                    <a:pt x="407" y="29368"/>
                  </a:lnTo>
                  <a:lnTo>
                    <a:pt x="203" y="29653"/>
                  </a:lnTo>
                  <a:lnTo>
                    <a:pt x="41" y="29978"/>
                  </a:lnTo>
                  <a:lnTo>
                    <a:pt x="0" y="30263"/>
                  </a:lnTo>
                  <a:lnTo>
                    <a:pt x="0" y="30385"/>
                  </a:lnTo>
                  <a:lnTo>
                    <a:pt x="41" y="30548"/>
                  </a:lnTo>
                  <a:lnTo>
                    <a:pt x="81" y="30670"/>
                  </a:lnTo>
                  <a:lnTo>
                    <a:pt x="163" y="30792"/>
                  </a:lnTo>
                  <a:lnTo>
                    <a:pt x="285" y="30914"/>
                  </a:lnTo>
                  <a:lnTo>
                    <a:pt x="407" y="30995"/>
                  </a:lnTo>
                  <a:lnTo>
                    <a:pt x="732" y="31077"/>
                  </a:lnTo>
                  <a:lnTo>
                    <a:pt x="1058" y="31117"/>
                  </a:lnTo>
                  <a:lnTo>
                    <a:pt x="1342" y="31117"/>
                  </a:lnTo>
                  <a:lnTo>
                    <a:pt x="2400" y="31077"/>
                  </a:lnTo>
                  <a:lnTo>
                    <a:pt x="3458" y="31036"/>
                  </a:lnTo>
                  <a:lnTo>
                    <a:pt x="4515" y="30914"/>
                  </a:lnTo>
                  <a:lnTo>
                    <a:pt x="5532" y="30751"/>
                  </a:lnTo>
                  <a:lnTo>
                    <a:pt x="5532" y="31524"/>
                  </a:lnTo>
                  <a:lnTo>
                    <a:pt x="5532" y="33233"/>
                  </a:lnTo>
                  <a:lnTo>
                    <a:pt x="5451" y="36161"/>
                  </a:lnTo>
                  <a:lnTo>
                    <a:pt x="5491" y="36893"/>
                  </a:lnTo>
                  <a:lnTo>
                    <a:pt x="5573" y="37626"/>
                  </a:lnTo>
                  <a:lnTo>
                    <a:pt x="5695" y="38317"/>
                  </a:lnTo>
                  <a:lnTo>
                    <a:pt x="5939" y="39049"/>
                  </a:lnTo>
                  <a:lnTo>
                    <a:pt x="6223" y="39700"/>
                  </a:lnTo>
                  <a:lnTo>
                    <a:pt x="6590" y="40351"/>
                  </a:lnTo>
                  <a:lnTo>
                    <a:pt x="6996" y="40961"/>
                  </a:lnTo>
                  <a:lnTo>
                    <a:pt x="7484" y="41530"/>
                  </a:lnTo>
                  <a:lnTo>
                    <a:pt x="8135" y="42100"/>
                  </a:lnTo>
                  <a:lnTo>
                    <a:pt x="8827" y="42629"/>
                  </a:lnTo>
                  <a:lnTo>
                    <a:pt x="9559" y="43076"/>
                  </a:lnTo>
                  <a:lnTo>
                    <a:pt x="10332" y="43483"/>
                  </a:lnTo>
                  <a:lnTo>
                    <a:pt x="11105" y="43768"/>
                  </a:lnTo>
                  <a:lnTo>
                    <a:pt x="11959" y="44052"/>
                  </a:lnTo>
                  <a:lnTo>
                    <a:pt x="12813" y="44256"/>
                  </a:lnTo>
                  <a:lnTo>
                    <a:pt x="13667" y="44418"/>
                  </a:lnTo>
                  <a:lnTo>
                    <a:pt x="14521" y="44500"/>
                  </a:lnTo>
                  <a:lnTo>
                    <a:pt x="15376" y="44581"/>
                  </a:lnTo>
                  <a:lnTo>
                    <a:pt x="16230" y="44622"/>
                  </a:lnTo>
                  <a:lnTo>
                    <a:pt x="17125" y="44622"/>
                  </a:lnTo>
                  <a:lnTo>
                    <a:pt x="18833" y="44540"/>
                  </a:lnTo>
                  <a:lnTo>
                    <a:pt x="20582" y="44418"/>
                  </a:lnTo>
                  <a:lnTo>
                    <a:pt x="20582" y="44418"/>
                  </a:lnTo>
                  <a:lnTo>
                    <a:pt x="20501" y="44459"/>
                  </a:lnTo>
                  <a:lnTo>
                    <a:pt x="20460" y="44540"/>
                  </a:lnTo>
                  <a:lnTo>
                    <a:pt x="20379" y="44825"/>
                  </a:lnTo>
                  <a:lnTo>
                    <a:pt x="20297" y="45273"/>
                  </a:lnTo>
                  <a:lnTo>
                    <a:pt x="20257" y="45842"/>
                  </a:lnTo>
                  <a:lnTo>
                    <a:pt x="20216" y="47306"/>
                  </a:lnTo>
                  <a:lnTo>
                    <a:pt x="20216" y="49015"/>
                  </a:lnTo>
                  <a:lnTo>
                    <a:pt x="20297" y="52269"/>
                  </a:lnTo>
                  <a:lnTo>
                    <a:pt x="20379" y="54059"/>
                  </a:lnTo>
                  <a:lnTo>
                    <a:pt x="48079" y="52920"/>
                  </a:lnTo>
                  <a:lnTo>
                    <a:pt x="47998" y="51252"/>
                  </a:lnTo>
                  <a:lnTo>
                    <a:pt x="47998" y="49584"/>
                  </a:lnTo>
                  <a:lnTo>
                    <a:pt x="47998" y="47917"/>
                  </a:lnTo>
                  <a:lnTo>
                    <a:pt x="48039" y="46249"/>
                  </a:lnTo>
                  <a:lnTo>
                    <a:pt x="48079" y="44540"/>
                  </a:lnTo>
                  <a:lnTo>
                    <a:pt x="48161" y="42873"/>
                  </a:lnTo>
                  <a:lnTo>
                    <a:pt x="48283" y="41205"/>
                  </a:lnTo>
                  <a:lnTo>
                    <a:pt x="48445" y="39537"/>
                  </a:lnTo>
                  <a:lnTo>
                    <a:pt x="48730" y="36243"/>
                  </a:lnTo>
                  <a:lnTo>
                    <a:pt x="48893" y="34575"/>
                  </a:lnTo>
                  <a:lnTo>
                    <a:pt x="49137" y="32866"/>
                  </a:lnTo>
                  <a:lnTo>
                    <a:pt x="49381" y="31199"/>
                  </a:lnTo>
                  <a:lnTo>
                    <a:pt x="49666" y="29531"/>
                  </a:lnTo>
                  <a:lnTo>
                    <a:pt x="50072" y="27904"/>
                  </a:lnTo>
                  <a:lnTo>
                    <a:pt x="50276" y="27090"/>
                  </a:lnTo>
                  <a:lnTo>
                    <a:pt x="50520" y="26318"/>
                  </a:lnTo>
                  <a:lnTo>
                    <a:pt x="50967" y="24935"/>
                  </a:lnTo>
                  <a:lnTo>
                    <a:pt x="51374" y="23592"/>
                  </a:lnTo>
                  <a:lnTo>
                    <a:pt x="51740" y="22250"/>
                  </a:lnTo>
                  <a:lnTo>
                    <a:pt x="52066" y="20908"/>
                  </a:lnTo>
                  <a:lnTo>
                    <a:pt x="52350" y="19525"/>
                  </a:lnTo>
                  <a:lnTo>
                    <a:pt x="52554" y="18142"/>
                  </a:lnTo>
                  <a:lnTo>
                    <a:pt x="52676" y="16718"/>
                  </a:lnTo>
                  <a:lnTo>
                    <a:pt x="52757" y="15254"/>
                  </a:lnTo>
                  <a:lnTo>
                    <a:pt x="52716" y="13749"/>
                  </a:lnTo>
                  <a:lnTo>
                    <a:pt x="52676" y="12203"/>
                  </a:lnTo>
                  <a:lnTo>
                    <a:pt x="52554" y="10739"/>
                  </a:lnTo>
                  <a:lnTo>
                    <a:pt x="52350" y="9234"/>
                  </a:lnTo>
                  <a:lnTo>
                    <a:pt x="52106" y="7729"/>
                  </a:lnTo>
                  <a:lnTo>
                    <a:pt x="51781" y="6264"/>
                  </a:lnTo>
                  <a:lnTo>
                    <a:pt x="51415" y="4800"/>
                  </a:lnTo>
                  <a:lnTo>
                    <a:pt x="51008" y="3336"/>
                  </a:lnTo>
                  <a:lnTo>
                    <a:pt x="50683" y="2481"/>
                  </a:lnTo>
                  <a:lnTo>
                    <a:pt x="50357" y="1627"/>
                  </a:lnTo>
                  <a:lnTo>
                    <a:pt x="49991" y="814"/>
                  </a:lnTo>
                  <a:lnTo>
                    <a:pt x="49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3089997" y="1837549"/>
              <a:ext cx="2430821" cy="2492274"/>
            </a:xfrm>
            <a:custGeom>
              <a:avLst/>
              <a:gdLst/>
              <a:ahLst/>
              <a:cxnLst/>
              <a:rect l="l" t="t" r="r" b="b"/>
              <a:pathLst>
                <a:path w="53124" h="54467" extrusionOk="0">
                  <a:moveTo>
                    <a:pt x="49667" y="410"/>
                  </a:moveTo>
                  <a:lnTo>
                    <a:pt x="49910" y="896"/>
                  </a:lnTo>
                  <a:lnTo>
                    <a:pt x="50195" y="1465"/>
                  </a:lnTo>
                  <a:lnTo>
                    <a:pt x="50480" y="2075"/>
                  </a:lnTo>
                  <a:lnTo>
                    <a:pt x="50683" y="2685"/>
                  </a:lnTo>
                  <a:lnTo>
                    <a:pt x="51090" y="3906"/>
                  </a:lnTo>
                  <a:lnTo>
                    <a:pt x="51456" y="5167"/>
                  </a:lnTo>
                  <a:lnTo>
                    <a:pt x="51781" y="6468"/>
                  </a:lnTo>
                  <a:lnTo>
                    <a:pt x="52066" y="7770"/>
                  </a:lnTo>
                  <a:lnTo>
                    <a:pt x="52310" y="9112"/>
                  </a:lnTo>
                  <a:lnTo>
                    <a:pt x="52473" y="10455"/>
                  </a:lnTo>
                  <a:lnTo>
                    <a:pt x="52636" y="11756"/>
                  </a:lnTo>
                  <a:lnTo>
                    <a:pt x="52717" y="13058"/>
                  </a:lnTo>
                  <a:lnTo>
                    <a:pt x="52758" y="14359"/>
                  </a:lnTo>
                  <a:lnTo>
                    <a:pt x="52758" y="15661"/>
                  </a:lnTo>
                  <a:lnTo>
                    <a:pt x="52676" y="16963"/>
                  </a:lnTo>
                  <a:lnTo>
                    <a:pt x="52554" y="18264"/>
                  </a:lnTo>
                  <a:lnTo>
                    <a:pt x="52392" y="19566"/>
                  </a:lnTo>
                  <a:lnTo>
                    <a:pt x="52147" y="20868"/>
                  </a:lnTo>
                  <a:lnTo>
                    <a:pt x="51863" y="22088"/>
                  </a:lnTo>
                  <a:lnTo>
                    <a:pt x="51537" y="23308"/>
                  </a:lnTo>
                  <a:lnTo>
                    <a:pt x="51171" y="24488"/>
                  </a:lnTo>
                  <a:lnTo>
                    <a:pt x="50805" y="25667"/>
                  </a:lnTo>
                  <a:lnTo>
                    <a:pt x="50439" y="26888"/>
                  </a:lnTo>
                  <a:lnTo>
                    <a:pt x="50073" y="28067"/>
                  </a:lnTo>
                  <a:lnTo>
                    <a:pt x="49788" y="29288"/>
                  </a:lnTo>
                  <a:lnTo>
                    <a:pt x="49544" y="30508"/>
                  </a:lnTo>
                  <a:lnTo>
                    <a:pt x="49300" y="31769"/>
                  </a:lnTo>
                  <a:lnTo>
                    <a:pt x="49137" y="33030"/>
                  </a:lnTo>
                  <a:lnTo>
                    <a:pt x="48812" y="35552"/>
                  </a:lnTo>
                  <a:lnTo>
                    <a:pt x="48568" y="38074"/>
                  </a:lnTo>
                  <a:lnTo>
                    <a:pt x="48365" y="40596"/>
                  </a:lnTo>
                  <a:lnTo>
                    <a:pt x="48161" y="43402"/>
                  </a:lnTo>
                  <a:lnTo>
                    <a:pt x="48039" y="46168"/>
                  </a:lnTo>
                  <a:lnTo>
                    <a:pt x="47999" y="48934"/>
                  </a:lnTo>
                  <a:lnTo>
                    <a:pt x="48039" y="51741"/>
                  </a:lnTo>
                  <a:lnTo>
                    <a:pt x="48074" y="52929"/>
                  </a:lnTo>
                  <a:lnTo>
                    <a:pt x="48074" y="52929"/>
                  </a:lnTo>
                  <a:lnTo>
                    <a:pt x="37504" y="53368"/>
                  </a:lnTo>
                  <a:lnTo>
                    <a:pt x="26684" y="53815"/>
                  </a:lnTo>
                  <a:lnTo>
                    <a:pt x="20778" y="54052"/>
                  </a:lnTo>
                  <a:lnTo>
                    <a:pt x="20778" y="54052"/>
                  </a:lnTo>
                  <a:lnTo>
                    <a:pt x="20623" y="50073"/>
                  </a:lnTo>
                  <a:lnTo>
                    <a:pt x="20583" y="47999"/>
                  </a:lnTo>
                  <a:lnTo>
                    <a:pt x="20583" y="46941"/>
                  </a:lnTo>
                  <a:lnTo>
                    <a:pt x="20664" y="45924"/>
                  </a:lnTo>
                  <a:lnTo>
                    <a:pt x="20705" y="45517"/>
                  </a:lnTo>
                  <a:lnTo>
                    <a:pt x="20745" y="45111"/>
                  </a:lnTo>
                  <a:lnTo>
                    <a:pt x="20827" y="44826"/>
                  </a:lnTo>
                  <a:lnTo>
                    <a:pt x="20827" y="44785"/>
                  </a:lnTo>
                  <a:lnTo>
                    <a:pt x="20868" y="44785"/>
                  </a:lnTo>
                  <a:lnTo>
                    <a:pt x="20908" y="44744"/>
                  </a:lnTo>
                  <a:lnTo>
                    <a:pt x="20949" y="44663"/>
                  </a:lnTo>
                  <a:lnTo>
                    <a:pt x="20949" y="44582"/>
                  </a:lnTo>
                  <a:lnTo>
                    <a:pt x="20949" y="44541"/>
                  </a:lnTo>
                  <a:lnTo>
                    <a:pt x="20908" y="44460"/>
                  </a:lnTo>
                  <a:lnTo>
                    <a:pt x="20868" y="44419"/>
                  </a:lnTo>
                  <a:lnTo>
                    <a:pt x="20786" y="44419"/>
                  </a:lnTo>
                  <a:lnTo>
                    <a:pt x="18874" y="44541"/>
                  </a:lnTo>
                  <a:lnTo>
                    <a:pt x="17939" y="44582"/>
                  </a:lnTo>
                  <a:lnTo>
                    <a:pt x="17003" y="44622"/>
                  </a:lnTo>
                  <a:lnTo>
                    <a:pt x="16027" y="44622"/>
                  </a:lnTo>
                  <a:lnTo>
                    <a:pt x="15092" y="44541"/>
                  </a:lnTo>
                  <a:lnTo>
                    <a:pt x="14156" y="44460"/>
                  </a:lnTo>
                  <a:lnTo>
                    <a:pt x="13220" y="44297"/>
                  </a:lnTo>
                  <a:lnTo>
                    <a:pt x="12407" y="44134"/>
                  </a:lnTo>
                  <a:lnTo>
                    <a:pt x="11634" y="43890"/>
                  </a:lnTo>
                  <a:lnTo>
                    <a:pt x="10861" y="43606"/>
                  </a:lnTo>
                  <a:lnTo>
                    <a:pt x="10129" y="43280"/>
                  </a:lnTo>
                  <a:lnTo>
                    <a:pt x="9438" y="42873"/>
                  </a:lnTo>
                  <a:lnTo>
                    <a:pt x="8746" y="42385"/>
                  </a:lnTo>
                  <a:lnTo>
                    <a:pt x="8136" y="41856"/>
                  </a:lnTo>
                  <a:lnTo>
                    <a:pt x="7566" y="41287"/>
                  </a:lnTo>
                  <a:lnTo>
                    <a:pt x="7322" y="40962"/>
                  </a:lnTo>
                  <a:lnTo>
                    <a:pt x="7078" y="40636"/>
                  </a:lnTo>
                  <a:lnTo>
                    <a:pt x="6672" y="39904"/>
                  </a:lnTo>
                  <a:lnTo>
                    <a:pt x="6346" y="39172"/>
                  </a:lnTo>
                  <a:lnTo>
                    <a:pt x="6061" y="38399"/>
                  </a:lnTo>
                  <a:lnTo>
                    <a:pt x="5980" y="37830"/>
                  </a:lnTo>
                  <a:lnTo>
                    <a:pt x="5899" y="37219"/>
                  </a:lnTo>
                  <a:lnTo>
                    <a:pt x="5858" y="36650"/>
                  </a:lnTo>
                  <a:lnTo>
                    <a:pt x="5858" y="36040"/>
                  </a:lnTo>
                  <a:lnTo>
                    <a:pt x="5939" y="32379"/>
                  </a:lnTo>
                  <a:lnTo>
                    <a:pt x="5939" y="31728"/>
                  </a:lnTo>
                  <a:lnTo>
                    <a:pt x="5939" y="31077"/>
                  </a:lnTo>
                  <a:lnTo>
                    <a:pt x="5939" y="30955"/>
                  </a:lnTo>
                  <a:lnTo>
                    <a:pt x="5899" y="30833"/>
                  </a:lnTo>
                  <a:lnTo>
                    <a:pt x="5817" y="30793"/>
                  </a:lnTo>
                  <a:lnTo>
                    <a:pt x="5451" y="30793"/>
                  </a:lnTo>
                  <a:lnTo>
                    <a:pt x="5207" y="30833"/>
                  </a:lnTo>
                  <a:lnTo>
                    <a:pt x="4719" y="30915"/>
                  </a:lnTo>
                  <a:lnTo>
                    <a:pt x="3702" y="31037"/>
                  </a:lnTo>
                  <a:lnTo>
                    <a:pt x="2726" y="31077"/>
                  </a:lnTo>
                  <a:lnTo>
                    <a:pt x="1790" y="31118"/>
                  </a:lnTo>
                  <a:lnTo>
                    <a:pt x="977" y="31118"/>
                  </a:lnTo>
                  <a:lnTo>
                    <a:pt x="814" y="31037"/>
                  </a:lnTo>
                  <a:lnTo>
                    <a:pt x="611" y="30955"/>
                  </a:lnTo>
                  <a:lnTo>
                    <a:pt x="489" y="30833"/>
                  </a:lnTo>
                  <a:lnTo>
                    <a:pt x="407" y="30671"/>
                  </a:lnTo>
                  <a:lnTo>
                    <a:pt x="367" y="30467"/>
                  </a:lnTo>
                  <a:lnTo>
                    <a:pt x="407" y="30304"/>
                  </a:lnTo>
                  <a:lnTo>
                    <a:pt x="448" y="30142"/>
                  </a:lnTo>
                  <a:lnTo>
                    <a:pt x="529" y="29979"/>
                  </a:lnTo>
                  <a:lnTo>
                    <a:pt x="774" y="29654"/>
                  </a:lnTo>
                  <a:lnTo>
                    <a:pt x="1018" y="29410"/>
                  </a:lnTo>
                  <a:lnTo>
                    <a:pt x="1262" y="29166"/>
                  </a:lnTo>
                  <a:lnTo>
                    <a:pt x="1546" y="28921"/>
                  </a:lnTo>
                  <a:lnTo>
                    <a:pt x="2116" y="28474"/>
                  </a:lnTo>
                  <a:lnTo>
                    <a:pt x="2645" y="27945"/>
                  </a:lnTo>
                  <a:lnTo>
                    <a:pt x="3133" y="27416"/>
                  </a:lnTo>
                  <a:lnTo>
                    <a:pt x="3580" y="26847"/>
                  </a:lnTo>
                  <a:lnTo>
                    <a:pt x="3987" y="26237"/>
                  </a:lnTo>
                  <a:lnTo>
                    <a:pt x="4353" y="25627"/>
                  </a:lnTo>
                  <a:lnTo>
                    <a:pt x="4678" y="24976"/>
                  </a:lnTo>
                  <a:lnTo>
                    <a:pt x="5004" y="24325"/>
                  </a:lnTo>
                  <a:lnTo>
                    <a:pt x="5248" y="23674"/>
                  </a:lnTo>
                  <a:lnTo>
                    <a:pt x="5492" y="22983"/>
                  </a:lnTo>
                  <a:lnTo>
                    <a:pt x="5736" y="22251"/>
                  </a:lnTo>
                  <a:lnTo>
                    <a:pt x="5899" y="21559"/>
                  </a:lnTo>
                  <a:lnTo>
                    <a:pt x="6061" y="20868"/>
                  </a:lnTo>
                  <a:lnTo>
                    <a:pt x="6346" y="19403"/>
                  </a:lnTo>
                  <a:lnTo>
                    <a:pt x="6550" y="17980"/>
                  </a:lnTo>
                  <a:lnTo>
                    <a:pt x="6712" y="16190"/>
                  </a:lnTo>
                  <a:lnTo>
                    <a:pt x="6794" y="14400"/>
                  </a:lnTo>
                  <a:lnTo>
                    <a:pt x="6997" y="10780"/>
                  </a:lnTo>
                  <a:lnTo>
                    <a:pt x="7119" y="8868"/>
                  </a:lnTo>
                  <a:lnTo>
                    <a:pt x="7282" y="6916"/>
                  </a:lnTo>
                  <a:lnTo>
                    <a:pt x="7363" y="6021"/>
                  </a:lnTo>
                  <a:lnTo>
                    <a:pt x="7444" y="5126"/>
                  </a:lnTo>
                  <a:lnTo>
                    <a:pt x="7607" y="4231"/>
                  </a:lnTo>
                  <a:lnTo>
                    <a:pt x="7729" y="3784"/>
                  </a:lnTo>
                  <a:lnTo>
                    <a:pt x="7892" y="3336"/>
                  </a:lnTo>
                  <a:lnTo>
                    <a:pt x="8217" y="2563"/>
                  </a:lnTo>
                  <a:lnTo>
                    <a:pt x="8600" y="1903"/>
                  </a:lnTo>
                  <a:lnTo>
                    <a:pt x="8600" y="1903"/>
                  </a:lnTo>
                  <a:lnTo>
                    <a:pt x="12488" y="1628"/>
                  </a:lnTo>
                  <a:lnTo>
                    <a:pt x="16515" y="1424"/>
                  </a:lnTo>
                  <a:lnTo>
                    <a:pt x="20542" y="1221"/>
                  </a:lnTo>
                  <a:lnTo>
                    <a:pt x="24569" y="1018"/>
                  </a:lnTo>
                  <a:lnTo>
                    <a:pt x="32623" y="733"/>
                  </a:lnTo>
                  <a:lnTo>
                    <a:pt x="40717" y="570"/>
                  </a:lnTo>
                  <a:lnTo>
                    <a:pt x="49667" y="410"/>
                  </a:lnTo>
                  <a:close/>
                  <a:moveTo>
                    <a:pt x="49788" y="1"/>
                  </a:moveTo>
                  <a:lnTo>
                    <a:pt x="41287" y="123"/>
                  </a:lnTo>
                  <a:lnTo>
                    <a:pt x="32826" y="326"/>
                  </a:lnTo>
                  <a:lnTo>
                    <a:pt x="28596" y="489"/>
                  </a:lnTo>
                  <a:lnTo>
                    <a:pt x="24366" y="652"/>
                  </a:lnTo>
                  <a:lnTo>
                    <a:pt x="20095" y="814"/>
                  </a:lnTo>
                  <a:lnTo>
                    <a:pt x="15864" y="1058"/>
                  </a:lnTo>
                  <a:lnTo>
                    <a:pt x="11634" y="1302"/>
                  </a:lnTo>
                  <a:lnTo>
                    <a:pt x="9560" y="1424"/>
                  </a:lnTo>
                  <a:lnTo>
                    <a:pt x="9031" y="1465"/>
                  </a:lnTo>
                  <a:lnTo>
                    <a:pt x="8746" y="1465"/>
                  </a:lnTo>
                  <a:lnTo>
                    <a:pt x="8461" y="1506"/>
                  </a:lnTo>
                  <a:lnTo>
                    <a:pt x="8339" y="1587"/>
                  </a:lnTo>
                  <a:lnTo>
                    <a:pt x="8217" y="1750"/>
                  </a:lnTo>
                  <a:lnTo>
                    <a:pt x="8014" y="2075"/>
                  </a:lnTo>
                  <a:lnTo>
                    <a:pt x="7810" y="2482"/>
                  </a:lnTo>
                  <a:lnTo>
                    <a:pt x="7648" y="2889"/>
                  </a:lnTo>
                  <a:lnTo>
                    <a:pt x="7322" y="3743"/>
                  </a:lnTo>
                  <a:lnTo>
                    <a:pt x="7119" y="4597"/>
                  </a:lnTo>
                  <a:lnTo>
                    <a:pt x="6997" y="5492"/>
                  </a:lnTo>
                  <a:lnTo>
                    <a:pt x="6794" y="7607"/>
                  </a:lnTo>
                  <a:lnTo>
                    <a:pt x="6672" y="9722"/>
                  </a:lnTo>
                  <a:lnTo>
                    <a:pt x="6468" y="13709"/>
                  </a:lnTo>
                  <a:lnTo>
                    <a:pt x="6346" y="15702"/>
                  </a:lnTo>
                  <a:lnTo>
                    <a:pt x="6183" y="17654"/>
                  </a:lnTo>
                  <a:lnTo>
                    <a:pt x="5980" y="19281"/>
                  </a:lnTo>
                  <a:lnTo>
                    <a:pt x="5817" y="20054"/>
                  </a:lnTo>
                  <a:lnTo>
                    <a:pt x="5655" y="20868"/>
                  </a:lnTo>
                  <a:lnTo>
                    <a:pt x="5492" y="21640"/>
                  </a:lnTo>
                  <a:lnTo>
                    <a:pt x="5248" y="22413"/>
                  </a:lnTo>
                  <a:lnTo>
                    <a:pt x="5004" y="23186"/>
                  </a:lnTo>
                  <a:lnTo>
                    <a:pt x="4719" y="23918"/>
                  </a:lnTo>
                  <a:lnTo>
                    <a:pt x="4394" y="24651"/>
                  </a:lnTo>
                  <a:lnTo>
                    <a:pt x="4068" y="25342"/>
                  </a:lnTo>
                  <a:lnTo>
                    <a:pt x="3662" y="25993"/>
                  </a:lnTo>
                  <a:lnTo>
                    <a:pt x="3214" y="26644"/>
                  </a:lnTo>
                  <a:lnTo>
                    <a:pt x="2726" y="27254"/>
                  </a:lnTo>
                  <a:lnTo>
                    <a:pt x="2197" y="27864"/>
                  </a:lnTo>
                  <a:lnTo>
                    <a:pt x="1587" y="28393"/>
                  </a:lnTo>
                  <a:lnTo>
                    <a:pt x="977" y="28881"/>
                  </a:lnTo>
                  <a:lnTo>
                    <a:pt x="774" y="29125"/>
                  </a:lnTo>
                  <a:lnTo>
                    <a:pt x="529" y="29369"/>
                  </a:lnTo>
                  <a:lnTo>
                    <a:pt x="285" y="29654"/>
                  </a:lnTo>
                  <a:lnTo>
                    <a:pt x="123" y="29938"/>
                  </a:lnTo>
                  <a:lnTo>
                    <a:pt x="1" y="30264"/>
                  </a:lnTo>
                  <a:lnTo>
                    <a:pt x="1" y="30427"/>
                  </a:lnTo>
                  <a:lnTo>
                    <a:pt x="1" y="30589"/>
                  </a:lnTo>
                  <a:lnTo>
                    <a:pt x="1" y="30752"/>
                  </a:lnTo>
                  <a:lnTo>
                    <a:pt x="82" y="30915"/>
                  </a:lnTo>
                  <a:lnTo>
                    <a:pt x="163" y="31037"/>
                  </a:lnTo>
                  <a:lnTo>
                    <a:pt x="285" y="31199"/>
                  </a:lnTo>
                  <a:lnTo>
                    <a:pt x="448" y="31321"/>
                  </a:lnTo>
                  <a:lnTo>
                    <a:pt x="611" y="31403"/>
                  </a:lnTo>
                  <a:lnTo>
                    <a:pt x="814" y="31484"/>
                  </a:lnTo>
                  <a:lnTo>
                    <a:pt x="977" y="31484"/>
                  </a:lnTo>
                  <a:lnTo>
                    <a:pt x="1384" y="31525"/>
                  </a:lnTo>
                  <a:lnTo>
                    <a:pt x="1790" y="31525"/>
                  </a:lnTo>
                  <a:lnTo>
                    <a:pt x="2807" y="31484"/>
                  </a:lnTo>
                  <a:lnTo>
                    <a:pt x="3824" y="31403"/>
                  </a:lnTo>
                  <a:lnTo>
                    <a:pt x="4800" y="31321"/>
                  </a:lnTo>
                  <a:lnTo>
                    <a:pt x="5565" y="31199"/>
                  </a:lnTo>
                  <a:lnTo>
                    <a:pt x="5565" y="31199"/>
                  </a:lnTo>
                  <a:lnTo>
                    <a:pt x="5573" y="31240"/>
                  </a:lnTo>
                  <a:lnTo>
                    <a:pt x="5573" y="31850"/>
                  </a:lnTo>
                  <a:lnTo>
                    <a:pt x="5533" y="33640"/>
                  </a:lnTo>
                  <a:lnTo>
                    <a:pt x="5492" y="35186"/>
                  </a:lnTo>
                  <a:lnTo>
                    <a:pt x="5451" y="36731"/>
                  </a:lnTo>
                  <a:lnTo>
                    <a:pt x="5492" y="37504"/>
                  </a:lnTo>
                  <a:lnTo>
                    <a:pt x="5614" y="38236"/>
                  </a:lnTo>
                  <a:lnTo>
                    <a:pt x="5817" y="38928"/>
                  </a:lnTo>
                  <a:lnTo>
                    <a:pt x="6061" y="39619"/>
                  </a:lnTo>
                  <a:lnTo>
                    <a:pt x="6387" y="40270"/>
                  </a:lnTo>
                  <a:lnTo>
                    <a:pt x="6794" y="40921"/>
                  </a:lnTo>
                  <a:lnTo>
                    <a:pt x="7241" y="41490"/>
                  </a:lnTo>
                  <a:lnTo>
                    <a:pt x="7729" y="42060"/>
                  </a:lnTo>
                  <a:lnTo>
                    <a:pt x="8299" y="42548"/>
                  </a:lnTo>
                  <a:lnTo>
                    <a:pt x="8868" y="42995"/>
                  </a:lnTo>
                  <a:lnTo>
                    <a:pt x="9519" y="43362"/>
                  </a:lnTo>
                  <a:lnTo>
                    <a:pt x="10170" y="43728"/>
                  </a:lnTo>
                  <a:lnTo>
                    <a:pt x="10821" y="44012"/>
                  </a:lnTo>
                  <a:lnTo>
                    <a:pt x="11512" y="44256"/>
                  </a:lnTo>
                  <a:lnTo>
                    <a:pt x="12204" y="44500"/>
                  </a:lnTo>
                  <a:lnTo>
                    <a:pt x="12936" y="44663"/>
                  </a:lnTo>
                  <a:lnTo>
                    <a:pt x="13912" y="44826"/>
                  </a:lnTo>
                  <a:lnTo>
                    <a:pt x="14888" y="44948"/>
                  </a:lnTo>
                  <a:lnTo>
                    <a:pt x="15864" y="44989"/>
                  </a:lnTo>
                  <a:lnTo>
                    <a:pt x="16841" y="45029"/>
                  </a:lnTo>
                  <a:lnTo>
                    <a:pt x="17817" y="44989"/>
                  </a:lnTo>
                  <a:lnTo>
                    <a:pt x="18834" y="44948"/>
                  </a:lnTo>
                  <a:lnTo>
                    <a:pt x="20404" y="44850"/>
                  </a:lnTo>
                  <a:lnTo>
                    <a:pt x="20404" y="44850"/>
                  </a:lnTo>
                  <a:lnTo>
                    <a:pt x="20339" y="45111"/>
                  </a:lnTo>
                  <a:lnTo>
                    <a:pt x="20298" y="45395"/>
                  </a:lnTo>
                  <a:lnTo>
                    <a:pt x="20257" y="45924"/>
                  </a:lnTo>
                  <a:lnTo>
                    <a:pt x="20217" y="46453"/>
                  </a:lnTo>
                  <a:lnTo>
                    <a:pt x="20217" y="47551"/>
                  </a:lnTo>
                  <a:lnTo>
                    <a:pt x="20217" y="50154"/>
                  </a:lnTo>
                  <a:lnTo>
                    <a:pt x="20298" y="52758"/>
                  </a:lnTo>
                  <a:lnTo>
                    <a:pt x="20379" y="54263"/>
                  </a:lnTo>
                  <a:lnTo>
                    <a:pt x="20420" y="54344"/>
                  </a:lnTo>
                  <a:lnTo>
                    <a:pt x="20461" y="54385"/>
                  </a:lnTo>
                  <a:lnTo>
                    <a:pt x="20501" y="54425"/>
                  </a:lnTo>
                  <a:lnTo>
                    <a:pt x="20583" y="54466"/>
                  </a:lnTo>
                  <a:lnTo>
                    <a:pt x="31362" y="54019"/>
                  </a:lnTo>
                  <a:lnTo>
                    <a:pt x="42182" y="53571"/>
                  </a:lnTo>
                  <a:lnTo>
                    <a:pt x="48283" y="53327"/>
                  </a:lnTo>
                  <a:lnTo>
                    <a:pt x="48365" y="53327"/>
                  </a:lnTo>
                  <a:lnTo>
                    <a:pt x="48405" y="53286"/>
                  </a:lnTo>
                  <a:lnTo>
                    <a:pt x="48446" y="53205"/>
                  </a:lnTo>
                  <a:lnTo>
                    <a:pt x="48487" y="53124"/>
                  </a:lnTo>
                  <a:lnTo>
                    <a:pt x="48405" y="50317"/>
                  </a:lnTo>
                  <a:lnTo>
                    <a:pt x="48405" y="47510"/>
                  </a:lnTo>
                  <a:lnTo>
                    <a:pt x="48487" y="44704"/>
                  </a:lnTo>
                  <a:lnTo>
                    <a:pt x="48649" y="41897"/>
                  </a:lnTo>
                  <a:lnTo>
                    <a:pt x="48853" y="39294"/>
                  </a:lnTo>
                  <a:lnTo>
                    <a:pt x="49097" y="36691"/>
                  </a:lnTo>
                  <a:lnTo>
                    <a:pt x="49382" y="34087"/>
                  </a:lnTo>
                  <a:lnTo>
                    <a:pt x="49544" y="32826"/>
                  </a:lnTo>
                  <a:lnTo>
                    <a:pt x="49748" y="31525"/>
                  </a:lnTo>
                  <a:lnTo>
                    <a:pt x="49992" y="30304"/>
                  </a:lnTo>
                  <a:lnTo>
                    <a:pt x="50236" y="29044"/>
                  </a:lnTo>
                  <a:lnTo>
                    <a:pt x="50561" y="27823"/>
                  </a:lnTo>
                  <a:lnTo>
                    <a:pt x="50927" y="26644"/>
                  </a:lnTo>
                  <a:lnTo>
                    <a:pt x="51700" y="24203"/>
                  </a:lnTo>
                  <a:lnTo>
                    <a:pt x="52025" y="22983"/>
                  </a:lnTo>
                  <a:lnTo>
                    <a:pt x="52351" y="21763"/>
                  </a:lnTo>
                  <a:lnTo>
                    <a:pt x="52595" y="20502"/>
                  </a:lnTo>
                  <a:lnTo>
                    <a:pt x="52839" y="19200"/>
                  </a:lnTo>
                  <a:lnTo>
                    <a:pt x="53002" y="17939"/>
                  </a:lnTo>
                  <a:lnTo>
                    <a:pt x="53083" y="16637"/>
                  </a:lnTo>
                  <a:lnTo>
                    <a:pt x="53124" y="15336"/>
                  </a:lnTo>
                  <a:lnTo>
                    <a:pt x="53124" y="14034"/>
                  </a:lnTo>
                  <a:lnTo>
                    <a:pt x="53083" y="12773"/>
                  </a:lnTo>
                  <a:lnTo>
                    <a:pt x="53002" y="11471"/>
                  </a:lnTo>
                  <a:lnTo>
                    <a:pt x="52839" y="10129"/>
                  </a:lnTo>
                  <a:lnTo>
                    <a:pt x="52676" y="8828"/>
                  </a:lnTo>
                  <a:lnTo>
                    <a:pt x="52432" y="7526"/>
                  </a:lnTo>
                  <a:lnTo>
                    <a:pt x="52147" y="6224"/>
                  </a:lnTo>
                  <a:lnTo>
                    <a:pt x="51822" y="4963"/>
                  </a:lnTo>
                  <a:lnTo>
                    <a:pt x="51456" y="3702"/>
                  </a:lnTo>
                  <a:lnTo>
                    <a:pt x="51049" y="2441"/>
                  </a:lnTo>
                  <a:lnTo>
                    <a:pt x="50520" y="1262"/>
                  </a:lnTo>
                  <a:lnTo>
                    <a:pt x="50276" y="652"/>
                  </a:lnTo>
                  <a:lnTo>
                    <a:pt x="49992" y="189"/>
                  </a:lnTo>
                  <a:lnTo>
                    <a:pt x="49992" y="123"/>
                  </a:lnTo>
                  <a:lnTo>
                    <a:pt x="49951" y="82"/>
                  </a:lnTo>
                  <a:lnTo>
                    <a:pt x="49924" y="69"/>
                  </a:lnTo>
                  <a:lnTo>
                    <a:pt x="49910" y="41"/>
                  </a:lnTo>
                  <a:lnTo>
                    <a:pt x="49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4891745" y="1063265"/>
              <a:ext cx="454189" cy="517472"/>
            </a:xfrm>
            <a:custGeom>
              <a:avLst/>
              <a:gdLst/>
              <a:ahLst/>
              <a:cxnLst/>
              <a:rect l="l" t="t" r="r" b="b"/>
              <a:pathLst>
                <a:path w="9926" h="11309" extrusionOk="0">
                  <a:moveTo>
                    <a:pt x="5410" y="1"/>
                  </a:moveTo>
                  <a:lnTo>
                    <a:pt x="4841" y="41"/>
                  </a:lnTo>
                  <a:lnTo>
                    <a:pt x="4271" y="123"/>
                  </a:lnTo>
                  <a:lnTo>
                    <a:pt x="3783" y="285"/>
                  </a:lnTo>
                  <a:lnTo>
                    <a:pt x="3539" y="407"/>
                  </a:lnTo>
                  <a:lnTo>
                    <a:pt x="3336" y="529"/>
                  </a:lnTo>
                  <a:lnTo>
                    <a:pt x="3214" y="651"/>
                  </a:lnTo>
                  <a:lnTo>
                    <a:pt x="3092" y="773"/>
                  </a:lnTo>
                  <a:lnTo>
                    <a:pt x="2848" y="1099"/>
                  </a:lnTo>
                  <a:lnTo>
                    <a:pt x="2522" y="1790"/>
                  </a:lnTo>
                  <a:lnTo>
                    <a:pt x="2115" y="2604"/>
                  </a:lnTo>
                  <a:lnTo>
                    <a:pt x="1790" y="3417"/>
                  </a:lnTo>
                  <a:lnTo>
                    <a:pt x="1668" y="3295"/>
                  </a:lnTo>
                  <a:lnTo>
                    <a:pt x="1505" y="3173"/>
                  </a:lnTo>
                  <a:lnTo>
                    <a:pt x="1342" y="3092"/>
                  </a:lnTo>
                  <a:lnTo>
                    <a:pt x="1180" y="3051"/>
                  </a:lnTo>
                  <a:lnTo>
                    <a:pt x="1017" y="3011"/>
                  </a:lnTo>
                  <a:lnTo>
                    <a:pt x="854" y="3051"/>
                  </a:lnTo>
                  <a:lnTo>
                    <a:pt x="651" y="3051"/>
                  </a:lnTo>
                  <a:lnTo>
                    <a:pt x="488" y="3133"/>
                  </a:lnTo>
                  <a:lnTo>
                    <a:pt x="366" y="3255"/>
                  </a:lnTo>
                  <a:lnTo>
                    <a:pt x="244" y="3377"/>
                  </a:lnTo>
                  <a:lnTo>
                    <a:pt x="122" y="3499"/>
                  </a:lnTo>
                  <a:lnTo>
                    <a:pt x="41" y="3661"/>
                  </a:lnTo>
                  <a:lnTo>
                    <a:pt x="0" y="3824"/>
                  </a:lnTo>
                  <a:lnTo>
                    <a:pt x="0" y="4027"/>
                  </a:lnTo>
                  <a:lnTo>
                    <a:pt x="0" y="4190"/>
                  </a:lnTo>
                  <a:lnTo>
                    <a:pt x="41" y="4353"/>
                  </a:lnTo>
                  <a:lnTo>
                    <a:pt x="122" y="4516"/>
                  </a:lnTo>
                  <a:lnTo>
                    <a:pt x="244" y="4678"/>
                  </a:lnTo>
                  <a:lnTo>
                    <a:pt x="366" y="4800"/>
                  </a:lnTo>
                  <a:lnTo>
                    <a:pt x="529" y="4882"/>
                  </a:lnTo>
                  <a:lnTo>
                    <a:pt x="692" y="4963"/>
                  </a:lnTo>
                  <a:lnTo>
                    <a:pt x="854" y="5004"/>
                  </a:lnTo>
                  <a:lnTo>
                    <a:pt x="1017" y="5004"/>
                  </a:lnTo>
                  <a:lnTo>
                    <a:pt x="1180" y="4963"/>
                  </a:lnTo>
                  <a:lnTo>
                    <a:pt x="1139" y="5004"/>
                  </a:lnTo>
                  <a:lnTo>
                    <a:pt x="1098" y="5126"/>
                  </a:lnTo>
                  <a:lnTo>
                    <a:pt x="976" y="5410"/>
                  </a:lnTo>
                  <a:lnTo>
                    <a:pt x="773" y="5899"/>
                  </a:lnTo>
                  <a:lnTo>
                    <a:pt x="610" y="6305"/>
                  </a:lnTo>
                  <a:lnTo>
                    <a:pt x="448" y="6753"/>
                  </a:lnTo>
                  <a:lnTo>
                    <a:pt x="285" y="7282"/>
                  </a:lnTo>
                  <a:lnTo>
                    <a:pt x="163" y="7770"/>
                  </a:lnTo>
                  <a:lnTo>
                    <a:pt x="41" y="8298"/>
                  </a:lnTo>
                  <a:lnTo>
                    <a:pt x="41" y="8827"/>
                  </a:lnTo>
                  <a:lnTo>
                    <a:pt x="41" y="9153"/>
                  </a:lnTo>
                  <a:lnTo>
                    <a:pt x="122" y="9437"/>
                  </a:lnTo>
                  <a:lnTo>
                    <a:pt x="204" y="9722"/>
                  </a:lnTo>
                  <a:lnTo>
                    <a:pt x="285" y="10007"/>
                  </a:lnTo>
                  <a:lnTo>
                    <a:pt x="448" y="10251"/>
                  </a:lnTo>
                  <a:lnTo>
                    <a:pt x="570" y="10495"/>
                  </a:lnTo>
                  <a:lnTo>
                    <a:pt x="773" y="10698"/>
                  </a:lnTo>
                  <a:lnTo>
                    <a:pt x="976" y="10902"/>
                  </a:lnTo>
                  <a:lnTo>
                    <a:pt x="1261" y="11064"/>
                  </a:lnTo>
                  <a:lnTo>
                    <a:pt x="1505" y="11186"/>
                  </a:lnTo>
                  <a:lnTo>
                    <a:pt x="1790" y="11268"/>
                  </a:lnTo>
                  <a:lnTo>
                    <a:pt x="2075" y="11308"/>
                  </a:lnTo>
                  <a:lnTo>
                    <a:pt x="2359" y="11308"/>
                  </a:lnTo>
                  <a:lnTo>
                    <a:pt x="2644" y="11268"/>
                  </a:lnTo>
                  <a:lnTo>
                    <a:pt x="2929" y="11186"/>
                  </a:lnTo>
                  <a:lnTo>
                    <a:pt x="3173" y="11024"/>
                  </a:lnTo>
                  <a:lnTo>
                    <a:pt x="3458" y="10780"/>
                  </a:lnTo>
                  <a:lnTo>
                    <a:pt x="3661" y="10495"/>
                  </a:lnTo>
                  <a:lnTo>
                    <a:pt x="3824" y="10210"/>
                  </a:lnTo>
                  <a:lnTo>
                    <a:pt x="3986" y="9844"/>
                  </a:lnTo>
                  <a:lnTo>
                    <a:pt x="4190" y="9153"/>
                  </a:lnTo>
                  <a:lnTo>
                    <a:pt x="4312" y="8827"/>
                  </a:lnTo>
                  <a:lnTo>
                    <a:pt x="4475" y="8502"/>
                  </a:lnTo>
                  <a:lnTo>
                    <a:pt x="4515" y="8583"/>
                  </a:lnTo>
                  <a:lnTo>
                    <a:pt x="4678" y="8665"/>
                  </a:lnTo>
                  <a:lnTo>
                    <a:pt x="5207" y="8949"/>
                  </a:lnTo>
                  <a:lnTo>
                    <a:pt x="6061" y="9315"/>
                  </a:lnTo>
                  <a:lnTo>
                    <a:pt x="6508" y="9397"/>
                  </a:lnTo>
                  <a:lnTo>
                    <a:pt x="6956" y="9397"/>
                  </a:lnTo>
                  <a:lnTo>
                    <a:pt x="7200" y="9356"/>
                  </a:lnTo>
                  <a:lnTo>
                    <a:pt x="7403" y="9275"/>
                  </a:lnTo>
                  <a:lnTo>
                    <a:pt x="7607" y="9193"/>
                  </a:lnTo>
                  <a:lnTo>
                    <a:pt x="7810" y="9071"/>
                  </a:lnTo>
                  <a:lnTo>
                    <a:pt x="7973" y="8949"/>
                  </a:lnTo>
                  <a:lnTo>
                    <a:pt x="8135" y="8787"/>
                  </a:lnTo>
                  <a:lnTo>
                    <a:pt x="8420" y="8380"/>
                  </a:lnTo>
                  <a:lnTo>
                    <a:pt x="8624" y="7932"/>
                  </a:lnTo>
                  <a:lnTo>
                    <a:pt x="8786" y="7485"/>
                  </a:lnTo>
                  <a:lnTo>
                    <a:pt x="9274" y="5939"/>
                  </a:lnTo>
                  <a:lnTo>
                    <a:pt x="9681" y="4353"/>
                  </a:lnTo>
                  <a:lnTo>
                    <a:pt x="9844" y="3621"/>
                  </a:lnTo>
                  <a:lnTo>
                    <a:pt x="9884" y="3255"/>
                  </a:lnTo>
                  <a:lnTo>
                    <a:pt x="9925" y="2848"/>
                  </a:lnTo>
                  <a:lnTo>
                    <a:pt x="9884" y="2482"/>
                  </a:lnTo>
                  <a:lnTo>
                    <a:pt x="9844" y="2156"/>
                  </a:lnTo>
                  <a:lnTo>
                    <a:pt x="9762" y="1790"/>
                  </a:lnTo>
                  <a:lnTo>
                    <a:pt x="9600" y="1465"/>
                  </a:lnTo>
                  <a:lnTo>
                    <a:pt x="9437" y="1221"/>
                  </a:lnTo>
                  <a:lnTo>
                    <a:pt x="9234" y="977"/>
                  </a:lnTo>
                  <a:lnTo>
                    <a:pt x="9030" y="773"/>
                  </a:lnTo>
                  <a:lnTo>
                    <a:pt x="8746" y="611"/>
                  </a:lnTo>
                  <a:lnTo>
                    <a:pt x="8501" y="448"/>
                  </a:lnTo>
                  <a:lnTo>
                    <a:pt x="8217" y="326"/>
                  </a:lnTo>
                  <a:lnTo>
                    <a:pt x="7932" y="245"/>
                  </a:lnTo>
                  <a:lnTo>
                    <a:pt x="7607" y="163"/>
                  </a:lnTo>
                  <a:lnTo>
                    <a:pt x="7119" y="82"/>
                  </a:lnTo>
                  <a:lnTo>
                    <a:pt x="6590" y="41"/>
                  </a:lnTo>
                  <a:lnTo>
                    <a:pt x="60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4882410" y="1052100"/>
              <a:ext cx="472812" cy="537925"/>
            </a:xfrm>
            <a:custGeom>
              <a:avLst/>
              <a:gdLst/>
              <a:ahLst/>
              <a:cxnLst/>
              <a:rect l="l" t="t" r="r" b="b"/>
              <a:pathLst>
                <a:path w="10333" h="11756" extrusionOk="0">
                  <a:moveTo>
                    <a:pt x="6021" y="407"/>
                  </a:moveTo>
                  <a:lnTo>
                    <a:pt x="6916" y="489"/>
                  </a:lnTo>
                  <a:lnTo>
                    <a:pt x="7770" y="611"/>
                  </a:lnTo>
                  <a:lnTo>
                    <a:pt x="8136" y="692"/>
                  </a:lnTo>
                  <a:lnTo>
                    <a:pt x="8461" y="814"/>
                  </a:lnTo>
                  <a:lnTo>
                    <a:pt x="8787" y="977"/>
                  </a:lnTo>
                  <a:lnTo>
                    <a:pt x="9072" y="1180"/>
                  </a:lnTo>
                  <a:lnTo>
                    <a:pt x="9316" y="1383"/>
                  </a:lnTo>
                  <a:lnTo>
                    <a:pt x="9560" y="1668"/>
                  </a:lnTo>
                  <a:lnTo>
                    <a:pt x="9722" y="1953"/>
                  </a:lnTo>
                  <a:lnTo>
                    <a:pt x="9844" y="2319"/>
                  </a:lnTo>
                  <a:lnTo>
                    <a:pt x="9926" y="2685"/>
                  </a:lnTo>
                  <a:lnTo>
                    <a:pt x="9926" y="3092"/>
                  </a:lnTo>
                  <a:lnTo>
                    <a:pt x="9885" y="3499"/>
                  </a:lnTo>
                  <a:lnTo>
                    <a:pt x="9844" y="3905"/>
                  </a:lnTo>
                  <a:lnTo>
                    <a:pt x="9682" y="4678"/>
                  </a:lnTo>
                  <a:lnTo>
                    <a:pt x="9478" y="5410"/>
                  </a:lnTo>
                  <a:lnTo>
                    <a:pt x="8950" y="7119"/>
                  </a:lnTo>
                  <a:lnTo>
                    <a:pt x="8705" y="7851"/>
                  </a:lnTo>
                  <a:lnTo>
                    <a:pt x="8583" y="8217"/>
                  </a:lnTo>
                  <a:lnTo>
                    <a:pt x="8421" y="8542"/>
                  </a:lnTo>
                  <a:lnTo>
                    <a:pt x="8217" y="8868"/>
                  </a:lnTo>
                  <a:lnTo>
                    <a:pt x="7973" y="9112"/>
                  </a:lnTo>
                  <a:lnTo>
                    <a:pt x="7648" y="9275"/>
                  </a:lnTo>
                  <a:lnTo>
                    <a:pt x="7323" y="9397"/>
                  </a:lnTo>
                  <a:lnTo>
                    <a:pt x="7038" y="9437"/>
                  </a:lnTo>
                  <a:lnTo>
                    <a:pt x="6753" y="9437"/>
                  </a:lnTo>
                  <a:lnTo>
                    <a:pt x="6509" y="9397"/>
                  </a:lnTo>
                  <a:lnTo>
                    <a:pt x="6224" y="9315"/>
                  </a:lnTo>
                  <a:lnTo>
                    <a:pt x="5451" y="8990"/>
                  </a:lnTo>
                  <a:lnTo>
                    <a:pt x="5004" y="8746"/>
                  </a:lnTo>
                  <a:lnTo>
                    <a:pt x="4882" y="8664"/>
                  </a:lnTo>
                  <a:lnTo>
                    <a:pt x="4841" y="8624"/>
                  </a:lnTo>
                  <a:lnTo>
                    <a:pt x="4841" y="8624"/>
                  </a:lnTo>
                  <a:lnTo>
                    <a:pt x="4841" y="8624"/>
                  </a:lnTo>
                  <a:lnTo>
                    <a:pt x="4719" y="8583"/>
                  </a:lnTo>
                  <a:lnTo>
                    <a:pt x="4557" y="8583"/>
                  </a:lnTo>
                  <a:lnTo>
                    <a:pt x="4516" y="8664"/>
                  </a:lnTo>
                  <a:lnTo>
                    <a:pt x="4478" y="8747"/>
                  </a:lnTo>
                  <a:lnTo>
                    <a:pt x="4475" y="8746"/>
                  </a:lnTo>
                  <a:lnTo>
                    <a:pt x="4475" y="8754"/>
                  </a:lnTo>
                  <a:lnTo>
                    <a:pt x="4312" y="9112"/>
                  </a:lnTo>
                  <a:lnTo>
                    <a:pt x="4150" y="9600"/>
                  </a:lnTo>
                  <a:lnTo>
                    <a:pt x="3987" y="10047"/>
                  </a:lnTo>
                  <a:lnTo>
                    <a:pt x="3784" y="10495"/>
                  </a:lnTo>
                  <a:lnTo>
                    <a:pt x="3621" y="10739"/>
                  </a:lnTo>
                  <a:lnTo>
                    <a:pt x="3458" y="10942"/>
                  </a:lnTo>
                  <a:lnTo>
                    <a:pt x="3255" y="11105"/>
                  </a:lnTo>
                  <a:lnTo>
                    <a:pt x="3011" y="11227"/>
                  </a:lnTo>
                  <a:lnTo>
                    <a:pt x="2767" y="11308"/>
                  </a:lnTo>
                  <a:lnTo>
                    <a:pt x="2523" y="11349"/>
                  </a:lnTo>
                  <a:lnTo>
                    <a:pt x="2238" y="11349"/>
                  </a:lnTo>
                  <a:lnTo>
                    <a:pt x="1994" y="11308"/>
                  </a:lnTo>
                  <a:lnTo>
                    <a:pt x="1709" y="11227"/>
                  </a:lnTo>
                  <a:lnTo>
                    <a:pt x="1465" y="11064"/>
                  </a:lnTo>
                  <a:lnTo>
                    <a:pt x="1221" y="10902"/>
                  </a:lnTo>
                  <a:lnTo>
                    <a:pt x="1058" y="10698"/>
                  </a:lnTo>
                  <a:lnTo>
                    <a:pt x="855" y="10495"/>
                  </a:lnTo>
                  <a:lnTo>
                    <a:pt x="733" y="10251"/>
                  </a:lnTo>
                  <a:lnTo>
                    <a:pt x="611" y="9966"/>
                  </a:lnTo>
                  <a:lnTo>
                    <a:pt x="530" y="9722"/>
                  </a:lnTo>
                  <a:lnTo>
                    <a:pt x="448" y="9397"/>
                  </a:lnTo>
                  <a:lnTo>
                    <a:pt x="448" y="9071"/>
                  </a:lnTo>
                  <a:lnTo>
                    <a:pt x="448" y="8746"/>
                  </a:lnTo>
                  <a:lnTo>
                    <a:pt x="489" y="8461"/>
                  </a:lnTo>
                  <a:lnTo>
                    <a:pt x="611" y="7851"/>
                  </a:lnTo>
                  <a:lnTo>
                    <a:pt x="814" y="7200"/>
                  </a:lnTo>
                  <a:lnTo>
                    <a:pt x="1018" y="6631"/>
                  </a:lnTo>
                  <a:lnTo>
                    <a:pt x="1221" y="6061"/>
                  </a:lnTo>
                  <a:lnTo>
                    <a:pt x="1343" y="5695"/>
                  </a:lnTo>
                  <a:lnTo>
                    <a:pt x="1424" y="5492"/>
                  </a:lnTo>
                  <a:lnTo>
                    <a:pt x="1506" y="5410"/>
                  </a:lnTo>
                  <a:lnTo>
                    <a:pt x="1587" y="5329"/>
                  </a:lnTo>
                  <a:lnTo>
                    <a:pt x="1587" y="5288"/>
                  </a:lnTo>
                  <a:lnTo>
                    <a:pt x="1587" y="5207"/>
                  </a:lnTo>
                  <a:lnTo>
                    <a:pt x="1587" y="5166"/>
                  </a:lnTo>
                  <a:lnTo>
                    <a:pt x="1506" y="5044"/>
                  </a:lnTo>
                  <a:lnTo>
                    <a:pt x="1140" y="5044"/>
                  </a:lnTo>
                  <a:lnTo>
                    <a:pt x="936" y="5004"/>
                  </a:lnTo>
                  <a:lnTo>
                    <a:pt x="733" y="4882"/>
                  </a:lnTo>
                  <a:lnTo>
                    <a:pt x="570" y="4760"/>
                  </a:lnTo>
                  <a:lnTo>
                    <a:pt x="489" y="4597"/>
                  </a:lnTo>
                  <a:lnTo>
                    <a:pt x="408" y="4394"/>
                  </a:lnTo>
                  <a:lnTo>
                    <a:pt x="408" y="4190"/>
                  </a:lnTo>
                  <a:lnTo>
                    <a:pt x="448" y="3946"/>
                  </a:lnTo>
                  <a:lnTo>
                    <a:pt x="570" y="3743"/>
                  </a:lnTo>
                  <a:lnTo>
                    <a:pt x="733" y="3621"/>
                  </a:lnTo>
                  <a:lnTo>
                    <a:pt x="896" y="3539"/>
                  </a:lnTo>
                  <a:lnTo>
                    <a:pt x="1099" y="3499"/>
                  </a:lnTo>
                  <a:lnTo>
                    <a:pt x="1302" y="3499"/>
                  </a:lnTo>
                  <a:lnTo>
                    <a:pt x="1506" y="3539"/>
                  </a:lnTo>
                  <a:lnTo>
                    <a:pt x="1669" y="3661"/>
                  </a:lnTo>
                  <a:lnTo>
                    <a:pt x="1831" y="3824"/>
                  </a:lnTo>
                  <a:lnTo>
                    <a:pt x="1913" y="3865"/>
                  </a:lnTo>
                  <a:lnTo>
                    <a:pt x="2035" y="3865"/>
                  </a:lnTo>
                  <a:lnTo>
                    <a:pt x="2116" y="3824"/>
                  </a:lnTo>
                  <a:lnTo>
                    <a:pt x="2157" y="3743"/>
                  </a:lnTo>
                  <a:lnTo>
                    <a:pt x="2360" y="3214"/>
                  </a:lnTo>
                  <a:lnTo>
                    <a:pt x="2604" y="2726"/>
                  </a:lnTo>
                  <a:lnTo>
                    <a:pt x="3092" y="1750"/>
                  </a:lnTo>
                  <a:lnTo>
                    <a:pt x="3296" y="1343"/>
                  </a:lnTo>
                  <a:lnTo>
                    <a:pt x="3418" y="1180"/>
                  </a:lnTo>
                  <a:lnTo>
                    <a:pt x="3580" y="1017"/>
                  </a:lnTo>
                  <a:lnTo>
                    <a:pt x="3743" y="895"/>
                  </a:lnTo>
                  <a:lnTo>
                    <a:pt x="3906" y="773"/>
                  </a:lnTo>
                  <a:lnTo>
                    <a:pt x="4312" y="651"/>
                  </a:lnTo>
                  <a:lnTo>
                    <a:pt x="4719" y="529"/>
                  </a:lnTo>
                  <a:lnTo>
                    <a:pt x="5167" y="448"/>
                  </a:lnTo>
                  <a:lnTo>
                    <a:pt x="5614" y="407"/>
                  </a:lnTo>
                  <a:close/>
                  <a:moveTo>
                    <a:pt x="5980" y="0"/>
                  </a:moveTo>
                  <a:lnTo>
                    <a:pt x="5492" y="41"/>
                  </a:lnTo>
                  <a:lnTo>
                    <a:pt x="5004" y="82"/>
                  </a:lnTo>
                  <a:lnTo>
                    <a:pt x="4516" y="163"/>
                  </a:lnTo>
                  <a:lnTo>
                    <a:pt x="4068" y="285"/>
                  </a:lnTo>
                  <a:lnTo>
                    <a:pt x="3702" y="448"/>
                  </a:lnTo>
                  <a:lnTo>
                    <a:pt x="3499" y="570"/>
                  </a:lnTo>
                  <a:lnTo>
                    <a:pt x="3336" y="692"/>
                  </a:lnTo>
                  <a:lnTo>
                    <a:pt x="3174" y="855"/>
                  </a:lnTo>
                  <a:lnTo>
                    <a:pt x="3052" y="1017"/>
                  </a:lnTo>
                  <a:lnTo>
                    <a:pt x="2807" y="1465"/>
                  </a:lnTo>
                  <a:lnTo>
                    <a:pt x="2238" y="2522"/>
                  </a:lnTo>
                  <a:lnTo>
                    <a:pt x="1994" y="3051"/>
                  </a:lnTo>
                  <a:lnTo>
                    <a:pt x="1898" y="3321"/>
                  </a:lnTo>
                  <a:lnTo>
                    <a:pt x="1872" y="3295"/>
                  </a:lnTo>
                  <a:lnTo>
                    <a:pt x="1587" y="3133"/>
                  </a:lnTo>
                  <a:lnTo>
                    <a:pt x="1302" y="3092"/>
                  </a:lnTo>
                  <a:lnTo>
                    <a:pt x="977" y="3092"/>
                  </a:lnTo>
                  <a:lnTo>
                    <a:pt x="692" y="3173"/>
                  </a:lnTo>
                  <a:lnTo>
                    <a:pt x="448" y="3336"/>
                  </a:lnTo>
                  <a:lnTo>
                    <a:pt x="204" y="3580"/>
                  </a:lnTo>
                  <a:lnTo>
                    <a:pt x="82" y="3865"/>
                  </a:lnTo>
                  <a:lnTo>
                    <a:pt x="1" y="4027"/>
                  </a:lnTo>
                  <a:lnTo>
                    <a:pt x="1" y="4190"/>
                  </a:lnTo>
                  <a:lnTo>
                    <a:pt x="1" y="4516"/>
                  </a:lnTo>
                  <a:lnTo>
                    <a:pt x="123" y="4800"/>
                  </a:lnTo>
                  <a:lnTo>
                    <a:pt x="286" y="5044"/>
                  </a:lnTo>
                  <a:lnTo>
                    <a:pt x="530" y="5248"/>
                  </a:lnTo>
                  <a:lnTo>
                    <a:pt x="814" y="5370"/>
                  </a:lnTo>
                  <a:lnTo>
                    <a:pt x="1027" y="5423"/>
                  </a:lnTo>
                  <a:lnTo>
                    <a:pt x="1027" y="5423"/>
                  </a:lnTo>
                  <a:lnTo>
                    <a:pt x="936" y="5695"/>
                  </a:lnTo>
                  <a:lnTo>
                    <a:pt x="733" y="6224"/>
                  </a:lnTo>
                  <a:lnTo>
                    <a:pt x="530" y="6712"/>
                  </a:lnTo>
                  <a:lnTo>
                    <a:pt x="326" y="7404"/>
                  </a:lnTo>
                  <a:lnTo>
                    <a:pt x="123" y="8136"/>
                  </a:lnTo>
                  <a:lnTo>
                    <a:pt x="82" y="8502"/>
                  </a:lnTo>
                  <a:lnTo>
                    <a:pt x="41" y="8868"/>
                  </a:lnTo>
                  <a:lnTo>
                    <a:pt x="41" y="9234"/>
                  </a:lnTo>
                  <a:lnTo>
                    <a:pt x="82" y="9600"/>
                  </a:lnTo>
                  <a:lnTo>
                    <a:pt x="164" y="9885"/>
                  </a:lnTo>
                  <a:lnTo>
                    <a:pt x="286" y="10210"/>
                  </a:lnTo>
                  <a:lnTo>
                    <a:pt x="408" y="10495"/>
                  </a:lnTo>
                  <a:lnTo>
                    <a:pt x="570" y="10739"/>
                  </a:lnTo>
                  <a:lnTo>
                    <a:pt x="774" y="11024"/>
                  </a:lnTo>
                  <a:lnTo>
                    <a:pt x="977" y="11227"/>
                  </a:lnTo>
                  <a:lnTo>
                    <a:pt x="1221" y="11430"/>
                  </a:lnTo>
                  <a:lnTo>
                    <a:pt x="1506" y="11552"/>
                  </a:lnTo>
                  <a:lnTo>
                    <a:pt x="1791" y="11675"/>
                  </a:lnTo>
                  <a:lnTo>
                    <a:pt x="2075" y="11756"/>
                  </a:lnTo>
                  <a:lnTo>
                    <a:pt x="2685" y="11756"/>
                  </a:lnTo>
                  <a:lnTo>
                    <a:pt x="2970" y="11675"/>
                  </a:lnTo>
                  <a:lnTo>
                    <a:pt x="3255" y="11593"/>
                  </a:lnTo>
                  <a:lnTo>
                    <a:pt x="3499" y="11430"/>
                  </a:lnTo>
                  <a:lnTo>
                    <a:pt x="3743" y="11227"/>
                  </a:lnTo>
                  <a:lnTo>
                    <a:pt x="3946" y="10983"/>
                  </a:lnTo>
                  <a:lnTo>
                    <a:pt x="4109" y="10698"/>
                  </a:lnTo>
                  <a:lnTo>
                    <a:pt x="4272" y="10414"/>
                  </a:lnTo>
                  <a:lnTo>
                    <a:pt x="4394" y="10088"/>
                  </a:lnTo>
                  <a:lnTo>
                    <a:pt x="4597" y="9478"/>
                  </a:lnTo>
                  <a:lnTo>
                    <a:pt x="4760" y="9071"/>
                  </a:lnTo>
                  <a:lnTo>
                    <a:pt x="4760" y="9071"/>
                  </a:lnTo>
                  <a:lnTo>
                    <a:pt x="5004" y="9193"/>
                  </a:lnTo>
                  <a:lnTo>
                    <a:pt x="5899" y="9600"/>
                  </a:lnTo>
                  <a:lnTo>
                    <a:pt x="6184" y="9722"/>
                  </a:lnTo>
                  <a:lnTo>
                    <a:pt x="6509" y="9803"/>
                  </a:lnTo>
                  <a:lnTo>
                    <a:pt x="6834" y="9844"/>
                  </a:lnTo>
                  <a:lnTo>
                    <a:pt x="7119" y="9844"/>
                  </a:lnTo>
                  <a:lnTo>
                    <a:pt x="7445" y="9803"/>
                  </a:lnTo>
                  <a:lnTo>
                    <a:pt x="7729" y="9681"/>
                  </a:lnTo>
                  <a:lnTo>
                    <a:pt x="8014" y="9559"/>
                  </a:lnTo>
                  <a:lnTo>
                    <a:pt x="8299" y="9356"/>
                  </a:lnTo>
                  <a:lnTo>
                    <a:pt x="8543" y="9071"/>
                  </a:lnTo>
                  <a:lnTo>
                    <a:pt x="8787" y="8746"/>
                  </a:lnTo>
                  <a:lnTo>
                    <a:pt x="8950" y="8380"/>
                  </a:lnTo>
                  <a:lnTo>
                    <a:pt x="9072" y="8014"/>
                  </a:lnTo>
                  <a:lnTo>
                    <a:pt x="9397" y="7078"/>
                  </a:lnTo>
                  <a:lnTo>
                    <a:pt x="9682" y="6143"/>
                  </a:lnTo>
                  <a:lnTo>
                    <a:pt x="9926" y="5166"/>
                  </a:lnTo>
                  <a:lnTo>
                    <a:pt x="10170" y="4190"/>
                  </a:lnTo>
                  <a:lnTo>
                    <a:pt x="10251" y="3783"/>
                  </a:lnTo>
                  <a:lnTo>
                    <a:pt x="10292" y="3336"/>
                  </a:lnTo>
                  <a:lnTo>
                    <a:pt x="10333" y="2929"/>
                  </a:lnTo>
                  <a:lnTo>
                    <a:pt x="10292" y="2482"/>
                  </a:lnTo>
                  <a:lnTo>
                    <a:pt x="10170" y="2034"/>
                  </a:lnTo>
                  <a:lnTo>
                    <a:pt x="10007" y="1628"/>
                  </a:lnTo>
                  <a:lnTo>
                    <a:pt x="9763" y="1302"/>
                  </a:lnTo>
                  <a:lnTo>
                    <a:pt x="9438" y="977"/>
                  </a:lnTo>
                  <a:lnTo>
                    <a:pt x="9112" y="733"/>
                  </a:lnTo>
                  <a:lnTo>
                    <a:pt x="8746" y="489"/>
                  </a:lnTo>
                  <a:lnTo>
                    <a:pt x="8299" y="326"/>
                  </a:lnTo>
                  <a:lnTo>
                    <a:pt x="7982" y="263"/>
                  </a:lnTo>
                  <a:lnTo>
                    <a:pt x="7982" y="263"/>
                  </a:lnTo>
                  <a:lnTo>
                    <a:pt x="7973" y="245"/>
                  </a:lnTo>
                  <a:lnTo>
                    <a:pt x="7892" y="245"/>
                  </a:lnTo>
                  <a:lnTo>
                    <a:pt x="6956" y="82"/>
                  </a:lnTo>
                  <a:lnTo>
                    <a:pt x="6468"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5247244" y="1383393"/>
              <a:ext cx="986486" cy="837637"/>
            </a:xfrm>
            <a:custGeom>
              <a:avLst/>
              <a:gdLst/>
              <a:ahLst/>
              <a:cxnLst/>
              <a:rect l="l" t="t" r="r" b="b"/>
              <a:pathLst>
                <a:path w="21559" h="18306" extrusionOk="0">
                  <a:moveTo>
                    <a:pt x="7973" y="1"/>
                  </a:moveTo>
                  <a:lnTo>
                    <a:pt x="7729" y="42"/>
                  </a:lnTo>
                  <a:lnTo>
                    <a:pt x="7485" y="123"/>
                  </a:lnTo>
                  <a:lnTo>
                    <a:pt x="7281" y="204"/>
                  </a:lnTo>
                  <a:lnTo>
                    <a:pt x="7037" y="326"/>
                  </a:lnTo>
                  <a:lnTo>
                    <a:pt x="6834" y="489"/>
                  </a:lnTo>
                  <a:lnTo>
                    <a:pt x="6671" y="652"/>
                  </a:lnTo>
                  <a:lnTo>
                    <a:pt x="6509" y="855"/>
                  </a:lnTo>
                  <a:lnTo>
                    <a:pt x="6386" y="1058"/>
                  </a:lnTo>
                  <a:lnTo>
                    <a:pt x="6264" y="1302"/>
                  </a:lnTo>
                  <a:lnTo>
                    <a:pt x="6061" y="1750"/>
                  </a:lnTo>
                  <a:lnTo>
                    <a:pt x="5980" y="2075"/>
                  </a:lnTo>
                  <a:lnTo>
                    <a:pt x="5939" y="2441"/>
                  </a:lnTo>
                  <a:lnTo>
                    <a:pt x="5939" y="2767"/>
                  </a:lnTo>
                  <a:lnTo>
                    <a:pt x="5980" y="3092"/>
                  </a:lnTo>
                  <a:lnTo>
                    <a:pt x="6061" y="3743"/>
                  </a:lnTo>
                  <a:lnTo>
                    <a:pt x="6183" y="4394"/>
                  </a:lnTo>
                  <a:lnTo>
                    <a:pt x="5248" y="4557"/>
                  </a:lnTo>
                  <a:lnTo>
                    <a:pt x="4271" y="4801"/>
                  </a:lnTo>
                  <a:lnTo>
                    <a:pt x="3376" y="5085"/>
                  </a:lnTo>
                  <a:lnTo>
                    <a:pt x="2441" y="5411"/>
                  </a:lnTo>
                  <a:lnTo>
                    <a:pt x="2360" y="5533"/>
                  </a:lnTo>
                  <a:lnTo>
                    <a:pt x="2319" y="5573"/>
                  </a:lnTo>
                  <a:lnTo>
                    <a:pt x="2319" y="5655"/>
                  </a:lnTo>
                  <a:lnTo>
                    <a:pt x="2604" y="6672"/>
                  </a:lnTo>
                  <a:lnTo>
                    <a:pt x="2807" y="7689"/>
                  </a:lnTo>
                  <a:lnTo>
                    <a:pt x="3010" y="8706"/>
                  </a:lnTo>
                  <a:lnTo>
                    <a:pt x="3173" y="9722"/>
                  </a:lnTo>
                  <a:lnTo>
                    <a:pt x="3173" y="9722"/>
                  </a:lnTo>
                  <a:lnTo>
                    <a:pt x="2807" y="9600"/>
                  </a:lnTo>
                  <a:lnTo>
                    <a:pt x="2441" y="9560"/>
                  </a:lnTo>
                  <a:lnTo>
                    <a:pt x="2034" y="9600"/>
                  </a:lnTo>
                  <a:lnTo>
                    <a:pt x="1668" y="9722"/>
                  </a:lnTo>
                  <a:lnTo>
                    <a:pt x="1424" y="9844"/>
                  </a:lnTo>
                  <a:lnTo>
                    <a:pt x="1180" y="9966"/>
                  </a:lnTo>
                  <a:lnTo>
                    <a:pt x="977" y="10170"/>
                  </a:lnTo>
                  <a:lnTo>
                    <a:pt x="814" y="10333"/>
                  </a:lnTo>
                  <a:lnTo>
                    <a:pt x="651" y="10577"/>
                  </a:lnTo>
                  <a:lnTo>
                    <a:pt x="488" y="10780"/>
                  </a:lnTo>
                  <a:lnTo>
                    <a:pt x="244" y="11268"/>
                  </a:lnTo>
                  <a:lnTo>
                    <a:pt x="82" y="11797"/>
                  </a:lnTo>
                  <a:lnTo>
                    <a:pt x="0" y="12326"/>
                  </a:lnTo>
                  <a:lnTo>
                    <a:pt x="0" y="12854"/>
                  </a:lnTo>
                  <a:lnTo>
                    <a:pt x="41" y="13099"/>
                  </a:lnTo>
                  <a:lnTo>
                    <a:pt x="122" y="13343"/>
                  </a:lnTo>
                  <a:lnTo>
                    <a:pt x="204" y="13587"/>
                  </a:lnTo>
                  <a:lnTo>
                    <a:pt x="326" y="13831"/>
                  </a:lnTo>
                  <a:lnTo>
                    <a:pt x="448" y="14034"/>
                  </a:lnTo>
                  <a:lnTo>
                    <a:pt x="610" y="14237"/>
                  </a:lnTo>
                  <a:lnTo>
                    <a:pt x="814" y="14400"/>
                  </a:lnTo>
                  <a:lnTo>
                    <a:pt x="1017" y="14522"/>
                  </a:lnTo>
                  <a:lnTo>
                    <a:pt x="1302" y="14644"/>
                  </a:lnTo>
                  <a:lnTo>
                    <a:pt x="1587" y="14726"/>
                  </a:lnTo>
                  <a:lnTo>
                    <a:pt x="1912" y="14766"/>
                  </a:lnTo>
                  <a:lnTo>
                    <a:pt x="2197" y="14766"/>
                  </a:lnTo>
                  <a:lnTo>
                    <a:pt x="2522" y="14726"/>
                  </a:lnTo>
                  <a:lnTo>
                    <a:pt x="2848" y="14685"/>
                  </a:lnTo>
                  <a:lnTo>
                    <a:pt x="3417" y="14482"/>
                  </a:lnTo>
                  <a:lnTo>
                    <a:pt x="4027" y="14278"/>
                  </a:lnTo>
                  <a:lnTo>
                    <a:pt x="4312" y="15254"/>
                  </a:lnTo>
                  <a:lnTo>
                    <a:pt x="4597" y="16231"/>
                  </a:lnTo>
                  <a:lnTo>
                    <a:pt x="4922" y="17207"/>
                  </a:lnTo>
                  <a:lnTo>
                    <a:pt x="5288" y="18142"/>
                  </a:lnTo>
                  <a:lnTo>
                    <a:pt x="5329" y="18224"/>
                  </a:lnTo>
                  <a:lnTo>
                    <a:pt x="5410" y="18264"/>
                  </a:lnTo>
                  <a:lnTo>
                    <a:pt x="5451" y="18305"/>
                  </a:lnTo>
                  <a:lnTo>
                    <a:pt x="5532" y="18305"/>
                  </a:lnTo>
                  <a:lnTo>
                    <a:pt x="10780" y="17003"/>
                  </a:lnTo>
                  <a:lnTo>
                    <a:pt x="10861" y="16963"/>
                  </a:lnTo>
                  <a:lnTo>
                    <a:pt x="10942" y="16881"/>
                  </a:lnTo>
                  <a:lnTo>
                    <a:pt x="10942" y="16800"/>
                  </a:lnTo>
                  <a:lnTo>
                    <a:pt x="10902" y="16719"/>
                  </a:lnTo>
                  <a:lnTo>
                    <a:pt x="10617" y="16190"/>
                  </a:lnTo>
                  <a:lnTo>
                    <a:pt x="10332" y="15661"/>
                  </a:lnTo>
                  <a:lnTo>
                    <a:pt x="10088" y="15132"/>
                  </a:lnTo>
                  <a:lnTo>
                    <a:pt x="10007" y="14848"/>
                  </a:lnTo>
                  <a:lnTo>
                    <a:pt x="9925" y="14563"/>
                  </a:lnTo>
                  <a:lnTo>
                    <a:pt x="9885" y="14319"/>
                  </a:lnTo>
                  <a:lnTo>
                    <a:pt x="9885" y="14075"/>
                  </a:lnTo>
                  <a:lnTo>
                    <a:pt x="9885" y="13790"/>
                  </a:lnTo>
                  <a:lnTo>
                    <a:pt x="9966" y="13546"/>
                  </a:lnTo>
                  <a:lnTo>
                    <a:pt x="10007" y="13302"/>
                  </a:lnTo>
                  <a:lnTo>
                    <a:pt x="10129" y="13099"/>
                  </a:lnTo>
                  <a:lnTo>
                    <a:pt x="10251" y="12854"/>
                  </a:lnTo>
                  <a:lnTo>
                    <a:pt x="10454" y="12692"/>
                  </a:lnTo>
                  <a:lnTo>
                    <a:pt x="10617" y="12529"/>
                  </a:lnTo>
                  <a:lnTo>
                    <a:pt x="10820" y="12448"/>
                  </a:lnTo>
                  <a:lnTo>
                    <a:pt x="11024" y="12366"/>
                  </a:lnTo>
                  <a:lnTo>
                    <a:pt x="11227" y="12326"/>
                  </a:lnTo>
                  <a:lnTo>
                    <a:pt x="11674" y="12326"/>
                  </a:lnTo>
                  <a:lnTo>
                    <a:pt x="12122" y="12448"/>
                  </a:lnTo>
                  <a:lnTo>
                    <a:pt x="12325" y="12529"/>
                  </a:lnTo>
                  <a:lnTo>
                    <a:pt x="12529" y="12651"/>
                  </a:lnTo>
                  <a:lnTo>
                    <a:pt x="12732" y="12773"/>
                  </a:lnTo>
                  <a:lnTo>
                    <a:pt x="12895" y="12936"/>
                  </a:lnTo>
                  <a:lnTo>
                    <a:pt x="13220" y="13302"/>
                  </a:lnTo>
                  <a:lnTo>
                    <a:pt x="13464" y="13709"/>
                  </a:lnTo>
                  <a:lnTo>
                    <a:pt x="13545" y="13993"/>
                  </a:lnTo>
                  <a:lnTo>
                    <a:pt x="13627" y="14319"/>
                  </a:lnTo>
                  <a:lnTo>
                    <a:pt x="13708" y="14888"/>
                  </a:lnTo>
                  <a:lnTo>
                    <a:pt x="13708" y="15498"/>
                  </a:lnTo>
                  <a:lnTo>
                    <a:pt x="13627" y="16109"/>
                  </a:lnTo>
                  <a:lnTo>
                    <a:pt x="13586" y="16149"/>
                  </a:lnTo>
                  <a:lnTo>
                    <a:pt x="13505" y="16190"/>
                  </a:lnTo>
                  <a:lnTo>
                    <a:pt x="13505" y="16271"/>
                  </a:lnTo>
                  <a:lnTo>
                    <a:pt x="13505" y="16353"/>
                  </a:lnTo>
                  <a:lnTo>
                    <a:pt x="13545" y="16434"/>
                  </a:lnTo>
                  <a:lnTo>
                    <a:pt x="13586" y="16475"/>
                  </a:lnTo>
                  <a:lnTo>
                    <a:pt x="13668" y="16515"/>
                  </a:lnTo>
                  <a:lnTo>
                    <a:pt x="13749" y="16515"/>
                  </a:lnTo>
                  <a:lnTo>
                    <a:pt x="15091" y="16271"/>
                  </a:lnTo>
                  <a:lnTo>
                    <a:pt x="16433" y="15946"/>
                  </a:lnTo>
                  <a:lnTo>
                    <a:pt x="19077" y="15336"/>
                  </a:lnTo>
                  <a:lnTo>
                    <a:pt x="19159" y="15295"/>
                  </a:lnTo>
                  <a:lnTo>
                    <a:pt x="19199" y="15254"/>
                  </a:lnTo>
                  <a:lnTo>
                    <a:pt x="19240" y="15173"/>
                  </a:lnTo>
                  <a:lnTo>
                    <a:pt x="19240" y="15092"/>
                  </a:lnTo>
                  <a:lnTo>
                    <a:pt x="18223" y="10902"/>
                  </a:lnTo>
                  <a:lnTo>
                    <a:pt x="18793" y="10780"/>
                  </a:lnTo>
                  <a:lnTo>
                    <a:pt x="19322" y="10617"/>
                  </a:lnTo>
                  <a:lnTo>
                    <a:pt x="19850" y="10414"/>
                  </a:lnTo>
                  <a:lnTo>
                    <a:pt x="20338" y="10170"/>
                  </a:lnTo>
                  <a:lnTo>
                    <a:pt x="20745" y="9844"/>
                  </a:lnTo>
                  <a:lnTo>
                    <a:pt x="20949" y="9641"/>
                  </a:lnTo>
                  <a:lnTo>
                    <a:pt x="21111" y="9438"/>
                  </a:lnTo>
                  <a:lnTo>
                    <a:pt x="21274" y="9194"/>
                  </a:lnTo>
                  <a:lnTo>
                    <a:pt x="21396" y="8950"/>
                  </a:lnTo>
                  <a:lnTo>
                    <a:pt x="21477" y="8706"/>
                  </a:lnTo>
                  <a:lnTo>
                    <a:pt x="21518" y="8421"/>
                  </a:lnTo>
                  <a:lnTo>
                    <a:pt x="21559" y="8136"/>
                  </a:lnTo>
                  <a:lnTo>
                    <a:pt x="21518" y="7851"/>
                  </a:lnTo>
                  <a:lnTo>
                    <a:pt x="21477" y="7607"/>
                  </a:lnTo>
                  <a:lnTo>
                    <a:pt x="21396" y="7363"/>
                  </a:lnTo>
                  <a:lnTo>
                    <a:pt x="21274" y="7119"/>
                  </a:lnTo>
                  <a:lnTo>
                    <a:pt x="21152" y="6916"/>
                  </a:lnTo>
                  <a:lnTo>
                    <a:pt x="20989" y="6712"/>
                  </a:lnTo>
                  <a:lnTo>
                    <a:pt x="20786" y="6509"/>
                  </a:lnTo>
                  <a:lnTo>
                    <a:pt x="20582" y="6346"/>
                  </a:lnTo>
                  <a:lnTo>
                    <a:pt x="20379" y="6184"/>
                  </a:lnTo>
                  <a:lnTo>
                    <a:pt x="19891" y="5940"/>
                  </a:lnTo>
                  <a:lnTo>
                    <a:pt x="19403" y="5818"/>
                  </a:lnTo>
                  <a:lnTo>
                    <a:pt x="19118" y="5777"/>
                  </a:lnTo>
                  <a:lnTo>
                    <a:pt x="18874" y="5736"/>
                  </a:lnTo>
                  <a:lnTo>
                    <a:pt x="18345" y="5777"/>
                  </a:lnTo>
                  <a:lnTo>
                    <a:pt x="17857" y="5899"/>
                  </a:lnTo>
                  <a:lnTo>
                    <a:pt x="17410" y="6102"/>
                  </a:lnTo>
                  <a:lnTo>
                    <a:pt x="16962" y="6387"/>
                  </a:lnTo>
                  <a:lnTo>
                    <a:pt x="16474" y="3987"/>
                  </a:lnTo>
                  <a:lnTo>
                    <a:pt x="16393" y="3377"/>
                  </a:lnTo>
                  <a:lnTo>
                    <a:pt x="16311" y="3052"/>
                  </a:lnTo>
                  <a:lnTo>
                    <a:pt x="16230" y="2767"/>
                  </a:lnTo>
                  <a:lnTo>
                    <a:pt x="16067" y="2563"/>
                  </a:lnTo>
                  <a:lnTo>
                    <a:pt x="15905" y="2482"/>
                  </a:lnTo>
                  <a:lnTo>
                    <a:pt x="15701" y="2441"/>
                  </a:lnTo>
                  <a:lnTo>
                    <a:pt x="15457" y="2441"/>
                  </a:lnTo>
                  <a:lnTo>
                    <a:pt x="14156" y="2726"/>
                  </a:lnTo>
                  <a:lnTo>
                    <a:pt x="12854" y="3052"/>
                  </a:lnTo>
                  <a:lnTo>
                    <a:pt x="12163" y="3174"/>
                  </a:lnTo>
                  <a:lnTo>
                    <a:pt x="11512" y="3255"/>
                  </a:lnTo>
                  <a:lnTo>
                    <a:pt x="10576" y="3377"/>
                  </a:lnTo>
                  <a:lnTo>
                    <a:pt x="10657" y="2889"/>
                  </a:lnTo>
                  <a:lnTo>
                    <a:pt x="10657" y="2401"/>
                  </a:lnTo>
                  <a:lnTo>
                    <a:pt x="10576" y="1953"/>
                  </a:lnTo>
                  <a:lnTo>
                    <a:pt x="10413" y="1506"/>
                  </a:lnTo>
                  <a:lnTo>
                    <a:pt x="10210" y="1099"/>
                  </a:lnTo>
                  <a:lnTo>
                    <a:pt x="9925" y="733"/>
                  </a:lnTo>
                  <a:lnTo>
                    <a:pt x="9600" y="448"/>
                  </a:lnTo>
                  <a:lnTo>
                    <a:pt x="9397" y="326"/>
                  </a:lnTo>
                  <a:lnTo>
                    <a:pt x="9152" y="204"/>
                  </a:lnTo>
                  <a:lnTo>
                    <a:pt x="8705" y="42"/>
                  </a:lnTo>
                  <a:lnTo>
                    <a:pt x="8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5215579" y="1267990"/>
              <a:ext cx="65204" cy="121029"/>
            </a:xfrm>
            <a:custGeom>
              <a:avLst/>
              <a:gdLst/>
              <a:ahLst/>
              <a:cxnLst/>
              <a:rect l="l" t="t" r="r" b="b"/>
              <a:pathLst>
                <a:path w="1425" h="2645" extrusionOk="0">
                  <a:moveTo>
                    <a:pt x="936" y="1"/>
                  </a:moveTo>
                  <a:lnTo>
                    <a:pt x="896" y="42"/>
                  </a:lnTo>
                  <a:lnTo>
                    <a:pt x="814" y="82"/>
                  </a:lnTo>
                  <a:lnTo>
                    <a:pt x="814" y="164"/>
                  </a:lnTo>
                  <a:lnTo>
                    <a:pt x="814" y="245"/>
                  </a:lnTo>
                  <a:lnTo>
                    <a:pt x="936" y="1181"/>
                  </a:lnTo>
                  <a:lnTo>
                    <a:pt x="1018" y="1628"/>
                  </a:lnTo>
                  <a:lnTo>
                    <a:pt x="1058" y="1831"/>
                  </a:lnTo>
                  <a:lnTo>
                    <a:pt x="1058" y="1994"/>
                  </a:lnTo>
                  <a:lnTo>
                    <a:pt x="977" y="2157"/>
                  </a:lnTo>
                  <a:lnTo>
                    <a:pt x="896" y="2238"/>
                  </a:lnTo>
                  <a:lnTo>
                    <a:pt x="774" y="2238"/>
                  </a:lnTo>
                  <a:lnTo>
                    <a:pt x="692" y="2157"/>
                  </a:lnTo>
                  <a:lnTo>
                    <a:pt x="570" y="1994"/>
                  </a:lnTo>
                  <a:lnTo>
                    <a:pt x="530" y="1831"/>
                  </a:lnTo>
                  <a:lnTo>
                    <a:pt x="367" y="1425"/>
                  </a:lnTo>
                  <a:lnTo>
                    <a:pt x="326" y="1343"/>
                  </a:lnTo>
                  <a:lnTo>
                    <a:pt x="286" y="1303"/>
                  </a:lnTo>
                  <a:lnTo>
                    <a:pt x="204" y="1262"/>
                  </a:lnTo>
                  <a:lnTo>
                    <a:pt x="123" y="1262"/>
                  </a:lnTo>
                  <a:lnTo>
                    <a:pt x="82" y="1303"/>
                  </a:lnTo>
                  <a:lnTo>
                    <a:pt x="1" y="1343"/>
                  </a:lnTo>
                  <a:lnTo>
                    <a:pt x="1" y="1425"/>
                  </a:lnTo>
                  <a:lnTo>
                    <a:pt x="1" y="1506"/>
                  </a:lnTo>
                  <a:lnTo>
                    <a:pt x="164" y="2035"/>
                  </a:lnTo>
                  <a:lnTo>
                    <a:pt x="286" y="2279"/>
                  </a:lnTo>
                  <a:lnTo>
                    <a:pt x="448" y="2482"/>
                  </a:lnTo>
                  <a:lnTo>
                    <a:pt x="530" y="2564"/>
                  </a:lnTo>
                  <a:lnTo>
                    <a:pt x="652" y="2604"/>
                  </a:lnTo>
                  <a:lnTo>
                    <a:pt x="774" y="2645"/>
                  </a:lnTo>
                  <a:lnTo>
                    <a:pt x="896" y="2645"/>
                  </a:lnTo>
                  <a:lnTo>
                    <a:pt x="1018" y="2604"/>
                  </a:lnTo>
                  <a:lnTo>
                    <a:pt x="1140" y="2564"/>
                  </a:lnTo>
                  <a:lnTo>
                    <a:pt x="1221" y="2482"/>
                  </a:lnTo>
                  <a:lnTo>
                    <a:pt x="1302" y="2360"/>
                  </a:lnTo>
                  <a:lnTo>
                    <a:pt x="1384" y="2279"/>
                  </a:lnTo>
                  <a:lnTo>
                    <a:pt x="1424" y="2116"/>
                  </a:lnTo>
                  <a:lnTo>
                    <a:pt x="1424" y="1872"/>
                  </a:lnTo>
                  <a:lnTo>
                    <a:pt x="1424" y="1587"/>
                  </a:lnTo>
                  <a:lnTo>
                    <a:pt x="1384" y="1303"/>
                  </a:lnTo>
                  <a:lnTo>
                    <a:pt x="1180" y="164"/>
                  </a:lnTo>
                  <a:lnTo>
                    <a:pt x="1180" y="82"/>
                  </a:lnTo>
                  <a:lnTo>
                    <a:pt x="1099" y="42"/>
                  </a:lnTo>
                  <a:lnTo>
                    <a:pt x="1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169043" y="1228912"/>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30"/>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290029" y="1264283"/>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29"/>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152295" y="1374104"/>
              <a:ext cx="78245" cy="48457"/>
            </a:xfrm>
            <a:custGeom>
              <a:avLst/>
              <a:gdLst/>
              <a:ahLst/>
              <a:cxnLst/>
              <a:rect l="l" t="t" r="r" b="b"/>
              <a:pathLst>
                <a:path w="1710" h="1059" extrusionOk="0">
                  <a:moveTo>
                    <a:pt x="164" y="0"/>
                  </a:moveTo>
                  <a:lnTo>
                    <a:pt x="82" y="41"/>
                  </a:lnTo>
                  <a:lnTo>
                    <a:pt x="42" y="82"/>
                  </a:lnTo>
                  <a:lnTo>
                    <a:pt x="1" y="163"/>
                  </a:lnTo>
                  <a:lnTo>
                    <a:pt x="1" y="245"/>
                  </a:lnTo>
                  <a:lnTo>
                    <a:pt x="42" y="326"/>
                  </a:lnTo>
                  <a:lnTo>
                    <a:pt x="326" y="611"/>
                  </a:lnTo>
                  <a:lnTo>
                    <a:pt x="692" y="855"/>
                  </a:lnTo>
                  <a:lnTo>
                    <a:pt x="855" y="936"/>
                  </a:lnTo>
                  <a:lnTo>
                    <a:pt x="1058" y="977"/>
                  </a:lnTo>
                  <a:lnTo>
                    <a:pt x="1302" y="1017"/>
                  </a:lnTo>
                  <a:lnTo>
                    <a:pt x="1506" y="1058"/>
                  </a:lnTo>
                  <a:lnTo>
                    <a:pt x="1587" y="1017"/>
                  </a:lnTo>
                  <a:lnTo>
                    <a:pt x="1628" y="977"/>
                  </a:lnTo>
                  <a:lnTo>
                    <a:pt x="1709" y="936"/>
                  </a:lnTo>
                  <a:lnTo>
                    <a:pt x="1709" y="855"/>
                  </a:lnTo>
                  <a:lnTo>
                    <a:pt x="1669" y="773"/>
                  </a:lnTo>
                  <a:lnTo>
                    <a:pt x="1628" y="692"/>
                  </a:lnTo>
                  <a:lnTo>
                    <a:pt x="1587" y="651"/>
                  </a:lnTo>
                  <a:lnTo>
                    <a:pt x="1262" y="651"/>
                  </a:lnTo>
                  <a:lnTo>
                    <a:pt x="1180" y="611"/>
                  </a:lnTo>
                  <a:lnTo>
                    <a:pt x="1018" y="570"/>
                  </a:lnTo>
                  <a:lnTo>
                    <a:pt x="936" y="529"/>
                  </a:lnTo>
                  <a:lnTo>
                    <a:pt x="896" y="489"/>
                  </a:lnTo>
                  <a:lnTo>
                    <a:pt x="733" y="407"/>
                  </a:lnTo>
                  <a:lnTo>
                    <a:pt x="652" y="367"/>
                  </a:lnTo>
                  <a:lnTo>
                    <a:pt x="611" y="367"/>
                  </a:lnTo>
                  <a:lnTo>
                    <a:pt x="611" y="326"/>
                  </a:lnTo>
                  <a:lnTo>
                    <a:pt x="489" y="204"/>
                  </a:lnTo>
                  <a:lnTo>
                    <a:pt x="408" y="163"/>
                  </a:lnTo>
                  <a:lnTo>
                    <a:pt x="367" y="122"/>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4945695" y="992522"/>
              <a:ext cx="508183" cy="245764"/>
            </a:xfrm>
            <a:custGeom>
              <a:avLst/>
              <a:gdLst/>
              <a:ahLst/>
              <a:cxnLst/>
              <a:rect l="l" t="t" r="r" b="b"/>
              <a:pathLst>
                <a:path w="11106" h="5371" extrusionOk="0">
                  <a:moveTo>
                    <a:pt x="5492" y="1"/>
                  </a:moveTo>
                  <a:lnTo>
                    <a:pt x="5167" y="42"/>
                  </a:lnTo>
                  <a:lnTo>
                    <a:pt x="4841" y="123"/>
                  </a:lnTo>
                  <a:lnTo>
                    <a:pt x="4516" y="245"/>
                  </a:lnTo>
                  <a:lnTo>
                    <a:pt x="4272" y="408"/>
                  </a:lnTo>
                  <a:lnTo>
                    <a:pt x="4068" y="570"/>
                  </a:lnTo>
                  <a:lnTo>
                    <a:pt x="3865" y="774"/>
                  </a:lnTo>
                  <a:lnTo>
                    <a:pt x="3824" y="814"/>
                  </a:lnTo>
                  <a:lnTo>
                    <a:pt x="3662" y="814"/>
                  </a:lnTo>
                  <a:lnTo>
                    <a:pt x="3458" y="855"/>
                  </a:lnTo>
                  <a:lnTo>
                    <a:pt x="3051" y="855"/>
                  </a:lnTo>
                  <a:lnTo>
                    <a:pt x="2767" y="896"/>
                  </a:lnTo>
                  <a:lnTo>
                    <a:pt x="2441" y="936"/>
                  </a:lnTo>
                  <a:lnTo>
                    <a:pt x="2157" y="1058"/>
                  </a:lnTo>
                  <a:lnTo>
                    <a:pt x="1872" y="1180"/>
                  </a:lnTo>
                  <a:lnTo>
                    <a:pt x="1587" y="1343"/>
                  </a:lnTo>
                  <a:lnTo>
                    <a:pt x="1343" y="1506"/>
                  </a:lnTo>
                  <a:lnTo>
                    <a:pt x="1140" y="1709"/>
                  </a:lnTo>
                  <a:lnTo>
                    <a:pt x="936" y="1953"/>
                  </a:lnTo>
                  <a:lnTo>
                    <a:pt x="733" y="2238"/>
                  </a:lnTo>
                  <a:lnTo>
                    <a:pt x="570" y="2523"/>
                  </a:lnTo>
                  <a:lnTo>
                    <a:pt x="286" y="3174"/>
                  </a:lnTo>
                  <a:lnTo>
                    <a:pt x="82" y="3865"/>
                  </a:lnTo>
                  <a:lnTo>
                    <a:pt x="41" y="4190"/>
                  </a:lnTo>
                  <a:lnTo>
                    <a:pt x="1" y="4557"/>
                  </a:lnTo>
                  <a:lnTo>
                    <a:pt x="41" y="4841"/>
                  </a:lnTo>
                  <a:lnTo>
                    <a:pt x="163" y="5085"/>
                  </a:lnTo>
                  <a:lnTo>
                    <a:pt x="245" y="5207"/>
                  </a:lnTo>
                  <a:lnTo>
                    <a:pt x="367" y="5289"/>
                  </a:lnTo>
                  <a:lnTo>
                    <a:pt x="489" y="5370"/>
                  </a:lnTo>
                  <a:lnTo>
                    <a:pt x="652" y="5370"/>
                  </a:lnTo>
                  <a:lnTo>
                    <a:pt x="855" y="5329"/>
                  </a:lnTo>
                  <a:lnTo>
                    <a:pt x="1018" y="5289"/>
                  </a:lnTo>
                  <a:lnTo>
                    <a:pt x="1343" y="5045"/>
                  </a:lnTo>
                  <a:lnTo>
                    <a:pt x="1994" y="4516"/>
                  </a:lnTo>
                  <a:lnTo>
                    <a:pt x="2563" y="3987"/>
                  </a:lnTo>
                  <a:lnTo>
                    <a:pt x="3092" y="3377"/>
                  </a:lnTo>
                  <a:lnTo>
                    <a:pt x="4190" y="2197"/>
                  </a:lnTo>
                  <a:lnTo>
                    <a:pt x="4679" y="2645"/>
                  </a:lnTo>
                  <a:lnTo>
                    <a:pt x="5248" y="3092"/>
                  </a:lnTo>
                  <a:lnTo>
                    <a:pt x="5817" y="3458"/>
                  </a:lnTo>
                  <a:lnTo>
                    <a:pt x="6387" y="3824"/>
                  </a:lnTo>
                  <a:lnTo>
                    <a:pt x="7078" y="4150"/>
                  </a:lnTo>
                  <a:lnTo>
                    <a:pt x="7729" y="4435"/>
                  </a:lnTo>
                  <a:lnTo>
                    <a:pt x="8461" y="4679"/>
                  </a:lnTo>
                  <a:lnTo>
                    <a:pt x="9153" y="4882"/>
                  </a:lnTo>
                  <a:lnTo>
                    <a:pt x="9478" y="4963"/>
                  </a:lnTo>
                  <a:lnTo>
                    <a:pt x="9844" y="5045"/>
                  </a:lnTo>
                  <a:lnTo>
                    <a:pt x="10170" y="5045"/>
                  </a:lnTo>
                  <a:lnTo>
                    <a:pt x="10333" y="5004"/>
                  </a:lnTo>
                  <a:lnTo>
                    <a:pt x="10536" y="4923"/>
                  </a:lnTo>
                  <a:lnTo>
                    <a:pt x="10780" y="4801"/>
                  </a:lnTo>
                  <a:lnTo>
                    <a:pt x="10943" y="4557"/>
                  </a:lnTo>
                  <a:lnTo>
                    <a:pt x="11024" y="4435"/>
                  </a:lnTo>
                  <a:lnTo>
                    <a:pt x="11065" y="4313"/>
                  </a:lnTo>
                  <a:lnTo>
                    <a:pt x="11105" y="4190"/>
                  </a:lnTo>
                  <a:lnTo>
                    <a:pt x="11065" y="4028"/>
                  </a:lnTo>
                  <a:lnTo>
                    <a:pt x="11065" y="3865"/>
                  </a:lnTo>
                  <a:lnTo>
                    <a:pt x="10983" y="3702"/>
                  </a:lnTo>
                  <a:lnTo>
                    <a:pt x="10821" y="3418"/>
                  </a:lnTo>
                  <a:lnTo>
                    <a:pt x="10617" y="3174"/>
                  </a:lnTo>
                  <a:lnTo>
                    <a:pt x="10414" y="2930"/>
                  </a:lnTo>
                  <a:lnTo>
                    <a:pt x="9885" y="2401"/>
                  </a:lnTo>
                  <a:lnTo>
                    <a:pt x="9356" y="1953"/>
                  </a:lnTo>
                  <a:lnTo>
                    <a:pt x="8868" y="1547"/>
                  </a:lnTo>
                  <a:lnTo>
                    <a:pt x="8339" y="1140"/>
                  </a:lnTo>
                  <a:lnTo>
                    <a:pt x="7729" y="733"/>
                  </a:lnTo>
                  <a:lnTo>
                    <a:pt x="7119" y="408"/>
                  </a:lnTo>
                  <a:lnTo>
                    <a:pt x="6794" y="286"/>
                  </a:lnTo>
                  <a:lnTo>
                    <a:pt x="6468" y="164"/>
                  </a:lnTo>
                  <a:lnTo>
                    <a:pt x="6143" y="82"/>
                  </a:lnTo>
                  <a:lnTo>
                    <a:pt x="5817" y="42"/>
                  </a:lnTo>
                  <a:lnTo>
                    <a:pt x="5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739094" y="1835718"/>
              <a:ext cx="817137" cy="340619"/>
            </a:xfrm>
            <a:custGeom>
              <a:avLst/>
              <a:gdLst/>
              <a:ahLst/>
              <a:cxnLst/>
              <a:rect l="l" t="t" r="r" b="b"/>
              <a:pathLst>
                <a:path w="17858" h="7444" extrusionOk="0">
                  <a:moveTo>
                    <a:pt x="3987" y="0"/>
                  </a:moveTo>
                  <a:lnTo>
                    <a:pt x="1994" y="814"/>
                  </a:lnTo>
                  <a:lnTo>
                    <a:pt x="1" y="1709"/>
                  </a:lnTo>
                  <a:lnTo>
                    <a:pt x="82" y="1993"/>
                  </a:lnTo>
                  <a:lnTo>
                    <a:pt x="285" y="2563"/>
                  </a:lnTo>
                  <a:lnTo>
                    <a:pt x="652" y="3539"/>
                  </a:lnTo>
                  <a:lnTo>
                    <a:pt x="936" y="4271"/>
                  </a:lnTo>
                  <a:lnTo>
                    <a:pt x="1140" y="4678"/>
                  </a:lnTo>
                  <a:lnTo>
                    <a:pt x="1343" y="5044"/>
                  </a:lnTo>
                  <a:lnTo>
                    <a:pt x="1587" y="5369"/>
                  </a:lnTo>
                  <a:lnTo>
                    <a:pt x="1831" y="5735"/>
                  </a:lnTo>
                  <a:lnTo>
                    <a:pt x="2116" y="6020"/>
                  </a:lnTo>
                  <a:lnTo>
                    <a:pt x="2401" y="6305"/>
                  </a:lnTo>
                  <a:lnTo>
                    <a:pt x="2645" y="6468"/>
                  </a:lnTo>
                  <a:lnTo>
                    <a:pt x="2929" y="6630"/>
                  </a:lnTo>
                  <a:lnTo>
                    <a:pt x="3499" y="6915"/>
                  </a:lnTo>
                  <a:lnTo>
                    <a:pt x="4109" y="7118"/>
                  </a:lnTo>
                  <a:lnTo>
                    <a:pt x="4760" y="7281"/>
                  </a:lnTo>
                  <a:lnTo>
                    <a:pt x="5451" y="7322"/>
                  </a:lnTo>
                  <a:lnTo>
                    <a:pt x="6143" y="7362"/>
                  </a:lnTo>
                  <a:lnTo>
                    <a:pt x="7526" y="7403"/>
                  </a:lnTo>
                  <a:lnTo>
                    <a:pt x="8909" y="7444"/>
                  </a:lnTo>
                  <a:lnTo>
                    <a:pt x="9641" y="7444"/>
                  </a:lnTo>
                  <a:lnTo>
                    <a:pt x="10332" y="7403"/>
                  </a:lnTo>
                  <a:lnTo>
                    <a:pt x="11878" y="7322"/>
                  </a:lnTo>
                  <a:lnTo>
                    <a:pt x="13424" y="7159"/>
                  </a:lnTo>
                  <a:lnTo>
                    <a:pt x="14970" y="6956"/>
                  </a:lnTo>
                  <a:lnTo>
                    <a:pt x="15702" y="6834"/>
                  </a:lnTo>
                  <a:lnTo>
                    <a:pt x="16475" y="6671"/>
                  </a:lnTo>
                  <a:lnTo>
                    <a:pt x="16719" y="6630"/>
                  </a:lnTo>
                  <a:lnTo>
                    <a:pt x="16922" y="6508"/>
                  </a:lnTo>
                  <a:lnTo>
                    <a:pt x="17085" y="6346"/>
                  </a:lnTo>
                  <a:lnTo>
                    <a:pt x="17125" y="6264"/>
                  </a:lnTo>
                  <a:lnTo>
                    <a:pt x="17125" y="6183"/>
                  </a:lnTo>
                  <a:lnTo>
                    <a:pt x="17085" y="6020"/>
                  </a:lnTo>
                  <a:lnTo>
                    <a:pt x="17044" y="5939"/>
                  </a:lnTo>
                  <a:lnTo>
                    <a:pt x="16922" y="5817"/>
                  </a:lnTo>
                  <a:lnTo>
                    <a:pt x="16800" y="5776"/>
                  </a:lnTo>
                  <a:lnTo>
                    <a:pt x="17044" y="5735"/>
                  </a:lnTo>
                  <a:lnTo>
                    <a:pt x="17288" y="5654"/>
                  </a:lnTo>
                  <a:lnTo>
                    <a:pt x="17410" y="5573"/>
                  </a:lnTo>
                  <a:lnTo>
                    <a:pt x="17491" y="5451"/>
                  </a:lnTo>
                  <a:lnTo>
                    <a:pt x="17532" y="5329"/>
                  </a:lnTo>
                  <a:lnTo>
                    <a:pt x="17614" y="5207"/>
                  </a:lnTo>
                  <a:lnTo>
                    <a:pt x="17614" y="5085"/>
                  </a:lnTo>
                  <a:lnTo>
                    <a:pt x="17573" y="4963"/>
                  </a:lnTo>
                  <a:lnTo>
                    <a:pt x="17532" y="4841"/>
                  </a:lnTo>
                  <a:lnTo>
                    <a:pt x="17451" y="4759"/>
                  </a:lnTo>
                  <a:lnTo>
                    <a:pt x="17329" y="4678"/>
                  </a:lnTo>
                  <a:lnTo>
                    <a:pt x="16922" y="4678"/>
                  </a:lnTo>
                  <a:lnTo>
                    <a:pt x="16637" y="4719"/>
                  </a:lnTo>
                  <a:lnTo>
                    <a:pt x="16353" y="4719"/>
                  </a:lnTo>
                  <a:lnTo>
                    <a:pt x="16719" y="4637"/>
                  </a:lnTo>
                  <a:lnTo>
                    <a:pt x="17085" y="4597"/>
                  </a:lnTo>
                  <a:lnTo>
                    <a:pt x="17247" y="4597"/>
                  </a:lnTo>
                  <a:lnTo>
                    <a:pt x="17451" y="4515"/>
                  </a:lnTo>
                  <a:lnTo>
                    <a:pt x="17614" y="4434"/>
                  </a:lnTo>
                  <a:lnTo>
                    <a:pt x="17736" y="4312"/>
                  </a:lnTo>
                  <a:lnTo>
                    <a:pt x="17858" y="4149"/>
                  </a:lnTo>
                  <a:lnTo>
                    <a:pt x="17858" y="3986"/>
                  </a:lnTo>
                  <a:lnTo>
                    <a:pt x="17858" y="3783"/>
                  </a:lnTo>
                  <a:lnTo>
                    <a:pt x="17736" y="3661"/>
                  </a:lnTo>
                  <a:lnTo>
                    <a:pt x="17614" y="3580"/>
                  </a:lnTo>
                  <a:lnTo>
                    <a:pt x="17491" y="3580"/>
                  </a:lnTo>
                  <a:lnTo>
                    <a:pt x="17207" y="3539"/>
                  </a:lnTo>
                  <a:lnTo>
                    <a:pt x="15702" y="3661"/>
                  </a:lnTo>
                  <a:lnTo>
                    <a:pt x="15702" y="3661"/>
                  </a:lnTo>
                  <a:lnTo>
                    <a:pt x="16108" y="3620"/>
                  </a:lnTo>
                  <a:lnTo>
                    <a:pt x="16475" y="3539"/>
                  </a:lnTo>
                  <a:lnTo>
                    <a:pt x="16841" y="3417"/>
                  </a:lnTo>
                  <a:lnTo>
                    <a:pt x="17207" y="3295"/>
                  </a:lnTo>
                  <a:lnTo>
                    <a:pt x="17329" y="3214"/>
                  </a:lnTo>
                  <a:lnTo>
                    <a:pt x="17451" y="3092"/>
                  </a:lnTo>
                  <a:lnTo>
                    <a:pt x="17532" y="3010"/>
                  </a:lnTo>
                  <a:lnTo>
                    <a:pt x="17532" y="2888"/>
                  </a:lnTo>
                  <a:lnTo>
                    <a:pt x="17451" y="2766"/>
                  </a:lnTo>
                  <a:lnTo>
                    <a:pt x="17369" y="2725"/>
                  </a:lnTo>
                  <a:lnTo>
                    <a:pt x="17207" y="2685"/>
                  </a:lnTo>
                  <a:lnTo>
                    <a:pt x="16027" y="2685"/>
                  </a:lnTo>
                  <a:lnTo>
                    <a:pt x="15010" y="2766"/>
                  </a:lnTo>
                  <a:lnTo>
                    <a:pt x="12936" y="2969"/>
                  </a:lnTo>
                  <a:lnTo>
                    <a:pt x="11878" y="3051"/>
                  </a:lnTo>
                  <a:lnTo>
                    <a:pt x="10821" y="3092"/>
                  </a:lnTo>
                  <a:lnTo>
                    <a:pt x="9804" y="3132"/>
                  </a:lnTo>
                  <a:lnTo>
                    <a:pt x="8746" y="3051"/>
                  </a:lnTo>
                  <a:lnTo>
                    <a:pt x="8055" y="2929"/>
                  </a:lnTo>
                  <a:lnTo>
                    <a:pt x="7363" y="2807"/>
                  </a:lnTo>
                  <a:lnTo>
                    <a:pt x="6672" y="2603"/>
                  </a:lnTo>
                  <a:lnTo>
                    <a:pt x="6061" y="2319"/>
                  </a:lnTo>
                  <a:lnTo>
                    <a:pt x="5695" y="2075"/>
                  </a:lnTo>
                  <a:lnTo>
                    <a:pt x="5370" y="1831"/>
                  </a:lnTo>
                  <a:lnTo>
                    <a:pt x="5126" y="1586"/>
                  </a:lnTo>
                  <a:lnTo>
                    <a:pt x="4841" y="1302"/>
                  </a:lnTo>
                  <a:lnTo>
                    <a:pt x="4434" y="692"/>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729805" y="1826384"/>
              <a:ext cx="835715" cy="359288"/>
            </a:xfrm>
            <a:custGeom>
              <a:avLst/>
              <a:gdLst/>
              <a:ahLst/>
              <a:cxnLst/>
              <a:rect l="l" t="t" r="r" b="b"/>
              <a:pathLst>
                <a:path w="18264" h="7852" extrusionOk="0">
                  <a:moveTo>
                    <a:pt x="4126" y="449"/>
                  </a:moveTo>
                  <a:lnTo>
                    <a:pt x="4393" y="896"/>
                  </a:lnTo>
                  <a:lnTo>
                    <a:pt x="4759" y="1465"/>
                  </a:lnTo>
                  <a:lnTo>
                    <a:pt x="5207" y="1953"/>
                  </a:lnTo>
                  <a:lnTo>
                    <a:pt x="5451" y="2197"/>
                  </a:lnTo>
                  <a:lnTo>
                    <a:pt x="5736" y="2441"/>
                  </a:lnTo>
                  <a:lnTo>
                    <a:pt x="6061" y="2645"/>
                  </a:lnTo>
                  <a:lnTo>
                    <a:pt x="6427" y="2807"/>
                  </a:lnTo>
                  <a:lnTo>
                    <a:pt x="6793" y="2970"/>
                  </a:lnTo>
                  <a:lnTo>
                    <a:pt x="7159" y="3092"/>
                  </a:lnTo>
                  <a:lnTo>
                    <a:pt x="7932" y="3296"/>
                  </a:lnTo>
                  <a:lnTo>
                    <a:pt x="8664" y="3418"/>
                  </a:lnTo>
                  <a:lnTo>
                    <a:pt x="9559" y="3499"/>
                  </a:lnTo>
                  <a:lnTo>
                    <a:pt x="10413" y="3540"/>
                  </a:lnTo>
                  <a:lnTo>
                    <a:pt x="11268" y="3499"/>
                  </a:lnTo>
                  <a:lnTo>
                    <a:pt x="12122" y="3458"/>
                  </a:lnTo>
                  <a:lnTo>
                    <a:pt x="13871" y="3296"/>
                  </a:lnTo>
                  <a:lnTo>
                    <a:pt x="15579" y="3133"/>
                  </a:lnTo>
                  <a:lnTo>
                    <a:pt x="16596" y="3092"/>
                  </a:lnTo>
                  <a:lnTo>
                    <a:pt x="17084" y="3092"/>
                  </a:lnTo>
                  <a:lnTo>
                    <a:pt x="17288" y="3051"/>
                  </a:lnTo>
                  <a:lnTo>
                    <a:pt x="17369" y="3051"/>
                  </a:lnTo>
                  <a:lnTo>
                    <a:pt x="17491" y="3092"/>
                  </a:lnTo>
                  <a:lnTo>
                    <a:pt x="17532" y="3173"/>
                  </a:lnTo>
                  <a:lnTo>
                    <a:pt x="17491" y="3214"/>
                  </a:lnTo>
                  <a:lnTo>
                    <a:pt x="17328" y="3296"/>
                  </a:lnTo>
                  <a:lnTo>
                    <a:pt x="16881" y="3458"/>
                  </a:lnTo>
                  <a:lnTo>
                    <a:pt x="16393" y="3580"/>
                  </a:lnTo>
                  <a:lnTo>
                    <a:pt x="15905" y="3662"/>
                  </a:lnTo>
                  <a:lnTo>
                    <a:pt x="15823" y="3662"/>
                  </a:lnTo>
                  <a:lnTo>
                    <a:pt x="15742" y="3702"/>
                  </a:lnTo>
                  <a:lnTo>
                    <a:pt x="15701" y="3784"/>
                  </a:lnTo>
                  <a:lnTo>
                    <a:pt x="15701" y="3865"/>
                  </a:lnTo>
                  <a:lnTo>
                    <a:pt x="15701" y="3946"/>
                  </a:lnTo>
                  <a:lnTo>
                    <a:pt x="15742" y="3987"/>
                  </a:lnTo>
                  <a:lnTo>
                    <a:pt x="15823" y="4028"/>
                  </a:lnTo>
                  <a:lnTo>
                    <a:pt x="15905" y="4068"/>
                  </a:lnTo>
                  <a:lnTo>
                    <a:pt x="16962" y="3987"/>
                  </a:lnTo>
                  <a:lnTo>
                    <a:pt x="17410" y="3946"/>
                  </a:lnTo>
                  <a:lnTo>
                    <a:pt x="17654" y="3946"/>
                  </a:lnTo>
                  <a:lnTo>
                    <a:pt x="17735" y="3987"/>
                  </a:lnTo>
                  <a:lnTo>
                    <a:pt x="17817" y="4028"/>
                  </a:lnTo>
                  <a:lnTo>
                    <a:pt x="17898" y="4109"/>
                  </a:lnTo>
                  <a:lnTo>
                    <a:pt x="17898" y="4190"/>
                  </a:lnTo>
                  <a:lnTo>
                    <a:pt x="17857" y="4312"/>
                  </a:lnTo>
                  <a:lnTo>
                    <a:pt x="17817" y="4394"/>
                  </a:lnTo>
                  <a:lnTo>
                    <a:pt x="17613" y="4516"/>
                  </a:lnTo>
                  <a:lnTo>
                    <a:pt x="17450" y="4597"/>
                  </a:lnTo>
                  <a:lnTo>
                    <a:pt x="17206" y="4638"/>
                  </a:lnTo>
                  <a:lnTo>
                    <a:pt x="16962" y="4638"/>
                  </a:lnTo>
                  <a:lnTo>
                    <a:pt x="16718" y="4678"/>
                  </a:lnTo>
                  <a:lnTo>
                    <a:pt x="16474" y="4719"/>
                  </a:lnTo>
                  <a:lnTo>
                    <a:pt x="16434" y="4760"/>
                  </a:lnTo>
                  <a:lnTo>
                    <a:pt x="16393" y="4801"/>
                  </a:lnTo>
                  <a:lnTo>
                    <a:pt x="16352" y="4923"/>
                  </a:lnTo>
                  <a:lnTo>
                    <a:pt x="16393" y="5045"/>
                  </a:lnTo>
                  <a:lnTo>
                    <a:pt x="16434" y="5085"/>
                  </a:lnTo>
                  <a:lnTo>
                    <a:pt x="16474" y="5085"/>
                  </a:lnTo>
                  <a:lnTo>
                    <a:pt x="16800" y="5126"/>
                  </a:lnTo>
                  <a:lnTo>
                    <a:pt x="17125" y="5085"/>
                  </a:lnTo>
                  <a:lnTo>
                    <a:pt x="17288" y="5045"/>
                  </a:lnTo>
                  <a:lnTo>
                    <a:pt x="17450" y="5085"/>
                  </a:lnTo>
                  <a:lnTo>
                    <a:pt x="17491" y="5085"/>
                  </a:lnTo>
                  <a:lnTo>
                    <a:pt x="17572" y="5126"/>
                  </a:lnTo>
                  <a:lnTo>
                    <a:pt x="17613" y="5207"/>
                  </a:lnTo>
                  <a:lnTo>
                    <a:pt x="17613" y="5289"/>
                  </a:lnTo>
                  <a:lnTo>
                    <a:pt x="17572" y="5492"/>
                  </a:lnTo>
                  <a:lnTo>
                    <a:pt x="17491" y="5614"/>
                  </a:lnTo>
                  <a:lnTo>
                    <a:pt x="17328" y="5695"/>
                  </a:lnTo>
                  <a:lnTo>
                    <a:pt x="17166" y="5736"/>
                  </a:lnTo>
                  <a:lnTo>
                    <a:pt x="16912" y="5764"/>
                  </a:lnTo>
                  <a:lnTo>
                    <a:pt x="16800" y="5736"/>
                  </a:lnTo>
                  <a:lnTo>
                    <a:pt x="16474" y="5736"/>
                  </a:lnTo>
                  <a:lnTo>
                    <a:pt x="16352" y="5777"/>
                  </a:lnTo>
                  <a:lnTo>
                    <a:pt x="16311" y="5817"/>
                  </a:lnTo>
                  <a:lnTo>
                    <a:pt x="16271" y="5858"/>
                  </a:lnTo>
                  <a:lnTo>
                    <a:pt x="16271" y="5939"/>
                  </a:lnTo>
                  <a:lnTo>
                    <a:pt x="16271" y="6021"/>
                  </a:lnTo>
                  <a:lnTo>
                    <a:pt x="16311" y="6061"/>
                  </a:lnTo>
                  <a:lnTo>
                    <a:pt x="16352" y="6102"/>
                  </a:lnTo>
                  <a:lnTo>
                    <a:pt x="16474" y="6143"/>
                  </a:lnTo>
                  <a:lnTo>
                    <a:pt x="16881" y="6143"/>
                  </a:lnTo>
                  <a:lnTo>
                    <a:pt x="17003" y="6184"/>
                  </a:lnTo>
                  <a:lnTo>
                    <a:pt x="17084" y="6224"/>
                  </a:lnTo>
                  <a:lnTo>
                    <a:pt x="17125" y="6306"/>
                  </a:lnTo>
                  <a:lnTo>
                    <a:pt x="17125" y="6387"/>
                  </a:lnTo>
                  <a:lnTo>
                    <a:pt x="17125" y="6468"/>
                  </a:lnTo>
                  <a:lnTo>
                    <a:pt x="17044" y="6509"/>
                  </a:lnTo>
                  <a:lnTo>
                    <a:pt x="16922" y="6590"/>
                  </a:lnTo>
                  <a:lnTo>
                    <a:pt x="16637" y="6712"/>
                  </a:lnTo>
                  <a:lnTo>
                    <a:pt x="16556" y="6712"/>
                  </a:lnTo>
                  <a:lnTo>
                    <a:pt x="16547" y="6729"/>
                  </a:lnTo>
                  <a:lnTo>
                    <a:pt x="16547" y="6729"/>
                  </a:lnTo>
                  <a:lnTo>
                    <a:pt x="15295" y="6956"/>
                  </a:lnTo>
                  <a:lnTo>
                    <a:pt x="13993" y="7119"/>
                  </a:lnTo>
                  <a:lnTo>
                    <a:pt x="12651" y="7282"/>
                  </a:lnTo>
                  <a:lnTo>
                    <a:pt x="11308" y="7363"/>
                  </a:lnTo>
                  <a:lnTo>
                    <a:pt x="9966" y="7444"/>
                  </a:lnTo>
                  <a:lnTo>
                    <a:pt x="8583" y="7444"/>
                  </a:lnTo>
                  <a:lnTo>
                    <a:pt x="5939" y="7363"/>
                  </a:lnTo>
                  <a:lnTo>
                    <a:pt x="5329" y="7322"/>
                  </a:lnTo>
                  <a:lnTo>
                    <a:pt x="4719" y="7241"/>
                  </a:lnTo>
                  <a:lnTo>
                    <a:pt x="4109" y="7078"/>
                  </a:lnTo>
                  <a:lnTo>
                    <a:pt x="3539" y="6834"/>
                  </a:lnTo>
                  <a:lnTo>
                    <a:pt x="3051" y="6550"/>
                  </a:lnTo>
                  <a:lnTo>
                    <a:pt x="2604" y="6224"/>
                  </a:lnTo>
                  <a:lnTo>
                    <a:pt x="2238" y="5817"/>
                  </a:lnTo>
                  <a:lnTo>
                    <a:pt x="1871" y="5370"/>
                  </a:lnTo>
                  <a:lnTo>
                    <a:pt x="1668" y="5045"/>
                  </a:lnTo>
                  <a:lnTo>
                    <a:pt x="1465" y="4678"/>
                  </a:lnTo>
                  <a:lnTo>
                    <a:pt x="1139" y="3987"/>
                  </a:lnTo>
                  <a:lnTo>
                    <a:pt x="855" y="3214"/>
                  </a:lnTo>
                  <a:lnTo>
                    <a:pt x="610" y="2482"/>
                  </a:lnTo>
                  <a:lnTo>
                    <a:pt x="529" y="2197"/>
                  </a:lnTo>
                  <a:lnTo>
                    <a:pt x="456" y="2051"/>
                  </a:lnTo>
                  <a:lnTo>
                    <a:pt x="570" y="1994"/>
                  </a:lnTo>
                  <a:lnTo>
                    <a:pt x="733" y="1913"/>
                  </a:lnTo>
                  <a:lnTo>
                    <a:pt x="1383" y="1587"/>
                  </a:lnTo>
                  <a:lnTo>
                    <a:pt x="2807" y="977"/>
                  </a:lnTo>
                  <a:lnTo>
                    <a:pt x="4126" y="449"/>
                  </a:lnTo>
                  <a:close/>
                  <a:moveTo>
                    <a:pt x="4149" y="1"/>
                  </a:moveTo>
                  <a:lnTo>
                    <a:pt x="2807" y="530"/>
                  </a:lnTo>
                  <a:lnTo>
                    <a:pt x="1505" y="1099"/>
                  </a:lnTo>
                  <a:lnTo>
                    <a:pt x="244" y="1709"/>
                  </a:lnTo>
                  <a:lnTo>
                    <a:pt x="122" y="1750"/>
                  </a:lnTo>
                  <a:lnTo>
                    <a:pt x="41" y="1872"/>
                  </a:lnTo>
                  <a:lnTo>
                    <a:pt x="0" y="1953"/>
                  </a:lnTo>
                  <a:lnTo>
                    <a:pt x="41" y="2116"/>
                  </a:lnTo>
                  <a:lnTo>
                    <a:pt x="244" y="2726"/>
                  </a:lnTo>
                  <a:lnTo>
                    <a:pt x="488" y="3377"/>
                  </a:lnTo>
                  <a:lnTo>
                    <a:pt x="773" y="4109"/>
                  </a:lnTo>
                  <a:lnTo>
                    <a:pt x="1099" y="4841"/>
                  </a:lnTo>
                  <a:lnTo>
                    <a:pt x="1383" y="5329"/>
                  </a:lnTo>
                  <a:lnTo>
                    <a:pt x="1709" y="5817"/>
                  </a:lnTo>
                  <a:lnTo>
                    <a:pt x="2075" y="6306"/>
                  </a:lnTo>
                  <a:lnTo>
                    <a:pt x="2522" y="6672"/>
                  </a:lnTo>
                  <a:lnTo>
                    <a:pt x="3010" y="7038"/>
                  </a:lnTo>
                  <a:lnTo>
                    <a:pt x="3539" y="7282"/>
                  </a:lnTo>
                  <a:lnTo>
                    <a:pt x="4109" y="7485"/>
                  </a:lnTo>
                  <a:lnTo>
                    <a:pt x="4719" y="7607"/>
                  </a:lnTo>
                  <a:lnTo>
                    <a:pt x="5370" y="7729"/>
                  </a:lnTo>
                  <a:lnTo>
                    <a:pt x="6061" y="7770"/>
                  </a:lnTo>
                  <a:lnTo>
                    <a:pt x="7444" y="7770"/>
                  </a:lnTo>
                  <a:lnTo>
                    <a:pt x="8868" y="7851"/>
                  </a:lnTo>
                  <a:lnTo>
                    <a:pt x="10332" y="7851"/>
                  </a:lnTo>
                  <a:lnTo>
                    <a:pt x="11959" y="7729"/>
                  </a:lnTo>
                  <a:lnTo>
                    <a:pt x="13546" y="7607"/>
                  </a:lnTo>
                  <a:lnTo>
                    <a:pt x="15132" y="7363"/>
                  </a:lnTo>
                  <a:lnTo>
                    <a:pt x="16718" y="7078"/>
                  </a:lnTo>
                  <a:lnTo>
                    <a:pt x="17003" y="6997"/>
                  </a:lnTo>
                  <a:lnTo>
                    <a:pt x="17288" y="6834"/>
                  </a:lnTo>
                  <a:lnTo>
                    <a:pt x="17369" y="6753"/>
                  </a:lnTo>
                  <a:lnTo>
                    <a:pt x="17450" y="6631"/>
                  </a:lnTo>
                  <a:lnTo>
                    <a:pt x="17532" y="6509"/>
                  </a:lnTo>
                  <a:lnTo>
                    <a:pt x="17532" y="6346"/>
                  </a:lnTo>
                  <a:lnTo>
                    <a:pt x="17491" y="6143"/>
                  </a:lnTo>
                  <a:lnTo>
                    <a:pt x="17439" y="6065"/>
                  </a:lnTo>
                  <a:lnTo>
                    <a:pt x="17450" y="6061"/>
                  </a:lnTo>
                  <a:lnTo>
                    <a:pt x="17654" y="5980"/>
                  </a:lnTo>
                  <a:lnTo>
                    <a:pt x="17817" y="5817"/>
                  </a:lnTo>
                  <a:lnTo>
                    <a:pt x="17939" y="5614"/>
                  </a:lnTo>
                  <a:lnTo>
                    <a:pt x="18020" y="5370"/>
                  </a:lnTo>
                  <a:lnTo>
                    <a:pt x="17979" y="5167"/>
                  </a:lnTo>
                  <a:lnTo>
                    <a:pt x="17939" y="4963"/>
                  </a:lnTo>
                  <a:lnTo>
                    <a:pt x="17844" y="4868"/>
                  </a:lnTo>
                  <a:lnTo>
                    <a:pt x="17898" y="4841"/>
                  </a:lnTo>
                  <a:lnTo>
                    <a:pt x="18061" y="4678"/>
                  </a:lnTo>
                  <a:lnTo>
                    <a:pt x="18223" y="4475"/>
                  </a:lnTo>
                  <a:lnTo>
                    <a:pt x="18264" y="4231"/>
                  </a:lnTo>
                  <a:lnTo>
                    <a:pt x="18264" y="4109"/>
                  </a:lnTo>
                  <a:lnTo>
                    <a:pt x="18264" y="3987"/>
                  </a:lnTo>
                  <a:lnTo>
                    <a:pt x="18183" y="3865"/>
                  </a:lnTo>
                  <a:lnTo>
                    <a:pt x="18142" y="3784"/>
                  </a:lnTo>
                  <a:lnTo>
                    <a:pt x="18020" y="3702"/>
                  </a:lnTo>
                  <a:lnTo>
                    <a:pt x="17939" y="3621"/>
                  </a:lnTo>
                  <a:lnTo>
                    <a:pt x="17694" y="3580"/>
                  </a:lnTo>
                  <a:lnTo>
                    <a:pt x="17660" y="3574"/>
                  </a:lnTo>
                  <a:lnTo>
                    <a:pt x="17660" y="3574"/>
                  </a:lnTo>
                  <a:lnTo>
                    <a:pt x="17776" y="3458"/>
                  </a:lnTo>
                  <a:lnTo>
                    <a:pt x="17857" y="3336"/>
                  </a:lnTo>
                  <a:lnTo>
                    <a:pt x="17898" y="3214"/>
                  </a:lnTo>
                  <a:lnTo>
                    <a:pt x="17939" y="3092"/>
                  </a:lnTo>
                  <a:lnTo>
                    <a:pt x="17898" y="2970"/>
                  </a:lnTo>
                  <a:lnTo>
                    <a:pt x="17817" y="2848"/>
                  </a:lnTo>
                  <a:lnTo>
                    <a:pt x="17694" y="2767"/>
                  </a:lnTo>
                  <a:lnTo>
                    <a:pt x="17532" y="2685"/>
                  </a:lnTo>
                  <a:lnTo>
                    <a:pt x="17044" y="2685"/>
                  </a:lnTo>
                  <a:lnTo>
                    <a:pt x="16067" y="2726"/>
                  </a:lnTo>
                  <a:lnTo>
                    <a:pt x="15091" y="2767"/>
                  </a:lnTo>
                  <a:lnTo>
                    <a:pt x="14156" y="2848"/>
                  </a:lnTo>
                  <a:lnTo>
                    <a:pt x="12325" y="3051"/>
                  </a:lnTo>
                  <a:lnTo>
                    <a:pt x="11390" y="3092"/>
                  </a:lnTo>
                  <a:lnTo>
                    <a:pt x="10454" y="3133"/>
                  </a:lnTo>
                  <a:lnTo>
                    <a:pt x="9559" y="3092"/>
                  </a:lnTo>
                  <a:lnTo>
                    <a:pt x="8624" y="3011"/>
                  </a:lnTo>
                  <a:lnTo>
                    <a:pt x="8176" y="2929"/>
                  </a:lnTo>
                  <a:lnTo>
                    <a:pt x="7729" y="2848"/>
                  </a:lnTo>
                  <a:lnTo>
                    <a:pt x="7281" y="2726"/>
                  </a:lnTo>
                  <a:lnTo>
                    <a:pt x="6875" y="2563"/>
                  </a:lnTo>
                  <a:lnTo>
                    <a:pt x="6427" y="2401"/>
                  </a:lnTo>
                  <a:lnTo>
                    <a:pt x="6061" y="2157"/>
                  </a:lnTo>
                  <a:lnTo>
                    <a:pt x="5695" y="1872"/>
                  </a:lnTo>
                  <a:lnTo>
                    <a:pt x="5370" y="1546"/>
                  </a:lnTo>
                  <a:lnTo>
                    <a:pt x="5085" y="1221"/>
                  </a:lnTo>
                  <a:lnTo>
                    <a:pt x="4841" y="855"/>
                  </a:lnTo>
                  <a:lnTo>
                    <a:pt x="4353" y="82"/>
                  </a:lnTo>
                  <a:lnTo>
                    <a:pt x="4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655356" y="1565833"/>
              <a:ext cx="279212" cy="357366"/>
            </a:xfrm>
            <a:custGeom>
              <a:avLst/>
              <a:gdLst/>
              <a:ahLst/>
              <a:cxnLst/>
              <a:rect l="l" t="t" r="r" b="b"/>
              <a:pathLst>
                <a:path w="6102" h="7810" extrusionOk="0">
                  <a:moveTo>
                    <a:pt x="3946" y="0"/>
                  </a:moveTo>
                  <a:lnTo>
                    <a:pt x="0" y="2278"/>
                  </a:lnTo>
                  <a:lnTo>
                    <a:pt x="407" y="3783"/>
                  </a:lnTo>
                  <a:lnTo>
                    <a:pt x="895" y="5288"/>
                  </a:lnTo>
                  <a:lnTo>
                    <a:pt x="1261" y="6549"/>
                  </a:lnTo>
                  <a:lnTo>
                    <a:pt x="1465" y="7200"/>
                  </a:lnTo>
                  <a:lnTo>
                    <a:pt x="1668" y="7810"/>
                  </a:lnTo>
                  <a:lnTo>
                    <a:pt x="2807" y="7484"/>
                  </a:lnTo>
                  <a:lnTo>
                    <a:pt x="3946" y="7118"/>
                  </a:lnTo>
                  <a:lnTo>
                    <a:pt x="5044" y="6712"/>
                  </a:lnTo>
                  <a:lnTo>
                    <a:pt x="6102" y="6224"/>
                  </a:lnTo>
                  <a:lnTo>
                    <a:pt x="6061" y="5979"/>
                  </a:lnTo>
                  <a:lnTo>
                    <a:pt x="5817" y="5329"/>
                  </a:lnTo>
                  <a:lnTo>
                    <a:pt x="5126" y="3295"/>
                  </a:lnTo>
                  <a:lnTo>
                    <a:pt x="3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655356" y="1565833"/>
              <a:ext cx="279212" cy="357366"/>
            </a:xfrm>
            <a:custGeom>
              <a:avLst/>
              <a:gdLst/>
              <a:ahLst/>
              <a:cxnLst/>
              <a:rect l="l" t="t" r="r" b="b"/>
              <a:pathLst>
                <a:path w="6102" h="7810" fill="none" extrusionOk="0">
                  <a:moveTo>
                    <a:pt x="0" y="2278"/>
                  </a:moveTo>
                  <a:lnTo>
                    <a:pt x="0" y="2278"/>
                  </a:lnTo>
                  <a:lnTo>
                    <a:pt x="407" y="3783"/>
                  </a:lnTo>
                  <a:lnTo>
                    <a:pt x="895" y="5288"/>
                  </a:lnTo>
                  <a:lnTo>
                    <a:pt x="895" y="5288"/>
                  </a:lnTo>
                  <a:lnTo>
                    <a:pt x="1261" y="6549"/>
                  </a:lnTo>
                  <a:lnTo>
                    <a:pt x="1465" y="7200"/>
                  </a:lnTo>
                  <a:lnTo>
                    <a:pt x="1668" y="7810"/>
                  </a:lnTo>
                  <a:lnTo>
                    <a:pt x="1668" y="7810"/>
                  </a:lnTo>
                  <a:lnTo>
                    <a:pt x="2807" y="7484"/>
                  </a:lnTo>
                  <a:lnTo>
                    <a:pt x="3946" y="7118"/>
                  </a:lnTo>
                  <a:lnTo>
                    <a:pt x="5044" y="6712"/>
                  </a:lnTo>
                  <a:lnTo>
                    <a:pt x="6102" y="6224"/>
                  </a:lnTo>
                  <a:lnTo>
                    <a:pt x="6102" y="6224"/>
                  </a:lnTo>
                  <a:lnTo>
                    <a:pt x="6061" y="5979"/>
                  </a:lnTo>
                  <a:lnTo>
                    <a:pt x="5817" y="5329"/>
                  </a:lnTo>
                  <a:lnTo>
                    <a:pt x="5126" y="3295"/>
                  </a:lnTo>
                  <a:lnTo>
                    <a:pt x="39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646021" y="1556499"/>
              <a:ext cx="297881" cy="376035"/>
            </a:xfrm>
            <a:custGeom>
              <a:avLst/>
              <a:gdLst/>
              <a:ahLst/>
              <a:cxnLst/>
              <a:rect l="l" t="t" r="r" b="b"/>
              <a:pathLst>
                <a:path w="6510" h="8218" extrusionOk="0">
                  <a:moveTo>
                    <a:pt x="6143" y="6306"/>
                  </a:moveTo>
                  <a:lnTo>
                    <a:pt x="6102" y="6316"/>
                  </a:lnTo>
                  <a:lnTo>
                    <a:pt x="6102" y="6306"/>
                  </a:lnTo>
                  <a:close/>
                  <a:moveTo>
                    <a:pt x="4069" y="1"/>
                  </a:moveTo>
                  <a:lnTo>
                    <a:pt x="4028" y="41"/>
                  </a:lnTo>
                  <a:lnTo>
                    <a:pt x="3987" y="82"/>
                  </a:lnTo>
                  <a:lnTo>
                    <a:pt x="3947" y="163"/>
                  </a:lnTo>
                  <a:lnTo>
                    <a:pt x="3947" y="245"/>
                  </a:lnTo>
                  <a:lnTo>
                    <a:pt x="5126" y="3499"/>
                  </a:lnTo>
                  <a:lnTo>
                    <a:pt x="5818" y="5492"/>
                  </a:lnTo>
                  <a:lnTo>
                    <a:pt x="6021" y="6143"/>
                  </a:lnTo>
                  <a:lnTo>
                    <a:pt x="6080" y="6321"/>
                  </a:lnTo>
                  <a:lnTo>
                    <a:pt x="6080" y="6321"/>
                  </a:lnTo>
                  <a:lnTo>
                    <a:pt x="5980" y="6346"/>
                  </a:lnTo>
                  <a:lnTo>
                    <a:pt x="5655" y="6509"/>
                  </a:lnTo>
                  <a:lnTo>
                    <a:pt x="5085" y="6753"/>
                  </a:lnTo>
                  <a:lnTo>
                    <a:pt x="4028" y="7160"/>
                  </a:lnTo>
                  <a:lnTo>
                    <a:pt x="2930" y="7526"/>
                  </a:lnTo>
                  <a:lnTo>
                    <a:pt x="2002" y="7766"/>
                  </a:lnTo>
                  <a:lnTo>
                    <a:pt x="1831" y="7282"/>
                  </a:lnTo>
                  <a:lnTo>
                    <a:pt x="1628" y="6590"/>
                  </a:lnTo>
                  <a:lnTo>
                    <a:pt x="1221" y="5248"/>
                  </a:lnTo>
                  <a:lnTo>
                    <a:pt x="774" y="3824"/>
                  </a:lnTo>
                  <a:lnTo>
                    <a:pt x="367" y="2401"/>
                  </a:lnTo>
                  <a:lnTo>
                    <a:pt x="326" y="2319"/>
                  </a:lnTo>
                  <a:lnTo>
                    <a:pt x="286" y="2279"/>
                  </a:lnTo>
                  <a:lnTo>
                    <a:pt x="123" y="2279"/>
                  </a:lnTo>
                  <a:lnTo>
                    <a:pt x="82" y="2319"/>
                  </a:lnTo>
                  <a:lnTo>
                    <a:pt x="1" y="2360"/>
                  </a:lnTo>
                  <a:lnTo>
                    <a:pt x="1" y="2441"/>
                  </a:lnTo>
                  <a:lnTo>
                    <a:pt x="1" y="2523"/>
                  </a:lnTo>
                  <a:lnTo>
                    <a:pt x="408" y="3946"/>
                  </a:lnTo>
                  <a:lnTo>
                    <a:pt x="855" y="5329"/>
                  </a:lnTo>
                  <a:lnTo>
                    <a:pt x="1262" y="6712"/>
                  </a:lnTo>
                  <a:lnTo>
                    <a:pt x="1465" y="7404"/>
                  </a:lnTo>
                  <a:lnTo>
                    <a:pt x="1709" y="8055"/>
                  </a:lnTo>
                  <a:lnTo>
                    <a:pt x="1750" y="8136"/>
                  </a:lnTo>
                  <a:lnTo>
                    <a:pt x="1791" y="8177"/>
                  </a:lnTo>
                  <a:lnTo>
                    <a:pt x="1872" y="8217"/>
                  </a:lnTo>
                  <a:lnTo>
                    <a:pt x="1953" y="8217"/>
                  </a:lnTo>
                  <a:lnTo>
                    <a:pt x="2970" y="7933"/>
                  </a:lnTo>
                  <a:lnTo>
                    <a:pt x="3947" y="7607"/>
                  </a:lnTo>
                  <a:lnTo>
                    <a:pt x="4963" y="7241"/>
                  </a:lnTo>
                  <a:lnTo>
                    <a:pt x="5899" y="6834"/>
                  </a:lnTo>
                  <a:lnTo>
                    <a:pt x="6143" y="6753"/>
                  </a:lnTo>
                  <a:lnTo>
                    <a:pt x="6346" y="6672"/>
                  </a:lnTo>
                  <a:lnTo>
                    <a:pt x="6428" y="6590"/>
                  </a:lnTo>
                  <a:lnTo>
                    <a:pt x="6468" y="6509"/>
                  </a:lnTo>
                  <a:lnTo>
                    <a:pt x="6509" y="6428"/>
                  </a:lnTo>
                  <a:lnTo>
                    <a:pt x="6509" y="6306"/>
                  </a:lnTo>
                  <a:lnTo>
                    <a:pt x="6346" y="5777"/>
                  </a:lnTo>
                  <a:lnTo>
                    <a:pt x="5614" y="3702"/>
                  </a:lnTo>
                  <a:lnTo>
                    <a:pt x="4882" y="1628"/>
                  </a:lnTo>
                  <a:lnTo>
                    <a:pt x="4353" y="163"/>
                  </a:lnTo>
                  <a:lnTo>
                    <a:pt x="4313" y="82"/>
                  </a:lnTo>
                  <a:lnTo>
                    <a:pt x="4231" y="41"/>
                  </a:lnTo>
                  <a:lnTo>
                    <a:pt x="4150" y="1"/>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649773" y="1792888"/>
              <a:ext cx="68911" cy="57746"/>
            </a:xfrm>
            <a:custGeom>
              <a:avLst/>
              <a:gdLst/>
              <a:ahLst/>
              <a:cxnLst/>
              <a:rect l="l" t="t" r="r" b="b"/>
              <a:pathLst>
                <a:path w="1506" h="1262" extrusionOk="0">
                  <a:moveTo>
                    <a:pt x="122" y="1"/>
                  </a:moveTo>
                  <a:lnTo>
                    <a:pt x="82" y="41"/>
                  </a:lnTo>
                  <a:lnTo>
                    <a:pt x="0" y="82"/>
                  </a:lnTo>
                  <a:lnTo>
                    <a:pt x="0" y="163"/>
                  </a:lnTo>
                  <a:lnTo>
                    <a:pt x="0" y="245"/>
                  </a:lnTo>
                  <a:lnTo>
                    <a:pt x="41" y="326"/>
                  </a:lnTo>
                  <a:lnTo>
                    <a:pt x="82" y="367"/>
                  </a:lnTo>
                  <a:lnTo>
                    <a:pt x="366" y="570"/>
                  </a:lnTo>
                  <a:lnTo>
                    <a:pt x="529" y="651"/>
                  </a:lnTo>
                  <a:lnTo>
                    <a:pt x="570" y="692"/>
                  </a:lnTo>
                  <a:lnTo>
                    <a:pt x="610" y="733"/>
                  </a:lnTo>
                  <a:lnTo>
                    <a:pt x="651" y="733"/>
                  </a:lnTo>
                  <a:lnTo>
                    <a:pt x="1139" y="1180"/>
                  </a:lnTo>
                  <a:lnTo>
                    <a:pt x="1221" y="1221"/>
                  </a:lnTo>
                  <a:lnTo>
                    <a:pt x="1302" y="1262"/>
                  </a:lnTo>
                  <a:lnTo>
                    <a:pt x="1383" y="1221"/>
                  </a:lnTo>
                  <a:lnTo>
                    <a:pt x="1424" y="1180"/>
                  </a:lnTo>
                  <a:lnTo>
                    <a:pt x="1465" y="1140"/>
                  </a:lnTo>
                  <a:lnTo>
                    <a:pt x="1505" y="1058"/>
                  </a:lnTo>
                  <a:lnTo>
                    <a:pt x="1465" y="977"/>
                  </a:lnTo>
                  <a:lnTo>
                    <a:pt x="1424" y="895"/>
                  </a:lnTo>
                  <a:lnTo>
                    <a:pt x="895" y="448"/>
                  </a:lnTo>
                  <a:lnTo>
                    <a:pt x="285"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4863832" y="1876627"/>
              <a:ext cx="70741" cy="44751"/>
            </a:xfrm>
            <a:custGeom>
              <a:avLst/>
              <a:gdLst/>
              <a:ahLst/>
              <a:cxnLst/>
              <a:rect l="l" t="t" r="r" b="b"/>
              <a:pathLst>
                <a:path w="1546" h="978" extrusionOk="0">
                  <a:moveTo>
                    <a:pt x="1261" y="1"/>
                  </a:moveTo>
                  <a:lnTo>
                    <a:pt x="1220" y="42"/>
                  </a:lnTo>
                  <a:lnTo>
                    <a:pt x="1180" y="123"/>
                  </a:lnTo>
                  <a:lnTo>
                    <a:pt x="1139" y="204"/>
                  </a:lnTo>
                  <a:lnTo>
                    <a:pt x="1139" y="245"/>
                  </a:lnTo>
                  <a:lnTo>
                    <a:pt x="1139" y="367"/>
                  </a:lnTo>
                  <a:lnTo>
                    <a:pt x="1098" y="367"/>
                  </a:lnTo>
                  <a:lnTo>
                    <a:pt x="1098" y="408"/>
                  </a:lnTo>
                  <a:lnTo>
                    <a:pt x="1058" y="448"/>
                  </a:lnTo>
                  <a:lnTo>
                    <a:pt x="976" y="530"/>
                  </a:lnTo>
                  <a:lnTo>
                    <a:pt x="936" y="570"/>
                  </a:lnTo>
                  <a:lnTo>
                    <a:pt x="895" y="570"/>
                  </a:lnTo>
                  <a:lnTo>
                    <a:pt x="814" y="611"/>
                  </a:lnTo>
                  <a:lnTo>
                    <a:pt x="692" y="611"/>
                  </a:lnTo>
                  <a:lnTo>
                    <a:pt x="651" y="570"/>
                  </a:lnTo>
                  <a:lnTo>
                    <a:pt x="610" y="570"/>
                  </a:lnTo>
                  <a:lnTo>
                    <a:pt x="570" y="530"/>
                  </a:lnTo>
                  <a:lnTo>
                    <a:pt x="529" y="530"/>
                  </a:lnTo>
                  <a:lnTo>
                    <a:pt x="529" y="489"/>
                  </a:lnTo>
                  <a:lnTo>
                    <a:pt x="488" y="448"/>
                  </a:lnTo>
                  <a:lnTo>
                    <a:pt x="447" y="448"/>
                  </a:lnTo>
                  <a:lnTo>
                    <a:pt x="447" y="408"/>
                  </a:lnTo>
                  <a:lnTo>
                    <a:pt x="407" y="367"/>
                  </a:lnTo>
                  <a:lnTo>
                    <a:pt x="366" y="245"/>
                  </a:lnTo>
                  <a:lnTo>
                    <a:pt x="366" y="164"/>
                  </a:lnTo>
                  <a:lnTo>
                    <a:pt x="285" y="123"/>
                  </a:lnTo>
                  <a:lnTo>
                    <a:pt x="122" y="123"/>
                  </a:lnTo>
                  <a:lnTo>
                    <a:pt x="81" y="164"/>
                  </a:lnTo>
                  <a:lnTo>
                    <a:pt x="41" y="204"/>
                  </a:lnTo>
                  <a:lnTo>
                    <a:pt x="0" y="286"/>
                  </a:lnTo>
                  <a:lnTo>
                    <a:pt x="0" y="367"/>
                  </a:lnTo>
                  <a:lnTo>
                    <a:pt x="41" y="489"/>
                  </a:lnTo>
                  <a:lnTo>
                    <a:pt x="122" y="611"/>
                  </a:lnTo>
                  <a:lnTo>
                    <a:pt x="203" y="733"/>
                  </a:lnTo>
                  <a:lnTo>
                    <a:pt x="285" y="815"/>
                  </a:lnTo>
                  <a:lnTo>
                    <a:pt x="407" y="896"/>
                  </a:lnTo>
                  <a:lnTo>
                    <a:pt x="529" y="977"/>
                  </a:lnTo>
                  <a:lnTo>
                    <a:pt x="976" y="977"/>
                  </a:lnTo>
                  <a:lnTo>
                    <a:pt x="1098" y="896"/>
                  </a:lnTo>
                  <a:lnTo>
                    <a:pt x="1220" y="815"/>
                  </a:lnTo>
                  <a:lnTo>
                    <a:pt x="1342" y="733"/>
                  </a:lnTo>
                  <a:lnTo>
                    <a:pt x="1424" y="611"/>
                  </a:lnTo>
                  <a:lnTo>
                    <a:pt x="1505" y="489"/>
                  </a:lnTo>
                  <a:lnTo>
                    <a:pt x="1546" y="367"/>
                  </a:lnTo>
                  <a:lnTo>
                    <a:pt x="1546" y="204"/>
                  </a:lnTo>
                  <a:lnTo>
                    <a:pt x="1546" y="123"/>
                  </a:lnTo>
                  <a:lnTo>
                    <a:pt x="1505" y="42"/>
                  </a:lnTo>
                  <a:lnTo>
                    <a:pt x="1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5156047" y="1694232"/>
              <a:ext cx="50287" cy="195476"/>
            </a:xfrm>
            <a:custGeom>
              <a:avLst/>
              <a:gdLst/>
              <a:ahLst/>
              <a:cxnLst/>
              <a:rect l="l" t="t" r="r" b="b"/>
              <a:pathLst>
                <a:path w="1099" h="4272" extrusionOk="0">
                  <a:moveTo>
                    <a:pt x="895" y="1"/>
                  </a:moveTo>
                  <a:lnTo>
                    <a:pt x="814" y="41"/>
                  </a:lnTo>
                  <a:lnTo>
                    <a:pt x="773" y="82"/>
                  </a:lnTo>
                  <a:lnTo>
                    <a:pt x="692" y="123"/>
                  </a:lnTo>
                  <a:lnTo>
                    <a:pt x="692" y="204"/>
                  </a:lnTo>
                  <a:lnTo>
                    <a:pt x="570" y="1180"/>
                  </a:lnTo>
                  <a:lnTo>
                    <a:pt x="448" y="2157"/>
                  </a:lnTo>
                  <a:lnTo>
                    <a:pt x="244" y="3092"/>
                  </a:lnTo>
                  <a:lnTo>
                    <a:pt x="0" y="4028"/>
                  </a:lnTo>
                  <a:lnTo>
                    <a:pt x="0" y="4109"/>
                  </a:lnTo>
                  <a:lnTo>
                    <a:pt x="0" y="4190"/>
                  </a:lnTo>
                  <a:lnTo>
                    <a:pt x="41" y="4231"/>
                  </a:lnTo>
                  <a:lnTo>
                    <a:pt x="122" y="4272"/>
                  </a:lnTo>
                  <a:lnTo>
                    <a:pt x="285" y="4272"/>
                  </a:lnTo>
                  <a:lnTo>
                    <a:pt x="326" y="4231"/>
                  </a:lnTo>
                  <a:lnTo>
                    <a:pt x="366" y="4150"/>
                  </a:lnTo>
                  <a:lnTo>
                    <a:pt x="610" y="3173"/>
                  </a:lnTo>
                  <a:lnTo>
                    <a:pt x="854" y="2197"/>
                  </a:lnTo>
                  <a:lnTo>
                    <a:pt x="976" y="1221"/>
                  </a:lnTo>
                  <a:lnTo>
                    <a:pt x="1098" y="204"/>
                  </a:lnTo>
                  <a:lnTo>
                    <a:pt x="1058" y="123"/>
                  </a:lnTo>
                  <a:lnTo>
                    <a:pt x="1017" y="82"/>
                  </a:lnTo>
                  <a:lnTo>
                    <a:pt x="976" y="41"/>
                  </a:lnTo>
                  <a:lnTo>
                    <a:pt x="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3598147" y="2611878"/>
              <a:ext cx="286671" cy="184265"/>
            </a:xfrm>
            <a:custGeom>
              <a:avLst/>
              <a:gdLst/>
              <a:ahLst/>
              <a:cxnLst/>
              <a:rect l="l" t="t" r="r" b="b"/>
              <a:pathLst>
                <a:path w="6265" h="4027" extrusionOk="0">
                  <a:moveTo>
                    <a:pt x="854" y="0"/>
                  </a:moveTo>
                  <a:lnTo>
                    <a:pt x="773" y="41"/>
                  </a:lnTo>
                  <a:lnTo>
                    <a:pt x="610" y="244"/>
                  </a:lnTo>
                  <a:lnTo>
                    <a:pt x="448" y="447"/>
                  </a:lnTo>
                  <a:lnTo>
                    <a:pt x="326" y="651"/>
                  </a:lnTo>
                  <a:lnTo>
                    <a:pt x="204" y="895"/>
                  </a:lnTo>
                  <a:lnTo>
                    <a:pt x="122" y="1139"/>
                  </a:lnTo>
                  <a:lnTo>
                    <a:pt x="82" y="1383"/>
                  </a:lnTo>
                  <a:lnTo>
                    <a:pt x="41" y="1627"/>
                  </a:lnTo>
                  <a:lnTo>
                    <a:pt x="0" y="1912"/>
                  </a:lnTo>
                  <a:lnTo>
                    <a:pt x="41" y="2156"/>
                  </a:lnTo>
                  <a:lnTo>
                    <a:pt x="82" y="2400"/>
                  </a:lnTo>
                  <a:lnTo>
                    <a:pt x="122" y="2644"/>
                  </a:lnTo>
                  <a:lnTo>
                    <a:pt x="244" y="2888"/>
                  </a:lnTo>
                  <a:lnTo>
                    <a:pt x="366" y="3091"/>
                  </a:lnTo>
                  <a:lnTo>
                    <a:pt x="488" y="3295"/>
                  </a:lnTo>
                  <a:lnTo>
                    <a:pt x="692" y="3498"/>
                  </a:lnTo>
                  <a:lnTo>
                    <a:pt x="895" y="3661"/>
                  </a:lnTo>
                  <a:lnTo>
                    <a:pt x="1099" y="3783"/>
                  </a:lnTo>
                  <a:lnTo>
                    <a:pt x="1261" y="3864"/>
                  </a:lnTo>
                  <a:lnTo>
                    <a:pt x="1709" y="3986"/>
                  </a:lnTo>
                  <a:lnTo>
                    <a:pt x="2115" y="4027"/>
                  </a:lnTo>
                  <a:lnTo>
                    <a:pt x="2563" y="4027"/>
                  </a:lnTo>
                  <a:lnTo>
                    <a:pt x="3010" y="3946"/>
                  </a:lnTo>
                  <a:lnTo>
                    <a:pt x="3417" y="3783"/>
                  </a:lnTo>
                  <a:lnTo>
                    <a:pt x="3824" y="3620"/>
                  </a:lnTo>
                  <a:lnTo>
                    <a:pt x="4190" y="3417"/>
                  </a:lnTo>
                  <a:lnTo>
                    <a:pt x="4515" y="3213"/>
                  </a:lnTo>
                  <a:lnTo>
                    <a:pt x="4800" y="2969"/>
                  </a:lnTo>
                  <a:lnTo>
                    <a:pt x="5288" y="2481"/>
                  </a:lnTo>
                  <a:lnTo>
                    <a:pt x="5776" y="1953"/>
                  </a:lnTo>
                  <a:lnTo>
                    <a:pt x="6224" y="1383"/>
                  </a:lnTo>
                  <a:lnTo>
                    <a:pt x="6264" y="1302"/>
                  </a:lnTo>
                  <a:lnTo>
                    <a:pt x="6264" y="1220"/>
                  </a:lnTo>
                  <a:lnTo>
                    <a:pt x="6224" y="1139"/>
                  </a:lnTo>
                  <a:lnTo>
                    <a:pt x="6183" y="1098"/>
                  </a:lnTo>
                  <a:lnTo>
                    <a:pt x="5939" y="1098"/>
                  </a:lnTo>
                  <a:lnTo>
                    <a:pt x="5898" y="1180"/>
                  </a:lnTo>
                  <a:lnTo>
                    <a:pt x="5247" y="1953"/>
                  </a:lnTo>
                  <a:lnTo>
                    <a:pt x="4922" y="2319"/>
                  </a:lnTo>
                  <a:lnTo>
                    <a:pt x="4556" y="2644"/>
                  </a:lnTo>
                  <a:lnTo>
                    <a:pt x="4190" y="2929"/>
                  </a:lnTo>
                  <a:lnTo>
                    <a:pt x="3742" y="3213"/>
                  </a:lnTo>
                  <a:lnTo>
                    <a:pt x="3295" y="3417"/>
                  </a:lnTo>
                  <a:lnTo>
                    <a:pt x="2848" y="3580"/>
                  </a:lnTo>
                  <a:lnTo>
                    <a:pt x="2481" y="3620"/>
                  </a:lnTo>
                  <a:lnTo>
                    <a:pt x="2115" y="3620"/>
                  </a:lnTo>
                  <a:lnTo>
                    <a:pt x="1749" y="3580"/>
                  </a:lnTo>
                  <a:lnTo>
                    <a:pt x="1424" y="3498"/>
                  </a:lnTo>
                  <a:lnTo>
                    <a:pt x="1099" y="3335"/>
                  </a:lnTo>
                  <a:lnTo>
                    <a:pt x="854" y="3091"/>
                  </a:lnTo>
                  <a:lnTo>
                    <a:pt x="651" y="2807"/>
                  </a:lnTo>
                  <a:lnTo>
                    <a:pt x="488" y="2441"/>
                  </a:lnTo>
                  <a:lnTo>
                    <a:pt x="448" y="2156"/>
                  </a:lnTo>
                  <a:lnTo>
                    <a:pt x="407" y="1871"/>
                  </a:lnTo>
                  <a:lnTo>
                    <a:pt x="448" y="1586"/>
                  </a:lnTo>
                  <a:lnTo>
                    <a:pt x="488" y="1302"/>
                  </a:lnTo>
                  <a:lnTo>
                    <a:pt x="570" y="1017"/>
                  </a:lnTo>
                  <a:lnTo>
                    <a:pt x="692" y="773"/>
                  </a:lnTo>
                  <a:lnTo>
                    <a:pt x="854" y="529"/>
                  </a:lnTo>
                  <a:lnTo>
                    <a:pt x="1058" y="325"/>
                  </a:lnTo>
                  <a:lnTo>
                    <a:pt x="1099" y="244"/>
                  </a:lnTo>
                  <a:lnTo>
                    <a:pt x="1139" y="163"/>
                  </a:lnTo>
                  <a:lnTo>
                    <a:pt x="1099" y="122"/>
                  </a:lnTo>
                  <a:lnTo>
                    <a:pt x="1058" y="41"/>
                  </a:lnTo>
                  <a:lnTo>
                    <a:pt x="1017"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4670227" y="1718439"/>
              <a:ext cx="87534" cy="243887"/>
            </a:xfrm>
            <a:custGeom>
              <a:avLst/>
              <a:gdLst/>
              <a:ahLst/>
              <a:cxnLst/>
              <a:rect l="l" t="t" r="r" b="b"/>
              <a:pathLst>
                <a:path w="1913" h="5330" extrusionOk="0">
                  <a:moveTo>
                    <a:pt x="163" y="1"/>
                  </a:moveTo>
                  <a:lnTo>
                    <a:pt x="82" y="41"/>
                  </a:lnTo>
                  <a:lnTo>
                    <a:pt x="41" y="82"/>
                  </a:lnTo>
                  <a:lnTo>
                    <a:pt x="1" y="163"/>
                  </a:lnTo>
                  <a:lnTo>
                    <a:pt x="1" y="245"/>
                  </a:lnTo>
                  <a:lnTo>
                    <a:pt x="1506" y="5207"/>
                  </a:lnTo>
                  <a:lnTo>
                    <a:pt x="1546" y="5288"/>
                  </a:lnTo>
                  <a:lnTo>
                    <a:pt x="1587" y="5329"/>
                  </a:lnTo>
                  <a:lnTo>
                    <a:pt x="1831" y="5329"/>
                  </a:lnTo>
                  <a:lnTo>
                    <a:pt x="1872" y="5248"/>
                  </a:lnTo>
                  <a:lnTo>
                    <a:pt x="1912" y="5207"/>
                  </a:lnTo>
                  <a:lnTo>
                    <a:pt x="1872" y="5085"/>
                  </a:lnTo>
                  <a:lnTo>
                    <a:pt x="407" y="163"/>
                  </a:lnTo>
                  <a:lnTo>
                    <a:pt x="367" y="82"/>
                  </a:lnTo>
                  <a:lnTo>
                    <a:pt x="285" y="41"/>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4865663" y="1642113"/>
              <a:ext cx="94993" cy="240181"/>
            </a:xfrm>
            <a:custGeom>
              <a:avLst/>
              <a:gdLst/>
              <a:ahLst/>
              <a:cxnLst/>
              <a:rect l="l" t="t" r="r" b="b"/>
              <a:pathLst>
                <a:path w="2076" h="5249" extrusionOk="0">
                  <a:moveTo>
                    <a:pt x="123" y="1"/>
                  </a:moveTo>
                  <a:lnTo>
                    <a:pt x="82" y="41"/>
                  </a:lnTo>
                  <a:lnTo>
                    <a:pt x="1" y="82"/>
                  </a:lnTo>
                  <a:lnTo>
                    <a:pt x="1" y="164"/>
                  </a:lnTo>
                  <a:lnTo>
                    <a:pt x="1" y="245"/>
                  </a:lnTo>
                  <a:lnTo>
                    <a:pt x="367" y="1465"/>
                  </a:lnTo>
                  <a:lnTo>
                    <a:pt x="774" y="2726"/>
                  </a:lnTo>
                  <a:lnTo>
                    <a:pt x="1221" y="3946"/>
                  </a:lnTo>
                  <a:lnTo>
                    <a:pt x="1709" y="5126"/>
                  </a:lnTo>
                  <a:lnTo>
                    <a:pt x="1750" y="5207"/>
                  </a:lnTo>
                  <a:lnTo>
                    <a:pt x="1831" y="5248"/>
                  </a:lnTo>
                  <a:lnTo>
                    <a:pt x="1912" y="5248"/>
                  </a:lnTo>
                  <a:lnTo>
                    <a:pt x="1953" y="5207"/>
                  </a:lnTo>
                  <a:lnTo>
                    <a:pt x="2035" y="5167"/>
                  </a:lnTo>
                  <a:lnTo>
                    <a:pt x="2075" y="5085"/>
                  </a:lnTo>
                  <a:lnTo>
                    <a:pt x="2075" y="5004"/>
                  </a:lnTo>
                  <a:lnTo>
                    <a:pt x="2075" y="4923"/>
                  </a:lnTo>
                  <a:lnTo>
                    <a:pt x="1546" y="3743"/>
                  </a:lnTo>
                  <a:lnTo>
                    <a:pt x="1140" y="2563"/>
                  </a:lnTo>
                  <a:lnTo>
                    <a:pt x="733" y="1343"/>
                  </a:lnTo>
                  <a:lnTo>
                    <a:pt x="367" y="123"/>
                  </a:lnTo>
                  <a:lnTo>
                    <a:pt x="326" y="4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366354" y="1158215"/>
              <a:ext cx="54040" cy="29788"/>
            </a:xfrm>
            <a:custGeom>
              <a:avLst/>
              <a:gdLst/>
              <a:ahLst/>
              <a:cxnLst/>
              <a:rect l="l" t="t" r="r" b="b"/>
              <a:pathLst>
                <a:path w="1181" h="651" extrusionOk="0">
                  <a:moveTo>
                    <a:pt x="895" y="0"/>
                  </a:moveTo>
                  <a:lnTo>
                    <a:pt x="855" y="41"/>
                  </a:lnTo>
                  <a:lnTo>
                    <a:pt x="773" y="122"/>
                  </a:lnTo>
                  <a:lnTo>
                    <a:pt x="773" y="81"/>
                  </a:lnTo>
                  <a:lnTo>
                    <a:pt x="733" y="122"/>
                  </a:lnTo>
                  <a:lnTo>
                    <a:pt x="692" y="163"/>
                  </a:lnTo>
                  <a:lnTo>
                    <a:pt x="611" y="203"/>
                  </a:lnTo>
                  <a:lnTo>
                    <a:pt x="570" y="203"/>
                  </a:lnTo>
                  <a:lnTo>
                    <a:pt x="489" y="244"/>
                  </a:lnTo>
                  <a:lnTo>
                    <a:pt x="123" y="244"/>
                  </a:lnTo>
                  <a:lnTo>
                    <a:pt x="82" y="285"/>
                  </a:lnTo>
                  <a:lnTo>
                    <a:pt x="41" y="366"/>
                  </a:lnTo>
                  <a:lnTo>
                    <a:pt x="1" y="447"/>
                  </a:lnTo>
                  <a:lnTo>
                    <a:pt x="41" y="529"/>
                  </a:lnTo>
                  <a:lnTo>
                    <a:pt x="82" y="569"/>
                  </a:lnTo>
                  <a:lnTo>
                    <a:pt x="123" y="610"/>
                  </a:lnTo>
                  <a:lnTo>
                    <a:pt x="204" y="651"/>
                  </a:lnTo>
                  <a:lnTo>
                    <a:pt x="448" y="651"/>
                  </a:lnTo>
                  <a:lnTo>
                    <a:pt x="692" y="569"/>
                  </a:lnTo>
                  <a:lnTo>
                    <a:pt x="936" y="488"/>
                  </a:lnTo>
                  <a:lnTo>
                    <a:pt x="1099" y="325"/>
                  </a:lnTo>
                  <a:lnTo>
                    <a:pt x="1180" y="244"/>
                  </a:lnTo>
                  <a:lnTo>
                    <a:pt x="1180" y="203"/>
                  </a:lnTo>
                  <a:lnTo>
                    <a:pt x="1180" y="122"/>
                  </a:lnTo>
                  <a:lnTo>
                    <a:pt x="1099" y="4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308653" y="1135839"/>
              <a:ext cx="65204" cy="24251"/>
            </a:xfrm>
            <a:custGeom>
              <a:avLst/>
              <a:gdLst/>
              <a:ahLst/>
              <a:cxnLst/>
              <a:rect l="l" t="t" r="r" b="b"/>
              <a:pathLst>
                <a:path w="1425" h="530" extrusionOk="0">
                  <a:moveTo>
                    <a:pt x="1180" y="1"/>
                  </a:moveTo>
                  <a:lnTo>
                    <a:pt x="163" y="123"/>
                  </a:lnTo>
                  <a:lnTo>
                    <a:pt x="82" y="164"/>
                  </a:lnTo>
                  <a:lnTo>
                    <a:pt x="41" y="204"/>
                  </a:lnTo>
                  <a:lnTo>
                    <a:pt x="1" y="286"/>
                  </a:lnTo>
                  <a:lnTo>
                    <a:pt x="1" y="367"/>
                  </a:lnTo>
                  <a:lnTo>
                    <a:pt x="41" y="448"/>
                  </a:lnTo>
                  <a:lnTo>
                    <a:pt x="123" y="489"/>
                  </a:lnTo>
                  <a:lnTo>
                    <a:pt x="163" y="530"/>
                  </a:lnTo>
                  <a:lnTo>
                    <a:pt x="245" y="530"/>
                  </a:lnTo>
                  <a:lnTo>
                    <a:pt x="1262" y="367"/>
                  </a:lnTo>
                  <a:lnTo>
                    <a:pt x="1343" y="326"/>
                  </a:lnTo>
                  <a:lnTo>
                    <a:pt x="1384" y="286"/>
                  </a:lnTo>
                  <a:lnTo>
                    <a:pt x="1424" y="204"/>
                  </a:lnTo>
                  <a:lnTo>
                    <a:pt x="1424" y="123"/>
                  </a:lnTo>
                  <a:lnTo>
                    <a:pt x="1384" y="42"/>
                  </a:lnTo>
                  <a:lnTo>
                    <a:pt x="13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265868" y="1100513"/>
              <a:ext cx="52164" cy="20499"/>
            </a:xfrm>
            <a:custGeom>
              <a:avLst/>
              <a:gdLst/>
              <a:ahLst/>
              <a:cxnLst/>
              <a:rect l="l" t="t" r="r" b="b"/>
              <a:pathLst>
                <a:path w="1140" h="448" extrusionOk="0">
                  <a:moveTo>
                    <a:pt x="936" y="0"/>
                  </a:moveTo>
                  <a:lnTo>
                    <a:pt x="203" y="41"/>
                  </a:lnTo>
                  <a:lnTo>
                    <a:pt x="122" y="81"/>
                  </a:lnTo>
                  <a:lnTo>
                    <a:pt x="41" y="122"/>
                  </a:lnTo>
                  <a:lnTo>
                    <a:pt x="0" y="163"/>
                  </a:lnTo>
                  <a:lnTo>
                    <a:pt x="0" y="244"/>
                  </a:lnTo>
                  <a:lnTo>
                    <a:pt x="0" y="325"/>
                  </a:lnTo>
                  <a:lnTo>
                    <a:pt x="41" y="407"/>
                  </a:lnTo>
                  <a:lnTo>
                    <a:pt x="122" y="448"/>
                  </a:lnTo>
                  <a:lnTo>
                    <a:pt x="203" y="448"/>
                  </a:lnTo>
                  <a:lnTo>
                    <a:pt x="936" y="407"/>
                  </a:lnTo>
                  <a:lnTo>
                    <a:pt x="1017" y="407"/>
                  </a:lnTo>
                  <a:lnTo>
                    <a:pt x="1058" y="366"/>
                  </a:lnTo>
                  <a:lnTo>
                    <a:pt x="1098" y="285"/>
                  </a:lnTo>
                  <a:lnTo>
                    <a:pt x="1139" y="203"/>
                  </a:lnTo>
                  <a:lnTo>
                    <a:pt x="1098" y="122"/>
                  </a:lnTo>
                  <a:lnTo>
                    <a:pt x="1058" y="81"/>
                  </a:lnTo>
                  <a:lnTo>
                    <a:pt x="1017" y="41"/>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211873" y="1068848"/>
              <a:ext cx="61452" cy="18669"/>
            </a:xfrm>
            <a:custGeom>
              <a:avLst/>
              <a:gdLst/>
              <a:ahLst/>
              <a:cxnLst/>
              <a:rect l="l" t="t" r="r" b="b"/>
              <a:pathLst>
                <a:path w="1343" h="408" extrusionOk="0">
                  <a:moveTo>
                    <a:pt x="163" y="1"/>
                  </a:moveTo>
                  <a:lnTo>
                    <a:pt x="82" y="41"/>
                  </a:lnTo>
                  <a:lnTo>
                    <a:pt x="41" y="123"/>
                  </a:lnTo>
                  <a:lnTo>
                    <a:pt x="0" y="204"/>
                  </a:lnTo>
                  <a:lnTo>
                    <a:pt x="41" y="285"/>
                  </a:lnTo>
                  <a:lnTo>
                    <a:pt x="82" y="326"/>
                  </a:lnTo>
                  <a:lnTo>
                    <a:pt x="123" y="367"/>
                  </a:lnTo>
                  <a:lnTo>
                    <a:pt x="204" y="407"/>
                  </a:lnTo>
                  <a:lnTo>
                    <a:pt x="1221" y="407"/>
                  </a:lnTo>
                  <a:lnTo>
                    <a:pt x="1261" y="367"/>
                  </a:lnTo>
                  <a:lnTo>
                    <a:pt x="1302" y="285"/>
                  </a:lnTo>
                  <a:lnTo>
                    <a:pt x="1343" y="245"/>
                  </a:lnTo>
                  <a:lnTo>
                    <a:pt x="1302" y="163"/>
                  </a:lnTo>
                  <a:lnTo>
                    <a:pt x="1261" y="82"/>
                  </a:lnTo>
                  <a:lnTo>
                    <a:pt x="1221" y="41"/>
                  </a:lnTo>
                  <a:lnTo>
                    <a:pt x="1139" y="41"/>
                  </a:lnTo>
                  <a:lnTo>
                    <a:pt x="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183960" y="1040935"/>
              <a:ext cx="29834" cy="24251"/>
            </a:xfrm>
            <a:custGeom>
              <a:avLst/>
              <a:gdLst/>
              <a:ahLst/>
              <a:cxnLst/>
              <a:rect l="l" t="t" r="r" b="b"/>
              <a:pathLst>
                <a:path w="652" h="530" extrusionOk="0">
                  <a:moveTo>
                    <a:pt x="163" y="0"/>
                  </a:moveTo>
                  <a:lnTo>
                    <a:pt x="82" y="41"/>
                  </a:lnTo>
                  <a:lnTo>
                    <a:pt x="41" y="122"/>
                  </a:lnTo>
                  <a:lnTo>
                    <a:pt x="0" y="204"/>
                  </a:lnTo>
                  <a:lnTo>
                    <a:pt x="41" y="285"/>
                  </a:lnTo>
                  <a:lnTo>
                    <a:pt x="41" y="326"/>
                  </a:lnTo>
                  <a:lnTo>
                    <a:pt x="122" y="367"/>
                  </a:lnTo>
                  <a:lnTo>
                    <a:pt x="366" y="489"/>
                  </a:lnTo>
                  <a:lnTo>
                    <a:pt x="448" y="529"/>
                  </a:lnTo>
                  <a:lnTo>
                    <a:pt x="529" y="529"/>
                  </a:lnTo>
                  <a:lnTo>
                    <a:pt x="570" y="489"/>
                  </a:lnTo>
                  <a:lnTo>
                    <a:pt x="651" y="407"/>
                  </a:lnTo>
                  <a:lnTo>
                    <a:pt x="651" y="367"/>
                  </a:lnTo>
                  <a:lnTo>
                    <a:pt x="651" y="285"/>
                  </a:lnTo>
                  <a:lnTo>
                    <a:pt x="651" y="204"/>
                  </a:lnTo>
                  <a:lnTo>
                    <a:pt x="570" y="163"/>
                  </a:lnTo>
                  <a:lnTo>
                    <a:pt x="326" y="41"/>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367341" y="1383393"/>
              <a:ext cx="496972" cy="523054"/>
            </a:xfrm>
            <a:custGeom>
              <a:avLst/>
              <a:gdLst/>
              <a:ahLst/>
              <a:cxnLst/>
              <a:rect l="l" t="t" r="r" b="b"/>
              <a:pathLst>
                <a:path w="10861" h="11431" extrusionOk="0">
                  <a:moveTo>
                    <a:pt x="122" y="1"/>
                  </a:moveTo>
                  <a:lnTo>
                    <a:pt x="41" y="42"/>
                  </a:lnTo>
                  <a:lnTo>
                    <a:pt x="0" y="82"/>
                  </a:lnTo>
                  <a:lnTo>
                    <a:pt x="0" y="164"/>
                  </a:lnTo>
                  <a:lnTo>
                    <a:pt x="0" y="245"/>
                  </a:lnTo>
                  <a:lnTo>
                    <a:pt x="163" y="611"/>
                  </a:lnTo>
                  <a:lnTo>
                    <a:pt x="366" y="936"/>
                  </a:lnTo>
                  <a:lnTo>
                    <a:pt x="773" y="1628"/>
                  </a:lnTo>
                  <a:lnTo>
                    <a:pt x="1261" y="2197"/>
                  </a:lnTo>
                  <a:lnTo>
                    <a:pt x="1790" y="2726"/>
                  </a:lnTo>
                  <a:lnTo>
                    <a:pt x="2360" y="3214"/>
                  </a:lnTo>
                  <a:lnTo>
                    <a:pt x="2970" y="3702"/>
                  </a:lnTo>
                  <a:lnTo>
                    <a:pt x="3580" y="4109"/>
                  </a:lnTo>
                  <a:lnTo>
                    <a:pt x="4271" y="4557"/>
                  </a:lnTo>
                  <a:lnTo>
                    <a:pt x="5573" y="5329"/>
                  </a:lnTo>
                  <a:lnTo>
                    <a:pt x="6915" y="6184"/>
                  </a:lnTo>
                  <a:lnTo>
                    <a:pt x="7525" y="6631"/>
                  </a:lnTo>
                  <a:lnTo>
                    <a:pt x="8136" y="7119"/>
                  </a:lnTo>
                  <a:lnTo>
                    <a:pt x="8664" y="7648"/>
                  </a:lnTo>
                  <a:lnTo>
                    <a:pt x="9193" y="8217"/>
                  </a:lnTo>
                  <a:lnTo>
                    <a:pt x="9437" y="8543"/>
                  </a:lnTo>
                  <a:lnTo>
                    <a:pt x="9681" y="8868"/>
                  </a:lnTo>
                  <a:lnTo>
                    <a:pt x="9885" y="9234"/>
                  </a:lnTo>
                  <a:lnTo>
                    <a:pt x="10047" y="9641"/>
                  </a:lnTo>
                  <a:lnTo>
                    <a:pt x="10210" y="10007"/>
                  </a:lnTo>
                  <a:lnTo>
                    <a:pt x="10332" y="10414"/>
                  </a:lnTo>
                  <a:lnTo>
                    <a:pt x="10414" y="10821"/>
                  </a:lnTo>
                  <a:lnTo>
                    <a:pt x="10454" y="11227"/>
                  </a:lnTo>
                  <a:lnTo>
                    <a:pt x="10495" y="11309"/>
                  </a:lnTo>
                  <a:lnTo>
                    <a:pt x="10536" y="11390"/>
                  </a:lnTo>
                  <a:lnTo>
                    <a:pt x="10617" y="11431"/>
                  </a:lnTo>
                  <a:lnTo>
                    <a:pt x="10739" y="11431"/>
                  </a:lnTo>
                  <a:lnTo>
                    <a:pt x="10820" y="11390"/>
                  </a:lnTo>
                  <a:lnTo>
                    <a:pt x="10861" y="11309"/>
                  </a:lnTo>
                  <a:lnTo>
                    <a:pt x="10861" y="11227"/>
                  </a:lnTo>
                  <a:lnTo>
                    <a:pt x="10820" y="10861"/>
                  </a:lnTo>
                  <a:lnTo>
                    <a:pt x="10780" y="10495"/>
                  </a:lnTo>
                  <a:lnTo>
                    <a:pt x="10698" y="10170"/>
                  </a:lnTo>
                  <a:lnTo>
                    <a:pt x="10576" y="9804"/>
                  </a:lnTo>
                  <a:lnTo>
                    <a:pt x="10291" y="9153"/>
                  </a:lnTo>
                  <a:lnTo>
                    <a:pt x="9925" y="8543"/>
                  </a:lnTo>
                  <a:lnTo>
                    <a:pt x="9478" y="7973"/>
                  </a:lnTo>
                  <a:lnTo>
                    <a:pt x="8990" y="7404"/>
                  </a:lnTo>
                  <a:lnTo>
                    <a:pt x="8502" y="6916"/>
                  </a:lnTo>
                  <a:lnTo>
                    <a:pt x="7932" y="6428"/>
                  </a:lnTo>
                  <a:lnTo>
                    <a:pt x="7281" y="5940"/>
                  </a:lnTo>
                  <a:lnTo>
                    <a:pt x="6590" y="5492"/>
                  </a:lnTo>
                  <a:lnTo>
                    <a:pt x="5166" y="4638"/>
                  </a:lnTo>
                  <a:lnTo>
                    <a:pt x="3783" y="3784"/>
                  </a:lnTo>
                  <a:lnTo>
                    <a:pt x="3092" y="3336"/>
                  </a:lnTo>
                  <a:lnTo>
                    <a:pt x="2482" y="2807"/>
                  </a:lnTo>
                  <a:lnTo>
                    <a:pt x="1831" y="2238"/>
                  </a:lnTo>
                  <a:lnTo>
                    <a:pt x="1261" y="1587"/>
                  </a:lnTo>
                  <a:lnTo>
                    <a:pt x="1017" y="1262"/>
                  </a:lnTo>
                  <a:lnTo>
                    <a:pt x="773" y="896"/>
                  </a:lnTo>
                  <a:lnTo>
                    <a:pt x="570" y="530"/>
                  </a:lnTo>
                  <a:lnTo>
                    <a:pt x="407" y="123"/>
                  </a:lnTo>
                  <a:lnTo>
                    <a:pt x="326" y="42"/>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3279850" y="1107926"/>
              <a:ext cx="106157" cy="152693"/>
            </a:xfrm>
            <a:custGeom>
              <a:avLst/>
              <a:gdLst/>
              <a:ahLst/>
              <a:cxnLst/>
              <a:rect l="l" t="t" r="r" b="b"/>
              <a:pathLst>
                <a:path w="2320" h="3337" extrusionOk="0">
                  <a:moveTo>
                    <a:pt x="936" y="1"/>
                  </a:moveTo>
                  <a:lnTo>
                    <a:pt x="814" y="41"/>
                  </a:lnTo>
                  <a:lnTo>
                    <a:pt x="692" y="82"/>
                  </a:lnTo>
                  <a:lnTo>
                    <a:pt x="570" y="123"/>
                  </a:lnTo>
                  <a:lnTo>
                    <a:pt x="489" y="245"/>
                  </a:lnTo>
                  <a:lnTo>
                    <a:pt x="367" y="448"/>
                  </a:lnTo>
                  <a:lnTo>
                    <a:pt x="204" y="936"/>
                  </a:lnTo>
                  <a:lnTo>
                    <a:pt x="82" y="1465"/>
                  </a:lnTo>
                  <a:lnTo>
                    <a:pt x="1" y="1913"/>
                  </a:lnTo>
                  <a:lnTo>
                    <a:pt x="1" y="2116"/>
                  </a:lnTo>
                  <a:lnTo>
                    <a:pt x="41" y="2360"/>
                  </a:lnTo>
                  <a:lnTo>
                    <a:pt x="82" y="2563"/>
                  </a:lnTo>
                  <a:lnTo>
                    <a:pt x="163" y="2807"/>
                  </a:lnTo>
                  <a:lnTo>
                    <a:pt x="285" y="2970"/>
                  </a:lnTo>
                  <a:lnTo>
                    <a:pt x="448" y="3133"/>
                  </a:lnTo>
                  <a:lnTo>
                    <a:pt x="570" y="3214"/>
                  </a:lnTo>
                  <a:lnTo>
                    <a:pt x="733" y="3296"/>
                  </a:lnTo>
                  <a:lnTo>
                    <a:pt x="855" y="3336"/>
                  </a:lnTo>
                  <a:lnTo>
                    <a:pt x="1018" y="3336"/>
                  </a:lnTo>
                  <a:lnTo>
                    <a:pt x="1343" y="3296"/>
                  </a:lnTo>
                  <a:lnTo>
                    <a:pt x="1628" y="3174"/>
                  </a:lnTo>
                  <a:lnTo>
                    <a:pt x="1790" y="3051"/>
                  </a:lnTo>
                  <a:lnTo>
                    <a:pt x="1912" y="2889"/>
                  </a:lnTo>
                  <a:lnTo>
                    <a:pt x="2034" y="2767"/>
                  </a:lnTo>
                  <a:lnTo>
                    <a:pt x="2156" y="2563"/>
                  </a:lnTo>
                  <a:lnTo>
                    <a:pt x="2238" y="2401"/>
                  </a:lnTo>
                  <a:lnTo>
                    <a:pt x="2278" y="2197"/>
                  </a:lnTo>
                  <a:lnTo>
                    <a:pt x="2319" y="2035"/>
                  </a:lnTo>
                  <a:lnTo>
                    <a:pt x="2319" y="1831"/>
                  </a:lnTo>
                  <a:lnTo>
                    <a:pt x="2278" y="1546"/>
                  </a:lnTo>
                  <a:lnTo>
                    <a:pt x="2197" y="1302"/>
                  </a:lnTo>
                  <a:lnTo>
                    <a:pt x="2116" y="1018"/>
                  </a:lnTo>
                  <a:lnTo>
                    <a:pt x="1953" y="814"/>
                  </a:lnTo>
                  <a:lnTo>
                    <a:pt x="1831" y="570"/>
                  </a:lnTo>
                  <a:lnTo>
                    <a:pt x="1628" y="367"/>
                  </a:lnTo>
                  <a:lnTo>
                    <a:pt x="1424" y="204"/>
                  </a:lnTo>
                  <a:lnTo>
                    <a:pt x="1221" y="82"/>
                  </a:lnTo>
                  <a:lnTo>
                    <a:pt x="1099" y="41"/>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3240772" y="1128426"/>
              <a:ext cx="193600" cy="269923"/>
            </a:xfrm>
            <a:custGeom>
              <a:avLst/>
              <a:gdLst/>
              <a:ahLst/>
              <a:cxnLst/>
              <a:rect l="l" t="t" r="r" b="b"/>
              <a:pathLst>
                <a:path w="4231" h="5899" extrusionOk="0">
                  <a:moveTo>
                    <a:pt x="448" y="0"/>
                  </a:moveTo>
                  <a:lnTo>
                    <a:pt x="326" y="41"/>
                  </a:lnTo>
                  <a:lnTo>
                    <a:pt x="204" y="122"/>
                  </a:lnTo>
                  <a:lnTo>
                    <a:pt x="122" y="204"/>
                  </a:lnTo>
                  <a:lnTo>
                    <a:pt x="82" y="326"/>
                  </a:lnTo>
                  <a:lnTo>
                    <a:pt x="0" y="570"/>
                  </a:lnTo>
                  <a:lnTo>
                    <a:pt x="0" y="814"/>
                  </a:lnTo>
                  <a:lnTo>
                    <a:pt x="0" y="1424"/>
                  </a:lnTo>
                  <a:lnTo>
                    <a:pt x="41" y="2034"/>
                  </a:lnTo>
                  <a:lnTo>
                    <a:pt x="82" y="2644"/>
                  </a:lnTo>
                  <a:lnTo>
                    <a:pt x="204" y="3254"/>
                  </a:lnTo>
                  <a:lnTo>
                    <a:pt x="407" y="3864"/>
                  </a:lnTo>
                  <a:lnTo>
                    <a:pt x="651" y="4434"/>
                  </a:lnTo>
                  <a:lnTo>
                    <a:pt x="977" y="4922"/>
                  </a:lnTo>
                  <a:lnTo>
                    <a:pt x="1180" y="5166"/>
                  </a:lnTo>
                  <a:lnTo>
                    <a:pt x="1383" y="5369"/>
                  </a:lnTo>
                  <a:lnTo>
                    <a:pt x="1587" y="5573"/>
                  </a:lnTo>
                  <a:lnTo>
                    <a:pt x="1872" y="5736"/>
                  </a:lnTo>
                  <a:lnTo>
                    <a:pt x="2116" y="5817"/>
                  </a:lnTo>
                  <a:lnTo>
                    <a:pt x="2400" y="5898"/>
                  </a:lnTo>
                  <a:lnTo>
                    <a:pt x="2726" y="5898"/>
                  </a:lnTo>
                  <a:lnTo>
                    <a:pt x="3010" y="5858"/>
                  </a:lnTo>
                  <a:lnTo>
                    <a:pt x="3295" y="5776"/>
                  </a:lnTo>
                  <a:lnTo>
                    <a:pt x="3580" y="5614"/>
                  </a:lnTo>
                  <a:lnTo>
                    <a:pt x="3702" y="5491"/>
                  </a:lnTo>
                  <a:lnTo>
                    <a:pt x="3824" y="5369"/>
                  </a:lnTo>
                  <a:lnTo>
                    <a:pt x="3987" y="5044"/>
                  </a:lnTo>
                  <a:lnTo>
                    <a:pt x="4109" y="4719"/>
                  </a:lnTo>
                  <a:lnTo>
                    <a:pt x="4190" y="4353"/>
                  </a:lnTo>
                  <a:lnTo>
                    <a:pt x="4231" y="3905"/>
                  </a:lnTo>
                  <a:lnTo>
                    <a:pt x="4231" y="3417"/>
                  </a:lnTo>
                  <a:lnTo>
                    <a:pt x="4231" y="2929"/>
                  </a:lnTo>
                  <a:lnTo>
                    <a:pt x="4190" y="2441"/>
                  </a:lnTo>
                  <a:lnTo>
                    <a:pt x="4109" y="1953"/>
                  </a:lnTo>
                  <a:lnTo>
                    <a:pt x="3946" y="1465"/>
                  </a:lnTo>
                  <a:lnTo>
                    <a:pt x="3783" y="1017"/>
                  </a:lnTo>
                  <a:lnTo>
                    <a:pt x="3580" y="570"/>
                  </a:lnTo>
                  <a:lnTo>
                    <a:pt x="3417" y="366"/>
                  </a:lnTo>
                  <a:lnTo>
                    <a:pt x="3255" y="122"/>
                  </a:lnTo>
                  <a:lnTo>
                    <a:pt x="3132" y="41"/>
                  </a:lnTo>
                  <a:lnTo>
                    <a:pt x="3010" y="0"/>
                  </a:lnTo>
                  <a:lnTo>
                    <a:pt x="2888" y="0"/>
                  </a:lnTo>
                  <a:lnTo>
                    <a:pt x="2766" y="41"/>
                  </a:lnTo>
                  <a:lnTo>
                    <a:pt x="2604" y="122"/>
                  </a:lnTo>
                  <a:lnTo>
                    <a:pt x="2522" y="285"/>
                  </a:lnTo>
                  <a:lnTo>
                    <a:pt x="2360" y="610"/>
                  </a:lnTo>
                  <a:lnTo>
                    <a:pt x="2034" y="1465"/>
                  </a:lnTo>
                  <a:lnTo>
                    <a:pt x="1383" y="570"/>
                  </a:lnTo>
                  <a:lnTo>
                    <a:pt x="1180" y="366"/>
                  </a:lnTo>
                  <a:lnTo>
                    <a:pt x="977" y="163"/>
                  </a:lnTo>
                  <a:lnTo>
                    <a:pt x="855" y="82"/>
                  </a:lnTo>
                  <a:lnTo>
                    <a:pt x="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3283556" y="1152586"/>
              <a:ext cx="59622" cy="165734"/>
            </a:xfrm>
            <a:custGeom>
              <a:avLst/>
              <a:gdLst/>
              <a:ahLst/>
              <a:cxnLst/>
              <a:rect l="l" t="t" r="r" b="b"/>
              <a:pathLst>
                <a:path w="1303" h="3622" extrusionOk="0">
                  <a:moveTo>
                    <a:pt x="1059" y="1"/>
                  </a:moveTo>
                  <a:lnTo>
                    <a:pt x="1018" y="42"/>
                  </a:lnTo>
                  <a:lnTo>
                    <a:pt x="937" y="123"/>
                  </a:lnTo>
                  <a:lnTo>
                    <a:pt x="611" y="937"/>
                  </a:lnTo>
                  <a:lnTo>
                    <a:pt x="326" y="1750"/>
                  </a:lnTo>
                  <a:lnTo>
                    <a:pt x="123" y="2564"/>
                  </a:lnTo>
                  <a:lnTo>
                    <a:pt x="1" y="3418"/>
                  </a:lnTo>
                  <a:lnTo>
                    <a:pt x="1" y="3540"/>
                  </a:lnTo>
                  <a:lnTo>
                    <a:pt x="42" y="3580"/>
                  </a:lnTo>
                  <a:lnTo>
                    <a:pt x="123" y="3621"/>
                  </a:lnTo>
                  <a:lnTo>
                    <a:pt x="245" y="3621"/>
                  </a:lnTo>
                  <a:lnTo>
                    <a:pt x="326" y="3580"/>
                  </a:lnTo>
                  <a:lnTo>
                    <a:pt x="367" y="3499"/>
                  </a:lnTo>
                  <a:lnTo>
                    <a:pt x="408" y="3418"/>
                  </a:lnTo>
                  <a:lnTo>
                    <a:pt x="530" y="2645"/>
                  </a:lnTo>
                  <a:lnTo>
                    <a:pt x="733" y="1831"/>
                  </a:lnTo>
                  <a:lnTo>
                    <a:pt x="977" y="1059"/>
                  </a:lnTo>
                  <a:lnTo>
                    <a:pt x="1303" y="326"/>
                  </a:lnTo>
                  <a:lnTo>
                    <a:pt x="1303" y="245"/>
                  </a:lnTo>
                  <a:lnTo>
                    <a:pt x="1303" y="164"/>
                  </a:lnTo>
                  <a:lnTo>
                    <a:pt x="1262" y="82"/>
                  </a:lnTo>
                  <a:lnTo>
                    <a:pt x="1221" y="42"/>
                  </a:lnTo>
                  <a:lnTo>
                    <a:pt x="1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3532987" y="1383393"/>
              <a:ext cx="31710" cy="204811"/>
            </a:xfrm>
            <a:custGeom>
              <a:avLst/>
              <a:gdLst/>
              <a:ahLst/>
              <a:cxnLst/>
              <a:rect l="l" t="t" r="r" b="b"/>
              <a:pathLst>
                <a:path w="693" h="4476" extrusionOk="0">
                  <a:moveTo>
                    <a:pt x="489" y="1"/>
                  </a:moveTo>
                  <a:lnTo>
                    <a:pt x="407" y="42"/>
                  </a:lnTo>
                  <a:lnTo>
                    <a:pt x="367" y="82"/>
                  </a:lnTo>
                  <a:lnTo>
                    <a:pt x="326" y="164"/>
                  </a:lnTo>
                  <a:lnTo>
                    <a:pt x="204" y="652"/>
                  </a:lnTo>
                  <a:lnTo>
                    <a:pt x="82" y="1180"/>
                  </a:lnTo>
                  <a:lnTo>
                    <a:pt x="41" y="1709"/>
                  </a:lnTo>
                  <a:lnTo>
                    <a:pt x="1" y="2238"/>
                  </a:lnTo>
                  <a:lnTo>
                    <a:pt x="41" y="2767"/>
                  </a:lnTo>
                  <a:lnTo>
                    <a:pt x="82" y="3296"/>
                  </a:lnTo>
                  <a:lnTo>
                    <a:pt x="163" y="3784"/>
                  </a:lnTo>
                  <a:lnTo>
                    <a:pt x="285" y="4312"/>
                  </a:lnTo>
                  <a:lnTo>
                    <a:pt x="326" y="4394"/>
                  </a:lnTo>
                  <a:lnTo>
                    <a:pt x="367" y="4435"/>
                  </a:lnTo>
                  <a:lnTo>
                    <a:pt x="448" y="4475"/>
                  </a:lnTo>
                  <a:lnTo>
                    <a:pt x="529" y="4435"/>
                  </a:lnTo>
                  <a:lnTo>
                    <a:pt x="611" y="4435"/>
                  </a:lnTo>
                  <a:lnTo>
                    <a:pt x="651" y="4353"/>
                  </a:lnTo>
                  <a:lnTo>
                    <a:pt x="651" y="4312"/>
                  </a:lnTo>
                  <a:lnTo>
                    <a:pt x="651" y="4231"/>
                  </a:lnTo>
                  <a:lnTo>
                    <a:pt x="570" y="3743"/>
                  </a:lnTo>
                  <a:lnTo>
                    <a:pt x="489" y="3214"/>
                  </a:lnTo>
                  <a:lnTo>
                    <a:pt x="448" y="2726"/>
                  </a:lnTo>
                  <a:lnTo>
                    <a:pt x="407" y="2238"/>
                  </a:lnTo>
                  <a:lnTo>
                    <a:pt x="448" y="1750"/>
                  </a:lnTo>
                  <a:lnTo>
                    <a:pt x="489" y="1221"/>
                  </a:lnTo>
                  <a:lnTo>
                    <a:pt x="570" y="733"/>
                  </a:lnTo>
                  <a:lnTo>
                    <a:pt x="692" y="245"/>
                  </a:lnTo>
                  <a:lnTo>
                    <a:pt x="692" y="164"/>
                  </a:lnTo>
                  <a:lnTo>
                    <a:pt x="692" y="82"/>
                  </a:lnTo>
                  <a:lnTo>
                    <a:pt x="611" y="42"/>
                  </a:lnTo>
                  <a:lnTo>
                    <a:pt x="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3452955" y="1614200"/>
              <a:ext cx="193600" cy="20545"/>
            </a:xfrm>
            <a:custGeom>
              <a:avLst/>
              <a:gdLst/>
              <a:ahLst/>
              <a:cxnLst/>
              <a:rect l="l" t="t" r="r" b="b"/>
              <a:pathLst>
                <a:path w="4231" h="449" extrusionOk="0">
                  <a:moveTo>
                    <a:pt x="204" y="1"/>
                  </a:moveTo>
                  <a:lnTo>
                    <a:pt x="123" y="41"/>
                  </a:lnTo>
                  <a:lnTo>
                    <a:pt x="41" y="82"/>
                  </a:lnTo>
                  <a:lnTo>
                    <a:pt x="1" y="123"/>
                  </a:lnTo>
                  <a:lnTo>
                    <a:pt x="1" y="204"/>
                  </a:lnTo>
                  <a:lnTo>
                    <a:pt x="1" y="285"/>
                  </a:lnTo>
                  <a:lnTo>
                    <a:pt x="41" y="326"/>
                  </a:lnTo>
                  <a:lnTo>
                    <a:pt x="123" y="407"/>
                  </a:lnTo>
                  <a:lnTo>
                    <a:pt x="204" y="407"/>
                  </a:lnTo>
                  <a:lnTo>
                    <a:pt x="4068" y="448"/>
                  </a:lnTo>
                  <a:lnTo>
                    <a:pt x="4149" y="407"/>
                  </a:lnTo>
                  <a:lnTo>
                    <a:pt x="4190" y="367"/>
                  </a:lnTo>
                  <a:lnTo>
                    <a:pt x="4231" y="285"/>
                  </a:lnTo>
                  <a:lnTo>
                    <a:pt x="4231" y="245"/>
                  </a:lnTo>
                  <a:lnTo>
                    <a:pt x="4231" y="163"/>
                  </a:lnTo>
                  <a:lnTo>
                    <a:pt x="4190" y="82"/>
                  </a:lnTo>
                  <a:lnTo>
                    <a:pt x="4149" y="41"/>
                  </a:lnTo>
                  <a:lnTo>
                    <a:pt x="4068"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3778665" y="1560251"/>
              <a:ext cx="33540" cy="212223"/>
            </a:xfrm>
            <a:custGeom>
              <a:avLst/>
              <a:gdLst/>
              <a:ahLst/>
              <a:cxnLst/>
              <a:rect l="l" t="t" r="r" b="b"/>
              <a:pathLst>
                <a:path w="733" h="4638" extrusionOk="0">
                  <a:moveTo>
                    <a:pt x="326" y="0"/>
                  </a:moveTo>
                  <a:lnTo>
                    <a:pt x="286" y="41"/>
                  </a:lnTo>
                  <a:lnTo>
                    <a:pt x="204" y="81"/>
                  </a:lnTo>
                  <a:lnTo>
                    <a:pt x="164" y="122"/>
                  </a:lnTo>
                  <a:lnTo>
                    <a:pt x="123" y="203"/>
                  </a:lnTo>
                  <a:lnTo>
                    <a:pt x="42" y="732"/>
                  </a:lnTo>
                  <a:lnTo>
                    <a:pt x="42" y="1302"/>
                  </a:lnTo>
                  <a:lnTo>
                    <a:pt x="1" y="1830"/>
                  </a:lnTo>
                  <a:lnTo>
                    <a:pt x="42" y="2359"/>
                  </a:lnTo>
                  <a:lnTo>
                    <a:pt x="82" y="2888"/>
                  </a:lnTo>
                  <a:lnTo>
                    <a:pt x="123" y="3458"/>
                  </a:lnTo>
                  <a:lnTo>
                    <a:pt x="245" y="3986"/>
                  </a:lnTo>
                  <a:lnTo>
                    <a:pt x="367" y="4515"/>
                  </a:lnTo>
                  <a:lnTo>
                    <a:pt x="367" y="4596"/>
                  </a:lnTo>
                  <a:lnTo>
                    <a:pt x="448" y="4637"/>
                  </a:lnTo>
                  <a:lnTo>
                    <a:pt x="570" y="4637"/>
                  </a:lnTo>
                  <a:lnTo>
                    <a:pt x="652" y="4596"/>
                  </a:lnTo>
                  <a:lnTo>
                    <a:pt x="692" y="4556"/>
                  </a:lnTo>
                  <a:lnTo>
                    <a:pt x="733" y="4474"/>
                  </a:lnTo>
                  <a:lnTo>
                    <a:pt x="733" y="4393"/>
                  </a:lnTo>
                  <a:lnTo>
                    <a:pt x="611" y="3864"/>
                  </a:lnTo>
                  <a:lnTo>
                    <a:pt x="530" y="3376"/>
                  </a:lnTo>
                  <a:lnTo>
                    <a:pt x="489" y="2847"/>
                  </a:lnTo>
                  <a:lnTo>
                    <a:pt x="448" y="2319"/>
                  </a:lnTo>
                  <a:lnTo>
                    <a:pt x="408" y="1261"/>
                  </a:lnTo>
                  <a:lnTo>
                    <a:pt x="530" y="203"/>
                  </a:lnTo>
                  <a:lnTo>
                    <a:pt x="530" y="122"/>
                  </a:lnTo>
                  <a:lnTo>
                    <a:pt x="489" y="81"/>
                  </a:lnTo>
                  <a:lnTo>
                    <a:pt x="408" y="41"/>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3661432" y="1796595"/>
              <a:ext cx="186142" cy="68911"/>
            </a:xfrm>
            <a:custGeom>
              <a:avLst/>
              <a:gdLst/>
              <a:ahLst/>
              <a:cxnLst/>
              <a:rect l="l" t="t" r="r" b="b"/>
              <a:pathLst>
                <a:path w="4068" h="1506" extrusionOk="0">
                  <a:moveTo>
                    <a:pt x="204" y="1"/>
                  </a:moveTo>
                  <a:lnTo>
                    <a:pt x="122" y="42"/>
                  </a:lnTo>
                  <a:lnTo>
                    <a:pt x="82" y="82"/>
                  </a:lnTo>
                  <a:lnTo>
                    <a:pt x="41" y="123"/>
                  </a:lnTo>
                  <a:lnTo>
                    <a:pt x="0" y="204"/>
                  </a:lnTo>
                  <a:lnTo>
                    <a:pt x="41" y="286"/>
                  </a:lnTo>
                  <a:lnTo>
                    <a:pt x="82" y="326"/>
                  </a:lnTo>
                  <a:lnTo>
                    <a:pt x="122" y="408"/>
                  </a:lnTo>
                  <a:lnTo>
                    <a:pt x="204" y="408"/>
                  </a:lnTo>
                  <a:lnTo>
                    <a:pt x="692" y="448"/>
                  </a:lnTo>
                  <a:lnTo>
                    <a:pt x="1139" y="489"/>
                  </a:lnTo>
                  <a:lnTo>
                    <a:pt x="1627" y="570"/>
                  </a:lnTo>
                  <a:lnTo>
                    <a:pt x="2075" y="692"/>
                  </a:lnTo>
                  <a:lnTo>
                    <a:pt x="2522" y="855"/>
                  </a:lnTo>
                  <a:lnTo>
                    <a:pt x="2929" y="1018"/>
                  </a:lnTo>
                  <a:lnTo>
                    <a:pt x="3376" y="1221"/>
                  </a:lnTo>
                  <a:lnTo>
                    <a:pt x="3783" y="1465"/>
                  </a:lnTo>
                  <a:lnTo>
                    <a:pt x="3864" y="1506"/>
                  </a:lnTo>
                  <a:lnTo>
                    <a:pt x="3905" y="1506"/>
                  </a:lnTo>
                  <a:lnTo>
                    <a:pt x="3987" y="1465"/>
                  </a:lnTo>
                  <a:lnTo>
                    <a:pt x="4027" y="1384"/>
                  </a:lnTo>
                  <a:lnTo>
                    <a:pt x="4068" y="1343"/>
                  </a:lnTo>
                  <a:lnTo>
                    <a:pt x="4068" y="1262"/>
                  </a:lnTo>
                  <a:lnTo>
                    <a:pt x="4027" y="1181"/>
                  </a:lnTo>
                  <a:lnTo>
                    <a:pt x="3987" y="1140"/>
                  </a:lnTo>
                  <a:lnTo>
                    <a:pt x="3539" y="896"/>
                  </a:lnTo>
                  <a:lnTo>
                    <a:pt x="3092" y="652"/>
                  </a:lnTo>
                  <a:lnTo>
                    <a:pt x="2644" y="489"/>
                  </a:lnTo>
                  <a:lnTo>
                    <a:pt x="2156" y="326"/>
                  </a:lnTo>
                  <a:lnTo>
                    <a:pt x="1668" y="204"/>
                  </a:lnTo>
                  <a:lnTo>
                    <a:pt x="1180" y="82"/>
                  </a:lnTo>
                  <a:lnTo>
                    <a:pt x="692" y="42"/>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3026713" y="1850590"/>
              <a:ext cx="610542" cy="506307"/>
            </a:xfrm>
            <a:custGeom>
              <a:avLst/>
              <a:gdLst/>
              <a:ahLst/>
              <a:cxnLst/>
              <a:rect l="l" t="t" r="r" b="b"/>
              <a:pathLst>
                <a:path w="13343" h="11065" extrusionOk="0">
                  <a:moveTo>
                    <a:pt x="10292" y="1"/>
                  </a:moveTo>
                  <a:lnTo>
                    <a:pt x="9926" y="41"/>
                  </a:lnTo>
                  <a:lnTo>
                    <a:pt x="9519" y="123"/>
                  </a:lnTo>
                  <a:lnTo>
                    <a:pt x="9153" y="245"/>
                  </a:lnTo>
                  <a:lnTo>
                    <a:pt x="8827" y="448"/>
                  </a:lnTo>
                  <a:lnTo>
                    <a:pt x="8624" y="651"/>
                  </a:lnTo>
                  <a:lnTo>
                    <a:pt x="8461" y="814"/>
                  </a:lnTo>
                  <a:lnTo>
                    <a:pt x="8339" y="1017"/>
                  </a:lnTo>
                  <a:lnTo>
                    <a:pt x="8217" y="1221"/>
                  </a:lnTo>
                  <a:lnTo>
                    <a:pt x="8014" y="1668"/>
                  </a:lnTo>
                  <a:lnTo>
                    <a:pt x="7851" y="2116"/>
                  </a:lnTo>
                  <a:lnTo>
                    <a:pt x="7729" y="2400"/>
                  </a:lnTo>
                  <a:lnTo>
                    <a:pt x="7648" y="2644"/>
                  </a:lnTo>
                  <a:lnTo>
                    <a:pt x="7485" y="2889"/>
                  </a:lnTo>
                  <a:lnTo>
                    <a:pt x="7282" y="3092"/>
                  </a:lnTo>
                  <a:lnTo>
                    <a:pt x="6916" y="3417"/>
                  </a:lnTo>
                  <a:lnTo>
                    <a:pt x="6509" y="3702"/>
                  </a:lnTo>
                  <a:lnTo>
                    <a:pt x="5695" y="4149"/>
                  </a:lnTo>
                  <a:lnTo>
                    <a:pt x="5289" y="4394"/>
                  </a:lnTo>
                  <a:lnTo>
                    <a:pt x="4922" y="4678"/>
                  </a:lnTo>
                  <a:lnTo>
                    <a:pt x="4597" y="5004"/>
                  </a:lnTo>
                  <a:lnTo>
                    <a:pt x="4353" y="5410"/>
                  </a:lnTo>
                  <a:lnTo>
                    <a:pt x="4150" y="5817"/>
                  </a:lnTo>
                  <a:lnTo>
                    <a:pt x="4028" y="6305"/>
                  </a:lnTo>
                  <a:lnTo>
                    <a:pt x="3865" y="7241"/>
                  </a:lnTo>
                  <a:lnTo>
                    <a:pt x="3784" y="7729"/>
                  </a:lnTo>
                  <a:lnTo>
                    <a:pt x="3621" y="8217"/>
                  </a:lnTo>
                  <a:lnTo>
                    <a:pt x="3539" y="8461"/>
                  </a:lnTo>
                  <a:lnTo>
                    <a:pt x="3377" y="8705"/>
                  </a:lnTo>
                  <a:lnTo>
                    <a:pt x="3173" y="8909"/>
                  </a:lnTo>
                  <a:lnTo>
                    <a:pt x="2970" y="9071"/>
                  </a:lnTo>
                  <a:lnTo>
                    <a:pt x="2645" y="9234"/>
                  </a:lnTo>
                  <a:lnTo>
                    <a:pt x="2319" y="9356"/>
                  </a:lnTo>
                  <a:lnTo>
                    <a:pt x="1668" y="9519"/>
                  </a:lnTo>
                  <a:lnTo>
                    <a:pt x="1140" y="9722"/>
                  </a:lnTo>
                  <a:lnTo>
                    <a:pt x="896" y="9844"/>
                  </a:lnTo>
                  <a:lnTo>
                    <a:pt x="651" y="9966"/>
                  </a:lnTo>
                  <a:lnTo>
                    <a:pt x="448" y="10129"/>
                  </a:lnTo>
                  <a:lnTo>
                    <a:pt x="245" y="10332"/>
                  </a:lnTo>
                  <a:lnTo>
                    <a:pt x="123" y="10536"/>
                  </a:lnTo>
                  <a:lnTo>
                    <a:pt x="1" y="10820"/>
                  </a:lnTo>
                  <a:lnTo>
                    <a:pt x="1" y="10902"/>
                  </a:lnTo>
                  <a:lnTo>
                    <a:pt x="1" y="10983"/>
                  </a:lnTo>
                  <a:lnTo>
                    <a:pt x="82" y="11024"/>
                  </a:lnTo>
                  <a:lnTo>
                    <a:pt x="123" y="11064"/>
                  </a:lnTo>
                  <a:lnTo>
                    <a:pt x="285" y="11064"/>
                  </a:lnTo>
                  <a:lnTo>
                    <a:pt x="326" y="10983"/>
                  </a:lnTo>
                  <a:lnTo>
                    <a:pt x="367" y="10942"/>
                  </a:lnTo>
                  <a:lnTo>
                    <a:pt x="489" y="10698"/>
                  </a:lnTo>
                  <a:lnTo>
                    <a:pt x="611" y="10495"/>
                  </a:lnTo>
                  <a:lnTo>
                    <a:pt x="814" y="10332"/>
                  </a:lnTo>
                  <a:lnTo>
                    <a:pt x="1018" y="10210"/>
                  </a:lnTo>
                  <a:lnTo>
                    <a:pt x="1262" y="10088"/>
                  </a:lnTo>
                  <a:lnTo>
                    <a:pt x="1506" y="10007"/>
                  </a:lnTo>
                  <a:lnTo>
                    <a:pt x="1994" y="9844"/>
                  </a:lnTo>
                  <a:lnTo>
                    <a:pt x="2482" y="9722"/>
                  </a:lnTo>
                  <a:lnTo>
                    <a:pt x="2929" y="9519"/>
                  </a:lnTo>
                  <a:lnTo>
                    <a:pt x="3133" y="9437"/>
                  </a:lnTo>
                  <a:lnTo>
                    <a:pt x="3336" y="9275"/>
                  </a:lnTo>
                  <a:lnTo>
                    <a:pt x="3539" y="9112"/>
                  </a:lnTo>
                  <a:lnTo>
                    <a:pt x="3702" y="8909"/>
                  </a:lnTo>
                  <a:lnTo>
                    <a:pt x="3824" y="8705"/>
                  </a:lnTo>
                  <a:lnTo>
                    <a:pt x="3946" y="8502"/>
                  </a:lnTo>
                  <a:lnTo>
                    <a:pt x="4109" y="8095"/>
                  </a:lnTo>
                  <a:lnTo>
                    <a:pt x="4190" y="7648"/>
                  </a:lnTo>
                  <a:lnTo>
                    <a:pt x="4272" y="7160"/>
                  </a:lnTo>
                  <a:lnTo>
                    <a:pt x="4353" y="6712"/>
                  </a:lnTo>
                  <a:lnTo>
                    <a:pt x="4434" y="6265"/>
                  </a:lnTo>
                  <a:lnTo>
                    <a:pt x="4556" y="5817"/>
                  </a:lnTo>
                  <a:lnTo>
                    <a:pt x="4800" y="5410"/>
                  </a:lnTo>
                  <a:lnTo>
                    <a:pt x="5045" y="5085"/>
                  </a:lnTo>
                  <a:lnTo>
                    <a:pt x="5411" y="4800"/>
                  </a:lnTo>
                  <a:lnTo>
                    <a:pt x="5777" y="4556"/>
                  </a:lnTo>
                  <a:lnTo>
                    <a:pt x="6143" y="4312"/>
                  </a:lnTo>
                  <a:lnTo>
                    <a:pt x="6956" y="3865"/>
                  </a:lnTo>
                  <a:lnTo>
                    <a:pt x="7322" y="3621"/>
                  </a:lnTo>
                  <a:lnTo>
                    <a:pt x="7648" y="3336"/>
                  </a:lnTo>
                  <a:lnTo>
                    <a:pt x="7810" y="3092"/>
                  </a:lnTo>
                  <a:lnTo>
                    <a:pt x="7973" y="2848"/>
                  </a:lnTo>
                  <a:lnTo>
                    <a:pt x="8177" y="2360"/>
                  </a:lnTo>
                  <a:lnTo>
                    <a:pt x="8339" y="1872"/>
                  </a:lnTo>
                  <a:lnTo>
                    <a:pt x="8543" y="1384"/>
                  </a:lnTo>
                  <a:lnTo>
                    <a:pt x="8787" y="1058"/>
                  </a:lnTo>
                  <a:lnTo>
                    <a:pt x="9071" y="773"/>
                  </a:lnTo>
                  <a:lnTo>
                    <a:pt x="9397" y="611"/>
                  </a:lnTo>
                  <a:lnTo>
                    <a:pt x="9763" y="448"/>
                  </a:lnTo>
                  <a:lnTo>
                    <a:pt x="10170" y="407"/>
                  </a:lnTo>
                  <a:lnTo>
                    <a:pt x="10617" y="407"/>
                  </a:lnTo>
                  <a:lnTo>
                    <a:pt x="11065" y="448"/>
                  </a:lnTo>
                  <a:lnTo>
                    <a:pt x="11512" y="570"/>
                  </a:lnTo>
                  <a:lnTo>
                    <a:pt x="11919" y="733"/>
                  </a:lnTo>
                  <a:lnTo>
                    <a:pt x="12326" y="936"/>
                  </a:lnTo>
                  <a:lnTo>
                    <a:pt x="12692" y="1221"/>
                  </a:lnTo>
                  <a:lnTo>
                    <a:pt x="13017" y="1506"/>
                  </a:lnTo>
                  <a:lnTo>
                    <a:pt x="13098" y="1546"/>
                  </a:lnTo>
                  <a:lnTo>
                    <a:pt x="13220" y="1546"/>
                  </a:lnTo>
                  <a:lnTo>
                    <a:pt x="13302" y="1506"/>
                  </a:lnTo>
                  <a:lnTo>
                    <a:pt x="13342" y="1424"/>
                  </a:lnTo>
                  <a:lnTo>
                    <a:pt x="13342" y="1384"/>
                  </a:lnTo>
                  <a:lnTo>
                    <a:pt x="13342" y="1302"/>
                  </a:lnTo>
                  <a:lnTo>
                    <a:pt x="13302" y="1221"/>
                  </a:lnTo>
                  <a:lnTo>
                    <a:pt x="13017" y="936"/>
                  </a:lnTo>
                  <a:lnTo>
                    <a:pt x="12651" y="692"/>
                  </a:lnTo>
                  <a:lnTo>
                    <a:pt x="12326" y="489"/>
                  </a:lnTo>
                  <a:lnTo>
                    <a:pt x="11919" y="285"/>
                  </a:lnTo>
                  <a:lnTo>
                    <a:pt x="11512" y="163"/>
                  </a:lnTo>
                  <a:lnTo>
                    <a:pt x="11105" y="41"/>
                  </a:lnTo>
                  <a:lnTo>
                    <a:pt x="10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3711675" y="517913"/>
              <a:ext cx="251300" cy="1377347"/>
            </a:xfrm>
            <a:custGeom>
              <a:avLst/>
              <a:gdLst/>
              <a:ahLst/>
              <a:cxnLst/>
              <a:rect l="l" t="t" r="r" b="b"/>
              <a:pathLst>
                <a:path w="5492" h="30101" extrusionOk="0">
                  <a:moveTo>
                    <a:pt x="163" y="0"/>
                  </a:moveTo>
                  <a:lnTo>
                    <a:pt x="82" y="41"/>
                  </a:lnTo>
                  <a:lnTo>
                    <a:pt x="41" y="82"/>
                  </a:lnTo>
                  <a:lnTo>
                    <a:pt x="0" y="163"/>
                  </a:lnTo>
                  <a:lnTo>
                    <a:pt x="0" y="245"/>
                  </a:lnTo>
                  <a:lnTo>
                    <a:pt x="41" y="285"/>
                  </a:lnTo>
                  <a:lnTo>
                    <a:pt x="123" y="367"/>
                  </a:lnTo>
                  <a:lnTo>
                    <a:pt x="407" y="529"/>
                  </a:lnTo>
                  <a:lnTo>
                    <a:pt x="692" y="692"/>
                  </a:lnTo>
                  <a:lnTo>
                    <a:pt x="977" y="895"/>
                  </a:lnTo>
                  <a:lnTo>
                    <a:pt x="1221" y="1099"/>
                  </a:lnTo>
                  <a:lnTo>
                    <a:pt x="1668" y="1587"/>
                  </a:lnTo>
                  <a:lnTo>
                    <a:pt x="2034" y="2156"/>
                  </a:lnTo>
                  <a:lnTo>
                    <a:pt x="2319" y="2726"/>
                  </a:lnTo>
                  <a:lnTo>
                    <a:pt x="2604" y="3336"/>
                  </a:lnTo>
                  <a:lnTo>
                    <a:pt x="2766" y="3987"/>
                  </a:lnTo>
                  <a:lnTo>
                    <a:pt x="2889" y="4638"/>
                  </a:lnTo>
                  <a:lnTo>
                    <a:pt x="3011" y="5451"/>
                  </a:lnTo>
                  <a:lnTo>
                    <a:pt x="3051" y="6265"/>
                  </a:lnTo>
                  <a:lnTo>
                    <a:pt x="3051" y="7078"/>
                  </a:lnTo>
                  <a:lnTo>
                    <a:pt x="3011" y="7892"/>
                  </a:lnTo>
                  <a:lnTo>
                    <a:pt x="2929" y="9559"/>
                  </a:lnTo>
                  <a:lnTo>
                    <a:pt x="2929" y="10373"/>
                  </a:lnTo>
                  <a:lnTo>
                    <a:pt x="2929" y="11186"/>
                  </a:lnTo>
                  <a:lnTo>
                    <a:pt x="3011" y="11959"/>
                  </a:lnTo>
                  <a:lnTo>
                    <a:pt x="3133" y="12691"/>
                  </a:lnTo>
                  <a:lnTo>
                    <a:pt x="3295" y="13424"/>
                  </a:lnTo>
                  <a:lnTo>
                    <a:pt x="3539" y="14156"/>
                  </a:lnTo>
                  <a:lnTo>
                    <a:pt x="4149" y="15579"/>
                  </a:lnTo>
                  <a:lnTo>
                    <a:pt x="4434" y="16312"/>
                  </a:lnTo>
                  <a:lnTo>
                    <a:pt x="4678" y="17044"/>
                  </a:lnTo>
                  <a:lnTo>
                    <a:pt x="4882" y="17857"/>
                  </a:lnTo>
                  <a:lnTo>
                    <a:pt x="4963" y="18630"/>
                  </a:lnTo>
                  <a:lnTo>
                    <a:pt x="5004" y="19444"/>
                  </a:lnTo>
                  <a:lnTo>
                    <a:pt x="4963" y="20257"/>
                  </a:lnTo>
                  <a:lnTo>
                    <a:pt x="4922" y="21071"/>
                  </a:lnTo>
                  <a:lnTo>
                    <a:pt x="4800" y="21884"/>
                  </a:lnTo>
                  <a:lnTo>
                    <a:pt x="4597" y="23511"/>
                  </a:lnTo>
                  <a:lnTo>
                    <a:pt x="4516" y="24325"/>
                  </a:lnTo>
                  <a:lnTo>
                    <a:pt x="4434" y="25138"/>
                  </a:lnTo>
                  <a:lnTo>
                    <a:pt x="4394" y="25992"/>
                  </a:lnTo>
                  <a:lnTo>
                    <a:pt x="4394" y="26806"/>
                  </a:lnTo>
                  <a:lnTo>
                    <a:pt x="4475" y="27620"/>
                  </a:lnTo>
                  <a:lnTo>
                    <a:pt x="4597" y="28433"/>
                  </a:lnTo>
                  <a:lnTo>
                    <a:pt x="4841" y="29206"/>
                  </a:lnTo>
                  <a:lnTo>
                    <a:pt x="4963" y="29613"/>
                  </a:lnTo>
                  <a:lnTo>
                    <a:pt x="5126" y="29979"/>
                  </a:lnTo>
                  <a:lnTo>
                    <a:pt x="5207" y="30060"/>
                  </a:lnTo>
                  <a:lnTo>
                    <a:pt x="5248" y="30101"/>
                  </a:lnTo>
                  <a:lnTo>
                    <a:pt x="5329" y="30101"/>
                  </a:lnTo>
                  <a:lnTo>
                    <a:pt x="5410" y="30060"/>
                  </a:lnTo>
                  <a:lnTo>
                    <a:pt x="5451" y="30019"/>
                  </a:lnTo>
                  <a:lnTo>
                    <a:pt x="5492" y="29938"/>
                  </a:lnTo>
                  <a:lnTo>
                    <a:pt x="5492" y="29857"/>
                  </a:lnTo>
                  <a:lnTo>
                    <a:pt x="5492" y="29775"/>
                  </a:lnTo>
                  <a:lnTo>
                    <a:pt x="5207" y="29084"/>
                  </a:lnTo>
                  <a:lnTo>
                    <a:pt x="5004" y="28352"/>
                  </a:lnTo>
                  <a:lnTo>
                    <a:pt x="4841" y="27620"/>
                  </a:lnTo>
                  <a:lnTo>
                    <a:pt x="4800" y="26847"/>
                  </a:lnTo>
                  <a:lnTo>
                    <a:pt x="4760" y="26074"/>
                  </a:lnTo>
                  <a:lnTo>
                    <a:pt x="4800" y="25301"/>
                  </a:lnTo>
                  <a:lnTo>
                    <a:pt x="4882" y="24569"/>
                  </a:lnTo>
                  <a:lnTo>
                    <a:pt x="4963" y="23796"/>
                  </a:lnTo>
                  <a:lnTo>
                    <a:pt x="5166" y="22210"/>
                  </a:lnTo>
                  <a:lnTo>
                    <a:pt x="5288" y="21396"/>
                  </a:lnTo>
                  <a:lnTo>
                    <a:pt x="5329" y="20583"/>
                  </a:lnTo>
                  <a:lnTo>
                    <a:pt x="5370" y="19810"/>
                  </a:lnTo>
                  <a:lnTo>
                    <a:pt x="5370" y="18996"/>
                  </a:lnTo>
                  <a:lnTo>
                    <a:pt x="5329" y="18183"/>
                  </a:lnTo>
                  <a:lnTo>
                    <a:pt x="5166" y="17369"/>
                  </a:lnTo>
                  <a:lnTo>
                    <a:pt x="4963" y="16637"/>
                  </a:lnTo>
                  <a:lnTo>
                    <a:pt x="4719" y="15905"/>
                  </a:lnTo>
                  <a:lnTo>
                    <a:pt x="4109" y="14481"/>
                  </a:lnTo>
                  <a:lnTo>
                    <a:pt x="3824" y="13708"/>
                  </a:lnTo>
                  <a:lnTo>
                    <a:pt x="3580" y="12935"/>
                  </a:lnTo>
                  <a:lnTo>
                    <a:pt x="3417" y="12163"/>
                  </a:lnTo>
                  <a:lnTo>
                    <a:pt x="3336" y="11349"/>
                  </a:lnTo>
                  <a:lnTo>
                    <a:pt x="3295" y="10536"/>
                  </a:lnTo>
                  <a:lnTo>
                    <a:pt x="3336" y="9722"/>
                  </a:lnTo>
                  <a:lnTo>
                    <a:pt x="3377" y="8095"/>
                  </a:lnTo>
                  <a:lnTo>
                    <a:pt x="3417" y="7281"/>
                  </a:lnTo>
                  <a:lnTo>
                    <a:pt x="3417" y="6468"/>
                  </a:lnTo>
                  <a:lnTo>
                    <a:pt x="3417" y="5654"/>
                  </a:lnTo>
                  <a:lnTo>
                    <a:pt x="3336" y="4841"/>
                  </a:lnTo>
                  <a:lnTo>
                    <a:pt x="3214" y="4109"/>
                  </a:lnTo>
                  <a:lnTo>
                    <a:pt x="3011" y="3377"/>
                  </a:lnTo>
                  <a:lnTo>
                    <a:pt x="2766" y="2685"/>
                  </a:lnTo>
                  <a:lnTo>
                    <a:pt x="2400" y="2034"/>
                  </a:lnTo>
                  <a:lnTo>
                    <a:pt x="1994" y="1424"/>
                  </a:lnTo>
                  <a:lnTo>
                    <a:pt x="1790" y="1139"/>
                  </a:lnTo>
                  <a:lnTo>
                    <a:pt x="1546" y="855"/>
                  </a:lnTo>
                  <a:lnTo>
                    <a:pt x="1261" y="611"/>
                  </a:lnTo>
                  <a:lnTo>
                    <a:pt x="977" y="367"/>
                  </a:lnTo>
                  <a:lnTo>
                    <a:pt x="651" y="204"/>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3495785" y="326184"/>
              <a:ext cx="338789" cy="253176"/>
            </a:xfrm>
            <a:custGeom>
              <a:avLst/>
              <a:gdLst/>
              <a:ahLst/>
              <a:cxnLst/>
              <a:rect l="l" t="t" r="r" b="b"/>
              <a:pathLst>
                <a:path w="7404" h="5533" extrusionOk="0">
                  <a:moveTo>
                    <a:pt x="6386" y="1"/>
                  </a:moveTo>
                  <a:lnTo>
                    <a:pt x="6183" y="41"/>
                  </a:lnTo>
                  <a:lnTo>
                    <a:pt x="6020" y="164"/>
                  </a:lnTo>
                  <a:lnTo>
                    <a:pt x="5898" y="286"/>
                  </a:lnTo>
                  <a:lnTo>
                    <a:pt x="5776" y="489"/>
                  </a:lnTo>
                  <a:lnTo>
                    <a:pt x="5654" y="692"/>
                  </a:lnTo>
                  <a:lnTo>
                    <a:pt x="5613" y="936"/>
                  </a:lnTo>
                  <a:lnTo>
                    <a:pt x="5532" y="1140"/>
                  </a:lnTo>
                  <a:lnTo>
                    <a:pt x="5532" y="1465"/>
                  </a:lnTo>
                  <a:lnTo>
                    <a:pt x="5451" y="1750"/>
                  </a:lnTo>
                  <a:lnTo>
                    <a:pt x="5329" y="1384"/>
                  </a:lnTo>
                  <a:lnTo>
                    <a:pt x="5247" y="1221"/>
                  </a:lnTo>
                  <a:lnTo>
                    <a:pt x="5125" y="1058"/>
                  </a:lnTo>
                  <a:lnTo>
                    <a:pt x="4922" y="814"/>
                  </a:lnTo>
                  <a:lnTo>
                    <a:pt x="4637" y="611"/>
                  </a:lnTo>
                  <a:lnTo>
                    <a:pt x="4515" y="570"/>
                  </a:lnTo>
                  <a:lnTo>
                    <a:pt x="4352" y="530"/>
                  </a:lnTo>
                  <a:lnTo>
                    <a:pt x="4190" y="570"/>
                  </a:lnTo>
                  <a:lnTo>
                    <a:pt x="4027" y="611"/>
                  </a:lnTo>
                  <a:lnTo>
                    <a:pt x="3905" y="692"/>
                  </a:lnTo>
                  <a:lnTo>
                    <a:pt x="3783" y="814"/>
                  </a:lnTo>
                  <a:lnTo>
                    <a:pt x="3661" y="977"/>
                  </a:lnTo>
                  <a:lnTo>
                    <a:pt x="3580" y="1140"/>
                  </a:lnTo>
                  <a:lnTo>
                    <a:pt x="3498" y="1465"/>
                  </a:lnTo>
                  <a:lnTo>
                    <a:pt x="3417" y="1791"/>
                  </a:lnTo>
                  <a:lnTo>
                    <a:pt x="3417" y="2157"/>
                  </a:lnTo>
                  <a:lnTo>
                    <a:pt x="3458" y="2523"/>
                  </a:lnTo>
                  <a:lnTo>
                    <a:pt x="3132" y="2238"/>
                  </a:lnTo>
                  <a:lnTo>
                    <a:pt x="2969" y="2157"/>
                  </a:lnTo>
                  <a:lnTo>
                    <a:pt x="2807" y="2075"/>
                  </a:lnTo>
                  <a:lnTo>
                    <a:pt x="2603" y="2035"/>
                  </a:lnTo>
                  <a:lnTo>
                    <a:pt x="2400" y="2075"/>
                  </a:lnTo>
                  <a:lnTo>
                    <a:pt x="2197" y="2116"/>
                  </a:lnTo>
                  <a:lnTo>
                    <a:pt x="1993" y="2238"/>
                  </a:lnTo>
                  <a:lnTo>
                    <a:pt x="1830" y="2360"/>
                  </a:lnTo>
                  <a:lnTo>
                    <a:pt x="1668" y="2523"/>
                  </a:lnTo>
                  <a:lnTo>
                    <a:pt x="1586" y="2685"/>
                  </a:lnTo>
                  <a:lnTo>
                    <a:pt x="1505" y="2889"/>
                  </a:lnTo>
                  <a:lnTo>
                    <a:pt x="1464" y="3092"/>
                  </a:lnTo>
                  <a:lnTo>
                    <a:pt x="1424" y="3255"/>
                  </a:lnTo>
                  <a:lnTo>
                    <a:pt x="1464" y="3458"/>
                  </a:lnTo>
                  <a:lnTo>
                    <a:pt x="1505" y="3662"/>
                  </a:lnTo>
                  <a:lnTo>
                    <a:pt x="1505" y="3662"/>
                  </a:lnTo>
                  <a:lnTo>
                    <a:pt x="1302" y="3621"/>
                  </a:lnTo>
                  <a:lnTo>
                    <a:pt x="1098" y="3580"/>
                  </a:lnTo>
                  <a:lnTo>
                    <a:pt x="854" y="3621"/>
                  </a:lnTo>
                  <a:lnTo>
                    <a:pt x="570" y="3743"/>
                  </a:lnTo>
                  <a:lnTo>
                    <a:pt x="325" y="3865"/>
                  </a:lnTo>
                  <a:lnTo>
                    <a:pt x="163" y="4109"/>
                  </a:lnTo>
                  <a:lnTo>
                    <a:pt x="41" y="4394"/>
                  </a:lnTo>
                  <a:lnTo>
                    <a:pt x="0" y="4557"/>
                  </a:lnTo>
                  <a:lnTo>
                    <a:pt x="0" y="4679"/>
                  </a:lnTo>
                  <a:lnTo>
                    <a:pt x="41" y="4841"/>
                  </a:lnTo>
                  <a:lnTo>
                    <a:pt x="81" y="5004"/>
                  </a:lnTo>
                  <a:lnTo>
                    <a:pt x="163" y="5126"/>
                  </a:lnTo>
                  <a:lnTo>
                    <a:pt x="285" y="5248"/>
                  </a:lnTo>
                  <a:lnTo>
                    <a:pt x="407" y="5329"/>
                  </a:lnTo>
                  <a:lnTo>
                    <a:pt x="570" y="5411"/>
                  </a:lnTo>
                  <a:lnTo>
                    <a:pt x="895" y="5492"/>
                  </a:lnTo>
                  <a:lnTo>
                    <a:pt x="1220" y="5533"/>
                  </a:lnTo>
                  <a:lnTo>
                    <a:pt x="1993" y="5533"/>
                  </a:lnTo>
                  <a:lnTo>
                    <a:pt x="2400" y="5492"/>
                  </a:lnTo>
                  <a:lnTo>
                    <a:pt x="3173" y="5370"/>
                  </a:lnTo>
                  <a:lnTo>
                    <a:pt x="3824" y="5248"/>
                  </a:lnTo>
                  <a:lnTo>
                    <a:pt x="4108" y="5167"/>
                  </a:lnTo>
                  <a:lnTo>
                    <a:pt x="4393" y="5045"/>
                  </a:lnTo>
                  <a:lnTo>
                    <a:pt x="4841" y="4801"/>
                  </a:lnTo>
                  <a:lnTo>
                    <a:pt x="5247" y="4516"/>
                  </a:lnTo>
                  <a:lnTo>
                    <a:pt x="5613" y="4190"/>
                  </a:lnTo>
                  <a:lnTo>
                    <a:pt x="5939" y="3865"/>
                  </a:lnTo>
                  <a:lnTo>
                    <a:pt x="6264" y="3458"/>
                  </a:lnTo>
                  <a:lnTo>
                    <a:pt x="6549" y="3052"/>
                  </a:lnTo>
                  <a:lnTo>
                    <a:pt x="6834" y="2645"/>
                  </a:lnTo>
                  <a:lnTo>
                    <a:pt x="7037" y="2197"/>
                  </a:lnTo>
                  <a:lnTo>
                    <a:pt x="7240" y="1750"/>
                  </a:lnTo>
                  <a:lnTo>
                    <a:pt x="7322" y="1506"/>
                  </a:lnTo>
                  <a:lnTo>
                    <a:pt x="7403" y="1262"/>
                  </a:lnTo>
                  <a:lnTo>
                    <a:pt x="7403" y="1058"/>
                  </a:lnTo>
                  <a:lnTo>
                    <a:pt x="7403" y="814"/>
                  </a:lnTo>
                  <a:lnTo>
                    <a:pt x="7322" y="570"/>
                  </a:lnTo>
                  <a:lnTo>
                    <a:pt x="7200" y="367"/>
                  </a:lnTo>
                  <a:lnTo>
                    <a:pt x="7078" y="204"/>
                  </a:lnTo>
                  <a:lnTo>
                    <a:pt x="6915" y="82"/>
                  </a:lnTo>
                  <a:lnTo>
                    <a:pt x="6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3694927" y="750550"/>
              <a:ext cx="174977" cy="83828"/>
            </a:xfrm>
            <a:custGeom>
              <a:avLst/>
              <a:gdLst/>
              <a:ahLst/>
              <a:cxnLst/>
              <a:rect l="l" t="t" r="r" b="b"/>
              <a:pathLst>
                <a:path w="3824" h="1832" extrusionOk="0">
                  <a:moveTo>
                    <a:pt x="204" y="1"/>
                  </a:moveTo>
                  <a:lnTo>
                    <a:pt x="122" y="42"/>
                  </a:lnTo>
                  <a:lnTo>
                    <a:pt x="41" y="82"/>
                  </a:lnTo>
                  <a:lnTo>
                    <a:pt x="0" y="123"/>
                  </a:lnTo>
                  <a:lnTo>
                    <a:pt x="0" y="204"/>
                  </a:lnTo>
                  <a:lnTo>
                    <a:pt x="0" y="286"/>
                  </a:lnTo>
                  <a:lnTo>
                    <a:pt x="41" y="367"/>
                  </a:lnTo>
                  <a:lnTo>
                    <a:pt x="122" y="408"/>
                  </a:lnTo>
                  <a:lnTo>
                    <a:pt x="651" y="408"/>
                  </a:lnTo>
                  <a:lnTo>
                    <a:pt x="1099" y="489"/>
                  </a:lnTo>
                  <a:lnTo>
                    <a:pt x="1546" y="570"/>
                  </a:lnTo>
                  <a:lnTo>
                    <a:pt x="1994" y="733"/>
                  </a:lnTo>
                  <a:lnTo>
                    <a:pt x="2400" y="937"/>
                  </a:lnTo>
                  <a:lnTo>
                    <a:pt x="2766" y="1181"/>
                  </a:lnTo>
                  <a:lnTo>
                    <a:pt x="3132" y="1465"/>
                  </a:lnTo>
                  <a:lnTo>
                    <a:pt x="3499" y="1791"/>
                  </a:lnTo>
                  <a:lnTo>
                    <a:pt x="3539" y="1831"/>
                  </a:lnTo>
                  <a:lnTo>
                    <a:pt x="3702" y="1831"/>
                  </a:lnTo>
                  <a:lnTo>
                    <a:pt x="3743" y="1791"/>
                  </a:lnTo>
                  <a:lnTo>
                    <a:pt x="3783" y="1709"/>
                  </a:lnTo>
                  <a:lnTo>
                    <a:pt x="3824" y="1628"/>
                  </a:lnTo>
                  <a:lnTo>
                    <a:pt x="3824" y="1587"/>
                  </a:lnTo>
                  <a:lnTo>
                    <a:pt x="3743" y="1506"/>
                  </a:lnTo>
                  <a:lnTo>
                    <a:pt x="3417" y="1140"/>
                  </a:lnTo>
                  <a:lnTo>
                    <a:pt x="3010" y="855"/>
                  </a:lnTo>
                  <a:lnTo>
                    <a:pt x="2604" y="570"/>
                  </a:lnTo>
                  <a:lnTo>
                    <a:pt x="2116" y="367"/>
                  </a:lnTo>
                  <a:lnTo>
                    <a:pt x="1668" y="204"/>
                  </a:lnTo>
                  <a:lnTo>
                    <a:pt x="1180" y="8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3851284" y="638899"/>
              <a:ext cx="117276" cy="139652"/>
            </a:xfrm>
            <a:custGeom>
              <a:avLst/>
              <a:gdLst/>
              <a:ahLst/>
              <a:cxnLst/>
              <a:rect l="l" t="t" r="r" b="b"/>
              <a:pathLst>
                <a:path w="2563" h="3052" extrusionOk="0">
                  <a:moveTo>
                    <a:pt x="2278" y="0"/>
                  </a:moveTo>
                  <a:lnTo>
                    <a:pt x="1871" y="244"/>
                  </a:lnTo>
                  <a:lnTo>
                    <a:pt x="1505" y="489"/>
                  </a:lnTo>
                  <a:lnTo>
                    <a:pt x="1139" y="814"/>
                  </a:lnTo>
                  <a:lnTo>
                    <a:pt x="814" y="1139"/>
                  </a:lnTo>
                  <a:lnTo>
                    <a:pt x="570" y="1505"/>
                  </a:lnTo>
                  <a:lnTo>
                    <a:pt x="326" y="1912"/>
                  </a:lnTo>
                  <a:lnTo>
                    <a:pt x="163" y="2360"/>
                  </a:lnTo>
                  <a:lnTo>
                    <a:pt x="0" y="2807"/>
                  </a:lnTo>
                  <a:lnTo>
                    <a:pt x="0" y="2888"/>
                  </a:lnTo>
                  <a:lnTo>
                    <a:pt x="41" y="2970"/>
                  </a:lnTo>
                  <a:lnTo>
                    <a:pt x="122" y="3010"/>
                  </a:lnTo>
                  <a:lnTo>
                    <a:pt x="163" y="3051"/>
                  </a:lnTo>
                  <a:lnTo>
                    <a:pt x="326" y="3051"/>
                  </a:lnTo>
                  <a:lnTo>
                    <a:pt x="366" y="3010"/>
                  </a:lnTo>
                  <a:lnTo>
                    <a:pt x="407" y="2929"/>
                  </a:lnTo>
                  <a:lnTo>
                    <a:pt x="529" y="2522"/>
                  </a:lnTo>
                  <a:lnTo>
                    <a:pt x="692" y="2116"/>
                  </a:lnTo>
                  <a:lnTo>
                    <a:pt x="895" y="1749"/>
                  </a:lnTo>
                  <a:lnTo>
                    <a:pt x="1139" y="1383"/>
                  </a:lnTo>
                  <a:lnTo>
                    <a:pt x="1424" y="1058"/>
                  </a:lnTo>
                  <a:lnTo>
                    <a:pt x="1749" y="814"/>
                  </a:lnTo>
                  <a:lnTo>
                    <a:pt x="2115" y="570"/>
                  </a:lnTo>
                  <a:lnTo>
                    <a:pt x="2481" y="366"/>
                  </a:lnTo>
                  <a:lnTo>
                    <a:pt x="2563" y="285"/>
                  </a:lnTo>
                  <a:lnTo>
                    <a:pt x="2563" y="244"/>
                  </a:lnTo>
                  <a:lnTo>
                    <a:pt x="2563" y="163"/>
                  </a:lnTo>
                  <a:lnTo>
                    <a:pt x="2563" y="82"/>
                  </a:lnTo>
                  <a:lnTo>
                    <a:pt x="24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3761918" y="964610"/>
              <a:ext cx="106157" cy="119153"/>
            </a:xfrm>
            <a:custGeom>
              <a:avLst/>
              <a:gdLst/>
              <a:ahLst/>
              <a:cxnLst/>
              <a:rect l="l" t="t" r="r" b="b"/>
              <a:pathLst>
                <a:path w="2320" h="2604" extrusionOk="0">
                  <a:moveTo>
                    <a:pt x="123" y="1"/>
                  </a:moveTo>
                  <a:lnTo>
                    <a:pt x="41" y="82"/>
                  </a:lnTo>
                  <a:lnTo>
                    <a:pt x="1" y="123"/>
                  </a:lnTo>
                  <a:lnTo>
                    <a:pt x="1" y="204"/>
                  </a:lnTo>
                  <a:lnTo>
                    <a:pt x="41" y="285"/>
                  </a:lnTo>
                  <a:lnTo>
                    <a:pt x="82" y="326"/>
                  </a:lnTo>
                  <a:lnTo>
                    <a:pt x="163" y="367"/>
                  </a:lnTo>
                  <a:lnTo>
                    <a:pt x="489" y="530"/>
                  </a:lnTo>
                  <a:lnTo>
                    <a:pt x="774" y="733"/>
                  </a:lnTo>
                  <a:lnTo>
                    <a:pt x="1058" y="936"/>
                  </a:lnTo>
                  <a:lnTo>
                    <a:pt x="1302" y="1180"/>
                  </a:lnTo>
                  <a:lnTo>
                    <a:pt x="1506" y="1465"/>
                  </a:lnTo>
                  <a:lnTo>
                    <a:pt x="1709" y="1790"/>
                  </a:lnTo>
                  <a:lnTo>
                    <a:pt x="1831" y="2116"/>
                  </a:lnTo>
                  <a:lnTo>
                    <a:pt x="1953" y="2441"/>
                  </a:lnTo>
                  <a:lnTo>
                    <a:pt x="1994" y="2523"/>
                  </a:lnTo>
                  <a:lnTo>
                    <a:pt x="2035" y="2563"/>
                  </a:lnTo>
                  <a:lnTo>
                    <a:pt x="2116" y="2604"/>
                  </a:lnTo>
                  <a:lnTo>
                    <a:pt x="2197" y="2563"/>
                  </a:lnTo>
                  <a:lnTo>
                    <a:pt x="2238" y="2563"/>
                  </a:lnTo>
                  <a:lnTo>
                    <a:pt x="2319" y="2482"/>
                  </a:lnTo>
                  <a:lnTo>
                    <a:pt x="2319" y="2441"/>
                  </a:lnTo>
                  <a:lnTo>
                    <a:pt x="2319" y="2319"/>
                  </a:lnTo>
                  <a:lnTo>
                    <a:pt x="2197" y="1953"/>
                  </a:lnTo>
                  <a:lnTo>
                    <a:pt x="2035" y="1587"/>
                  </a:lnTo>
                  <a:lnTo>
                    <a:pt x="1831" y="1221"/>
                  </a:lnTo>
                  <a:lnTo>
                    <a:pt x="1587" y="896"/>
                  </a:lnTo>
                  <a:lnTo>
                    <a:pt x="1302" y="611"/>
                  </a:lnTo>
                  <a:lnTo>
                    <a:pt x="977" y="367"/>
                  </a:lnTo>
                  <a:lnTo>
                    <a:pt x="652" y="163"/>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3873615" y="1003688"/>
              <a:ext cx="80076" cy="147110"/>
            </a:xfrm>
            <a:custGeom>
              <a:avLst/>
              <a:gdLst/>
              <a:ahLst/>
              <a:cxnLst/>
              <a:rect l="l" t="t" r="r" b="b"/>
              <a:pathLst>
                <a:path w="1750" h="3215" extrusionOk="0">
                  <a:moveTo>
                    <a:pt x="1546" y="1"/>
                  </a:moveTo>
                  <a:lnTo>
                    <a:pt x="1465" y="42"/>
                  </a:lnTo>
                  <a:lnTo>
                    <a:pt x="1139" y="286"/>
                  </a:lnTo>
                  <a:lnTo>
                    <a:pt x="814" y="611"/>
                  </a:lnTo>
                  <a:lnTo>
                    <a:pt x="570" y="936"/>
                  </a:lnTo>
                  <a:lnTo>
                    <a:pt x="326" y="1343"/>
                  </a:lnTo>
                  <a:lnTo>
                    <a:pt x="163" y="1709"/>
                  </a:lnTo>
                  <a:lnTo>
                    <a:pt x="41" y="2157"/>
                  </a:lnTo>
                  <a:lnTo>
                    <a:pt x="0" y="2564"/>
                  </a:lnTo>
                  <a:lnTo>
                    <a:pt x="0" y="3011"/>
                  </a:lnTo>
                  <a:lnTo>
                    <a:pt x="41" y="3092"/>
                  </a:lnTo>
                  <a:lnTo>
                    <a:pt x="82" y="3174"/>
                  </a:lnTo>
                  <a:lnTo>
                    <a:pt x="122" y="3214"/>
                  </a:lnTo>
                  <a:lnTo>
                    <a:pt x="285" y="3214"/>
                  </a:lnTo>
                  <a:lnTo>
                    <a:pt x="366" y="3174"/>
                  </a:lnTo>
                  <a:lnTo>
                    <a:pt x="407" y="3092"/>
                  </a:lnTo>
                  <a:lnTo>
                    <a:pt x="407" y="3011"/>
                  </a:lnTo>
                  <a:lnTo>
                    <a:pt x="407" y="2645"/>
                  </a:lnTo>
                  <a:lnTo>
                    <a:pt x="448" y="2238"/>
                  </a:lnTo>
                  <a:lnTo>
                    <a:pt x="529" y="1872"/>
                  </a:lnTo>
                  <a:lnTo>
                    <a:pt x="692" y="1506"/>
                  </a:lnTo>
                  <a:lnTo>
                    <a:pt x="855" y="1181"/>
                  </a:lnTo>
                  <a:lnTo>
                    <a:pt x="1099" y="896"/>
                  </a:lnTo>
                  <a:lnTo>
                    <a:pt x="1383" y="611"/>
                  </a:lnTo>
                  <a:lnTo>
                    <a:pt x="1668" y="367"/>
                  </a:lnTo>
                  <a:lnTo>
                    <a:pt x="1749" y="286"/>
                  </a:lnTo>
                  <a:lnTo>
                    <a:pt x="1749" y="245"/>
                  </a:lnTo>
                  <a:lnTo>
                    <a:pt x="1749" y="164"/>
                  </a:lnTo>
                  <a:lnTo>
                    <a:pt x="1749" y="82"/>
                  </a:lnTo>
                  <a:lnTo>
                    <a:pt x="1668" y="42"/>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3830785" y="1215871"/>
              <a:ext cx="111740" cy="102451"/>
            </a:xfrm>
            <a:custGeom>
              <a:avLst/>
              <a:gdLst/>
              <a:ahLst/>
              <a:cxnLst/>
              <a:rect l="l" t="t" r="r" b="b"/>
              <a:pathLst>
                <a:path w="2442" h="2239" extrusionOk="0">
                  <a:moveTo>
                    <a:pt x="82" y="1"/>
                  </a:moveTo>
                  <a:lnTo>
                    <a:pt x="41" y="42"/>
                  </a:lnTo>
                  <a:lnTo>
                    <a:pt x="1" y="123"/>
                  </a:lnTo>
                  <a:lnTo>
                    <a:pt x="1" y="204"/>
                  </a:lnTo>
                  <a:lnTo>
                    <a:pt x="1" y="286"/>
                  </a:lnTo>
                  <a:lnTo>
                    <a:pt x="41" y="326"/>
                  </a:lnTo>
                  <a:lnTo>
                    <a:pt x="123" y="367"/>
                  </a:lnTo>
                  <a:lnTo>
                    <a:pt x="448" y="448"/>
                  </a:lnTo>
                  <a:lnTo>
                    <a:pt x="774" y="570"/>
                  </a:lnTo>
                  <a:lnTo>
                    <a:pt x="1058" y="774"/>
                  </a:lnTo>
                  <a:lnTo>
                    <a:pt x="1343" y="977"/>
                  </a:lnTo>
                  <a:lnTo>
                    <a:pt x="1546" y="1221"/>
                  </a:lnTo>
                  <a:lnTo>
                    <a:pt x="1750" y="1506"/>
                  </a:lnTo>
                  <a:lnTo>
                    <a:pt x="1913" y="1791"/>
                  </a:lnTo>
                  <a:lnTo>
                    <a:pt x="2035" y="2116"/>
                  </a:lnTo>
                  <a:lnTo>
                    <a:pt x="2075" y="2197"/>
                  </a:lnTo>
                  <a:lnTo>
                    <a:pt x="2116" y="2238"/>
                  </a:lnTo>
                  <a:lnTo>
                    <a:pt x="2279" y="2238"/>
                  </a:lnTo>
                  <a:lnTo>
                    <a:pt x="2360" y="2197"/>
                  </a:lnTo>
                  <a:lnTo>
                    <a:pt x="2401" y="2157"/>
                  </a:lnTo>
                  <a:lnTo>
                    <a:pt x="2441" y="2075"/>
                  </a:lnTo>
                  <a:lnTo>
                    <a:pt x="2401" y="1994"/>
                  </a:lnTo>
                  <a:lnTo>
                    <a:pt x="2279" y="1628"/>
                  </a:lnTo>
                  <a:lnTo>
                    <a:pt x="2116" y="1303"/>
                  </a:lnTo>
                  <a:lnTo>
                    <a:pt x="1872" y="977"/>
                  </a:lnTo>
                  <a:lnTo>
                    <a:pt x="1628" y="692"/>
                  </a:lnTo>
                  <a:lnTo>
                    <a:pt x="1302" y="448"/>
                  </a:lnTo>
                  <a:lnTo>
                    <a:pt x="977" y="245"/>
                  </a:lnTo>
                  <a:lnTo>
                    <a:pt x="611" y="8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3940605" y="1357357"/>
              <a:ext cx="128487" cy="102405"/>
            </a:xfrm>
            <a:custGeom>
              <a:avLst/>
              <a:gdLst/>
              <a:ahLst/>
              <a:cxnLst/>
              <a:rect l="l" t="t" r="r" b="b"/>
              <a:pathLst>
                <a:path w="2808" h="2238" extrusionOk="0">
                  <a:moveTo>
                    <a:pt x="2563" y="0"/>
                  </a:moveTo>
                  <a:lnTo>
                    <a:pt x="2156" y="122"/>
                  </a:lnTo>
                  <a:lnTo>
                    <a:pt x="1790" y="285"/>
                  </a:lnTo>
                  <a:lnTo>
                    <a:pt x="1424" y="448"/>
                  </a:lnTo>
                  <a:lnTo>
                    <a:pt x="1099" y="692"/>
                  </a:lnTo>
                  <a:lnTo>
                    <a:pt x="774" y="977"/>
                  </a:lnTo>
                  <a:lnTo>
                    <a:pt x="489" y="1261"/>
                  </a:lnTo>
                  <a:lnTo>
                    <a:pt x="245" y="1587"/>
                  </a:lnTo>
                  <a:lnTo>
                    <a:pt x="41" y="1953"/>
                  </a:lnTo>
                  <a:lnTo>
                    <a:pt x="1" y="2034"/>
                  </a:lnTo>
                  <a:lnTo>
                    <a:pt x="41" y="2116"/>
                  </a:lnTo>
                  <a:lnTo>
                    <a:pt x="82" y="2156"/>
                  </a:lnTo>
                  <a:lnTo>
                    <a:pt x="123" y="2238"/>
                  </a:lnTo>
                  <a:lnTo>
                    <a:pt x="245" y="2238"/>
                  </a:lnTo>
                  <a:lnTo>
                    <a:pt x="326" y="2197"/>
                  </a:lnTo>
                  <a:lnTo>
                    <a:pt x="367" y="2156"/>
                  </a:lnTo>
                  <a:lnTo>
                    <a:pt x="570" y="1831"/>
                  </a:lnTo>
                  <a:lnTo>
                    <a:pt x="814" y="1546"/>
                  </a:lnTo>
                  <a:lnTo>
                    <a:pt x="1058" y="1261"/>
                  </a:lnTo>
                  <a:lnTo>
                    <a:pt x="1343" y="1017"/>
                  </a:lnTo>
                  <a:lnTo>
                    <a:pt x="1628" y="814"/>
                  </a:lnTo>
                  <a:lnTo>
                    <a:pt x="1953" y="611"/>
                  </a:lnTo>
                  <a:lnTo>
                    <a:pt x="2319" y="488"/>
                  </a:lnTo>
                  <a:lnTo>
                    <a:pt x="2685" y="366"/>
                  </a:lnTo>
                  <a:lnTo>
                    <a:pt x="2726" y="366"/>
                  </a:lnTo>
                  <a:lnTo>
                    <a:pt x="2807" y="285"/>
                  </a:lnTo>
                  <a:lnTo>
                    <a:pt x="2807" y="204"/>
                  </a:lnTo>
                  <a:lnTo>
                    <a:pt x="2807" y="163"/>
                  </a:lnTo>
                  <a:lnTo>
                    <a:pt x="2767" y="82"/>
                  </a:lnTo>
                  <a:lnTo>
                    <a:pt x="2726" y="41"/>
                  </a:lnTo>
                  <a:lnTo>
                    <a:pt x="2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3925734" y="1658861"/>
              <a:ext cx="119153" cy="169440"/>
            </a:xfrm>
            <a:custGeom>
              <a:avLst/>
              <a:gdLst/>
              <a:ahLst/>
              <a:cxnLst/>
              <a:rect l="l" t="t" r="r" b="b"/>
              <a:pathLst>
                <a:path w="2604" h="3703" extrusionOk="0">
                  <a:moveTo>
                    <a:pt x="2441" y="1"/>
                  </a:moveTo>
                  <a:lnTo>
                    <a:pt x="2359" y="42"/>
                  </a:lnTo>
                  <a:lnTo>
                    <a:pt x="1871" y="286"/>
                  </a:lnTo>
                  <a:lnTo>
                    <a:pt x="1383" y="611"/>
                  </a:lnTo>
                  <a:lnTo>
                    <a:pt x="976" y="977"/>
                  </a:lnTo>
                  <a:lnTo>
                    <a:pt x="651" y="1425"/>
                  </a:lnTo>
                  <a:lnTo>
                    <a:pt x="366" y="1913"/>
                  </a:lnTo>
                  <a:lnTo>
                    <a:pt x="163" y="2401"/>
                  </a:lnTo>
                  <a:lnTo>
                    <a:pt x="41" y="2970"/>
                  </a:lnTo>
                  <a:lnTo>
                    <a:pt x="0" y="3540"/>
                  </a:lnTo>
                  <a:lnTo>
                    <a:pt x="41" y="3621"/>
                  </a:lnTo>
                  <a:lnTo>
                    <a:pt x="82" y="3662"/>
                  </a:lnTo>
                  <a:lnTo>
                    <a:pt x="122" y="3702"/>
                  </a:lnTo>
                  <a:lnTo>
                    <a:pt x="285" y="3702"/>
                  </a:lnTo>
                  <a:lnTo>
                    <a:pt x="326" y="3662"/>
                  </a:lnTo>
                  <a:lnTo>
                    <a:pt x="366" y="3621"/>
                  </a:lnTo>
                  <a:lnTo>
                    <a:pt x="407" y="3540"/>
                  </a:lnTo>
                  <a:lnTo>
                    <a:pt x="448" y="3011"/>
                  </a:lnTo>
                  <a:lnTo>
                    <a:pt x="529" y="2563"/>
                  </a:lnTo>
                  <a:lnTo>
                    <a:pt x="732" y="2075"/>
                  </a:lnTo>
                  <a:lnTo>
                    <a:pt x="976" y="1669"/>
                  </a:lnTo>
                  <a:lnTo>
                    <a:pt x="1261" y="1262"/>
                  </a:lnTo>
                  <a:lnTo>
                    <a:pt x="1627" y="936"/>
                  </a:lnTo>
                  <a:lnTo>
                    <a:pt x="2034" y="652"/>
                  </a:lnTo>
                  <a:lnTo>
                    <a:pt x="2481" y="408"/>
                  </a:lnTo>
                  <a:lnTo>
                    <a:pt x="2563" y="367"/>
                  </a:lnTo>
                  <a:lnTo>
                    <a:pt x="2604" y="326"/>
                  </a:lnTo>
                  <a:lnTo>
                    <a:pt x="2604" y="245"/>
                  </a:lnTo>
                  <a:lnTo>
                    <a:pt x="2604" y="164"/>
                  </a:lnTo>
                  <a:lnTo>
                    <a:pt x="2563" y="82"/>
                  </a:lnTo>
                  <a:lnTo>
                    <a:pt x="2522" y="4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5"/>
          <p:cNvSpPr/>
          <p:nvPr/>
        </p:nvSpPr>
        <p:spPr>
          <a:xfrm rot="2037842">
            <a:off x="1014003" y="2440074"/>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angle 98"/>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3452654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9CB29-5394-F88D-C2F7-053A9999D597}"/>
              </a:ext>
            </a:extLst>
          </p:cNvPr>
          <p:cNvSpPr>
            <a:spLocks noGrp="1"/>
          </p:cNvSpPr>
          <p:nvPr>
            <p:ph type="title"/>
          </p:nvPr>
        </p:nvSpPr>
        <p:spPr>
          <a:xfrm>
            <a:off x="568337" y="1484792"/>
            <a:ext cx="4083175" cy="1915500"/>
          </a:xfrm>
        </p:spPr>
        <p:txBody>
          <a:bodyPr/>
          <a:lstStyle/>
          <a:p>
            <a:pPr algn="just"/>
            <a:r>
              <a:rPr lang="x-none" sz="3600">
                <a:latin typeface="Calibri" panose="020F0502020204030204" pitchFamily="34" charset="0"/>
                <a:cs typeface="Calibri" panose="020F0502020204030204" pitchFamily="34" charset="0"/>
              </a:rPr>
              <a:t>Hãy tìm những câu ca dao tục ngữ nói về cảm thông,quan tâm, chia sẻ và thảo luận về ý nghĩa?</a:t>
            </a:r>
          </a:p>
        </p:txBody>
      </p:sp>
      <p:pic>
        <p:nvPicPr>
          <p:cNvPr id="6" name="Picture 5" descr="A picture containing outdoor, sky, hill, silhouette&#10;&#10;Description automatically generated">
            <a:extLst>
              <a:ext uri="{FF2B5EF4-FFF2-40B4-BE49-F238E27FC236}">
                <a16:creationId xmlns:a16="http://schemas.microsoft.com/office/drawing/2014/main" xmlns="" id="{1BD688C7-ACE4-9192-09F2-42654A9446EA}"/>
              </a:ext>
            </a:extLst>
          </p:cNvPr>
          <p:cNvPicPr>
            <a:picLocks noChangeAspect="1"/>
          </p:cNvPicPr>
          <p:nvPr/>
        </p:nvPicPr>
        <p:blipFill>
          <a:blip r:embed="rId2"/>
          <a:stretch>
            <a:fillRect/>
          </a:stretch>
        </p:blipFill>
        <p:spPr>
          <a:xfrm>
            <a:off x="4949687" y="1275522"/>
            <a:ext cx="3515119" cy="2334039"/>
          </a:xfrm>
          <a:prstGeom prst="rect">
            <a:avLst/>
          </a:prstGeom>
        </p:spPr>
      </p:pic>
      <p:sp>
        <p:nvSpPr>
          <p:cNvPr id="4" name="Rectangle 3"/>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1863364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7A453D2-15D8-4403-815F-291FA1634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Rectangle 13">
            <a:extLst>
              <a:ext uri="{FF2B5EF4-FFF2-40B4-BE49-F238E27FC236}">
                <a16:creationId xmlns:a16="http://schemas.microsoft.com/office/drawing/2014/main" xmlns="" id="{8161EA6B-09CA-445B-AB0D-8DF76FA92D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6" name="Group 15">
            <a:extLst>
              <a:ext uri="{FF2B5EF4-FFF2-40B4-BE49-F238E27FC236}">
                <a16:creationId xmlns:a16="http://schemas.microsoft.com/office/drawing/2014/main" xmlns="" id="{74E65F23-789E-4CB9-B34F-46A85E25D66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1556565"/>
            <a:ext cx="9036547" cy="3069980"/>
            <a:chOff x="1" y="2075420"/>
            <a:chExt cx="12048729" cy="4093306"/>
          </a:xfrm>
        </p:grpSpPr>
        <p:sp>
          <p:nvSpPr>
            <p:cNvPr id="17" name="Oval 16">
              <a:extLst>
                <a:ext uri="{FF2B5EF4-FFF2-40B4-BE49-F238E27FC236}">
                  <a16:creationId xmlns:a16="http://schemas.microsoft.com/office/drawing/2014/main" xmlns="" id="{1CA207F7-3B67-4EA2-8EC5-1260B55A07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8" name="Oval 17">
              <a:extLst>
                <a:ext uri="{FF2B5EF4-FFF2-40B4-BE49-F238E27FC236}">
                  <a16:creationId xmlns:a16="http://schemas.microsoft.com/office/drawing/2014/main" xmlns="" id="{AD4CC450-51C3-4A41-B2B1-68A15D57C5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Oval 18">
              <a:extLst>
                <a:ext uri="{FF2B5EF4-FFF2-40B4-BE49-F238E27FC236}">
                  <a16:creationId xmlns:a16="http://schemas.microsoft.com/office/drawing/2014/main" xmlns="" id="{ED62506D-F8E8-4C55-B160-D4FE898504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0" name="Oval 19">
              <a:extLst>
                <a:ext uri="{FF2B5EF4-FFF2-40B4-BE49-F238E27FC236}">
                  <a16:creationId xmlns:a16="http://schemas.microsoft.com/office/drawing/2014/main" xmlns="" id="{E6004793-0083-43B9-81A2-20F71D2C7D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1" name="Oval 20">
              <a:extLst>
                <a:ext uri="{FF2B5EF4-FFF2-40B4-BE49-F238E27FC236}">
                  <a16:creationId xmlns:a16="http://schemas.microsoft.com/office/drawing/2014/main" xmlns="" id="{53D192AA-AFCB-470F-B66A-18815C3525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2" name="Oval 21">
              <a:extLst>
                <a:ext uri="{FF2B5EF4-FFF2-40B4-BE49-F238E27FC236}">
                  <a16:creationId xmlns:a16="http://schemas.microsoft.com/office/drawing/2014/main" xmlns="" id="{9079B0CF-0B4C-42A9-9769-3AC0A34FA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2" name="Title 1">
            <a:extLst>
              <a:ext uri="{FF2B5EF4-FFF2-40B4-BE49-F238E27FC236}">
                <a16:creationId xmlns:a16="http://schemas.microsoft.com/office/drawing/2014/main" xmlns="" id="{DBA2314E-9874-18BA-7313-B0B8B87811B5}"/>
              </a:ext>
            </a:extLst>
          </p:cNvPr>
          <p:cNvSpPr>
            <a:spLocks noGrp="1"/>
          </p:cNvSpPr>
          <p:nvPr>
            <p:ph type="title"/>
          </p:nvPr>
        </p:nvSpPr>
        <p:spPr>
          <a:xfrm>
            <a:off x="473202" y="473202"/>
            <a:ext cx="3945744" cy="1572567"/>
          </a:xfrm>
          <a:noFill/>
        </p:spPr>
        <p:txBody>
          <a:bodyPr anchor="t">
            <a:normAutofit/>
          </a:bodyPr>
          <a:lstStyle/>
          <a:p>
            <a:r>
              <a:rPr lang="x-none" sz="3600">
                <a:solidFill>
                  <a:schemeClr val="bg1"/>
                </a:solidFill>
              </a:rPr>
              <a:t>LUYỆN TẬP 2</a:t>
            </a:r>
          </a:p>
        </p:txBody>
      </p:sp>
      <p:pic>
        <p:nvPicPr>
          <p:cNvPr id="7" name="Content Placeholder 6" descr="A picture containing vector graphics, clipart&#10;&#10;Description automatically generated">
            <a:extLst>
              <a:ext uri="{FF2B5EF4-FFF2-40B4-BE49-F238E27FC236}">
                <a16:creationId xmlns:a16="http://schemas.microsoft.com/office/drawing/2014/main" xmlns="" id="{B2FDE6CB-7229-058D-D9C4-CD766D9E8AE3}"/>
              </a:ext>
            </a:extLst>
          </p:cNvPr>
          <p:cNvPicPr>
            <a:picLocks noGrp="1" noChangeAspect="1"/>
          </p:cNvPicPr>
          <p:nvPr>
            <p:ph idx="1"/>
          </p:nvPr>
        </p:nvPicPr>
        <p:blipFill>
          <a:blip r:embed="rId2"/>
          <a:stretch>
            <a:fillRect/>
          </a:stretch>
        </p:blipFill>
        <p:spPr>
          <a:xfrm>
            <a:off x="5042297" y="544711"/>
            <a:ext cx="2857500" cy="1428750"/>
          </a:xfrm>
          <a:noFill/>
        </p:spPr>
      </p:pic>
      <p:sp>
        <p:nvSpPr>
          <p:cNvPr id="24" name="Rectangle 23">
            <a:extLst>
              <a:ext uri="{FF2B5EF4-FFF2-40B4-BE49-F238E27FC236}">
                <a16:creationId xmlns:a16="http://schemas.microsoft.com/office/drawing/2014/main" xmlns="" id="{B8114C98-A349-4111-A123-E8EAB86ABE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828610" y="781954"/>
            <a:ext cx="2097346"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6" name="Group 25">
            <a:extLst>
              <a:ext uri="{FF2B5EF4-FFF2-40B4-BE49-F238E27FC236}">
                <a16:creationId xmlns:a16="http://schemas.microsoft.com/office/drawing/2014/main" xmlns="" id="{670FB431-AE18-414D-92F4-1D12D19911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444654" y="238184"/>
            <a:ext cx="411480" cy="411755"/>
            <a:chOff x="7029447" y="3514725"/>
            <a:chExt cx="1285875" cy="549007"/>
          </a:xfrm>
        </p:grpSpPr>
        <p:cxnSp>
          <p:nvCxnSpPr>
            <p:cNvPr id="27" name="Straight Connector 26">
              <a:extLst>
                <a:ext uri="{FF2B5EF4-FFF2-40B4-BE49-F238E27FC236}">
                  <a16:creationId xmlns:a16="http://schemas.microsoft.com/office/drawing/2014/main" xmlns="" id="{24467063-D74E-4D42-8790-B9F6D69584B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1D19BAC-1681-47BC-AAF5-92FAFFF6F4C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4347C2B-E846-452C-97AA-7E254FC1CE8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0EA2B35-7959-4C2A-84AA-FF5D94FEDE9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xmlns="" id="{E2D3D3F2-ABBB-4453-B1C5-1BEBF7E4DD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4605589"/>
            <a:ext cx="4571998" cy="533439"/>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34" name="Group 33">
            <a:extLst>
              <a:ext uri="{FF2B5EF4-FFF2-40B4-BE49-F238E27FC236}">
                <a16:creationId xmlns:a16="http://schemas.microsoft.com/office/drawing/2014/main" xmlns="" id="{8214E4A5-A0D2-42C4-8D14-D2A7E495F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462259" y="4455421"/>
            <a:ext cx="964406" cy="411755"/>
            <a:chOff x="7029447" y="3514725"/>
            <a:chExt cx="1285875" cy="549007"/>
          </a:xfrm>
        </p:grpSpPr>
        <p:cxnSp>
          <p:nvCxnSpPr>
            <p:cNvPr id="35" name="Straight Connector 34">
              <a:extLst>
                <a:ext uri="{FF2B5EF4-FFF2-40B4-BE49-F238E27FC236}">
                  <a16:creationId xmlns:a16="http://schemas.microsoft.com/office/drawing/2014/main" xmlns="" id="{7494D7A0-6B21-41E8-A7D3-0033BBB791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E141D7D-32B0-448E-A666-EA8703AFCF2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D87E268-6345-420F-8B97-B37ED04100E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5E1622E-7FA6-4760-A2BF-A8105EBF7BB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Content Placeholder 4" descr="Graphical user interface, text, application&#10;&#10;Description automatically generated">
            <a:extLst>
              <a:ext uri="{FF2B5EF4-FFF2-40B4-BE49-F238E27FC236}">
                <a16:creationId xmlns:a16="http://schemas.microsoft.com/office/drawing/2014/main" xmlns="" id="{D67CAB37-923C-02AC-C6F5-C86C4E464A1A}"/>
              </a:ext>
            </a:extLst>
          </p:cNvPr>
          <p:cNvPicPr>
            <a:picLocks noChangeAspect="1"/>
          </p:cNvPicPr>
          <p:nvPr/>
        </p:nvPicPr>
        <p:blipFill>
          <a:blip r:embed="rId3"/>
          <a:stretch>
            <a:fillRect/>
          </a:stretch>
        </p:blipFill>
        <p:spPr>
          <a:xfrm>
            <a:off x="473520" y="2362198"/>
            <a:ext cx="8132299" cy="2053405"/>
          </a:xfrm>
          <a:prstGeom prst="rect">
            <a:avLst/>
          </a:prstGeom>
        </p:spPr>
      </p:pic>
      <p:grpSp>
        <p:nvGrpSpPr>
          <p:cNvPr id="40" name="Group 39">
            <a:extLst>
              <a:ext uri="{FF2B5EF4-FFF2-40B4-BE49-F238E27FC236}">
                <a16:creationId xmlns:a16="http://schemas.microsoft.com/office/drawing/2014/main" xmlns="" id="{4043ADFC-DC2E-40D2-954D-4A13B908DA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356787" y="2272417"/>
            <a:ext cx="228600" cy="322326"/>
            <a:chOff x="215328" y="-46937"/>
            <a:chExt cx="304800" cy="2773841"/>
          </a:xfrm>
        </p:grpSpPr>
        <p:cxnSp>
          <p:nvCxnSpPr>
            <p:cNvPr id="41" name="Straight Connector 40">
              <a:extLst>
                <a:ext uri="{FF2B5EF4-FFF2-40B4-BE49-F238E27FC236}">
                  <a16:creationId xmlns:a16="http://schemas.microsoft.com/office/drawing/2014/main" xmlns="" id="{C975E7D3-10F5-4E53-902F-9E79C98C22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DC51AAB-5A3B-4730-B8AC-46C96AC0B69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03A6F2D9-1476-4E35-988D-D4CCB15C8D6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E17F678-D5C6-49BF-933D-1E65F69B325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71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BC06BCF-7320-499B-88F4-B5CA302B7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Meiryo"/>
            </a:endParaRPr>
          </a:p>
        </p:txBody>
      </p:sp>
      <p:sp>
        <p:nvSpPr>
          <p:cNvPr id="12" name="Rectangle 11">
            <a:extLst>
              <a:ext uri="{FF2B5EF4-FFF2-40B4-BE49-F238E27FC236}">
                <a16:creationId xmlns:a16="http://schemas.microsoft.com/office/drawing/2014/main" xmlns="" id="{656391D0-667E-4896-B135-3EACC242E9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90690" y="-2"/>
            <a:ext cx="1451022" cy="46257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Meiryo"/>
            </a:endParaRPr>
          </a:p>
        </p:txBody>
      </p:sp>
      <p:sp>
        <p:nvSpPr>
          <p:cNvPr id="14" name="Rectangle 13">
            <a:extLst>
              <a:ext uri="{FF2B5EF4-FFF2-40B4-BE49-F238E27FC236}">
                <a16:creationId xmlns:a16="http://schemas.microsoft.com/office/drawing/2014/main" xmlns="" id="{9E960E78-2AB2-44CD-9D6D-3A87531D7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42684" y="4625712"/>
            <a:ext cx="1499028" cy="5177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Meiryo"/>
            </a:endParaRPr>
          </a:p>
        </p:txBody>
      </p:sp>
      <p:sp>
        <p:nvSpPr>
          <p:cNvPr id="16" name="Rectangle 15">
            <a:extLst>
              <a:ext uri="{FF2B5EF4-FFF2-40B4-BE49-F238E27FC236}">
                <a16:creationId xmlns:a16="http://schemas.microsoft.com/office/drawing/2014/main" xmlns="" id="{C909C433-6200-400E-ACC5-60A5004869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4" y="4584301"/>
            <a:ext cx="9141713"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Meiryo"/>
            </a:endParaRPr>
          </a:p>
        </p:txBody>
      </p:sp>
      <p:sp>
        <p:nvSpPr>
          <p:cNvPr id="18" name="Rectangle 17">
            <a:extLst>
              <a:ext uri="{FF2B5EF4-FFF2-40B4-BE49-F238E27FC236}">
                <a16:creationId xmlns:a16="http://schemas.microsoft.com/office/drawing/2014/main" xmlns="" id="{60328808-6121-4268-B0D0-AB78E2170B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94936" y="2547747"/>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Meiryo"/>
            </a:endParaRPr>
          </a:p>
        </p:txBody>
      </p:sp>
      <p:sp>
        <p:nvSpPr>
          <p:cNvPr id="2" name="Rectangle 1">
            <a:extLst>
              <a:ext uri="{FF2B5EF4-FFF2-40B4-BE49-F238E27FC236}">
                <a16:creationId xmlns:a16="http://schemas.microsoft.com/office/drawing/2014/main" xmlns="" id="{2D05B496-CE36-F6AF-438D-3A156181A526}"/>
              </a:ext>
            </a:extLst>
          </p:cNvPr>
          <p:cNvSpPr/>
          <p:nvPr/>
        </p:nvSpPr>
        <p:spPr>
          <a:xfrm>
            <a:off x="7839699" y="813319"/>
            <a:ext cx="1185030" cy="2846519"/>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a:solidFill>
                  <a:schemeClr val="tx1">
                    <a:lumMod val="95000"/>
                    <a:lumOff val="5000"/>
                  </a:schemeClr>
                </a:solidFill>
                <a:latin typeface="Calibri" panose="020F0502020204030204" pitchFamily="34" charset="0"/>
                <a:cs typeface="Calibri" panose="020F0502020204030204" pitchFamily="34" charset="0"/>
              </a:rPr>
              <a:t>GÓC CHIA</a:t>
            </a:r>
          </a:p>
          <a:p>
            <a:pPr algn="ctr"/>
            <a:r>
              <a:rPr lang="x-none" sz="2800">
                <a:solidFill>
                  <a:schemeClr val="tx1">
                    <a:lumMod val="95000"/>
                    <a:lumOff val="5000"/>
                  </a:schemeClr>
                </a:solidFill>
                <a:latin typeface="Calibri" panose="020F0502020204030204" pitchFamily="34" charset="0"/>
                <a:cs typeface="Calibri" panose="020F0502020204030204" pitchFamily="34" charset="0"/>
              </a:rPr>
              <a:t>SẺ</a:t>
            </a:r>
          </a:p>
        </p:txBody>
      </p:sp>
      <p:sp>
        <p:nvSpPr>
          <p:cNvPr id="3" name="TextBox 2">
            <a:extLst>
              <a:ext uri="{FF2B5EF4-FFF2-40B4-BE49-F238E27FC236}">
                <a16:creationId xmlns:a16="http://schemas.microsoft.com/office/drawing/2014/main" xmlns="" id="{C7CFAE8A-1E25-4D41-EA74-E8BAACB29A8A}"/>
              </a:ext>
            </a:extLst>
          </p:cNvPr>
          <p:cNvSpPr txBox="1"/>
          <p:nvPr/>
        </p:nvSpPr>
        <p:spPr>
          <a:xfrm>
            <a:off x="447852" y="914165"/>
            <a:ext cx="6698974" cy="707886"/>
          </a:xfrm>
          <a:prstGeom prst="rect">
            <a:avLst/>
          </a:prstGeom>
          <a:noFill/>
        </p:spPr>
        <p:txBody>
          <a:bodyPr wrap="square" rtlCol="0">
            <a:spAutoFit/>
          </a:bodyPr>
          <a:lstStyle/>
          <a:p>
            <a:r>
              <a:rPr lang="x-none" sz="2000"/>
              <a:t>Em hãy tìm một lời nói hoặc một hành động cụ thể để thể hiện sự quan tâm, cảm thông, chia sẻ với bạn bè</a:t>
            </a:r>
          </a:p>
        </p:txBody>
      </p:sp>
      <p:pic>
        <p:nvPicPr>
          <p:cNvPr id="6" name="Picture 5" descr="A picture containing vector graphics, clipart&#10;&#10;Description automatically generated">
            <a:extLst>
              <a:ext uri="{FF2B5EF4-FFF2-40B4-BE49-F238E27FC236}">
                <a16:creationId xmlns:a16="http://schemas.microsoft.com/office/drawing/2014/main" xmlns="" id="{B4964AAD-F1A5-C448-1BFF-90222EED7CAF}"/>
              </a:ext>
            </a:extLst>
          </p:cNvPr>
          <p:cNvPicPr>
            <a:picLocks noChangeAspect="1"/>
          </p:cNvPicPr>
          <p:nvPr/>
        </p:nvPicPr>
        <p:blipFill>
          <a:blip r:embed="rId2"/>
          <a:stretch>
            <a:fillRect/>
          </a:stretch>
        </p:blipFill>
        <p:spPr>
          <a:xfrm>
            <a:off x="1853180" y="1857789"/>
            <a:ext cx="3810000" cy="1905000"/>
          </a:xfrm>
          <a:prstGeom prst="rect">
            <a:avLst/>
          </a:prstGeom>
        </p:spPr>
      </p:pic>
    </p:spTree>
    <p:extLst>
      <p:ext uri="{BB962C8B-B14F-4D97-AF65-F5344CB8AC3E}">
        <p14:creationId xmlns:p14="http://schemas.microsoft.com/office/powerpoint/2010/main" val="1364369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41"/>
          <p:cNvSpPr txBox="1">
            <a:spLocks noGrp="1"/>
          </p:cNvSpPr>
          <p:nvPr>
            <p:ph type="title"/>
          </p:nvPr>
        </p:nvSpPr>
        <p:spPr>
          <a:xfrm>
            <a:off x="720000" y="1763625"/>
            <a:ext cx="3739200"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solidFill>
                  <a:schemeClr val="accent1"/>
                </a:solidFill>
              </a:rPr>
              <a:t>Biểu hiện</a:t>
            </a:r>
            <a:r>
              <a:rPr lang="en" sz="4000"/>
              <a:t> </a:t>
            </a:r>
            <a:br>
              <a:rPr lang="en" sz="4000"/>
            </a:br>
            <a:r>
              <a:rPr lang="en" sz="4000"/>
              <a:t>của quan tâm, cảm thông, chia sẻ</a:t>
            </a:r>
            <a:endParaRPr sz="4000"/>
          </a:p>
        </p:txBody>
      </p:sp>
      <p:sp>
        <p:nvSpPr>
          <p:cNvPr id="1323" name="Google Shape;1323;p41"/>
          <p:cNvSpPr txBox="1">
            <a:spLocks noGrp="1"/>
          </p:cNvSpPr>
          <p:nvPr>
            <p:ph type="title" idx="2"/>
          </p:nvPr>
        </p:nvSpPr>
        <p:spPr>
          <a:xfrm>
            <a:off x="720000" y="674750"/>
            <a:ext cx="1056900" cy="10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1325" name="Google Shape;1325;p41"/>
          <p:cNvGrpSpPr/>
          <p:nvPr/>
        </p:nvGrpSpPr>
        <p:grpSpPr>
          <a:xfrm>
            <a:off x="5469915" y="2259353"/>
            <a:ext cx="1926484" cy="2038554"/>
            <a:chOff x="7478040" y="2048903"/>
            <a:chExt cx="1926484" cy="2038554"/>
          </a:xfrm>
        </p:grpSpPr>
        <p:sp>
          <p:nvSpPr>
            <p:cNvPr id="1326" name="Google Shape;1326;p41"/>
            <p:cNvSpPr/>
            <p:nvPr/>
          </p:nvSpPr>
          <p:spPr>
            <a:xfrm>
              <a:off x="7641639" y="2142803"/>
              <a:ext cx="1060233" cy="1375220"/>
            </a:xfrm>
            <a:custGeom>
              <a:avLst/>
              <a:gdLst/>
              <a:ahLst/>
              <a:cxnLst/>
              <a:rect l="l" t="t" r="r" b="b"/>
              <a:pathLst>
                <a:path w="14238" h="18468" extrusionOk="0">
                  <a:moveTo>
                    <a:pt x="7037" y="0"/>
                  </a:moveTo>
                  <a:lnTo>
                    <a:pt x="6305" y="82"/>
                  </a:lnTo>
                  <a:lnTo>
                    <a:pt x="5573" y="285"/>
                  </a:lnTo>
                  <a:lnTo>
                    <a:pt x="4882" y="529"/>
                  </a:lnTo>
                  <a:lnTo>
                    <a:pt x="4231" y="854"/>
                  </a:lnTo>
                  <a:lnTo>
                    <a:pt x="3580" y="1261"/>
                  </a:lnTo>
                  <a:lnTo>
                    <a:pt x="3010" y="1709"/>
                  </a:lnTo>
                  <a:lnTo>
                    <a:pt x="2482" y="2237"/>
                  </a:lnTo>
                  <a:lnTo>
                    <a:pt x="2034" y="2807"/>
                  </a:lnTo>
                  <a:lnTo>
                    <a:pt x="1627" y="3417"/>
                  </a:lnTo>
                  <a:lnTo>
                    <a:pt x="1505" y="3742"/>
                  </a:lnTo>
                  <a:lnTo>
                    <a:pt x="1383" y="4027"/>
                  </a:lnTo>
                  <a:lnTo>
                    <a:pt x="1302" y="4312"/>
                  </a:lnTo>
                  <a:lnTo>
                    <a:pt x="1302" y="4637"/>
                  </a:lnTo>
                  <a:lnTo>
                    <a:pt x="1302" y="4963"/>
                  </a:lnTo>
                  <a:lnTo>
                    <a:pt x="1383" y="5329"/>
                  </a:lnTo>
                  <a:lnTo>
                    <a:pt x="1505" y="5776"/>
                  </a:lnTo>
                  <a:lnTo>
                    <a:pt x="1587" y="6264"/>
                  </a:lnTo>
                  <a:lnTo>
                    <a:pt x="1709" y="7159"/>
                  </a:lnTo>
                  <a:lnTo>
                    <a:pt x="1831" y="8095"/>
                  </a:lnTo>
                  <a:lnTo>
                    <a:pt x="1953" y="9030"/>
                  </a:lnTo>
                  <a:lnTo>
                    <a:pt x="1424" y="9152"/>
                  </a:lnTo>
                  <a:lnTo>
                    <a:pt x="1180" y="9234"/>
                  </a:lnTo>
                  <a:lnTo>
                    <a:pt x="977" y="9356"/>
                  </a:lnTo>
                  <a:lnTo>
                    <a:pt x="773" y="9478"/>
                  </a:lnTo>
                  <a:lnTo>
                    <a:pt x="570" y="9640"/>
                  </a:lnTo>
                  <a:lnTo>
                    <a:pt x="367" y="9844"/>
                  </a:lnTo>
                  <a:lnTo>
                    <a:pt x="204" y="10088"/>
                  </a:lnTo>
                  <a:lnTo>
                    <a:pt x="122" y="10251"/>
                  </a:lnTo>
                  <a:lnTo>
                    <a:pt x="82" y="10495"/>
                  </a:lnTo>
                  <a:lnTo>
                    <a:pt x="41" y="10698"/>
                  </a:lnTo>
                  <a:lnTo>
                    <a:pt x="0" y="10942"/>
                  </a:lnTo>
                  <a:lnTo>
                    <a:pt x="41" y="11145"/>
                  </a:lnTo>
                  <a:lnTo>
                    <a:pt x="82" y="11349"/>
                  </a:lnTo>
                  <a:lnTo>
                    <a:pt x="204" y="11552"/>
                  </a:lnTo>
                  <a:lnTo>
                    <a:pt x="326" y="11756"/>
                  </a:lnTo>
                  <a:lnTo>
                    <a:pt x="529" y="11918"/>
                  </a:lnTo>
                  <a:lnTo>
                    <a:pt x="733" y="12040"/>
                  </a:lnTo>
                  <a:lnTo>
                    <a:pt x="1017" y="12122"/>
                  </a:lnTo>
                  <a:lnTo>
                    <a:pt x="1302" y="12162"/>
                  </a:lnTo>
                  <a:lnTo>
                    <a:pt x="1912" y="12203"/>
                  </a:lnTo>
                  <a:lnTo>
                    <a:pt x="2441" y="12203"/>
                  </a:lnTo>
                  <a:lnTo>
                    <a:pt x="2766" y="15091"/>
                  </a:lnTo>
                  <a:lnTo>
                    <a:pt x="3132" y="18304"/>
                  </a:lnTo>
                  <a:lnTo>
                    <a:pt x="4800" y="18426"/>
                  </a:lnTo>
                  <a:lnTo>
                    <a:pt x="6468" y="18467"/>
                  </a:lnTo>
                  <a:lnTo>
                    <a:pt x="8136" y="18467"/>
                  </a:lnTo>
                  <a:lnTo>
                    <a:pt x="9844" y="18386"/>
                  </a:lnTo>
                  <a:lnTo>
                    <a:pt x="9803" y="16393"/>
                  </a:lnTo>
                  <a:lnTo>
                    <a:pt x="9803" y="15132"/>
                  </a:lnTo>
                  <a:lnTo>
                    <a:pt x="9844" y="14603"/>
                  </a:lnTo>
                  <a:lnTo>
                    <a:pt x="10983" y="14400"/>
                  </a:lnTo>
                  <a:lnTo>
                    <a:pt x="11552" y="14237"/>
                  </a:lnTo>
                  <a:lnTo>
                    <a:pt x="12081" y="14033"/>
                  </a:lnTo>
                  <a:lnTo>
                    <a:pt x="12610" y="13789"/>
                  </a:lnTo>
                  <a:lnTo>
                    <a:pt x="13098" y="13464"/>
                  </a:lnTo>
                  <a:lnTo>
                    <a:pt x="13302" y="13301"/>
                  </a:lnTo>
                  <a:lnTo>
                    <a:pt x="13505" y="13098"/>
                  </a:lnTo>
                  <a:lnTo>
                    <a:pt x="13708" y="12854"/>
                  </a:lnTo>
                  <a:lnTo>
                    <a:pt x="13871" y="12610"/>
                  </a:lnTo>
                  <a:lnTo>
                    <a:pt x="14034" y="12203"/>
                  </a:lnTo>
                  <a:lnTo>
                    <a:pt x="14156" y="11756"/>
                  </a:lnTo>
                  <a:lnTo>
                    <a:pt x="14237" y="11267"/>
                  </a:lnTo>
                  <a:lnTo>
                    <a:pt x="14196" y="10820"/>
                  </a:lnTo>
                  <a:lnTo>
                    <a:pt x="13546" y="10983"/>
                  </a:lnTo>
                  <a:lnTo>
                    <a:pt x="12854" y="11145"/>
                  </a:lnTo>
                  <a:lnTo>
                    <a:pt x="12244" y="11349"/>
                  </a:lnTo>
                  <a:lnTo>
                    <a:pt x="11593" y="11634"/>
                  </a:lnTo>
                  <a:lnTo>
                    <a:pt x="11552" y="11390"/>
                  </a:lnTo>
                  <a:lnTo>
                    <a:pt x="11552" y="11186"/>
                  </a:lnTo>
                  <a:lnTo>
                    <a:pt x="11593" y="10983"/>
                  </a:lnTo>
                  <a:lnTo>
                    <a:pt x="11674" y="10779"/>
                  </a:lnTo>
                  <a:lnTo>
                    <a:pt x="11797" y="10576"/>
                  </a:lnTo>
                  <a:lnTo>
                    <a:pt x="11919" y="10413"/>
                  </a:lnTo>
                  <a:lnTo>
                    <a:pt x="12081" y="10251"/>
                  </a:lnTo>
                  <a:lnTo>
                    <a:pt x="12244" y="10088"/>
                  </a:lnTo>
                  <a:lnTo>
                    <a:pt x="12610" y="9885"/>
                  </a:lnTo>
                  <a:lnTo>
                    <a:pt x="13017" y="9722"/>
                  </a:lnTo>
                  <a:lnTo>
                    <a:pt x="13424" y="9600"/>
                  </a:lnTo>
                  <a:lnTo>
                    <a:pt x="13871" y="9478"/>
                  </a:lnTo>
                  <a:lnTo>
                    <a:pt x="13871" y="8461"/>
                  </a:lnTo>
                  <a:lnTo>
                    <a:pt x="13830" y="7485"/>
                  </a:lnTo>
                  <a:lnTo>
                    <a:pt x="13708" y="6508"/>
                  </a:lnTo>
                  <a:lnTo>
                    <a:pt x="13546" y="5532"/>
                  </a:lnTo>
                  <a:lnTo>
                    <a:pt x="13424" y="4434"/>
                  </a:lnTo>
                  <a:lnTo>
                    <a:pt x="13302" y="3905"/>
                  </a:lnTo>
                  <a:lnTo>
                    <a:pt x="13180" y="3661"/>
                  </a:lnTo>
                  <a:lnTo>
                    <a:pt x="13057" y="3376"/>
                  </a:lnTo>
                  <a:lnTo>
                    <a:pt x="12732" y="2888"/>
                  </a:lnTo>
                  <a:lnTo>
                    <a:pt x="12366" y="2400"/>
                  </a:lnTo>
                  <a:lnTo>
                    <a:pt x="11959" y="1953"/>
                  </a:lnTo>
                  <a:lnTo>
                    <a:pt x="11512" y="1546"/>
                  </a:lnTo>
                  <a:lnTo>
                    <a:pt x="11471" y="1505"/>
                  </a:lnTo>
                  <a:lnTo>
                    <a:pt x="10983" y="1180"/>
                  </a:lnTo>
                  <a:lnTo>
                    <a:pt x="10495" y="854"/>
                  </a:lnTo>
                  <a:lnTo>
                    <a:pt x="9966" y="570"/>
                  </a:lnTo>
                  <a:lnTo>
                    <a:pt x="9397" y="366"/>
                  </a:lnTo>
                  <a:lnTo>
                    <a:pt x="8827" y="163"/>
                  </a:lnTo>
                  <a:lnTo>
                    <a:pt x="8217" y="82"/>
                  </a:lnTo>
                  <a:lnTo>
                    <a:pt x="76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7629501" y="2130665"/>
              <a:ext cx="1084434" cy="1402474"/>
            </a:xfrm>
            <a:custGeom>
              <a:avLst/>
              <a:gdLst/>
              <a:ahLst/>
              <a:cxnLst/>
              <a:rect l="l" t="t" r="r" b="b"/>
              <a:pathLst>
                <a:path w="14563" h="18834" extrusionOk="0">
                  <a:moveTo>
                    <a:pt x="8136" y="367"/>
                  </a:moveTo>
                  <a:lnTo>
                    <a:pt x="8624" y="448"/>
                  </a:lnTo>
                  <a:lnTo>
                    <a:pt x="9072" y="570"/>
                  </a:lnTo>
                  <a:lnTo>
                    <a:pt x="9519" y="692"/>
                  </a:lnTo>
                  <a:lnTo>
                    <a:pt x="9966" y="855"/>
                  </a:lnTo>
                  <a:lnTo>
                    <a:pt x="10373" y="1058"/>
                  </a:lnTo>
                  <a:lnTo>
                    <a:pt x="10780" y="1302"/>
                  </a:lnTo>
                  <a:lnTo>
                    <a:pt x="11187" y="1546"/>
                  </a:lnTo>
                  <a:lnTo>
                    <a:pt x="11471" y="1768"/>
                  </a:lnTo>
                  <a:lnTo>
                    <a:pt x="11471" y="1790"/>
                  </a:lnTo>
                  <a:lnTo>
                    <a:pt x="11553" y="1831"/>
                  </a:lnTo>
                  <a:lnTo>
                    <a:pt x="11919" y="2197"/>
                  </a:lnTo>
                  <a:lnTo>
                    <a:pt x="12285" y="2563"/>
                  </a:lnTo>
                  <a:lnTo>
                    <a:pt x="12610" y="2970"/>
                  </a:lnTo>
                  <a:lnTo>
                    <a:pt x="12895" y="3377"/>
                  </a:lnTo>
                  <a:lnTo>
                    <a:pt x="13139" y="3824"/>
                  </a:lnTo>
                  <a:lnTo>
                    <a:pt x="13261" y="4068"/>
                  </a:lnTo>
                  <a:lnTo>
                    <a:pt x="13343" y="4312"/>
                  </a:lnTo>
                  <a:lnTo>
                    <a:pt x="13424" y="4800"/>
                  </a:lnTo>
                  <a:lnTo>
                    <a:pt x="13465" y="5248"/>
                  </a:lnTo>
                  <a:lnTo>
                    <a:pt x="13627" y="6346"/>
                  </a:lnTo>
                  <a:lnTo>
                    <a:pt x="13749" y="7404"/>
                  </a:lnTo>
                  <a:lnTo>
                    <a:pt x="13831" y="8542"/>
                  </a:lnTo>
                  <a:lnTo>
                    <a:pt x="13866" y="9510"/>
                  </a:lnTo>
                  <a:lnTo>
                    <a:pt x="13866" y="9510"/>
                  </a:lnTo>
                  <a:lnTo>
                    <a:pt x="13505" y="9600"/>
                  </a:lnTo>
                  <a:lnTo>
                    <a:pt x="13017" y="9722"/>
                  </a:lnTo>
                  <a:lnTo>
                    <a:pt x="12529" y="9925"/>
                  </a:lnTo>
                  <a:lnTo>
                    <a:pt x="12326" y="10088"/>
                  </a:lnTo>
                  <a:lnTo>
                    <a:pt x="12122" y="10251"/>
                  </a:lnTo>
                  <a:lnTo>
                    <a:pt x="11960" y="10373"/>
                  </a:lnTo>
                  <a:lnTo>
                    <a:pt x="11837" y="10576"/>
                  </a:lnTo>
                  <a:lnTo>
                    <a:pt x="11715" y="10739"/>
                  </a:lnTo>
                  <a:lnTo>
                    <a:pt x="11634" y="10942"/>
                  </a:lnTo>
                  <a:lnTo>
                    <a:pt x="11553" y="11186"/>
                  </a:lnTo>
                  <a:lnTo>
                    <a:pt x="11553" y="11390"/>
                  </a:lnTo>
                  <a:lnTo>
                    <a:pt x="11553" y="11593"/>
                  </a:lnTo>
                  <a:lnTo>
                    <a:pt x="11593" y="11837"/>
                  </a:lnTo>
                  <a:lnTo>
                    <a:pt x="11634" y="11919"/>
                  </a:lnTo>
                  <a:lnTo>
                    <a:pt x="11675" y="11959"/>
                  </a:lnTo>
                  <a:lnTo>
                    <a:pt x="11837" y="11959"/>
                  </a:lnTo>
                  <a:lnTo>
                    <a:pt x="12488" y="11675"/>
                  </a:lnTo>
                  <a:lnTo>
                    <a:pt x="13098" y="11471"/>
                  </a:lnTo>
                  <a:lnTo>
                    <a:pt x="13749" y="11308"/>
                  </a:lnTo>
                  <a:lnTo>
                    <a:pt x="14197" y="11225"/>
                  </a:lnTo>
                  <a:lnTo>
                    <a:pt x="14197" y="11225"/>
                  </a:lnTo>
                  <a:lnTo>
                    <a:pt x="14197" y="11390"/>
                  </a:lnTo>
                  <a:lnTo>
                    <a:pt x="14197" y="11756"/>
                  </a:lnTo>
                  <a:lnTo>
                    <a:pt x="14115" y="12122"/>
                  </a:lnTo>
                  <a:lnTo>
                    <a:pt x="13953" y="12447"/>
                  </a:lnTo>
                  <a:lnTo>
                    <a:pt x="13790" y="12773"/>
                  </a:lnTo>
                  <a:lnTo>
                    <a:pt x="13587" y="13058"/>
                  </a:lnTo>
                  <a:lnTo>
                    <a:pt x="13343" y="13302"/>
                  </a:lnTo>
                  <a:lnTo>
                    <a:pt x="13058" y="13546"/>
                  </a:lnTo>
                  <a:lnTo>
                    <a:pt x="12732" y="13749"/>
                  </a:lnTo>
                  <a:lnTo>
                    <a:pt x="12407" y="13952"/>
                  </a:lnTo>
                  <a:lnTo>
                    <a:pt x="12041" y="14074"/>
                  </a:lnTo>
                  <a:lnTo>
                    <a:pt x="11675" y="14237"/>
                  </a:lnTo>
                  <a:lnTo>
                    <a:pt x="10902" y="14400"/>
                  </a:lnTo>
                  <a:lnTo>
                    <a:pt x="10129" y="14563"/>
                  </a:lnTo>
                  <a:lnTo>
                    <a:pt x="9966" y="14603"/>
                  </a:lnTo>
                  <a:lnTo>
                    <a:pt x="9885" y="14644"/>
                  </a:lnTo>
                  <a:lnTo>
                    <a:pt x="9844" y="14725"/>
                  </a:lnTo>
                  <a:lnTo>
                    <a:pt x="9804" y="14888"/>
                  </a:lnTo>
                  <a:lnTo>
                    <a:pt x="9804" y="15417"/>
                  </a:lnTo>
                  <a:lnTo>
                    <a:pt x="9804" y="17166"/>
                  </a:lnTo>
                  <a:lnTo>
                    <a:pt x="9804" y="18355"/>
                  </a:lnTo>
                  <a:lnTo>
                    <a:pt x="9804" y="18355"/>
                  </a:lnTo>
                  <a:lnTo>
                    <a:pt x="8299" y="18427"/>
                  </a:lnTo>
                  <a:lnTo>
                    <a:pt x="6631" y="18467"/>
                  </a:lnTo>
                  <a:lnTo>
                    <a:pt x="4963" y="18386"/>
                  </a:lnTo>
                  <a:lnTo>
                    <a:pt x="3433" y="18274"/>
                  </a:lnTo>
                  <a:lnTo>
                    <a:pt x="3433" y="18274"/>
                  </a:lnTo>
                  <a:lnTo>
                    <a:pt x="3418" y="18183"/>
                  </a:lnTo>
                  <a:lnTo>
                    <a:pt x="3377" y="17695"/>
                  </a:lnTo>
                  <a:lnTo>
                    <a:pt x="3214" y="16230"/>
                  </a:lnTo>
                  <a:lnTo>
                    <a:pt x="2889" y="13098"/>
                  </a:lnTo>
                  <a:lnTo>
                    <a:pt x="2807" y="12610"/>
                  </a:lnTo>
                  <a:lnTo>
                    <a:pt x="2807" y="12447"/>
                  </a:lnTo>
                  <a:lnTo>
                    <a:pt x="2807" y="12407"/>
                  </a:lnTo>
                  <a:lnTo>
                    <a:pt x="2767" y="12488"/>
                  </a:lnTo>
                  <a:lnTo>
                    <a:pt x="2807" y="12366"/>
                  </a:lnTo>
                  <a:lnTo>
                    <a:pt x="2767" y="12285"/>
                  </a:lnTo>
                  <a:lnTo>
                    <a:pt x="2726" y="12244"/>
                  </a:lnTo>
                  <a:lnTo>
                    <a:pt x="2604" y="12203"/>
                  </a:lnTo>
                  <a:lnTo>
                    <a:pt x="1953" y="12163"/>
                  </a:lnTo>
                  <a:lnTo>
                    <a:pt x="1587" y="12163"/>
                  </a:lnTo>
                  <a:lnTo>
                    <a:pt x="1221" y="12081"/>
                  </a:lnTo>
                  <a:lnTo>
                    <a:pt x="936" y="12000"/>
                  </a:lnTo>
                  <a:lnTo>
                    <a:pt x="774" y="11919"/>
                  </a:lnTo>
                  <a:lnTo>
                    <a:pt x="652" y="11837"/>
                  </a:lnTo>
                  <a:lnTo>
                    <a:pt x="570" y="11715"/>
                  </a:lnTo>
                  <a:lnTo>
                    <a:pt x="489" y="11553"/>
                  </a:lnTo>
                  <a:lnTo>
                    <a:pt x="407" y="11390"/>
                  </a:lnTo>
                  <a:lnTo>
                    <a:pt x="367" y="11186"/>
                  </a:lnTo>
                  <a:lnTo>
                    <a:pt x="367" y="10820"/>
                  </a:lnTo>
                  <a:lnTo>
                    <a:pt x="489" y="10495"/>
                  </a:lnTo>
                  <a:lnTo>
                    <a:pt x="652" y="10170"/>
                  </a:lnTo>
                  <a:lnTo>
                    <a:pt x="896" y="9925"/>
                  </a:lnTo>
                  <a:lnTo>
                    <a:pt x="1180" y="9681"/>
                  </a:lnTo>
                  <a:lnTo>
                    <a:pt x="1506" y="9559"/>
                  </a:lnTo>
                  <a:lnTo>
                    <a:pt x="1831" y="9437"/>
                  </a:lnTo>
                  <a:lnTo>
                    <a:pt x="2157" y="9356"/>
                  </a:lnTo>
                  <a:lnTo>
                    <a:pt x="2238" y="9315"/>
                  </a:lnTo>
                  <a:lnTo>
                    <a:pt x="2279" y="9275"/>
                  </a:lnTo>
                  <a:lnTo>
                    <a:pt x="2319" y="9112"/>
                  </a:lnTo>
                  <a:lnTo>
                    <a:pt x="2157" y="8217"/>
                  </a:lnTo>
                  <a:lnTo>
                    <a:pt x="2075" y="7282"/>
                  </a:lnTo>
                  <a:lnTo>
                    <a:pt x="1913" y="6346"/>
                  </a:lnTo>
                  <a:lnTo>
                    <a:pt x="1750" y="5451"/>
                  </a:lnTo>
                  <a:lnTo>
                    <a:pt x="1668" y="5085"/>
                  </a:lnTo>
                  <a:lnTo>
                    <a:pt x="1668" y="4719"/>
                  </a:lnTo>
                  <a:lnTo>
                    <a:pt x="1709" y="4353"/>
                  </a:lnTo>
                  <a:lnTo>
                    <a:pt x="1831" y="3987"/>
                  </a:lnTo>
                  <a:lnTo>
                    <a:pt x="1994" y="3621"/>
                  </a:lnTo>
                  <a:lnTo>
                    <a:pt x="2197" y="3295"/>
                  </a:lnTo>
                  <a:lnTo>
                    <a:pt x="2685" y="2685"/>
                  </a:lnTo>
                  <a:lnTo>
                    <a:pt x="3214" y="2116"/>
                  </a:lnTo>
                  <a:lnTo>
                    <a:pt x="3824" y="1628"/>
                  </a:lnTo>
                  <a:lnTo>
                    <a:pt x="4434" y="1180"/>
                  </a:lnTo>
                  <a:lnTo>
                    <a:pt x="5126" y="855"/>
                  </a:lnTo>
                  <a:lnTo>
                    <a:pt x="5858" y="570"/>
                  </a:lnTo>
                  <a:lnTo>
                    <a:pt x="6631" y="407"/>
                  </a:lnTo>
                  <a:lnTo>
                    <a:pt x="6997" y="367"/>
                  </a:lnTo>
                  <a:close/>
                  <a:moveTo>
                    <a:pt x="7078" y="1"/>
                  </a:moveTo>
                  <a:lnTo>
                    <a:pt x="6631" y="41"/>
                  </a:lnTo>
                  <a:lnTo>
                    <a:pt x="6224" y="123"/>
                  </a:lnTo>
                  <a:lnTo>
                    <a:pt x="5817" y="204"/>
                  </a:lnTo>
                  <a:lnTo>
                    <a:pt x="5411" y="326"/>
                  </a:lnTo>
                  <a:lnTo>
                    <a:pt x="4638" y="651"/>
                  </a:lnTo>
                  <a:lnTo>
                    <a:pt x="3946" y="1058"/>
                  </a:lnTo>
                  <a:lnTo>
                    <a:pt x="3295" y="1546"/>
                  </a:lnTo>
                  <a:lnTo>
                    <a:pt x="2685" y="2075"/>
                  </a:lnTo>
                  <a:lnTo>
                    <a:pt x="2197" y="2685"/>
                  </a:lnTo>
                  <a:lnTo>
                    <a:pt x="1953" y="3011"/>
                  </a:lnTo>
                  <a:lnTo>
                    <a:pt x="1709" y="3336"/>
                  </a:lnTo>
                  <a:lnTo>
                    <a:pt x="1546" y="3702"/>
                  </a:lnTo>
                  <a:lnTo>
                    <a:pt x="1384" y="4068"/>
                  </a:lnTo>
                  <a:lnTo>
                    <a:pt x="1302" y="4434"/>
                  </a:lnTo>
                  <a:lnTo>
                    <a:pt x="1262" y="4841"/>
                  </a:lnTo>
                  <a:lnTo>
                    <a:pt x="1302" y="5085"/>
                  </a:lnTo>
                  <a:lnTo>
                    <a:pt x="1343" y="5329"/>
                  </a:lnTo>
                  <a:lnTo>
                    <a:pt x="1465" y="5817"/>
                  </a:lnTo>
                  <a:lnTo>
                    <a:pt x="1546" y="6387"/>
                  </a:lnTo>
                  <a:lnTo>
                    <a:pt x="1668" y="6956"/>
                  </a:lnTo>
                  <a:lnTo>
                    <a:pt x="1790" y="8095"/>
                  </a:lnTo>
                  <a:lnTo>
                    <a:pt x="1925" y="9035"/>
                  </a:lnTo>
                  <a:lnTo>
                    <a:pt x="1925" y="9035"/>
                  </a:lnTo>
                  <a:lnTo>
                    <a:pt x="1668" y="9112"/>
                  </a:lnTo>
                  <a:lnTo>
                    <a:pt x="1262" y="9234"/>
                  </a:lnTo>
                  <a:lnTo>
                    <a:pt x="896" y="9437"/>
                  </a:lnTo>
                  <a:lnTo>
                    <a:pt x="570" y="9681"/>
                  </a:lnTo>
                  <a:lnTo>
                    <a:pt x="448" y="9844"/>
                  </a:lnTo>
                  <a:lnTo>
                    <a:pt x="285" y="10007"/>
                  </a:lnTo>
                  <a:lnTo>
                    <a:pt x="123" y="10414"/>
                  </a:lnTo>
                  <a:lnTo>
                    <a:pt x="41" y="10617"/>
                  </a:lnTo>
                  <a:lnTo>
                    <a:pt x="1" y="10820"/>
                  </a:lnTo>
                  <a:lnTo>
                    <a:pt x="1" y="11024"/>
                  </a:lnTo>
                  <a:lnTo>
                    <a:pt x="1" y="11268"/>
                  </a:lnTo>
                  <a:lnTo>
                    <a:pt x="41" y="11471"/>
                  </a:lnTo>
                  <a:lnTo>
                    <a:pt x="123" y="11634"/>
                  </a:lnTo>
                  <a:lnTo>
                    <a:pt x="204" y="11837"/>
                  </a:lnTo>
                  <a:lnTo>
                    <a:pt x="326" y="12000"/>
                  </a:lnTo>
                  <a:lnTo>
                    <a:pt x="448" y="12122"/>
                  </a:lnTo>
                  <a:lnTo>
                    <a:pt x="611" y="12244"/>
                  </a:lnTo>
                  <a:lnTo>
                    <a:pt x="774" y="12325"/>
                  </a:lnTo>
                  <a:lnTo>
                    <a:pt x="977" y="12407"/>
                  </a:lnTo>
                  <a:lnTo>
                    <a:pt x="1384" y="12488"/>
                  </a:lnTo>
                  <a:lnTo>
                    <a:pt x="1790" y="12529"/>
                  </a:lnTo>
                  <a:lnTo>
                    <a:pt x="2441" y="12561"/>
                  </a:lnTo>
                  <a:lnTo>
                    <a:pt x="2441" y="12561"/>
                  </a:lnTo>
                  <a:lnTo>
                    <a:pt x="2441" y="12610"/>
                  </a:lnTo>
                  <a:lnTo>
                    <a:pt x="2482" y="12936"/>
                  </a:lnTo>
                  <a:lnTo>
                    <a:pt x="2645" y="14278"/>
                  </a:lnTo>
                  <a:lnTo>
                    <a:pt x="2970" y="17573"/>
                  </a:lnTo>
                  <a:lnTo>
                    <a:pt x="3051" y="18020"/>
                  </a:lnTo>
                  <a:lnTo>
                    <a:pt x="3092" y="18508"/>
                  </a:lnTo>
                  <a:lnTo>
                    <a:pt x="3133" y="18549"/>
                  </a:lnTo>
                  <a:lnTo>
                    <a:pt x="3173" y="18589"/>
                  </a:lnTo>
                  <a:lnTo>
                    <a:pt x="3295" y="18630"/>
                  </a:lnTo>
                  <a:lnTo>
                    <a:pt x="4963" y="18752"/>
                  </a:lnTo>
                  <a:lnTo>
                    <a:pt x="6631" y="18834"/>
                  </a:lnTo>
                  <a:lnTo>
                    <a:pt x="8299" y="18834"/>
                  </a:lnTo>
                  <a:lnTo>
                    <a:pt x="10007" y="18712"/>
                  </a:lnTo>
                  <a:lnTo>
                    <a:pt x="10088" y="18712"/>
                  </a:lnTo>
                  <a:lnTo>
                    <a:pt x="10129" y="18671"/>
                  </a:lnTo>
                  <a:lnTo>
                    <a:pt x="10170" y="18630"/>
                  </a:lnTo>
                  <a:lnTo>
                    <a:pt x="10170" y="18549"/>
                  </a:lnTo>
                  <a:lnTo>
                    <a:pt x="10170" y="15579"/>
                  </a:lnTo>
                  <a:lnTo>
                    <a:pt x="10170" y="14929"/>
                  </a:lnTo>
                  <a:lnTo>
                    <a:pt x="10170" y="14915"/>
                  </a:lnTo>
                  <a:lnTo>
                    <a:pt x="10170" y="14915"/>
                  </a:lnTo>
                  <a:lnTo>
                    <a:pt x="10251" y="14888"/>
                  </a:lnTo>
                  <a:lnTo>
                    <a:pt x="10739" y="14807"/>
                  </a:lnTo>
                  <a:lnTo>
                    <a:pt x="11471" y="14644"/>
                  </a:lnTo>
                  <a:lnTo>
                    <a:pt x="12204" y="14441"/>
                  </a:lnTo>
                  <a:lnTo>
                    <a:pt x="12529" y="14278"/>
                  </a:lnTo>
                  <a:lnTo>
                    <a:pt x="12854" y="14115"/>
                  </a:lnTo>
                  <a:lnTo>
                    <a:pt x="13180" y="13912"/>
                  </a:lnTo>
                  <a:lnTo>
                    <a:pt x="13505" y="13668"/>
                  </a:lnTo>
                  <a:lnTo>
                    <a:pt x="13790" y="13424"/>
                  </a:lnTo>
                  <a:lnTo>
                    <a:pt x="13993" y="13098"/>
                  </a:lnTo>
                  <a:lnTo>
                    <a:pt x="14197" y="12773"/>
                  </a:lnTo>
                  <a:lnTo>
                    <a:pt x="14359" y="12447"/>
                  </a:lnTo>
                  <a:lnTo>
                    <a:pt x="14481" y="12081"/>
                  </a:lnTo>
                  <a:lnTo>
                    <a:pt x="14563" y="11715"/>
                  </a:lnTo>
                  <a:lnTo>
                    <a:pt x="14563" y="11308"/>
                  </a:lnTo>
                  <a:lnTo>
                    <a:pt x="14563" y="10942"/>
                  </a:lnTo>
                  <a:lnTo>
                    <a:pt x="14522" y="10861"/>
                  </a:lnTo>
                  <a:lnTo>
                    <a:pt x="14441" y="10820"/>
                  </a:lnTo>
                  <a:lnTo>
                    <a:pt x="14319" y="10820"/>
                  </a:lnTo>
                  <a:lnTo>
                    <a:pt x="13627" y="10942"/>
                  </a:lnTo>
                  <a:lnTo>
                    <a:pt x="12976" y="11146"/>
                  </a:lnTo>
                  <a:lnTo>
                    <a:pt x="12326" y="11349"/>
                  </a:lnTo>
                  <a:lnTo>
                    <a:pt x="11919" y="11527"/>
                  </a:lnTo>
                  <a:lnTo>
                    <a:pt x="11919" y="11527"/>
                  </a:lnTo>
                  <a:lnTo>
                    <a:pt x="11919" y="11349"/>
                  </a:lnTo>
                  <a:lnTo>
                    <a:pt x="11960" y="11146"/>
                  </a:lnTo>
                  <a:lnTo>
                    <a:pt x="12000" y="10983"/>
                  </a:lnTo>
                  <a:lnTo>
                    <a:pt x="12122" y="10820"/>
                  </a:lnTo>
                  <a:lnTo>
                    <a:pt x="12244" y="10658"/>
                  </a:lnTo>
                  <a:lnTo>
                    <a:pt x="12529" y="10414"/>
                  </a:lnTo>
                  <a:lnTo>
                    <a:pt x="12895" y="10170"/>
                  </a:lnTo>
                  <a:lnTo>
                    <a:pt x="13261" y="10048"/>
                  </a:lnTo>
                  <a:lnTo>
                    <a:pt x="13668" y="9925"/>
                  </a:lnTo>
                  <a:lnTo>
                    <a:pt x="14075" y="9844"/>
                  </a:lnTo>
                  <a:lnTo>
                    <a:pt x="14197" y="9763"/>
                  </a:lnTo>
                  <a:lnTo>
                    <a:pt x="14237" y="9641"/>
                  </a:lnTo>
                  <a:lnTo>
                    <a:pt x="14197" y="8502"/>
                  </a:lnTo>
                  <a:lnTo>
                    <a:pt x="14115" y="7322"/>
                  </a:lnTo>
                  <a:lnTo>
                    <a:pt x="13993" y="6183"/>
                  </a:lnTo>
                  <a:lnTo>
                    <a:pt x="13831" y="5044"/>
                  </a:lnTo>
                  <a:lnTo>
                    <a:pt x="13749" y="4516"/>
                  </a:lnTo>
                  <a:lnTo>
                    <a:pt x="13627" y="4068"/>
                  </a:lnTo>
                  <a:lnTo>
                    <a:pt x="13465" y="3621"/>
                  </a:lnTo>
                  <a:lnTo>
                    <a:pt x="13220" y="3173"/>
                  </a:lnTo>
                  <a:lnTo>
                    <a:pt x="12895" y="2726"/>
                  </a:lnTo>
                  <a:lnTo>
                    <a:pt x="12570" y="2319"/>
                  </a:lnTo>
                  <a:lnTo>
                    <a:pt x="12204" y="1953"/>
                  </a:lnTo>
                  <a:lnTo>
                    <a:pt x="11797" y="1587"/>
                  </a:lnTo>
                  <a:lnTo>
                    <a:pt x="11471" y="1302"/>
                  </a:lnTo>
                  <a:lnTo>
                    <a:pt x="11105" y="1058"/>
                  </a:lnTo>
                  <a:lnTo>
                    <a:pt x="10739" y="855"/>
                  </a:lnTo>
                  <a:lnTo>
                    <a:pt x="10373" y="651"/>
                  </a:lnTo>
                  <a:lnTo>
                    <a:pt x="9966" y="489"/>
                  </a:lnTo>
                  <a:lnTo>
                    <a:pt x="9560" y="326"/>
                  </a:lnTo>
                  <a:lnTo>
                    <a:pt x="9153" y="204"/>
                  </a:lnTo>
                  <a:lnTo>
                    <a:pt x="8746" y="123"/>
                  </a:lnTo>
                  <a:lnTo>
                    <a:pt x="8339" y="41"/>
                  </a:lnTo>
                  <a:lnTo>
                    <a:pt x="79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28" name="Google Shape;1328;p41"/>
            <p:cNvSpPr/>
            <p:nvPr/>
          </p:nvSpPr>
          <p:spPr>
            <a:xfrm>
              <a:off x="8420096" y="2657728"/>
              <a:ext cx="121229" cy="184822"/>
            </a:xfrm>
            <a:custGeom>
              <a:avLst/>
              <a:gdLst/>
              <a:ahLst/>
              <a:cxnLst/>
              <a:rect l="l" t="t" r="r" b="b"/>
              <a:pathLst>
                <a:path w="1628" h="2482" extrusionOk="0">
                  <a:moveTo>
                    <a:pt x="488" y="0"/>
                  </a:moveTo>
                  <a:lnTo>
                    <a:pt x="448" y="41"/>
                  </a:lnTo>
                  <a:lnTo>
                    <a:pt x="366" y="81"/>
                  </a:lnTo>
                  <a:lnTo>
                    <a:pt x="326" y="122"/>
                  </a:lnTo>
                  <a:lnTo>
                    <a:pt x="326" y="204"/>
                  </a:lnTo>
                  <a:lnTo>
                    <a:pt x="366" y="285"/>
                  </a:lnTo>
                  <a:lnTo>
                    <a:pt x="854" y="1139"/>
                  </a:lnTo>
                  <a:lnTo>
                    <a:pt x="1098" y="1505"/>
                  </a:lnTo>
                  <a:lnTo>
                    <a:pt x="1180" y="1709"/>
                  </a:lnTo>
                  <a:lnTo>
                    <a:pt x="1220" y="1790"/>
                  </a:lnTo>
                  <a:lnTo>
                    <a:pt x="1220" y="1912"/>
                  </a:lnTo>
                  <a:lnTo>
                    <a:pt x="1180" y="1993"/>
                  </a:lnTo>
                  <a:lnTo>
                    <a:pt x="1098" y="2075"/>
                  </a:lnTo>
                  <a:lnTo>
                    <a:pt x="976" y="2115"/>
                  </a:lnTo>
                  <a:lnTo>
                    <a:pt x="854" y="2115"/>
                  </a:lnTo>
                  <a:lnTo>
                    <a:pt x="692" y="2034"/>
                  </a:lnTo>
                  <a:lnTo>
                    <a:pt x="570" y="1912"/>
                  </a:lnTo>
                  <a:lnTo>
                    <a:pt x="285" y="1668"/>
                  </a:lnTo>
                  <a:lnTo>
                    <a:pt x="244" y="1627"/>
                  </a:lnTo>
                  <a:lnTo>
                    <a:pt x="163" y="1587"/>
                  </a:lnTo>
                  <a:lnTo>
                    <a:pt x="82" y="1627"/>
                  </a:lnTo>
                  <a:lnTo>
                    <a:pt x="41" y="1668"/>
                  </a:lnTo>
                  <a:lnTo>
                    <a:pt x="0" y="1709"/>
                  </a:lnTo>
                  <a:lnTo>
                    <a:pt x="0" y="1790"/>
                  </a:lnTo>
                  <a:lnTo>
                    <a:pt x="0" y="1831"/>
                  </a:lnTo>
                  <a:lnTo>
                    <a:pt x="41" y="1912"/>
                  </a:lnTo>
                  <a:lnTo>
                    <a:pt x="204" y="2075"/>
                  </a:lnTo>
                  <a:lnTo>
                    <a:pt x="366" y="2237"/>
                  </a:lnTo>
                  <a:lnTo>
                    <a:pt x="570" y="2400"/>
                  </a:lnTo>
                  <a:lnTo>
                    <a:pt x="814" y="2441"/>
                  </a:lnTo>
                  <a:lnTo>
                    <a:pt x="1017" y="2481"/>
                  </a:lnTo>
                  <a:lnTo>
                    <a:pt x="1220" y="2400"/>
                  </a:lnTo>
                  <a:lnTo>
                    <a:pt x="1424" y="2319"/>
                  </a:lnTo>
                  <a:lnTo>
                    <a:pt x="1546" y="2115"/>
                  </a:lnTo>
                  <a:lnTo>
                    <a:pt x="1587" y="1993"/>
                  </a:lnTo>
                  <a:lnTo>
                    <a:pt x="1627" y="1871"/>
                  </a:lnTo>
                  <a:lnTo>
                    <a:pt x="1587" y="1749"/>
                  </a:lnTo>
                  <a:lnTo>
                    <a:pt x="1546" y="1627"/>
                  </a:lnTo>
                  <a:lnTo>
                    <a:pt x="1424" y="1342"/>
                  </a:lnTo>
                  <a:lnTo>
                    <a:pt x="1302" y="1139"/>
                  </a:lnTo>
                  <a:lnTo>
                    <a:pt x="692" y="81"/>
                  </a:lnTo>
                  <a:lnTo>
                    <a:pt x="610" y="41"/>
                  </a:lnTo>
                  <a:lnTo>
                    <a:pt x="570"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29" name="Google Shape;1329;p41"/>
            <p:cNvSpPr/>
            <p:nvPr/>
          </p:nvSpPr>
          <p:spPr>
            <a:xfrm>
              <a:off x="7478040" y="3436111"/>
              <a:ext cx="1314680" cy="651345"/>
            </a:xfrm>
            <a:custGeom>
              <a:avLst/>
              <a:gdLst/>
              <a:ahLst/>
              <a:cxnLst/>
              <a:rect l="l" t="t" r="r" b="b"/>
              <a:pathLst>
                <a:path w="17655" h="8747" extrusionOk="0">
                  <a:moveTo>
                    <a:pt x="10658" y="1"/>
                  </a:moveTo>
                  <a:lnTo>
                    <a:pt x="9926" y="42"/>
                  </a:lnTo>
                  <a:lnTo>
                    <a:pt x="9194" y="82"/>
                  </a:lnTo>
                  <a:lnTo>
                    <a:pt x="7729" y="164"/>
                  </a:lnTo>
                  <a:lnTo>
                    <a:pt x="6224" y="204"/>
                  </a:lnTo>
                  <a:lnTo>
                    <a:pt x="5533" y="245"/>
                  </a:lnTo>
                  <a:lnTo>
                    <a:pt x="4882" y="326"/>
                  </a:lnTo>
                  <a:lnTo>
                    <a:pt x="4231" y="489"/>
                  </a:lnTo>
                  <a:lnTo>
                    <a:pt x="3906" y="611"/>
                  </a:lnTo>
                  <a:lnTo>
                    <a:pt x="3580" y="733"/>
                  </a:lnTo>
                  <a:lnTo>
                    <a:pt x="3092" y="1018"/>
                  </a:lnTo>
                  <a:lnTo>
                    <a:pt x="2604" y="1384"/>
                  </a:lnTo>
                  <a:lnTo>
                    <a:pt x="2197" y="1791"/>
                  </a:lnTo>
                  <a:lnTo>
                    <a:pt x="1831" y="2238"/>
                  </a:lnTo>
                  <a:lnTo>
                    <a:pt x="1425" y="2889"/>
                  </a:lnTo>
                  <a:lnTo>
                    <a:pt x="1058" y="3540"/>
                  </a:lnTo>
                  <a:lnTo>
                    <a:pt x="774" y="4272"/>
                  </a:lnTo>
                  <a:lnTo>
                    <a:pt x="570" y="5004"/>
                  </a:lnTo>
                  <a:lnTo>
                    <a:pt x="367" y="5777"/>
                  </a:lnTo>
                  <a:lnTo>
                    <a:pt x="245" y="6550"/>
                  </a:lnTo>
                  <a:lnTo>
                    <a:pt x="1" y="8055"/>
                  </a:lnTo>
                  <a:lnTo>
                    <a:pt x="42" y="8177"/>
                  </a:lnTo>
                  <a:lnTo>
                    <a:pt x="123" y="8258"/>
                  </a:lnTo>
                  <a:lnTo>
                    <a:pt x="245" y="8299"/>
                  </a:lnTo>
                  <a:lnTo>
                    <a:pt x="326" y="8217"/>
                  </a:lnTo>
                  <a:lnTo>
                    <a:pt x="408" y="8217"/>
                  </a:lnTo>
                  <a:lnTo>
                    <a:pt x="530" y="8177"/>
                  </a:lnTo>
                  <a:lnTo>
                    <a:pt x="1303" y="8177"/>
                  </a:lnTo>
                  <a:lnTo>
                    <a:pt x="1831" y="8217"/>
                  </a:lnTo>
                  <a:lnTo>
                    <a:pt x="3377" y="8299"/>
                  </a:lnTo>
                  <a:lnTo>
                    <a:pt x="4923" y="8421"/>
                  </a:lnTo>
                  <a:lnTo>
                    <a:pt x="7607" y="8624"/>
                  </a:lnTo>
                  <a:lnTo>
                    <a:pt x="8502" y="8706"/>
                  </a:lnTo>
                  <a:lnTo>
                    <a:pt x="9397" y="8746"/>
                  </a:lnTo>
                  <a:lnTo>
                    <a:pt x="10292" y="8706"/>
                  </a:lnTo>
                  <a:lnTo>
                    <a:pt x="11187" y="8665"/>
                  </a:lnTo>
                  <a:lnTo>
                    <a:pt x="12773" y="8543"/>
                  </a:lnTo>
                  <a:lnTo>
                    <a:pt x="14319" y="8339"/>
                  </a:lnTo>
                  <a:lnTo>
                    <a:pt x="15905" y="8177"/>
                  </a:lnTo>
                  <a:lnTo>
                    <a:pt x="17451" y="8055"/>
                  </a:lnTo>
                  <a:lnTo>
                    <a:pt x="17492" y="8014"/>
                  </a:lnTo>
                  <a:lnTo>
                    <a:pt x="17614" y="7973"/>
                  </a:lnTo>
                  <a:lnTo>
                    <a:pt x="17654" y="7933"/>
                  </a:lnTo>
                  <a:lnTo>
                    <a:pt x="17654" y="7851"/>
                  </a:lnTo>
                  <a:lnTo>
                    <a:pt x="17492" y="6468"/>
                  </a:lnTo>
                  <a:lnTo>
                    <a:pt x="17370" y="5777"/>
                  </a:lnTo>
                  <a:lnTo>
                    <a:pt x="17248" y="5126"/>
                  </a:lnTo>
                  <a:lnTo>
                    <a:pt x="17085" y="4435"/>
                  </a:lnTo>
                  <a:lnTo>
                    <a:pt x="16841" y="3784"/>
                  </a:lnTo>
                  <a:lnTo>
                    <a:pt x="16597" y="3174"/>
                  </a:lnTo>
                  <a:lnTo>
                    <a:pt x="16231" y="2563"/>
                  </a:lnTo>
                  <a:lnTo>
                    <a:pt x="15905" y="2075"/>
                  </a:lnTo>
                  <a:lnTo>
                    <a:pt x="15499" y="1628"/>
                  </a:lnTo>
                  <a:lnTo>
                    <a:pt x="15051" y="1221"/>
                  </a:lnTo>
                  <a:lnTo>
                    <a:pt x="14563" y="855"/>
                  </a:lnTo>
                  <a:lnTo>
                    <a:pt x="13994" y="570"/>
                  </a:lnTo>
                  <a:lnTo>
                    <a:pt x="13383" y="367"/>
                  </a:lnTo>
                  <a:lnTo>
                    <a:pt x="12733" y="204"/>
                  </a:lnTo>
                  <a:lnTo>
                    <a:pt x="12122" y="82"/>
                  </a:lnTo>
                  <a:lnTo>
                    <a:pt x="11390" y="42"/>
                  </a:lnTo>
                  <a:lnTo>
                    <a:pt x="106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8777454" y="2775830"/>
              <a:ext cx="554392" cy="624017"/>
            </a:xfrm>
            <a:custGeom>
              <a:avLst/>
              <a:gdLst/>
              <a:ahLst/>
              <a:cxnLst/>
              <a:rect l="l" t="t" r="r" b="b"/>
              <a:pathLst>
                <a:path w="7445" h="8380" extrusionOk="0">
                  <a:moveTo>
                    <a:pt x="3703" y="1"/>
                  </a:moveTo>
                  <a:lnTo>
                    <a:pt x="3092" y="41"/>
                  </a:lnTo>
                  <a:lnTo>
                    <a:pt x="2482" y="123"/>
                  </a:lnTo>
                  <a:lnTo>
                    <a:pt x="1872" y="245"/>
                  </a:lnTo>
                  <a:lnTo>
                    <a:pt x="774" y="489"/>
                  </a:lnTo>
                  <a:lnTo>
                    <a:pt x="530" y="570"/>
                  </a:lnTo>
                  <a:lnTo>
                    <a:pt x="367" y="651"/>
                  </a:lnTo>
                  <a:lnTo>
                    <a:pt x="286" y="733"/>
                  </a:lnTo>
                  <a:lnTo>
                    <a:pt x="164" y="855"/>
                  </a:lnTo>
                  <a:lnTo>
                    <a:pt x="123" y="977"/>
                  </a:lnTo>
                  <a:lnTo>
                    <a:pt x="123" y="1099"/>
                  </a:lnTo>
                  <a:lnTo>
                    <a:pt x="164" y="1221"/>
                  </a:lnTo>
                  <a:lnTo>
                    <a:pt x="1262" y="1424"/>
                  </a:lnTo>
                  <a:lnTo>
                    <a:pt x="977" y="1424"/>
                  </a:lnTo>
                  <a:lnTo>
                    <a:pt x="733" y="1465"/>
                  </a:lnTo>
                  <a:lnTo>
                    <a:pt x="489" y="1546"/>
                  </a:lnTo>
                  <a:lnTo>
                    <a:pt x="245" y="1709"/>
                  </a:lnTo>
                  <a:lnTo>
                    <a:pt x="82" y="1831"/>
                  </a:lnTo>
                  <a:lnTo>
                    <a:pt x="1" y="1912"/>
                  </a:lnTo>
                  <a:lnTo>
                    <a:pt x="1" y="1994"/>
                  </a:lnTo>
                  <a:lnTo>
                    <a:pt x="1" y="2116"/>
                  </a:lnTo>
                  <a:lnTo>
                    <a:pt x="42" y="2197"/>
                  </a:lnTo>
                  <a:lnTo>
                    <a:pt x="123" y="2278"/>
                  </a:lnTo>
                  <a:lnTo>
                    <a:pt x="204" y="2319"/>
                  </a:lnTo>
                  <a:lnTo>
                    <a:pt x="448" y="2400"/>
                  </a:lnTo>
                  <a:lnTo>
                    <a:pt x="652" y="2360"/>
                  </a:lnTo>
                  <a:lnTo>
                    <a:pt x="1099" y="2238"/>
                  </a:lnTo>
                  <a:lnTo>
                    <a:pt x="1425" y="2238"/>
                  </a:lnTo>
                  <a:lnTo>
                    <a:pt x="1547" y="2278"/>
                  </a:lnTo>
                  <a:lnTo>
                    <a:pt x="1384" y="2400"/>
                  </a:lnTo>
                  <a:lnTo>
                    <a:pt x="1181" y="2482"/>
                  </a:lnTo>
                  <a:lnTo>
                    <a:pt x="733" y="2604"/>
                  </a:lnTo>
                  <a:lnTo>
                    <a:pt x="530" y="2726"/>
                  </a:lnTo>
                  <a:lnTo>
                    <a:pt x="408" y="2889"/>
                  </a:lnTo>
                  <a:lnTo>
                    <a:pt x="367" y="3011"/>
                  </a:lnTo>
                  <a:lnTo>
                    <a:pt x="367" y="3092"/>
                  </a:lnTo>
                  <a:lnTo>
                    <a:pt x="367" y="3214"/>
                  </a:lnTo>
                  <a:lnTo>
                    <a:pt x="448" y="3255"/>
                  </a:lnTo>
                  <a:lnTo>
                    <a:pt x="530" y="3336"/>
                  </a:lnTo>
                  <a:lnTo>
                    <a:pt x="855" y="3336"/>
                  </a:lnTo>
                  <a:lnTo>
                    <a:pt x="2035" y="3255"/>
                  </a:lnTo>
                  <a:lnTo>
                    <a:pt x="1709" y="3336"/>
                  </a:lnTo>
                  <a:lnTo>
                    <a:pt x="1343" y="3458"/>
                  </a:lnTo>
                  <a:lnTo>
                    <a:pt x="1059" y="3580"/>
                  </a:lnTo>
                  <a:lnTo>
                    <a:pt x="733" y="3783"/>
                  </a:lnTo>
                  <a:lnTo>
                    <a:pt x="611" y="3865"/>
                  </a:lnTo>
                  <a:lnTo>
                    <a:pt x="530" y="3946"/>
                  </a:lnTo>
                  <a:lnTo>
                    <a:pt x="448" y="4068"/>
                  </a:lnTo>
                  <a:lnTo>
                    <a:pt x="489" y="4231"/>
                  </a:lnTo>
                  <a:lnTo>
                    <a:pt x="530" y="4312"/>
                  </a:lnTo>
                  <a:lnTo>
                    <a:pt x="652" y="4394"/>
                  </a:lnTo>
                  <a:lnTo>
                    <a:pt x="937" y="4394"/>
                  </a:lnTo>
                  <a:lnTo>
                    <a:pt x="2523" y="4312"/>
                  </a:lnTo>
                  <a:lnTo>
                    <a:pt x="2564" y="4353"/>
                  </a:lnTo>
                  <a:lnTo>
                    <a:pt x="2604" y="4475"/>
                  </a:lnTo>
                  <a:lnTo>
                    <a:pt x="2686" y="4882"/>
                  </a:lnTo>
                  <a:lnTo>
                    <a:pt x="2848" y="6143"/>
                  </a:lnTo>
                  <a:lnTo>
                    <a:pt x="3052" y="8217"/>
                  </a:lnTo>
                  <a:lnTo>
                    <a:pt x="3580" y="8339"/>
                  </a:lnTo>
                  <a:lnTo>
                    <a:pt x="4150" y="8380"/>
                  </a:lnTo>
                  <a:lnTo>
                    <a:pt x="4719" y="8380"/>
                  </a:lnTo>
                  <a:lnTo>
                    <a:pt x="5248" y="8339"/>
                  </a:lnTo>
                  <a:lnTo>
                    <a:pt x="6387" y="8136"/>
                  </a:lnTo>
                  <a:lnTo>
                    <a:pt x="7079" y="8014"/>
                  </a:lnTo>
                  <a:lnTo>
                    <a:pt x="7282" y="7973"/>
                  </a:lnTo>
                  <a:lnTo>
                    <a:pt x="7363" y="7932"/>
                  </a:lnTo>
                  <a:lnTo>
                    <a:pt x="7445" y="6509"/>
                  </a:lnTo>
                  <a:lnTo>
                    <a:pt x="7445" y="5126"/>
                  </a:lnTo>
                  <a:lnTo>
                    <a:pt x="7404" y="4434"/>
                  </a:lnTo>
                  <a:lnTo>
                    <a:pt x="7363" y="3783"/>
                  </a:lnTo>
                  <a:lnTo>
                    <a:pt x="7282" y="3092"/>
                  </a:lnTo>
                  <a:lnTo>
                    <a:pt x="7160" y="2360"/>
                  </a:lnTo>
                  <a:lnTo>
                    <a:pt x="7038" y="1994"/>
                  </a:lnTo>
                  <a:lnTo>
                    <a:pt x="6916" y="1668"/>
                  </a:lnTo>
                  <a:lnTo>
                    <a:pt x="6753" y="1302"/>
                  </a:lnTo>
                  <a:lnTo>
                    <a:pt x="6550" y="1017"/>
                  </a:lnTo>
                  <a:lnTo>
                    <a:pt x="6346" y="733"/>
                  </a:lnTo>
                  <a:lnTo>
                    <a:pt x="6062" y="489"/>
                  </a:lnTo>
                  <a:lnTo>
                    <a:pt x="5777" y="285"/>
                  </a:lnTo>
                  <a:lnTo>
                    <a:pt x="5411" y="123"/>
                  </a:lnTo>
                  <a:lnTo>
                    <a:pt x="4882" y="41"/>
                  </a:lnTo>
                  <a:lnTo>
                    <a:pt x="43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8762338" y="2760714"/>
              <a:ext cx="584699" cy="651271"/>
            </a:xfrm>
            <a:custGeom>
              <a:avLst/>
              <a:gdLst/>
              <a:ahLst/>
              <a:cxnLst/>
              <a:rect l="l" t="t" r="r" b="b"/>
              <a:pathLst>
                <a:path w="7852" h="8746" extrusionOk="0">
                  <a:moveTo>
                    <a:pt x="4841" y="366"/>
                  </a:moveTo>
                  <a:lnTo>
                    <a:pt x="5289" y="448"/>
                  </a:lnTo>
                  <a:lnTo>
                    <a:pt x="5695" y="570"/>
                  </a:lnTo>
                  <a:lnTo>
                    <a:pt x="5899" y="651"/>
                  </a:lnTo>
                  <a:lnTo>
                    <a:pt x="6102" y="773"/>
                  </a:lnTo>
                  <a:lnTo>
                    <a:pt x="6387" y="1058"/>
                  </a:lnTo>
                  <a:lnTo>
                    <a:pt x="6671" y="1383"/>
                  </a:lnTo>
                  <a:lnTo>
                    <a:pt x="6875" y="1749"/>
                  </a:lnTo>
                  <a:lnTo>
                    <a:pt x="7078" y="2197"/>
                  </a:lnTo>
                  <a:lnTo>
                    <a:pt x="7200" y="2685"/>
                  </a:lnTo>
                  <a:lnTo>
                    <a:pt x="7282" y="3173"/>
                  </a:lnTo>
                  <a:lnTo>
                    <a:pt x="7363" y="3702"/>
                  </a:lnTo>
                  <a:lnTo>
                    <a:pt x="7444" y="4800"/>
                  </a:lnTo>
                  <a:lnTo>
                    <a:pt x="7444" y="5898"/>
                  </a:lnTo>
                  <a:lnTo>
                    <a:pt x="7444" y="6996"/>
                  </a:lnTo>
                  <a:lnTo>
                    <a:pt x="7404" y="7566"/>
                  </a:lnTo>
                  <a:lnTo>
                    <a:pt x="7404" y="7851"/>
                  </a:lnTo>
                  <a:lnTo>
                    <a:pt x="7404" y="7973"/>
                  </a:lnTo>
                  <a:lnTo>
                    <a:pt x="7404" y="8000"/>
                  </a:lnTo>
                  <a:lnTo>
                    <a:pt x="7404" y="8000"/>
                  </a:lnTo>
                  <a:lnTo>
                    <a:pt x="7363" y="8013"/>
                  </a:lnTo>
                  <a:lnTo>
                    <a:pt x="7078" y="8054"/>
                  </a:lnTo>
                  <a:lnTo>
                    <a:pt x="6631" y="8135"/>
                  </a:lnTo>
                  <a:lnTo>
                    <a:pt x="5492" y="8339"/>
                  </a:lnTo>
                  <a:lnTo>
                    <a:pt x="4922" y="8379"/>
                  </a:lnTo>
                  <a:lnTo>
                    <a:pt x="4394" y="8379"/>
                  </a:lnTo>
                  <a:lnTo>
                    <a:pt x="3824" y="8339"/>
                  </a:lnTo>
                  <a:lnTo>
                    <a:pt x="3417" y="8245"/>
                  </a:lnTo>
                  <a:lnTo>
                    <a:pt x="3417" y="8095"/>
                  </a:lnTo>
                  <a:lnTo>
                    <a:pt x="3336" y="7525"/>
                  </a:lnTo>
                  <a:lnTo>
                    <a:pt x="3214" y="6061"/>
                  </a:lnTo>
                  <a:lnTo>
                    <a:pt x="3133" y="5410"/>
                  </a:lnTo>
                  <a:lnTo>
                    <a:pt x="3011" y="4800"/>
                  </a:lnTo>
                  <a:lnTo>
                    <a:pt x="3011" y="4637"/>
                  </a:lnTo>
                  <a:lnTo>
                    <a:pt x="2929" y="4475"/>
                  </a:lnTo>
                  <a:lnTo>
                    <a:pt x="2848" y="4393"/>
                  </a:lnTo>
                  <a:lnTo>
                    <a:pt x="2767" y="4352"/>
                  </a:lnTo>
                  <a:lnTo>
                    <a:pt x="2197" y="4352"/>
                  </a:lnTo>
                  <a:lnTo>
                    <a:pt x="1424" y="4393"/>
                  </a:lnTo>
                  <a:lnTo>
                    <a:pt x="1099" y="4434"/>
                  </a:lnTo>
                  <a:lnTo>
                    <a:pt x="977" y="4393"/>
                  </a:lnTo>
                  <a:lnTo>
                    <a:pt x="895" y="4393"/>
                  </a:lnTo>
                  <a:lnTo>
                    <a:pt x="895" y="4312"/>
                  </a:lnTo>
                  <a:lnTo>
                    <a:pt x="895" y="4230"/>
                  </a:lnTo>
                  <a:lnTo>
                    <a:pt x="977" y="4149"/>
                  </a:lnTo>
                  <a:lnTo>
                    <a:pt x="1140" y="4027"/>
                  </a:lnTo>
                  <a:lnTo>
                    <a:pt x="1506" y="3864"/>
                  </a:lnTo>
                  <a:lnTo>
                    <a:pt x="1912" y="3742"/>
                  </a:lnTo>
                  <a:lnTo>
                    <a:pt x="2278" y="3661"/>
                  </a:lnTo>
                  <a:lnTo>
                    <a:pt x="2360" y="3620"/>
                  </a:lnTo>
                  <a:lnTo>
                    <a:pt x="2401" y="3580"/>
                  </a:lnTo>
                  <a:lnTo>
                    <a:pt x="2401" y="3458"/>
                  </a:lnTo>
                  <a:lnTo>
                    <a:pt x="2360" y="3336"/>
                  </a:lnTo>
                  <a:lnTo>
                    <a:pt x="2319" y="3295"/>
                  </a:lnTo>
                  <a:lnTo>
                    <a:pt x="2238" y="3295"/>
                  </a:lnTo>
                  <a:lnTo>
                    <a:pt x="2197" y="3297"/>
                  </a:lnTo>
                  <a:lnTo>
                    <a:pt x="2197" y="3297"/>
                  </a:lnTo>
                  <a:lnTo>
                    <a:pt x="2197" y="3295"/>
                  </a:lnTo>
                  <a:lnTo>
                    <a:pt x="2187" y="3297"/>
                  </a:lnTo>
                  <a:lnTo>
                    <a:pt x="2187" y="3297"/>
                  </a:lnTo>
                  <a:lnTo>
                    <a:pt x="1302" y="3336"/>
                  </a:lnTo>
                  <a:lnTo>
                    <a:pt x="1140" y="3376"/>
                  </a:lnTo>
                  <a:lnTo>
                    <a:pt x="855" y="3376"/>
                  </a:lnTo>
                  <a:lnTo>
                    <a:pt x="773" y="3336"/>
                  </a:lnTo>
                  <a:lnTo>
                    <a:pt x="773" y="3254"/>
                  </a:lnTo>
                  <a:lnTo>
                    <a:pt x="773" y="3173"/>
                  </a:lnTo>
                  <a:lnTo>
                    <a:pt x="895" y="3051"/>
                  </a:lnTo>
                  <a:lnTo>
                    <a:pt x="1018" y="2969"/>
                  </a:lnTo>
                  <a:lnTo>
                    <a:pt x="1302" y="2888"/>
                  </a:lnTo>
                  <a:lnTo>
                    <a:pt x="1628" y="2766"/>
                  </a:lnTo>
                  <a:lnTo>
                    <a:pt x="1750" y="2725"/>
                  </a:lnTo>
                  <a:lnTo>
                    <a:pt x="1872" y="2603"/>
                  </a:lnTo>
                  <a:lnTo>
                    <a:pt x="1912" y="2522"/>
                  </a:lnTo>
                  <a:lnTo>
                    <a:pt x="1912" y="2441"/>
                  </a:lnTo>
                  <a:lnTo>
                    <a:pt x="1912" y="2359"/>
                  </a:lnTo>
                  <a:lnTo>
                    <a:pt x="1831" y="2319"/>
                  </a:lnTo>
                  <a:lnTo>
                    <a:pt x="1668" y="2278"/>
                  </a:lnTo>
                  <a:lnTo>
                    <a:pt x="1506" y="2237"/>
                  </a:lnTo>
                  <a:lnTo>
                    <a:pt x="1343" y="2237"/>
                  </a:lnTo>
                  <a:lnTo>
                    <a:pt x="1180" y="2278"/>
                  </a:lnTo>
                  <a:lnTo>
                    <a:pt x="895" y="2359"/>
                  </a:lnTo>
                  <a:lnTo>
                    <a:pt x="733" y="2400"/>
                  </a:lnTo>
                  <a:lnTo>
                    <a:pt x="570" y="2400"/>
                  </a:lnTo>
                  <a:lnTo>
                    <a:pt x="448" y="2359"/>
                  </a:lnTo>
                  <a:lnTo>
                    <a:pt x="407" y="2319"/>
                  </a:lnTo>
                  <a:lnTo>
                    <a:pt x="407" y="2237"/>
                  </a:lnTo>
                  <a:lnTo>
                    <a:pt x="407" y="2197"/>
                  </a:lnTo>
                  <a:lnTo>
                    <a:pt x="529" y="2075"/>
                  </a:lnTo>
                  <a:lnTo>
                    <a:pt x="651" y="1993"/>
                  </a:lnTo>
                  <a:lnTo>
                    <a:pt x="855" y="1871"/>
                  </a:lnTo>
                  <a:lnTo>
                    <a:pt x="1058" y="1831"/>
                  </a:lnTo>
                  <a:lnTo>
                    <a:pt x="1465" y="1790"/>
                  </a:lnTo>
                  <a:lnTo>
                    <a:pt x="1546" y="1790"/>
                  </a:lnTo>
                  <a:lnTo>
                    <a:pt x="1587" y="1749"/>
                  </a:lnTo>
                  <a:lnTo>
                    <a:pt x="1628" y="1627"/>
                  </a:lnTo>
                  <a:lnTo>
                    <a:pt x="1628" y="1505"/>
                  </a:lnTo>
                  <a:lnTo>
                    <a:pt x="1587" y="1464"/>
                  </a:lnTo>
                  <a:lnTo>
                    <a:pt x="1506" y="1424"/>
                  </a:lnTo>
                  <a:lnTo>
                    <a:pt x="495" y="1274"/>
                  </a:lnTo>
                  <a:lnTo>
                    <a:pt x="495" y="1274"/>
                  </a:lnTo>
                  <a:lnTo>
                    <a:pt x="489" y="1261"/>
                  </a:lnTo>
                  <a:lnTo>
                    <a:pt x="489" y="1180"/>
                  </a:lnTo>
                  <a:lnTo>
                    <a:pt x="570" y="1098"/>
                  </a:lnTo>
                  <a:lnTo>
                    <a:pt x="611" y="1058"/>
                  </a:lnTo>
                  <a:lnTo>
                    <a:pt x="855" y="936"/>
                  </a:lnTo>
                  <a:lnTo>
                    <a:pt x="1099" y="854"/>
                  </a:lnTo>
                  <a:lnTo>
                    <a:pt x="1668" y="692"/>
                  </a:lnTo>
                  <a:lnTo>
                    <a:pt x="2075" y="610"/>
                  </a:lnTo>
                  <a:lnTo>
                    <a:pt x="3011" y="448"/>
                  </a:lnTo>
                  <a:lnTo>
                    <a:pt x="3946" y="366"/>
                  </a:lnTo>
                  <a:close/>
                  <a:moveTo>
                    <a:pt x="4109" y="0"/>
                  </a:moveTo>
                  <a:lnTo>
                    <a:pt x="3539" y="41"/>
                  </a:lnTo>
                  <a:lnTo>
                    <a:pt x="3011" y="81"/>
                  </a:lnTo>
                  <a:lnTo>
                    <a:pt x="2360" y="204"/>
                  </a:lnTo>
                  <a:lnTo>
                    <a:pt x="1750" y="326"/>
                  </a:lnTo>
                  <a:lnTo>
                    <a:pt x="1180" y="448"/>
                  </a:lnTo>
                  <a:lnTo>
                    <a:pt x="895" y="529"/>
                  </a:lnTo>
                  <a:lnTo>
                    <a:pt x="611" y="610"/>
                  </a:lnTo>
                  <a:lnTo>
                    <a:pt x="407" y="773"/>
                  </a:lnTo>
                  <a:lnTo>
                    <a:pt x="245" y="936"/>
                  </a:lnTo>
                  <a:lnTo>
                    <a:pt x="163" y="1058"/>
                  </a:lnTo>
                  <a:lnTo>
                    <a:pt x="123" y="1180"/>
                  </a:lnTo>
                  <a:lnTo>
                    <a:pt x="123" y="1302"/>
                  </a:lnTo>
                  <a:lnTo>
                    <a:pt x="163" y="1424"/>
                  </a:lnTo>
                  <a:lnTo>
                    <a:pt x="245" y="1546"/>
                  </a:lnTo>
                  <a:lnTo>
                    <a:pt x="326" y="1627"/>
                  </a:lnTo>
                  <a:lnTo>
                    <a:pt x="463" y="1644"/>
                  </a:lnTo>
                  <a:lnTo>
                    <a:pt x="245" y="1790"/>
                  </a:lnTo>
                  <a:lnTo>
                    <a:pt x="82" y="1953"/>
                  </a:lnTo>
                  <a:lnTo>
                    <a:pt x="41" y="2034"/>
                  </a:lnTo>
                  <a:lnTo>
                    <a:pt x="1" y="2156"/>
                  </a:lnTo>
                  <a:lnTo>
                    <a:pt x="1" y="2237"/>
                  </a:lnTo>
                  <a:lnTo>
                    <a:pt x="41" y="2400"/>
                  </a:lnTo>
                  <a:lnTo>
                    <a:pt x="123" y="2522"/>
                  </a:lnTo>
                  <a:lnTo>
                    <a:pt x="245" y="2644"/>
                  </a:lnTo>
                  <a:lnTo>
                    <a:pt x="407" y="2725"/>
                  </a:lnTo>
                  <a:lnTo>
                    <a:pt x="611" y="2766"/>
                  </a:lnTo>
                  <a:lnTo>
                    <a:pt x="651" y="2766"/>
                  </a:lnTo>
                  <a:lnTo>
                    <a:pt x="611" y="2807"/>
                  </a:lnTo>
                  <a:lnTo>
                    <a:pt x="489" y="2969"/>
                  </a:lnTo>
                  <a:lnTo>
                    <a:pt x="407" y="3132"/>
                  </a:lnTo>
                  <a:lnTo>
                    <a:pt x="367" y="3336"/>
                  </a:lnTo>
                  <a:lnTo>
                    <a:pt x="448" y="3498"/>
                  </a:lnTo>
                  <a:lnTo>
                    <a:pt x="570" y="3661"/>
                  </a:lnTo>
                  <a:lnTo>
                    <a:pt x="733" y="3702"/>
                  </a:lnTo>
                  <a:lnTo>
                    <a:pt x="936" y="3742"/>
                  </a:lnTo>
                  <a:lnTo>
                    <a:pt x="970" y="3740"/>
                  </a:lnTo>
                  <a:lnTo>
                    <a:pt x="970" y="3740"/>
                  </a:lnTo>
                  <a:lnTo>
                    <a:pt x="895" y="3783"/>
                  </a:lnTo>
                  <a:lnTo>
                    <a:pt x="692" y="3946"/>
                  </a:lnTo>
                  <a:lnTo>
                    <a:pt x="529" y="4149"/>
                  </a:lnTo>
                  <a:lnTo>
                    <a:pt x="489" y="4271"/>
                  </a:lnTo>
                  <a:lnTo>
                    <a:pt x="489" y="4393"/>
                  </a:lnTo>
                  <a:lnTo>
                    <a:pt x="489" y="4515"/>
                  </a:lnTo>
                  <a:lnTo>
                    <a:pt x="570" y="4597"/>
                  </a:lnTo>
                  <a:lnTo>
                    <a:pt x="692" y="4719"/>
                  </a:lnTo>
                  <a:lnTo>
                    <a:pt x="814" y="4759"/>
                  </a:lnTo>
                  <a:lnTo>
                    <a:pt x="1099" y="4800"/>
                  </a:lnTo>
                  <a:lnTo>
                    <a:pt x="1424" y="4800"/>
                  </a:lnTo>
                  <a:lnTo>
                    <a:pt x="1668" y="4759"/>
                  </a:lnTo>
                  <a:lnTo>
                    <a:pt x="2401" y="4719"/>
                  </a:lnTo>
                  <a:lnTo>
                    <a:pt x="2645" y="4719"/>
                  </a:lnTo>
                  <a:lnTo>
                    <a:pt x="2645" y="4800"/>
                  </a:lnTo>
                  <a:lnTo>
                    <a:pt x="2685" y="5044"/>
                  </a:lnTo>
                  <a:lnTo>
                    <a:pt x="2807" y="5695"/>
                  </a:lnTo>
                  <a:lnTo>
                    <a:pt x="2970" y="7322"/>
                  </a:lnTo>
                  <a:lnTo>
                    <a:pt x="3011" y="7891"/>
                  </a:lnTo>
                  <a:lnTo>
                    <a:pt x="3051" y="8461"/>
                  </a:lnTo>
                  <a:lnTo>
                    <a:pt x="3092" y="8542"/>
                  </a:lnTo>
                  <a:lnTo>
                    <a:pt x="3133" y="8583"/>
                  </a:lnTo>
                  <a:lnTo>
                    <a:pt x="3214" y="8583"/>
                  </a:lnTo>
                  <a:lnTo>
                    <a:pt x="3783" y="8705"/>
                  </a:lnTo>
                  <a:lnTo>
                    <a:pt x="4353" y="8745"/>
                  </a:lnTo>
                  <a:lnTo>
                    <a:pt x="4963" y="8745"/>
                  </a:lnTo>
                  <a:lnTo>
                    <a:pt x="5533" y="8705"/>
                  </a:lnTo>
                  <a:lnTo>
                    <a:pt x="6753" y="8501"/>
                  </a:lnTo>
                  <a:lnTo>
                    <a:pt x="7404" y="8379"/>
                  </a:lnTo>
                  <a:lnTo>
                    <a:pt x="7566" y="8339"/>
                  </a:lnTo>
                  <a:lnTo>
                    <a:pt x="7688" y="8298"/>
                  </a:lnTo>
                  <a:lnTo>
                    <a:pt x="7729" y="8217"/>
                  </a:lnTo>
                  <a:lnTo>
                    <a:pt x="7770" y="8135"/>
                  </a:lnTo>
                  <a:lnTo>
                    <a:pt x="7770" y="8013"/>
                  </a:lnTo>
                  <a:lnTo>
                    <a:pt x="7770" y="7769"/>
                  </a:lnTo>
                  <a:lnTo>
                    <a:pt x="7810" y="7037"/>
                  </a:lnTo>
                  <a:lnTo>
                    <a:pt x="7851" y="5654"/>
                  </a:lnTo>
                  <a:lnTo>
                    <a:pt x="7810" y="5003"/>
                  </a:lnTo>
                  <a:lnTo>
                    <a:pt x="7770" y="4312"/>
                  </a:lnTo>
                  <a:lnTo>
                    <a:pt x="7729" y="3661"/>
                  </a:lnTo>
                  <a:lnTo>
                    <a:pt x="7607" y="3010"/>
                  </a:lnTo>
                  <a:lnTo>
                    <a:pt x="7526" y="2481"/>
                  </a:lnTo>
                  <a:lnTo>
                    <a:pt x="7363" y="1953"/>
                  </a:lnTo>
                  <a:lnTo>
                    <a:pt x="7160" y="1464"/>
                  </a:lnTo>
                  <a:lnTo>
                    <a:pt x="6834" y="1017"/>
                  </a:lnTo>
                  <a:lnTo>
                    <a:pt x="6671" y="814"/>
                  </a:lnTo>
                  <a:lnTo>
                    <a:pt x="6509" y="651"/>
                  </a:lnTo>
                  <a:lnTo>
                    <a:pt x="6305" y="488"/>
                  </a:lnTo>
                  <a:lnTo>
                    <a:pt x="6143" y="366"/>
                  </a:lnTo>
                  <a:lnTo>
                    <a:pt x="5695" y="163"/>
                  </a:lnTo>
                  <a:lnTo>
                    <a:pt x="5207" y="81"/>
                  </a:lnTo>
                  <a:lnTo>
                    <a:pt x="46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2" name="Google Shape;1332;p41"/>
            <p:cNvSpPr/>
            <p:nvPr/>
          </p:nvSpPr>
          <p:spPr>
            <a:xfrm>
              <a:off x="9343909" y="3339232"/>
              <a:ext cx="74" cy="74"/>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8983424" y="3321063"/>
              <a:ext cx="421100" cy="663409"/>
            </a:xfrm>
            <a:custGeom>
              <a:avLst/>
              <a:gdLst/>
              <a:ahLst/>
              <a:cxnLst/>
              <a:rect l="l" t="t" r="r" b="b"/>
              <a:pathLst>
                <a:path w="5655" h="8909" extrusionOk="0">
                  <a:moveTo>
                    <a:pt x="4679" y="0"/>
                  </a:moveTo>
                  <a:lnTo>
                    <a:pt x="2442" y="204"/>
                  </a:lnTo>
                  <a:lnTo>
                    <a:pt x="204" y="285"/>
                  </a:lnTo>
                  <a:lnTo>
                    <a:pt x="123" y="326"/>
                  </a:lnTo>
                  <a:lnTo>
                    <a:pt x="82" y="326"/>
                  </a:lnTo>
                  <a:lnTo>
                    <a:pt x="42" y="407"/>
                  </a:lnTo>
                  <a:lnTo>
                    <a:pt x="1" y="488"/>
                  </a:lnTo>
                  <a:lnTo>
                    <a:pt x="82" y="3376"/>
                  </a:lnTo>
                  <a:lnTo>
                    <a:pt x="245" y="6305"/>
                  </a:lnTo>
                  <a:lnTo>
                    <a:pt x="408" y="8705"/>
                  </a:lnTo>
                  <a:lnTo>
                    <a:pt x="408" y="8786"/>
                  </a:lnTo>
                  <a:lnTo>
                    <a:pt x="448" y="8827"/>
                  </a:lnTo>
                  <a:lnTo>
                    <a:pt x="489" y="8868"/>
                  </a:lnTo>
                  <a:lnTo>
                    <a:pt x="570" y="8908"/>
                  </a:lnTo>
                  <a:lnTo>
                    <a:pt x="3011" y="8908"/>
                  </a:lnTo>
                  <a:lnTo>
                    <a:pt x="4231" y="8827"/>
                  </a:lnTo>
                  <a:lnTo>
                    <a:pt x="5452" y="8705"/>
                  </a:lnTo>
                  <a:lnTo>
                    <a:pt x="5614" y="8624"/>
                  </a:lnTo>
                  <a:lnTo>
                    <a:pt x="5655" y="8583"/>
                  </a:lnTo>
                  <a:lnTo>
                    <a:pt x="5655" y="8502"/>
                  </a:lnTo>
                  <a:lnTo>
                    <a:pt x="5248" y="4881"/>
                  </a:lnTo>
                  <a:lnTo>
                    <a:pt x="5045" y="3092"/>
                  </a:lnTo>
                  <a:lnTo>
                    <a:pt x="4882" y="1302"/>
                  </a:lnTo>
                  <a:lnTo>
                    <a:pt x="4841" y="529"/>
                  </a:lnTo>
                  <a:lnTo>
                    <a:pt x="4841" y="326"/>
                  </a:lnTo>
                  <a:lnTo>
                    <a:pt x="4841" y="244"/>
                  </a:lnTo>
                  <a:lnTo>
                    <a:pt x="4841" y="163"/>
                  </a:lnTo>
                  <a:lnTo>
                    <a:pt x="4801" y="82"/>
                  </a:lnTo>
                  <a:lnTo>
                    <a:pt x="47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8986477" y="3405878"/>
              <a:ext cx="363538" cy="36413"/>
            </a:xfrm>
            <a:custGeom>
              <a:avLst/>
              <a:gdLst/>
              <a:ahLst/>
              <a:cxnLst/>
              <a:rect l="l" t="t" r="r" b="b"/>
              <a:pathLst>
                <a:path w="4882" h="489" extrusionOk="0">
                  <a:moveTo>
                    <a:pt x="163" y="0"/>
                  </a:moveTo>
                  <a:lnTo>
                    <a:pt x="82" y="41"/>
                  </a:lnTo>
                  <a:lnTo>
                    <a:pt x="41" y="81"/>
                  </a:lnTo>
                  <a:lnTo>
                    <a:pt x="1" y="122"/>
                  </a:lnTo>
                  <a:lnTo>
                    <a:pt x="1" y="204"/>
                  </a:lnTo>
                  <a:lnTo>
                    <a:pt x="41" y="326"/>
                  </a:lnTo>
                  <a:lnTo>
                    <a:pt x="82" y="366"/>
                  </a:lnTo>
                  <a:lnTo>
                    <a:pt x="163" y="407"/>
                  </a:lnTo>
                  <a:lnTo>
                    <a:pt x="1302" y="448"/>
                  </a:lnTo>
                  <a:lnTo>
                    <a:pt x="2441" y="488"/>
                  </a:lnTo>
                  <a:lnTo>
                    <a:pt x="3580" y="488"/>
                  </a:lnTo>
                  <a:lnTo>
                    <a:pt x="4719" y="407"/>
                  </a:lnTo>
                  <a:lnTo>
                    <a:pt x="4800" y="407"/>
                  </a:lnTo>
                  <a:lnTo>
                    <a:pt x="4841" y="366"/>
                  </a:lnTo>
                  <a:lnTo>
                    <a:pt x="4882" y="204"/>
                  </a:lnTo>
                  <a:lnTo>
                    <a:pt x="4882" y="163"/>
                  </a:lnTo>
                  <a:lnTo>
                    <a:pt x="4841" y="81"/>
                  </a:lnTo>
                  <a:lnTo>
                    <a:pt x="4800" y="41"/>
                  </a:lnTo>
                  <a:lnTo>
                    <a:pt x="4719" y="41"/>
                  </a:lnTo>
                  <a:lnTo>
                    <a:pt x="3580" y="81"/>
                  </a:lnTo>
                  <a:lnTo>
                    <a:pt x="2441" y="122"/>
                  </a:lnTo>
                  <a:lnTo>
                    <a:pt x="1302" y="81"/>
                  </a:lnTo>
                  <a:lnTo>
                    <a:pt x="163"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5" name="Google Shape;1335;p41"/>
            <p:cNvSpPr/>
            <p:nvPr/>
          </p:nvSpPr>
          <p:spPr>
            <a:xfrm>
              <a:off x="7668893" y="2048903"/>
              <a:ext cx="805786" cy="793648"/>
            </a:xfrm>
            <a:custGeom>
              <a:avLst/>
              <a:gdLst/>
              <a:ahLst/>
              <a:cxnLst/>
              <a:rect l="l" t="t" r="r" b="b"/>
              <a:pathLst>
                <a:path w="10821" h="10658" extrusionOk="0">
                  <a:moveTo>
                    <a:pt x="6671" y="0"/>
                  </a:moveTo>
                  <a:lnTo>
                    <a:pt x="5980" y="82"/>
                  </a:lnTo>
                  <a:lnTo>
                    <a:pt x="5288" y="163"/>
                  </a:lnTo>
                  <a:lnTo>
                    <a:pt x="4597" y="366"/>
                  </a:lnTo>
                  <a:lnTo>
                    <a:pt x="3987" y="570"/>
                  </a:lnTo>
                  <a:lnTo>
                    <a:pt x="3377" y="854"/>
                  </a:lnTo>
                  <a:lnTo>
                    <a:pt x="2807" y="1139"/>
                  </a:lnTo>
                  <a:lnTo>
                    <a:pt x="2278" y="1546"/>
                  </a:lnTo>
                  <a:lnTo>
                    <a:pt x="1790" y="1953"/>
                  </a:lnTo>
                  <a:lnTo>
                    <a:pt x="1343" y="2441"/>
                  </a:lnTo>
                  <a:lnTo>
                    <a:pt x="936" y="2970"/>
                  </a:lnTo>
                  <a:lnTo>
                    <a:pt x="611" y="3539"/>
                  </a:lnTo>
                  <a:lnTo>
                    <a:pt x="326" y="4149"/>
                  </a:lnTo>
                  <a:lnTo>
                    <a:pt x="123" y="4759"/>
                  </a:lnTo>
                  <a:lnTo>
                    <a:pt x="41" y="5410"/>
                  </a:lnTo>
                  <a:lnTo>
                    <a:pt x="1" y="6102"/>
                  </a:lnTo>
                  <a:lnTo>
                    <a:pt x="82" y="6793"/>
                  </a:lnTo>
                  <a:lnTo>
                    <a:pt x="204" y="7485"/>
                  </a:lnTo>
                  <a:lnTo>
                    <a:pt x="367" y="8176"/>
                  </a:lnTo>
                  <a:lnTo>
                    <a:pt x="570" y="8868"/>
                  </a:lnTo>
                  <a:lnTo>
                    <a:pt x="773" y="9640"/>
                  </a:lnTo>
                  <a:lnTo>
                    <a:pt x="895" y="9966"/>
                  </a:lnTo>
                  <a:lnTo>
                    <a:pt x="1058" y="10291"/>
                  </a:lnTo>
                  <a:lnTo>
                    <a:pt x="1139" y="10413"/>
                  </a:lnTo>
                  <a:lnTo>
                    <a:pt x="1261" y="10495"/>
                  </a:lnTo>
                  <a:lnTo>
                    <a:pt x="1343" y="10576"/>
                  </a:lnTo>
                  <a:lnTo>
                    <a:pt x="1506" y="10617"/>
                  </a:lnTo>
                  <a:lnTo>
                    <a:pt x="1628" y="10657"/>
                  </a:lnTo>
                  <a:lnTo>
                    <a:pt x="1750" y="10617"/>
                  </a:lnTo>
                  <a:lnTo>
                    <a:pt x="1912" y="10576"/>
                  </a:lnTo>
                  <a:lnTo>
                    <a:pt x="2034" y="10495"/>
                  </a:lnTo>
                  <a:lnTo>
                    <a:pt x="2197" y="10332"/>
                  </a:lnTo>
                  <a:lnTo>
                    <a:pt x="2319" y="10169"/>
                  </a:lnTo>
                  <a:lnTo>
                    <a:pt x="2400" y="9925"/>
                  </a:lnTo>
                  <a:lnTo>
                    <a:pt x="2482" y="9681"/>
                  </a:lnTo>
                  <a:lnTo>
                    <a:pt x="2563" y="9193"/>
                  </a:lnTo>
                  <a:lnTo>
                    <a:pt x="2563" y="8746"/>
                  </a:lnTo>
                  <a:lnTo>
                    <a:pt x="2644" y="8095"/>
                  </a:lnTo>
                  <a:lnTo>
                    <a:pt x="2726" y="7485"/>
                  </a:lnTo>
                  <a:lnTo>
                    <a:pt x="2970" y="6264"/>
                  </a:lnTo>
                  <a:lnTo>
                    <a:pt x="3214" y="5003"/>
                  </a:lnTo>
                  <a:lnTo>
                    <a:pt x="3295" y="4393"/>
                  </a:lnTo>
                  <a:lnTo>
                    <a:pt x="3336" y="3783"/>
                  </a:lnTo>
                  <a:lnTo>
                    <a:pt x="3702" y="3946"/>
                  </a:lnTo>
                  <a:lnTo>
                    <a:pt x="4068" y="4068"/>
                  </a:lnTo>
                  <a:lnTo>
                    <a:pt x="4475" y="4109"/>
                  </a:lnTo>
                  <a:lnTo>
                    <a:pt x="4841" y="4027"/>
                  </a:lnTo>
                  <a:lnTo>
                    <a:pt x="5044" y="3946"/>
                  </a:lnTo>
                  <a:lnTo>
                    <a:pt x="5248" y="3864"/>
                  </a:lnTo>
                  <a:lnTo>
                    <a:pt x="5573" y="3620"/>
                  </a:lnTo>
                  <a:lnTo>
                    <a:pt x="5858" y="3295"/>
                  </a:lnTo>
                  <a:lnTo>
                    <a:pt x="6061" y="2929"/>
                  </a:lnTo>
                  <a:lnTo>
                    <a:pt x="6509" y="3214"/>
                  </a:lnTo>
                  <a:lnTo>
                    <a:pt x="6956" y="3458"/>
                  </a:lnTo>
                  <a:lnTo>
                    <a:pt x="7200" y="3539"/>
                  </a:lnTo>
                  <a:lnTo>
                    <a:pt x="7444" y="3620"/>
                  </a:lnTo>
                  <a:lnTo>
                    <a:pt x="7973" y="3620"/>
                  </a:lnTo>
                  <a:lnTo>
                    <a:pt x="8339" y="3498"/>
                  </a:lnTo>
                  <a:lnTo>
                    <a:pt x="8665" y="3295"/>
                  </a:lnTo>
                  <a:lnTo>
                    <a:pt x="8787" y="3173"/>
                  </a:lnTo>
                  <a:lnTo>
                    <a:pt x="8909" y="3010"/>
                  </a:lnTo>
                  <a:lnTo>
                    <a:pt x="9031" y="2848"/>
                  </a:lnTo>
                  <a:lnTo>
                    <a:pt x="9071" y="2685"/>
                  </a:lnTo>
                  <a:lnTo>
                    <a:pt x="9275" y="2766"/>
                  </a:lnTo>
                  <a:lnTo>
                    <a:pt x="9519" y="2848"/>
                  </a:lnTo>
                  <a:lnTo>
                    <a:pt x="9722" y="2848"/>
                  </a:lnTo>
                  <a:lnTo>
                    <a:pt x="9966" y="2807"/>
                  </a:lnTo>
                  <a:lnTo>
                    <a:pt x="10170" y="2726"/>
                  </a:lnTo>
                  <a:lnTo>
                    <a:pt x="10373" y="2604"/>
                  </a:lnTo>
                  <a:lnTo>
                    <a:pt x="10536" y="2441"/>
                  </a:lnTo>
                  <a:lnTo>
                    <a:pt x="10658" y="2237"/>
                  </a:lnTo>
                  <a:lnTo>
                    <a:pt x="10780" y="1993"/>
                  </a:lnTo>
                  <a:lnTo>
                    <a:pt x="10820" y="1709"/>
                  </a:lnTo>
                  <a:lnTo>
                    <a:pt x="10780" y="1465"/>
                  </a:lnTo>
                  <a:lnTo>
                    <a:pt x="10698" y="1221"/>
                  </a:lnTo>
                  <a:lnTo>
                    <a:pt x="10536" y="1017"/>
                  </a:lnTo>
                  <a:lnTo>
                    <a:pt x="10373" y="814"/>
                  </a:lnTo>
                  <a:lnTo>
                    <a:pt x="10129" y="651"/>
                  </a:lnTo>
                  <a:lnTo>
                    <a:pt x="9925" y="488"/>
                  </a:lnTo>
                  <a:lnTo>
                    <a:pt x="9600" y="366"/>
                  </a:lnTo>
                  <a:lnTo>
                    <a:pt x="9315" y="285"/>
                  </a:lnTo>
                  <a:lnTo>
                    <a:pt x="8665" y="122"/>
                  </a:lnTo>
                  <a:lnTo>
                    <a:pt x="8014" y="41"/>
                  </a:lnTo>
                  <a:lnTo>
                    <a:pt x="7404"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6" name="Google Shape;1336;p41"/>
            <p:cNvSpPr/>
            <p:nvPr/>
          </p:nvSpPr>
          <p:spPr>
            <a:xfrm>
              <a:off x="8235274" y="2618336"/>
              <a:ext cx="36488" cy="36413"/>
            </a:xfrm>
            <a:custGeom>
              <a:avLst/>
              <a:gdLst/>
              <a:ahLst/>
              <a:cxnLst/>
              <a:rect l="l" t="t" r="r" b="b"/>
              <a:pathLst>
                <a:path w="490" h="489" extrusionOk="0">
                  <a:moveTo>
                    <a:pt x="245" y="0"/>
                  </a:moveTo>
                  <a:lnTo>
                    <a:pt x="123" y="41"/>
                  </a:lnTo>
                  <a:lnTo>
                    <a:pt x="42" y="82"/>
                  </a:lnTo>
                  <a:lnTo>
                    <a:pt x="1" y="163"/>
                  </a:lnTo>
                  <a:lnTo>
                    <a:pt x="1" y="244"/>
                  </a:lnTo>
                  <a:lnTo>
                    <a:pt x="1" y="326"/>
                  </a:lnTo>
                  <a:lnTo>
                    <a:pt x="42" y="407"/>
                  </a:lnTo>
                  <a:lnTo>
                    <a:pt x="123" y="488"/>
                  </a:lnTo>
                  <a:lnTo>
                    <a:pt x="326" y="488"/>
                  </a:lnTo>
                  <a:lnTo>
                    <a:pt x="408" y="407"/>
                  </a:lnTo>
                  <a:lnTo>
                    <a:pt x="448" y="326"/>
                  </a:lnTo>
                  <a:lnTo>
                    <a:pt x="489" y="244"/>
                  </a:lnTo>
                  <a:lnTo>
                    <a:pt x="448" y="163"/>
                  </a:lnTo>
                  <a:lnTo>
                    <a:pt x="408" y="82"/>
                  </a:lnTo>
                  <a:lnTo>
                    <a:pt x="326" y="41"/>
                  </a:lnTo>
                  <a:lnTo>
                    <a:pt x="245"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7" name="Google Shape;1337;p41"/>
            <p:cNvSpPr/>
            <p:nvPr/>
          </p:nvSpPr>
          <p:spPr>
            <a:xfrm>
              <a:off x="8462467" y="2533521"/>
              <a:ext cx="33435" cy="36413"/>
            </a:xfrm>
            <a:custGeom>
              <a:avLst/>
              <a:gdLst/>
              <a:ahLst/>
              <a:cxnLst/>
              <a:rect l="l" t="t" r="r" b="b"/>
              <a:pathLst>
                <a:path w="449" h="489" extrusionOk="0">
                  <a:moveTo>
                    <a:pt x="123" y="0"/>
                  </a:moveTo>
                  <a:lnTo>
                    <a:pt x="41" y="82"/>
                  </a:lnTo>
                  <a:lnTo>
                    <a:pt x="1" y="163"/>
                  </a:lnTo>
                  <a:lnTo>
                    <a:pt x="1" y="244"/>
                  </a:lnTo>
                  <a:lnTo>
                    <a:pt x="1" y="326"/>
                  </a:lnTo>
                  <a:lnTo>
                    <a:pt x="41" y="407"/>
                  </a:lnTo>
                  <a:lnTo>
                    <a:pt x="123" y="489"/>
                  </a:lnTo>
                  <a:lnTo>
                    <a:pt x="326" y="489"/>
                  </a:lnTo>
                  <a:lnTo>
                    <a:pt x="407" y="407"/>
                  </a:lnTo>
                  <a:lnTo>
                    <a:pt x="448" y="326"/>
                  </a:lnTo>
                  <a:lnTo>
                    <a:pt x="448" y="244"/>
                  </a:lnTo>
                  <a:lnTo>
                    <a:pt x="448" y="163"/>
                  </a:lnTo>
                  <a:lnTo>
                    <a:pt x="407" y="82"/>
                  </a:lnTo>
                  <a:lnTo>
                    <a:pt x="326"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8" name="Google Shape;1338;p41"/>
            <p:cNvSpPr/>
            <p:nvPr/>
          </p:nvSpPr>
          <p:spPr>
            <a:xfrm>
              <a:off x="8129311" y="2494129"/>
              <a:ext cx="81837" cy="106113"/>
            </a:xfrm>
            <a:custGeom>
              <a:avLst/>
              <a:gdLst/>
              <a:ahLst/>
              <a:cxnLst/>
              <a:rect l="l" t="t" r="r" b="b"/>
              <a:pathLst>
                <a:path w="1099" h="1425" extrusionOk="0">
                  <a:moveTo>
                    <a:pt x="854" y="1"/>
                  </a:moveTo>
                  <a:lnTo>
                    <a:pt x="814" y="41"/>
                  </a:lnTo>
                  <a:lnTo>
                    <a:pt x="773" y="82"/>
                  </a:lnTo>
                  <a:lnTo>
                    <a:pt x="732" y="204"/>
                  </a:lnTo>
                  <a:lnTo>
                    <a:pt x="732" y="245"/>
                  </a:lnTo>
                  <a:lnTo>
                    <a:pt x="732" y="285"/>
                  </a:lnTo>
                  <a:lnTo>
                    <a:pt x="732" y="367"/>
                  </a:lnTo>
                  <a:lnTo>
                    <a:pt x="732" y="407"/>
                  </a:lnTo>
                  <a:lnTo>
                    <a:pt x="732" y="489"/>
                  </a:lnTo>
                  <a:lnTo>
                    <a:pt x="692" y="570"/>
                  </a:lnTo>
                  <a:lnTo>
                    <a:pt x="692" y="611"/>
                  </a:lnTo>
                  <a:lnTo>
                    <a:pt x="570" y="773"/>
                  </a:lnTo>
                  <a:lnTo>
                    <a:pt x="570" y="814"/>
                  </a:lnTo>
                  <a:lnTo>
                    <a:pt x="488" y="855"/>
                  </a:lnTo>
                  <a:lnTo>
                    <a:pt x="448" y="896"/>
                  </a:lnTo>
                  <a:lnTo>
                    <a:pt x="407" y="936"/>
                  </a:lnTo>
                  <a:lnTo>
                    <a:pt x="244" y="1018"/>
                  </a:lnTo>
                  <a:lnTo>
                    <a:pt x="204" y="1058"/>
                  </a:lnTo>
                  <a:lnTo>
                    <a:pt x="122" y="1058"/>
                  </a:lnTo>
                  <a:lnTo>
                    <a:pt x="82" y="1099"/>
                  </a:lnTo>
                  <a:lnTo>
                    <a:pt x="0" y="1180"/>
                  </a:lnTo>
                  <a:lnTo>
                    <a:pt x="0" y="1221"/>
                  </a:lnTo>
                  <a:lnTo>
                    <a:pt x="0" y="1302"/>
                  </a:lnTo>
                  <a:lnTo>
                    <a:pt x="41" y="1384"/>
                  </a:lnTo>
                  <a:lnTo>
                    <a:pt x="82" y="1424"/>
                  </a:lnTo>
                  <a:lnTo>
                    <a:pt x="244" y="1424"/>
                  </a:lnTo>
                  <a:lnTo>
                    <a:pt x="448" y="1343"/>
                  </a:lnTo>
                  <a:lnTo>
                    <a:pt x="610" y="1262"/>
                  </a:lnTo>
                  <a:lnTo>
                    <a:pt x="773" y="1099"/>
                  </a:lnTo>
                  <a:lnTo>
                    <a:pt x="895" y="936"/>
                  </a:lnTo>
                  <a:lnTo>
                    <a:pt x="1017" y="733"/>
                  </a:lnTo>
                  <a:lnTo>
                    <a:pt x="1099" y="529"/>
                  </a:lnTo>
                  <a:lnTo>
                    <a:pt x="1099" y="326"/>
                  </a:lnTo>
                  <a:lnTo>
                    <a:pt x="1099" y="123"/>
                  </a:lnTo>
                  <a:lnTo>
                    <a:pt x="1058" y="41"/>
                  </a:lnTo>
                  <a:lnTo>
                    <a:pt x="1017" y="1"/>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39" name="Google Shape;1339;p41"/>
            <p:cNvSpPr/>
            <p:nvPr/>
          </p:nvSpPr>
          <p:spPr>
            <a:xfrm>
              <a:off x="8420096" y="2433589"/>
              <a:ext cx="109091" cy="36413"/>
            </a:xfrm>
            <a:custGeom>
              <a:avLst/>
              <a:gdLst/>
              <a:ahLst/>
              <a:cxnLst/>
              <a:rect l="l" t="t" r="r" b="b"/>
              <a:pathLst>
                <a:path w="1465" h="489" extrusionOk="0">
                  <a:moveTo>
                    <a:pt x="122" y="0"/>
                  </a:moveTo>
                  <a:lnTo>
                    <a:pt x="41" y="41"/>
                  </a:lnTo>
                  <a:lnTo>
                    <a:pt x="0" y="122"/>
                  </a:lnTo>
                  <a:lnTo>
                    <a:pt x="0" y="163"/>
                  </a:lnTo>
                  <a:lnTo>
                    <a:pt x="0" y="244"/>
                  </a:lnTo>
                  <a:lnTo>
                    <a:pt x="41" y="285"/>
                  </a:lnTo>
                  <a:lnTo>
                    <a:pt x="204" y="366"/>
                  </a:lnTo>
                  <a:lnTo>
                    <a:pt x="1261" y="488"/>
                  </a:lnTo>
                  <a:lnTo>
                    <a:pt x="1343" y="488"/>
                  </a:lnTo>
                  <a:lnTo>
                    <a:pt x="1383" y="448"/>
                  </a:lnTo>
                  <a:lnTo>
                    <a:pt x="1424" y="366"/>
                  </a:lnTo>
                  <a:lnTo>
                    <a:pt x="1465" y="326"/>
                  </a:lnTo>
                  <a:lnTo>
                    <a:pt x="1424" y="244"/>
                  </a:lnTo>
                  <a:lnTo>
                    <a:pt x="1383" y="163"/>
                  </a:lnTo>
                  <a:lnTo>
                    <a:pt x="1261" y="122"/>
                  </a:lnTo>
                  <a:lnTo>
                    <a:pt x="204"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0" name="Google Shape;1340;p41"/>
            <p:cNvSpPr/>
            <p:nvPr/>
          </p:nvSpPr>
          <p:spPr>
            <a:xfrm>
              <a:off x="8283751" y="2097379"/>
              <a:ext cx="87943" cy="69699"/>
            </a:xfrm>
            <a:custGeom>
              <a:avLst/>
              <a:gdLst/>
              <a:ahLst/>
              <a:cxnLst/>
              <a:rect l="l" t="t" r="r" b="b"/>
              <a:pathLst>
                <a:path w="1181" h="936" extrusionOk="0">
                  <a:moveTo>
                    <a:pt x="123" y="0"/>
                  </a:moveTo>
                  <a:lnTo>
                    <a:pt x="41" y="41"/>
                  </a:lnTo>
                  <a:lnTo>
                    <a:pt x="1" y="122"/>
                  </a:lnTo>
                  <a:lnTo>
                    <a:pt x="1" y="203"/>
                  </a:lnTo>
                  <a:lnTo>
                    <a:pt x="41" y="244"/>
                  </a:lnTo>
                  <a:lnTo>
                    <a:pt x="82" y="325"/>
                  </a:lnTo>
                  <a:lnTo>
                    <a:pt x="163" y="366"/>
                  </a:lnTo>
                  <a:lnTo>
                    <a:pt x="286" y="366"/>
                  </a:lnTo>
                  <a:lnTo>
                    <a:pt x="326" y="407"/>
                  </a:lnTo>
                  <a:lnTo>
                    <a:pt x="367" y="407"/>
                  </a:lnTo>
                  <a:lnTo>
                    <a:pt x="570" y="529"/>
                  </a:lnTo>
                  <a:lnTo>
                    <a:pt x="570" y="570"/>
                  </a:lnTo>
                  <a:lnTo>
                    <a:pt x="652" y="610"/>
                  </a:lnTo>
                  <a:lnTo>
                    <a:pt x="733" y="692"/>
                  </a:lnTo>
                  <a:lnTo>
                    <a:pt x="774" y="732"/>
                  </a:lnTo>
                  <a:lnTo>
                    <a:pt x="774" y="773"/>
                  </a:lnTo>
                  <a:lnTo>
                    <a:pt x="855" y="854"/>
                  </a:lnTo>
                  <a:lnTo>
                    <a:pt x="896" y="936"/>
                  </a:lnTo>
                  <a:lnTo>
                    <a:pt x="1099" y="936"/>
                  </a:lnTo>
                  <a:lnTo>
                    <a:pt x="1140" y="895"/>
                  </a:lnTo>
                  <a:lnTo>
                    <a:pt x="1180" y="814"/>
                  </a:lnTo>
                  <a:lnTo>
                    <a:pt x="1180" y="732"/>
                  </a:lnTo>
                  <a:lnTo>
                    <a:pt x="1180" y="692"/>
                  </a:lnTo>
                  <a:lnTo>
                    <a:pt x="977" y="448"/>
                  </a:lnTo>
                  <a:lnTo>
                    <a:pt x="774" y="244"/>
                  </a:lnTo>
                  <a:lnTo>
                    <a:pt x="530" y="81"/>
                  </a:lnTo>
                  <a:lnTo>
                    <a:pt x="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8220158" y="2133718"/>
              <a:ext cx="66721" cy="63668"/>
            </a:xfrm>
            <a:custGeom>
              <a:avLst/>
              <a:gdLst/>
              <a:ahLst/>
              <a:cxnLst/>
              <a:rect l="l" t="t" r="r" b="b"/>
              <a:pathLst>
                <a:path w="896" h="855" extrusionOk="0">
                  <a:moveTo>
                    <a:pt x="82" y="0"/>
                  </a:moveTo>
                  <a:lnTo>
                    <a:pt x="41" y="41"/>
                  </a:lnTo>
                  <a:lnTo>
                    <a:pt x="1" y="122"/>
                  </a:lnTo>
                  <a:lnTo>
                    <a:pt x="1" y="204"/>
                  </a:lnTo>
                  <a:lnTo>
                    <a:pt x="1" y="244"/>
                  </a:lnTo>
                  <a:lnTo>
                    <a:pt x="41" y="326"/>
                  </a:lnTo>
                  <a:lnTo>
                    <a:pt x="123" y="326"/>
                  </a:lnTo>
                  <a:lnTo>
                    <a:pt x="285" y="407"/>
                  </a:lnTo>
                  <a:lnTo>
                    <a:pt x="367" y="448"/>
                  </a:lnTo>
                  <a:lnTo>
                    <a:pt x="326" y="448"/>
                  </a:lnTo>
                  <a:lnTo>
                    <a:pt x="456" y="545"/>
                  </a:lnTo>
                  <a:lnTo>
                    <a:pt x="456" y="545"/>
                  </a:lnTo>
                  <a:lnTo>
                    <a:pt x="529" y="692"/>
                  </a:lnTo>
                  <a:lnTo>
                    <a:pt x="529" y="732"/>
                  </a:lnTo>
                  <a:lnTo>
                    <a:pt x="570" y="814"/>
                  </a:lnTo>
                  <a:lnTo>
                    <a:pt x="651" y="854"/>
                  </a:lnTo>
                  <a:lnTo>
                    <a:pt x="773" y="854"/>
                  </a:lnTo>
                  <a:lnTo>
                    <a:pt x="855" y="814"/>
                  </a:lnTo>
                  <a:lnTo>
                    <a:pt x="895" y="773"/>
                  </a:lnTo>
                  <a:lnTo>
                    <a:pt x="895" y="692"/>
                  </a:lnTo>
                  <a:lnTo>
                    <a:pt x="895" y="651"/>
                  </a:lnTo>
                  <a:lnTo>
                    <a:pt x="814" y="407"/>
                  </a:lnTo>
                  <a:lnTo>
                    <a:pt x="651" y="204"/>
                  </a:lnTo>
                  <a:lnTo>
                    <a:pt x="448" y="82"/>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8114120" y="2145782"/>
              <a:ext cx="57636" cy="57636"/>
            </a:xfrm>
            <a:custGeom>
              <a:avLst/>
              <a:gdLst/>
              <a:ahLst/>
              <a:cxnLst/>
              <a:rect l="l" t="t" r="r" b="b"/>
              <a:pathLst>
                <a:path w="774" h="774" extrusionOk="0">
                  <a:moveTo>
                    <a:pt x="123" y="1"/>
                  </a:moveTo>
                  <a:lnTo>
                    <a:pt x="82" y="42"/>
                  </a:lnTo>
                  <a:lnTo>
                    <a:pt x="1" y="82"/>
                  </a:lnTo>
                  <a:lnTo>
                    <a:pt x="1" y="164"/>
                  </a:lnTo>
                  <a:lnTo>
                    <a:pt x="1" y="245"/>
                  </a:lnTo>
                  <a:lnTo>
                    <a:pt x="42" y="286"/>
                  </a:lnTo>
                  <a:lnTo>
                    <a:pt x="82" y="367"/>
                  </a:lnTo>
                  <a:lnTo>
                    <a:pt x="245" y="367"/>
                  </a:lnTo>
                  <a:lnTo>
                    <a:pt x="343" y="400"/>
                  </a:lnTo>
                  <a:lnTo>
                    <a:pt x="343" y="400"/>
                  </a:lnTo>
                  <a:lnTo>
                    <a:pt x="367" y="448"/>
                  </a:lnTo>
                  <a:lnTo>
                    <a:pt x="367" y="408"/>
                  </a:lnTo>
                  <a:lnTo>
                    <a:pt x="408" y="489"/>
                  </a:lnTo>
                  <a:lnTo>
                    <a:pt x="367" y="448"/>
                  </a:lnTo>
                  <a:lnTo>
                    <a:pt x="367" y="448"/>
                  </a:lnTo>
                  <a:lnTo>
                    <a:pt x="408" y="530"/>
                  </a:lnTo>
                  <a:lnTo>
                    <a:pt x="408" y="611"/>
                  </a:lnTo>
                  <a:lnTo>
                    <a:pt x="408" y="692"/>
                  </a:lnTo>
                  <a:lnTo>
                    <a:pt x="448" y="733"/>
                  </a:lnTo>
                  <a:lnTo>
                    <a:pt x="530" y="774"/>
                  </a:lnTo>
                  <a:lnTo>
                    <a:pt x="652" y="774"/>
                  </a:lnTo>
                  <a:lnTo>
                    <a:pt x="733" y="692"/>
                  </a:lnTo>
                  <a:lnTo>
                    <a:pt x="774" y="652"/>
                  </a:lnTo>
                  <a:lnTo>
                    <a:pt x="774" y="448"/>
                  </a:lnTo>
                  <a:lnTo>
                    <a:pt x="692" y="245"/>
                  </a:lnTo>
                  <a:lnTo>
                    <a:pt x="570" y="123"/>
                  </a:lnTo>
                  <a:lnTo>
                    <a:pt x="3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7999071" y="2151888"/>
              <a:ext cx="45498" cy="106038"/>
            </a:xfrm>
            <a:custGeom>
              <a:avLst/>
              <a:gdLst/>
              <a:ahLst/>
              <a:cxnLst/>
              <a:rect l="l" t="t" r="r" b="b"/>
              <a:pathLst>
                <a:path w="611" h="1424" extrusionOk="0">
                  <a:moveTo>
                    <a:pt x="82" y="0"/>
                  </a:moveTo>
                  <a:lnTo>
                    <a:pt x="41" y="41"/>
                  </a:lnTo>
                  <a:lnTo>
                    <a:pt x="0" y="122"/>
                  </a:lnTo>
                  <a:lnTo>
                    <a:pt x="0" y="163"/>
                  </a:lnTo>
                  <a:lnTo>
                    <a:pt x="0" y="244"/>
                  </a:lnTo>
                  <a:lnTo>
                    <a:pt x="41" y="326"/>
                  </a:lnTo>
                  <a:lnTo>
                    <a:pt x="82" y="366"/>
                  </a:lnTo>
                  <a:lnTo>
                    <a:pt x="122" y="407"/>
                  </a:lnTo>
                  <a:lnTo>
                    <a:pt x="163" y="488"/>
                  </a:lnTo>
                  <a:lnTo>
                    <a:pt x="204" y="529"/>
                  </a:lnTo>
                  <a:lnTo>
                    <a:pt x="204" y="610"/>
                  </a:lnTo>
                  <a:lnTo>
                    <a:pt x="244" y="651"/>
                  </a:lnTo>
                  <a:lnTo>
                    <a:pt x="244" y="692"/>
                  </a:lnTo>
                  <a:lnTo>
                    <a:pt x="244" y="732"/>
                  </a:lnTo>
                  <a:lnTo>
                    <a:pt x="244" y="773"/>
                  </a:lnTo>
                  <a:lnTo>
                    <a:pt x="244" y="854"/>
                  </a:lnTo>
                  <a:lnTo>
                    <a:pt x="244" y="895"/>
                  </a:lnTo>
                  <a:lnTo>
                    <a:pt x="244" y="936"/>
                  </a:lnTo>
                  <a:lnTo>
                    <a:pt x="204" y="1058"/>
                  </a:lnTo>
                  <a:lnTo>
                    <a:pt x="204" y="1098"/>
                  </a:lnTo>
                  <a:lnTo>
                    <a:pt x="163" y="1180"/>
                  </a:lnTo>
                  <a:lnTo>
                    <a:pt x="122" y="1221"/>
                  </a:lnTo>
                  <a:lnTo>
                    <a:pt x="122" y="1302"/>
                  </a:lnTo>
                  <a:lnTo>
                    <a:pt x="163" y="1383"/>
                  </a:lnTo>
                  <a:lnTo>
                    <a:pt x="204" y="1424"/>
                  </a:lnTo>
                  <a:lnTo>
                    <a:pt x="448" y="1424"/>
                  </a:lnTo>
                  <a:lnTo>
                    <a:pt x="488" y="1343"/>
                  </a:lnTo>
                  <a:lnTo>
                    <a:pt x="570" y="1180"/>
                  </a:lnTo>
                  <a:lnTo>
                    <a:pt x="610" y="1017"/>
                  </a:lnTo>
                  <a:lnTo>
                    <a:pt x="610" y="854"/>
                  </a:lnTo>
                  <a:lnTo>
                    <a:pt x="610" y="692"/>
                  </a:lnTo>
                  <a:lnTo>
                    <a:pt x="570" y="488"/>
                  </a:lnTo>
                  <a:lnTo>
                    <a:pt x="488" y="326"/>
                  </a:lnTo>
                  <a:lnTo>
                    <a:pt x="407" y="204"/>
                  </a:lnTo>
                  <a:lnTo>
                    <a:pt x="285" y="41"/>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7902118" y="2206396"/>
              <a:ext cx="33435" cy="66721"/>
            </a:xfrm>
            <a:custGeom>
              <a:avLst/>
              <a:gdLst/>
              <a:ahLst/>
              <a:cxnLst/>
              <a:rect l="l" t="t" r="r" b="b"/>
              <a:pathLst>
                <a:path w="449" h="896" extrusionOk="0">
                  <a:moveTo>
                    <a:pt x="123" y="0"/>
                  </a:moveTo>
                  <a:lnTo>
                    <a:pt x="82" y="41"/>
                  </a:lnTo>
                  <a:lnTo>
                    <a:pt x="41" y="122"/>
                  </a:lnTo>
                  <a:lnTo>
                    <a:pt x="1" y="204"/>
                  </a:lnTo>
                  <a:lnTo>
                    <a:pt x="82" y="733"/>
                  </a:lnTo>
                  <a:lnTo>
                    <a:pt x="82" y="814"/>
                  </a:lnTo>
                  <a:lnTo>
                    <a:pt x="123" y="855"/>
                  </a:lnTo>
                  <a:lnTo>
                    <a:pt x="204" y="895"/>
                  </a:lnTo>
                  <a:lnTo>
                    <a:pt x="326" y="895"/>
                  </a:lnTo>
                  <a:lnTo>
                    <a:pt x="407" y="855"/>
                  </a:lnTo>
                  <a:lnTo>
                    <a:pt x="448" y="814"/>
                  </a:lnTo>
                  <a:lnTo>
                    <a:pt x="448" y="733"/>
                  </a:lnTo>
                  <a:lnTo>
                    <a:pt x="367" y="204"/>
                  </a:lnTo>
                  <a:lnTo>
                    <a:pt x="367" y="122"/>
                  </a:lnTo>
                  <a:lnTo>
                    <a:pt x="326" y="41"/>
                  </a:lnTo>
                  <a:lnTo>
                    <a:pt x="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41"/>
          <p:cNvGrpSpPr/>
          <p:nvPr/>
        </p:nvGrpSpPr>
        <p:grpSpPr>
          <a:xfrm>
            <a:off x="7197179" y="674744"/>
            <a:ext cx="1226811" cy="1623560"/>
            <a:chOff x="9069729" y="540644"/>
            <a:chExt cx="1226811" cy="1623560"/>
          </a:xfrm>
        </p:grpSpPr>
        <p:sp>
          <p:nvSpPr>
            <p:cNvPr id="1346" name="Google Shape;1346;p41"/>
            <p:cNvSpPr/>
            <p:nvPr/>
          </p:nvSpPr>
          <p:spPr>
            <a:xfrm>
              <a:off x="9315091" y="770815"/>
              <a:ext cx="966332" cy="1350944"/>
            </a:xfrm>
            <a:custGeom>
              <a:avLst/>
              <a:gdLst/>
              <a:ahLst/>
              <a:cxnLst/>
              <a:rect l="l" t="t" r="r" b="b"/>
              <a:pathLst>
                <a:path w="12977" h="18142" extrusionOk="0">
                  <a:moveTo>
                    <a:pt x="3824" y="0"/>
                  </a:moveTo>
                  <a:lnTo>
                    <a:pt x="3417" y="41"/>
                  </a:lnTo>
                  <a:lnTo>
                    <a:pt x="2970" y="82"/>
                  </a:lnTo>
                  <a:lnTo>
                    <a:pt x="2563" y="204"/>
                  </a:lnTo>
                  <a:lnTo>
                    <a:pt x="2156" y="366"/>
                  </a:lnTo>
                  <a:lnTo>
                    <a:pt x="1750" y="570"/>
                  </a:lnTo>
                  <a:lnTo>
                    <a:pt x="1384" y="814"/>
                  </a:lnTo>
                  <a:lnTo>
                    <a:pt x="1058" y="1180"/>
                  </a:lnTo>
                  <a:lnTo>
                    <a:pt x="773" y="1546"/>
                  </a:lnTo>
                  <a:lnTo>
                    <a:pt x="529" y="1953"/>
                  </a:lnTo>
                  <a:lnTo>
                    <a:pt x="326" y="2360"/>
                  </a:lnTo>
                  <a:lnTo>
                    <a:pt x="163" y="2807"/>
                  </a:lnTo>
                  <a:lnTo>
                    <a:pt x="82" y="3295"/>
                  </a:lnTo>
                  <a:lnTo>
                    <a:pt x="1" y="3783"/>
                  </a:lnTo>
                  <a:lnTo>
                    <a:pt x="1" y="4231"/>
                  </a:lnTo>
                  <a:lnTo>
                    <a:pt x="1" y="4800"/>
                  </a:lnTo>
                  <a:lnTo>
                    <a:pt x="41" y="5370"/>
                  </a:lnTo>
                  <a:lnTo>
                    <a:pt x="123" y="5939"/>
                  </a:lnTo>
                  <a:lnTo>
                    <a:pt x="204" y="6468"/>
                  </a:lnTo>
                  <a:lnTo>
                    <a:pt x="448" y="7607"/>
                  </a:lnTo>
                  <a:lnTo>
                    <a:pt x="733" y="8705"/>
                  </a:lnTo>
                  <a:lnTo>
                    <a:pt x="1058" y="9763"/>
                  </a:lnTo>
                  <a:lnTo>
                    <a:pt x="1384" y="10820"/>
                  </a:lnTo>
                  <a:lnTo>
                    <a:pt x="1790" y="11878"/>
                  </a:lnTo>
                  <a:lnTo>
                    <a:pt x="2197" y="12895"/>
                  </a:lnTo>
                  <a:lnTo>
                    <a:pt x="2685" y="13912"/>
                  </a:lnTo>
                  <a:lnTo>
                    <a:pt x="3173" y="14929"/>
                  </a:lnTo>
                  <a:lnTo>
                    <a:pt x="3621" y="15945"/>
                  </a:lnTo>
                  <a:lnTo>
                    <a:pt x="4028" y="17044"/>
                  </a:lnTo>
                  <a:lnTo>
                    <a:pt x="4475" y="18061"/>
                  </a:lnTo>
                  <a:lnTo>
                    <a:pt x="4516" y="18142"/>
                  </a:lnTo>
                  <a:lnTo>
                    <a:pt x="4638" y="18142"/>
                  </a:lnTo>
                  <a:lnTo>
                    <a:pt x="6671" y="17979"/>
                  </a:lnTo>
                  <a:lnTo>
                    <a:pt x="7688" y="17939"/>
                  </a:lnTo>
                  <a:lnTo>
                    <a:pt x="8705" y="17898"/>
                  </a:lnTo>
                  <a:lnTo>
                    <a:pt x="11675" y="17898"/>
                  </a:lnTo>
                  <a:lnTo>
                    <a:pt x="12163" y="17857"/>
                  </a:lnTo>
                  <a:lnTo>
                    <a:pt x="12651" y="17776"/>
                  </a:lnTo>
                  <a:lnTo>
                    <a:pt x="12692" y="17776"/>
                  </a:lnTo>
                  <a:lnTo>
                    <a:pt x="12732" y="17735"/>
                  </a:lnTo>
                  <a:lnTo>
                    <a:pt x="12773" y="17694"/>
                  </a:lnTo>
                  <a:lnTo>
                    <a:pt x="12773" y="17613"/>
                  </a:lnTo>
                  <a:lnTo>
                    <a:pt x="12732" y="17044"/>
                  </a:lnTo>
                  <a:lnTo>
                    <a:pt x="12692" y="16474"/>
                  </a:lnTo>
                  <a:lnTo>
                    <a:pt x="12692" y="15295"/>
                  </a:lnTo>
                  <a:lnTo>
                    <a:pt x="12773" y="14156"/>
                  </a:lnTo>
                  <a:lnTo>
                    <a:pt x="12854" y="13017"/>
                  </a:lnTo>
                  <a:lnTo>
                    <a:pt x="12895" y="11837"/>
                  </a:lnTo>
                  <a:lnTo>
                    <a:pt x="12936" y="10658"/>
                  </a:lnTo>
                  <a:lnTo>
                    <a:pt x="12976" y="8298"/>
                  </a:lnTo>
                  <a:lnTo>
                    <a:pt x="12936" y="8095"/>
                  </a:lnTo>
                  <a:lnTo>
                    <a:pt x="12854" y="7932"/>
                  </a:lnTo>
                  <a:lnTo>
                    <a:pt x="12447" y="7403"/>
                  </a:lnTo>
                  <a:lnTo>
                    <a:pt x="11715" y="6509"/>
                  </a:lnTo>
                  <a:lnTo>
                    <a:pt x="10292" y="4719"/>
                  </a:lnTo>
                  <a:lnTo>
                    <a:pt x="9071" y="3254"/>
                  </a:lnTo>
                  <a:lnTo>
                    <a:pt x="8421" y="2522"/>
                  </a:lnTo>
                  <a:lnTo>
                    <a:pt x="7770" y="1871"/>
                  </a:lnTo>
                  <a:lnTo>
                    <a:pt x="7119" y="1261"/>
                  </a:lnTo>
                  <a:lnTo>
                    <a:pt x="6753" y="977"/>
                  </a:lnTo>
                  <a:lnTo>
                    <a:pt x="6387" y="733"/>
                  </a:lnTo>
                  <a:lnTo>
                    <a:pt x="5980" y="529"/>
                  </a:lnTo>
                  <a:lnTo>
                    <a:pt x="5573" y="366"/>
                  </a:lnTo>
                  <a:lnTo>
                    <a:pt x="5166" y="204"/>
                  </a:lnTo>
                  <a:lnTo>
                    <a:pt x="4719" y="82"/>
                  </a:lnTo>
                  <a:lnTo>
                    <a:pt x="4272" y="41"/>
                  </a:lnTo>
                  <a:lnTo>
                    <a:pt x="38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9375705" y="1185809"/>
              <a:ext cx="312008" cy="172684"/>
            </a:xfrm>
            <a:custGeom>
              <a:avLst/>
              <a:gdLst/>
              <a:ahLst/>
              <a:cxnLst/>
              <a:rect l="l" t="t" r="r" b="b"/>
              <a:pathLst>
                <a:path w="4190" h="2319" extrusionOk="0">
                  <a:moveTo>
                    <a:pt x="285" y="0"/>
                  </a:moveTo>
                  <a:lnTo>
                    <a:pt x="203" y="41"/>
                  </a:lnTo>
                  <a:lnTo>
                    <a:pt x="81" y="122"/>
                  </a:lnTo>
                  <a:lnTo>
                    <a:pt x="41" y="244"/>
                  </a:lnTo>
                  <a:lnTo>
                    <a:pt x="0" y="366"/>
                  </a:lnTo>
                  <a:lnTo>
                    <a:pt x="41" y="488"/>
                  </a:lnTo>
                  <a:lnTo>
                    <a:pt x="81" y="651"/>
                  </a:lnTo>
                  <a:lnTo>
                    <a:pt x="163" y="773"/>
                  </a:lnTo>
                  <a:lnTo>
                    <a:pt x="285" y="854"/>
                  </a:lnTo>
                  <a:lnTo>
                    <a:pt x="529" y="1058"/>
                  </a:lnTo>
                  <a:lnTo>
                    <a:pt x="651" y="1139"/>
                  </a:lnTo>
                  <a:lnTo>
                    <a:pt x="773" y="1261"/>
                  </a:lnTo>
                  <a:lnTo>
                    <a:pt x="936" y="1586"/>
                  </a:lnTo>
                  <a:lnTo>
                    <a:pt x="1098" y="1871"/>
                  </a:lnTo>
                  <a:lnTo>
                    <a:pt x="1261" y="2074"/>
                  </a:lnTo>
                  <a:lnTo>
                    <a:pt x="1464" y="2237"/>
                  </a:lnTo>
                  <a:lnTo>
                    <a:pt x="1708" y="2319"/>
                  </a:lnTo>
                  <a:lnTo>
                    <a:pt x="1953" y="2278"/>
                  </a:lnTo>
                  <a:lnTo>
                    <a:pt x="2197" y="2237"/>
                  </a:lnTo>
                  <a:lnTo>
                    <a:pt x="2441" y="2115"/>
                  </a:lnTo>
                  <a:lnTo>
                    <a:pt x="2685" y="2034"/>
                  </a:lnTo>
                  <a:lnTo>
                    <a:pt x="2888" y="1952"/>
                  </a:lnTo>
                  <a:lnTo>
                    <a:pt x="3091" y="1912"/>
                  </a:lnTo>
                  <a:lnTo>
                    <a:pt x="3295" y="1912"/>
                  </a:lnTo>
                  <a:lnTo>
                    <a:pt x="3702" y="1993"/>
                  </a:lnTo>
                  <a:lnTo>
                    <a:pt x="3864" y="1993"/>
                  </a:lnTo>
                  <a:lnTo>
                    <a:pt x="4027" y="1952"/>
                  </a:lnTo>
                  <a:lnTo>
                    <a:pt x="4149" y="1830"/>
                  </a:lnTo>
                  <a:lnTo>
                    <a:pt x="4190" y="1627"/>
                  </a:lnTo>
                  <a:lnTo>
                    <a:pt x="4190" y="1342"/>
                  </a:lnTo>
                  <a:lnTo>
                    <a:pt x="4068" y="1098"/>
                  </a:lnTo>
                  <a:lnTo>
                    <a:pt x="3905" y="854"/>
                  </a:lnTo>
                  <a:lnTo>
                    <a:pt x="3702" y="651"/>
                  </a:lnTo>
                  <a:lnTo>
                    <a:pt x="3498" y="529"/>
                  </a:lnTo>
                  <a:lnTo>
                    <a:pt x="3214" y="447"/>
                  </a:lnTo>
                  <a:lnTo>
                    <a:pt x="2969" y="407"/>
                  </a:lnTo>
                  <a:lnTo>
                    <a:pt x="2685" y="447"/>
                  </a:lnTo>
                  <a:lnTo>
                    <a:pt x="2156" y="569"/>
                  </a:lnTo>
                  <a:lnTo>
                    <a:pt x="1871" y="569"/>
                  </a:lnTo>
                  <a:lnTo>
                    <a:pt x="1586" y="529"/>
                  </a:lnTo>
                  <a:lnTo>
                    <a:pt x="1302" y="366"/>
                  </a:lnTo>
                  <a:lnTo>
                    <a:pt x="976" y="163"/>
                  </a:lnTo>
                  <a:lnTo>
                    <a:pt x="814" y="81"/>
                  </a:lnTo>
                  <a:lnTo>
                    <a:pt x="651" y="41"/>
                  </a:lnTo>
                  <a:lnTo>
                    <a:pt x="488"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8" name="Google Shape;1348;p41"/>
            <p:cNvSpPr/>
            <p:nvPr/>
          </p:nvSpPr>
          <p:spPr>
            <a:xfrm>
              <a:off x="9714893" y="910139"/>
              <a:ext cx="175812" cy="342316"/>
            </a:xfrm>
            <a:custGeom>
              <a:avLst/>
              <a:gdLst/>
              <a:ahLst/>
              <a:cxnLst/>
              <a:rect l="l" t="t" r="r" b="b"/>
              <a:pathLst>
                <a:path w="2361" h="4597" extrusionOk="0">
                  <a:moveTo>
                    <a:pt x="1140" y="0"/>
                  </a:moveTo>
                  <a:lnTo>
                    <a:pt x="1018" y="41"/>
                  </a:lnTo>
                  <a:lnTo>
                    <a:pt x="936" y="82"/>
                  </a:lnTo>
                  <a:lnTo>
                    <a:pt x="855" y="204"/>
                  </a:lnTo>
                  <a:lnTo>
                    <a:pt x="774" y="367"/>
                  </a:lnTo>
                  <a:lnTo>
                    <a:pt x="774" y="489"/>
                  </a:lnTo>
                  <a:lnTo>
                    <a:pt x="774" y="814"/>
                  </a:lnTo>
                  <a:lnTo>
                    <a:pt x="936" y="1383"/>
                  </a:lnTo>
                  <a:lnTo>
                    <a:pt x="977" y="1709"/>
                  </a:lnTo>
                  <a:lnTo>
                    <a:pt x="977" y="1872"/>
                  </a:lnTo>
                  <a:lnTo>
                    <a:pt x="936" y="1994"/>
                  </a:lnTo>
                  <a:lnTo>
                    <a:pt x="814" y="2116"/>
                  </a:lnTo>
                  <a:lnTo>
                    <a:pt x="652" y="2197"/>
                  </a:lnTo>
                  <a:lnTo>
                    <a:pt x="408" y="2360"/>
                  </a:lnTo>
                  <a:lnTo>
                    <a:pt x="367" y="2360"/>
                  </a:lnTo>
                  <a:lnTo>
                    <a:pt x="367" y="2400"/>
                  </a:lnTo>
                  <a:lnTo>
                    <a:pt x="245" y="2482"/>
                  </a:lnTo>
                  <a:lnTo>
                    <a:pt x="164" y="2604"/>
                  </a:lnTo>
                  <a:lnTo>
                    <a:pt x="41" y="2888"/>
                  </a:lnTo>
                  <a:lnTo>
                    <a:pt x="1" y="3173"/>
                  </a:lnTo>
                  <a:lnTo>
                    <a:pt x="1" y="3458"/>
                  </a:lnTo>
                  <a:lnTo>
                    <a:pt x="41" y="3783"/>
                  </a:lnTo>
                  <a:lnTo>
                    <a:pt x="123" y="4109"/>
                  </a:lnTo>
                  <a:lnTo>
                    <a:pt x="204" y="4231"/>
                  </a:lnTo>
                  <a:lnTo>
                    <a:pt x="286" y="4394"/>
                  </a:lnTo>
                  <a:lnTo>
                    <a:pt x="408" y="4475"/>
                  </a:lnTo>
                  <a:lnTo>
                    <a:pt x="570" y="4556"/>
                  </a:lnTo>
                  <a:lnTo>
                    <a:pt x="692" y="4597"/>
                  </a:lnTo>
                  <a:lnTo>
                    <a:pt x="977" y="4597"/>
                  </a:lnTo>
                  <a:lnTo>
                    <a:pt x="1058" y="4516"/>
                  </a:lnTo>
                  <a:lnTo>
                    <a:pt x="1180" y="4434"/>
                  </a:lnTo>
                  <a:lnTo>
                    <a:pt x="1221" y="4312"/>
                  </a:lnTo>
                  <a:lnTo>
                    <a:pt x="1302" y="4190"/>
                  </a:lnTo>
                  <a:lnTo>
                    <a:pt x="1343" y="4027"/>
                  </a:lnTo>
                  <a:lnTo>
                    <a:pt x="1343" y="3865"/>
                  </a:lnTo>
                  <a:lnTo>
                    <a:pt x="1302" y="3661"/>
                  </a:lnTo>
                  <a:lnTo>
                    <a:pt x="1302" y="3499"/>
                  </a:lnTo>
                  <a:lnTo>
                    <a:pt x="1343" y="3336"/>
                  </a:lnTo>
                  <a:lnTo>
                    <a:pt x="1384" y="3214"/>
                  </a:lnTo>
                  <a:lnTo>
                    <a:pt x="1424" y="3173"/>
                  </a:lnTo>
                  <a:lnTo>
                    <a:pt x="1587" y="3011"/>
                  </a:lnTo>
                  <a:lnTo>
                    <a:pt x="1953" y="2766"/>
                  </a:lnTo>
                  <a:lnTo>
                    <a:pt x="2116" y="2644"/>
                  </a:lnTo>
                  <a:lnTo>
                    <a:pt x="2279" y="2482"/>
                  </a:lnTo>
                  <a:lnTo>
                    <a:pt x="2319" y="2360"/>
                  </a:lnTo>
                  <a:lnTo>
                    <a:pt x="2360" y="2238"/>
                  </a:lnTo>
                  <a:lnTo>
                    <a:pt x="2360" y="2034"/>
                  </a:lnTo>
                  <a:lnTo>
                    <a:pt x="2279" y="1790"/>
                  </a:lnTo>
                  <a:lnTo>
                    <a:pt x="2157" y="1587"/>
                  </a:lnTo>
                  <a:lnTo>
                    <a:pt x="1913" y="1343"/>
                  </a:lnTo>
                  <a:lnTo>
                    <a:pt x="1791" y="1221"/>
                  </a:lnTo>
                  <a:lnTo>
                    <a:pt x="1709" y="1099"/>
                  </a:lnTo>
                  <a:lnTo>
                    <a:pt x="1628" y="895"/>
                  </a:lnTo>
                  <a:lnTo>
                    <a:pt x="1628" y="733"/>
                  </a:lnTo>
                  <a:lnTo>
                    <a:pt x="1628" y="529"/>
                  </a:lnTo>
                  <a:lnTo>
                    <a:pt x="1628" y="367"/>
                  </a:lnTo>
                  <a:lnTo>
                    <a:pt x="1547" y="245"/>
                  </a:lnTo>
                  <a:lnTo>
                    <a:pt x="1465" y="123"/>
                  </a:lnTo>
                  <a:lnTo>
                    <a:pt x="1384" y="82"/>
                  </a:lnTo>
                  <a:lnTo>
                    <a:pt x="1262"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49" name="Google Shape;1349;p41"/>
            <p:cNvSpPr/>
            <p:nvPr/>
          </p:nvSpPr>
          <p:spPr>
            <a:xfrm>
              <a:off x="9708862" y="567898"/>
              <a:ext cx="42445" cy="1553861"/>
            </a:xfrm>
            <a:custGeom>
              <a:avLst/>
              <a:gdLst/>
              <a:ahLst/>
              <a:cxnLst/>
              <a:rect l="l" t="t" r="r" b="b"/>
              <a:pathLst>
                <a:path w="570" h="20867" extrusionOk="0">
                  <a:moveTo>
                    <a:pt x="245" y="0"/>
                  </a:moveTo>
                  <a:lnTo>
                    <a:pt x="204" y="41"/>
                  </a:lnTo>
                  <a:lnTo>
                    <a:pt x="163" y="122"/>
                  </a:lnTo>
                  <a:lnTo>
                    <a:pt x="122" y="203"/>
                  </a:lnTo>
                  <a:lnTo>
                    <a:pt x="163" y="4190"/>
                  </a:lnTo>
                  <a:lnTo>
                    <a:pt x="204" y="8176"/>
                  </a:lnTo>
                  <a:lnTo>
                    <a:pt x="163" y="12162"/>
                  </a:lnTo>
                  <a:lnTo>
                    <a:pt x="122" y="16148"/>
                  </a:lnTo>
                  <a:lnTo>
                    <a:pt x="0" y="20664"/>
                  </a:lnTo>
                  <a:lnTo>
                    <a:pt x="0" y="20745"/>
                  </a:lnTo>
                  <a:lnTo>
                    <a:pt x="41" y="20826"/>
                  </a:lnTo>
                  <a:lnTo>
                    <a:pt x="122" y="20826"/>
                  </a:lnTo>
                  <a:lnTo>
                    <a:pt x="163" y="20867"/>
                  </a:lnTo>
                  <a:lnTo>
                    <a:pt x="245" y="20826"/>
                  </a:lnTo>
                  <a:lnTo>
                    <a:pt x="326" y="20826"/>
                  </a:lnTo>
                  <a:lnTo>
                    <a:pt x="367" y="20745"/>
                  </a:lnTo>
                  <a:lnTo>
                    <a:pt x="367" y="20664"/>
                  </a:lnTo>
                  <a:lnTo>
                    <a:pt x="489" y="16677"/>
                  </a:lnTo>
                  <a:lnTo>
                    <a:pt x="529" y="12691"/>
                  </a:lnTo>
                  <a:lnTo>
                    <a:pt x="570" y="8705"/>
                  </a:lnTo>
                  <a:lnTo>
                    <a:pt x="570" y="4719"/>
                  </a:lnTo>
                  <a:lnTo>
                    <a:pt x="489" y="203"/>
                  </a:lnTo>
                  <a:lnTo>
                    <a:pt x="489" y="122"/>
                  </a:lnTo>
                  <a:lnTo>
                    <a:pt x="448" y="41"/>
                  </a:lnTo>
                  <a:lnTo>
                    <a:pt x="3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0" name="Google Shape;1350;p41"/>
            <p:cNvSpPr/>
            <p:nvPr/>
          </p:nvSpPr>
          <p:spPr>
            <a:xfrm>
              <a:off x="9081866" y="1325133"/>
              <a:ext cx="1205588" cy="115123"/>
            </a:xfrm>
            <a:custGeom>
              <a:avLst/>
              <a:gdLst/>
              <a:ahLst/>
              <a:cxnLst/>
              <a:rect l="l" t="t" r="r" b="b"/>
              <a:pathLst>
                <a:path w="16190" h="1546" extrusionOk="0">
                  <a:moveTo>
                    <a:pt x="16027" y="0"/>
                  </a:moveTo>
                  <a:lnTo>
                    <a:pt x="3702" y="895"/>
                  </a:lnTo>
                  <a:lnTo>
                    <a:pt x="204" y="1180"/>
                  </a:lnTo>
                  <a:lnTo>
                    <a:pt x="123" y="1180"/>
                  </a:lnTo>
                  <a:lnTo>
                    <a:pt x="41" y="1220"/>
                  </a:lnTo>
                  <a:lnTo>
                    <a:pt x="0" y="1383"/>
                  </a:lnTo>
                  <a:lnTo>
                    <a:pt x="41" y="1424"/>
                  </a:lnTo>
                  <a:lnTo>
                    <a:pt x="41" y="1505"/>
                  </a:lnTo>
                  <a:lnTo>
                    <a:pt x="123" y="1546"/>
                  </a:lnTo>
                  <a:lnTo>
                    <a:pt x="204" y="1546"/>
                  </a:lnTo>
                  <a:lnTo>
                    <a:pt x="12529" y="610"/>
                  </a:lnTo>
                  <a:lnTo>
                    <a:pt x="16027" y="366"/>
                  </a:lnTo>
                  <a:lnTo>
                    <a:pt x="16108" y="326"/>
                  </a:lnTo>
                  <a:lnTo>
                    <a:pt x="16149" y="285"/>
                  </a:lnTo>
                  <a:lnTo>
                    <a:pt x="16190" y="163"/>
                  </a:lnTo>
                  <a:lnTo>
                    <a:pt x="16190" y="81"/>
                  </a:lnTo>
                  <a:lnTo>
                    <a:pt x="16149" y="41"/>
                  </a:lnTo>
                  <a:lnTo>
                    <a:pt x="16108"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51" name="Google Shape;1351;p41"/>
            <p:cNvSpPr/>
            <p:nvPr/>
          </p:nvSpPr>
          <p:spPr>
            <a:xfrm>
              <a:off x="9069729" y="540644"/>
              <a:ext cx="1226811" cy="1623560"/>
            </a:xfrm>
            <a:custGeom>
              <a:avLst/>
              <a:gdLst/>
              <a:ahLst/>
              <a:cxnLst/>
              <a:rect l="l" t="t" r="r" b="b"/>
              <a:pathLst>
                <a:path w="16475" h="21803" extrusionOk="0">
                  <a:moveTo>
                    <a:pt x="16104" y="376"/>
                  </a:moveTo>
                  <a:lnTo>
                    <a:pt x="15946" y="8298"/>
                  </a:lnTo>
                  <a:lnTo>
                    <a:pt x="15864" y="12325"/>
                  </a:lnTo>
                  <a:lnTo>
                    <a:pt x="15864" y="14318"/>
                  </a:lnTo>
                  <a:lnTo>
                    <a:pt x="15824" y="15294"/>
                  </a:lnTo>
                  <a:lnTo>
                    <a:pt x="15742" y="16270"/>
                  </a:lnTo>
                  <a:lnTo>
                    <a:pt x="15661" y="17409"/>
                  </a:lnTo>
                  <a:lnTo>
                    <a:pt x="15620" y="18508"/>
                  </a:lnTo>
                  <a:lnTo>
                    <a:pt x="15620" y="19606"/>
                  </a:lnTo>
                  <a:lnTo>
                    <a:pt x="15661" y="20135"/>
                  </a:lnTo>
                  <a:lnTo>
                    <a:pt x="15689" y="20523"/>
                  </a:lnTo>
                  <a:lnTo>
                    <a:pt x="15214" y="20582"/>
                  </a:lnTo>
                  <a:lnTo>
                    <a:pt x="14563" y="20623"/>
                  </a:lnTo>
                  <a:lnTo>
                    <a:pt x="11960" y="20623"/>
                  </a:lnTo>
                  <a:lnTo>
                    <a:pt x="10658" y="20663"/>
                  </a:lnTo>
                  <a:lnTo>
                    <a:pt x="6306" y="20989"/>
                  </a:lnTo>
                  <a:lnTo>
                    <a:pt x="1791" y="21314"/>
                  </a:lnTo>
                  <a:lnTo>
                    <a:pt x="733" y="21396"/>
                  </a:lnTo>
                  <a:lnTo>
                    <a:pt x="517" y="21427"/>
                  </a:lnTo>
                  <a:lnTo>
                    <a:pt x="517" y="21427"/>
                  </a:lnTo>
                  <a:lnTo>
                    <a:pt x="408" y="19647"/>
                  </a:lnTo>
                  <a:lnTo>
                    <a:pt x="367" y="17613"/>
                  </a:lnTo>
                  <a:lnTo>
                    <a:pt x="367" y="15620"/>
                  </a:lnTo>
                  <a:lnTo>
                    <a:pt x="408" y="13626"/>
                  </a:lnTo>
                  <a:lnTo>
                    <a:pt x="448" y="11593"/>
                  </a:lnTo>
                  <a:lnTo>
                    <a:pt x="570" y="9600"/>
                  </a:lnTo>
                  <a:lnTo>
                    <a:pt x="774" y="5573"/>
                  </a:lnTo>
                  <a:lnTo>
                    <a:pt x="970" y="1212"/>
                  </a:lnTo>
                  <a:lnTo>
                    <a:pt x="970" y="1212"/>
                  </a:lnTo>
                  <a:lnTo>
                    <a:pt x="12895" y="569"/>
                  </a:lnTo>
                  <a:lnTo>
                    <a:pt x="16104" y="376"/>
                  </a:lnTo>
                  <a:close/>
                  <a:moveTo>
                    <a:pt x="16271" y="0"/>
                  </a:moveTo>
                  <a:lnTo>
                    <a:pt x="4190" y="691"/>
                  </a:lnTo>
                  <a:lnTo>
                    <a:pt x="814" y="854"/>
                  </a:lnTo>
                  <a:lnTo>
                    <a:pt x="733" y="895"/>
                  </a:lnTo>
                  <a:lnTo>
                    <a:pt x="652" y="936"/>
                  </a:lnTo>
                  <a:lnTo>
                    <a:pt x="611" y="976"/>
                  </a:lnTo>
                  <a:lnTo>
                    <a:pt x="611" y="1058"/>
                  </a:lnTo>
                  <a:lnTo>
                    <a:pt x="408" y="5085"/>
                  </a:lnTo>
                  <a:lnTo>
                    <a:pt x="204" y="9111"/>
                  </a:lnTo>
                  <a:lnTo>
                    <a:pt x="41" y="13098"/>
                  </a:lnTo>
                  <a:lnTo>
                    <a:pt x="1" y="15132"/>
                  </a:lnTo>
                  <a:lnTo>
                    <a:pt x="1" y="17125"/>
                  </a:lnTo>
                  <a:lnTo>
                    <a:pt x="41" y="19402"/>
                  </a:lnTo>
                  <a:lnTo>
                    <a:pt x="163" y="21640"/>
                  </a:lnTo>
                  <a:lnTo>
                    <a:pt x="204" y="21721"/>
                  </a:lnTo>
                  <a:lnTo>
                    <a:pt x="245" y="21802"/>
                  </a:lnTo>
                  <a:lnTo>
                    <a:pt x="733" y="21802"/>
                  </a:lnTo>
                  <a:lnTo>
                    <a:pt x="1669" y="21721"/>
                  </a:lnTo>
                  <a:lnTo>
                    <a:pt x="4272" y="21518"/>
                  </a:lnTo>
                  <a:lnTo>
                    <a:pt x="10251" y="21070"/>
                  </a:lnTo>
                  <a:lnTo>
                    <a:pt x="11675" y="20989"/>
                  </a:lnTo>
                  <a:lnTo>
                    <a:pt x="14522" y="20989"/>
                  </a:lnTo>
                  <a:lnTo>
                    <a:pt x="15254" y="20948"/>
                  </a:lnTo>
                  <a:lnTo>
                    <a:pt x="15946" y="20867"/>
                  </a:lnTo>
                  <a:lnTo>
                    <a:pt x="16027" y="20826"/>
                  </a:lnTo>
                  <a:lnTo>
                    <a:pt x="16068" y="20704"/>
                  </a:lnTo>
                  <a:lnTo>
                    <a:pt x="15987" y="19728"/>
                  </a:lnTo>
                  <a:lnTo>
                    <a:pt x="15987" y="18752"/>
                  </a:lnTo>
                  <a:lnTo>
                    <a:pt x="16027" y="17775"/>
                  </a:lnTo>
                  <a:lnTo>
                    <a:pt x="16109" y="16799"/>
                  </a:lnTo>
                  <a:lnTo>
                    <a:pt x="16190" y="14765"/>
                  </a:lnTo>
                  <a:lnTo>
                    <a:pt x="16231" y="12772"/>
                  </a:lnTo>
                  <a:lnTo>
                    <a:pt x="16312" y="8745"/>
                  </a:lnTo>
                  <a:lnTo>
                    <a:pt x="16393" y="4718"/>
                  </a:lnTo>
                  <a:lnTo>
                    <a:pt x="16475" y="163"/>
                  </a:lnTo>
                  <a:lnTo>
                    <a:pt x="16475" y="81"/>
                  </a:lnTo>
                  <a:lnTo>
                    <a:pt x="16434" y="41"/>
                  </a:lnTo>
                  <a:lnTo>
                    <a:pt x="16353"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352" name="Google Shape;1352;p41"/>
          <p:cNvGrpSpPr/>
          <p:nvPr/>
        </p:nvGrpSpPr>
        <p:grpSpPr>
          <a:xfrm flipH="1">
            <a:off x="5924611" y="1266456"/>
            <a:ext cx="724835" cy="635493"/>
            <a:chOff x="5375211" y="1361181"/>
            <a:chExt cx="724835" cy="635493"/>
          </a:xfrm>
        </p:grpSpPr>
        <p:sp>
          <p:nvSpPr>
            <p:cNvPr id="1353" name="Google Shape;1353;p41"/>
            <p:cNvSpPr/>
            <p:nvPr/>
          </p:nvSpPr>
          <p:spPr>
            <a:xfrm flipH="1">
              <a:off x="5375211" y="1361181"/>
              <a:ext cx="724835" cy="635493"/>
            </a:xfrm>
            <a:custGeom>
              <a:avLst/>
              <a:gdLst/>
              <a:ahLst/>
              <a:cxnLst/>
              <a:rect l="l" t="t" r="r" b="b"/>
              <a:pathLst>
                <a:path w="11553" h="10129" extrusionOk="0">
                  <a:moveTo>
                    <a:pt x="6265" y="0"/>
                  </a:moveTo>
                  <a:lnTo>
                    <a:pt x="5410" y="41"/>
                  </a:lnTo>
                  <a:lnTo>
                    <a:pt x="4556" y="41"/>
                  </a:lnTo>
                  <a:lnTo>
                    <a:pt x="4150" y="82"/>
                  </a:lnTo>
                  <a:lnTo>
                    <a:pt x="3702" y="163"/>
                  </a:lnTo>
                  <a:lnTo>
                    <a:pt x="2970" y="366"/>
                  </a:lnTo>
                  <a:lnTo>
                    <a:pt x="2644" y="488"/>
                  </a:lnTo>
                  <a:lnTo>
                    <a:pt x="2278" y="651"/>
                  </a:lnTo>
                  <a:lnTo>
                    <a:pt x="1953" y="814"/>
                  </a:lnTo>
                  <a:lnTo>
                    <a:pt x="1628" y="1017"/>
                  </a:lnTo>
                  <a:lnTo>
                    <a:pt x="1343" y="1261"/>
                  </a:lnTo>
                  <a:lnTo>
                    <a:pt x="1058" y="1505"/>
                  </a:lnTo>
                  <a:lnTo>
                    <a:pt x="814" y="1790"/>
                  </a:lnTo>
                  <a:lnTo>
                    <a:pt x="611" y="2075"/>
                  </a:lnTo>
                  <a:lnTo>
                    <a:pt x="407" y="2360"/>
                  </a:lnTo>
                  <a:lnTo>
                    <a:pt x="285" y="2685"/>
                  </a:lnTo>
                  <a:lnTo>
                    <a:pt x="163" y="3010"/>
                  </a:lnTo>
                  <a:lnTo>
                    <a:pt x="41" y="3376"/>
                  </a:lnTo>
                  <a:lnTo>
                    <a:pt x="1" y="3702"/>
                  </a:lnTo>
                  <a:lnTo>
                    <a:pt x="1" y="4068"/>
                  </a:lnTo>
                  <a:lnTo>
                    <a:pt x="41" y="4393"/>
                  </a:lnTo>
                  <a:lnTo>
                    <a:pt x="82" y="4759"/>
                  </a:lnTo>
                  <a:lnTo>
                    <a:pt x="204" y="5085"/>
                  </a:lnTo>
                  <a:lnTo>
                    <a:pt x="367" y="5370"/>
                  </a:lnTo>
                  <a:lnTo>
                    <a:pt x="529" y="5695"/>
                  </a:lnTo>
                  <a:lnTo>
                    <a:pt x="773" y="5939"/>
                  </a:lnTo>
                  <a:lnTo>
                    <a:pt x="1017" y="6224"/>
                  </a:lnTo>
                  <a:lnTo>
                    <a:pt x="1262" y="6427"/>
                  </a:lnTo>
                  <a:lnTo>
                    <a:pt x="1587" y="6671"/>
                  </a:lnTo>
                  <a:lnTo>
                    <a:pt x="1912" y="6875"/>
                  </a:lnTo>
                  <a:lnTo>
                    <a:pt x="2278" y="7037"/>
                  </a:lnTo>
                  <a:lnTo>
                    <a:pt x="2644" y="7159"/>
                  </a:lnTo>
                  <a:lnTo>
                    <a:pt x="3011" y="7281"/>
                  </a:lnTo>
                  <a:lnTo>
                    <a:pt x="3377" y="7363"/>
                  </a:lnTo>
                  <a:lnTo>
                    <a:pt x="4150" y="7485"/>
                  </a:lnTo>
                  <a:lnTo>
                    <a:pt x="4719" y="7525"/>
                  </a:lnTo>
                  <a:lnTo>
                    <a:pt x="4638" y="7892"/>
                  </a:lnTo>
                  <a:lnTo>
                    <a:pt x="4516" y="8258"/>
                  </a:lnTo>
                  <a:lnTo>
                    <a:pt x="4312" y="8624"/>
                  </a:lnTo>
                  <a:lnTo>
                    <a:pt x="3987" y="8949"/>
                  </a:lnTo>
                  <a:lnTo>
                    <a:pt x="3661" y="9234"/>
                  </a:lnTo>
                  <a:lnTo>
                    <a:pt x="3295" y="9478"/>
                  </a:lnTo>
                  <a:lnTo>
                    <a:pt x="3214" y="9519"/>
                  </a:lnTo>
                  <a:lnTo>
                    <a:pt x="3173" y="9600"/>
                  </a:lnTo>
                  <a:lnTo>
                    <a:pt x="3214" y="9681"/>
                  </a:lnTo>
                  <a:lnTo>
                    <a:pt x="3255" y="9763"/>
                  </a:lnTo>
                  <a:lnTo>
                    <a:pt x="3417" y="9885"/>
                  </a:lnTo>
                  <a:lnTo>
                    <a:pt x="3661" y="10007"/>
                  </a:lnTo>
                  <a:lnTo>
                    <a:pt x="4109" y="10088"/>
                  </a:lnTo>
                  <a:lnTo>
                    <a:pt x="4394" y="10129"/>
                  </a:lnTo>
                  <a:lnTo>
                    <a:pt x="4678" y="10129"/>
                  </a:lnTo>
                  <a:lnTo>
                    <a:pt x="4963" y="10088"/>
                  </a:lnTo>
                  <a:lnTo>
                    <a:pt x="5248" y="10047"/>
                  </a:lnTo>
                  <a:lnTo>
                    <a:pt x="5492" y="9925"/>
                  </a:lnTo>
                  <a:lnTo>
                    <a:pt x="5695" y="9803"/>
                  </a:lnTo>
                  <a:lnTo>
                    <a:pt x="5899" y="9681"/>
                  </a:lnTo>
                  <a:lnTo>
                    <a:pt x="6102" y="9519"/>
                  </a:lnTo>
                  <a:lnTo>
                    <a:pt x="6265" y="9315"/>
                  </a:lnTo>
                  <a:lnTo>
                    <a:pt x="6387" y="9112"/>
                  </a:lnTo>
                  <a:lnTo>
                    <a:pt x="6509" y="8908"/>
                  </a:lnTo>
                  <a:lnTo>
                    <a:pt x="6590" y="8664"/>
                  </a:lnTo>
                  <a:lnTo>
                    <a:pt x="6671" y="8380"/>
                  </a:lnTo>
                  <a:lnTo>
                    <a:pt x="6671" y="8095"/>
                  </a:lnTo>
                  <a:lnTo>
                    <a:pt x="6671" y="7810"/>
                  </a:lnTo>
                  <a:lnTo>
                    <a:pt x="6590" y="7566"/>
                  </a:lnTo>
                  <a:lnTo>
                    <a:pt x="7119" y="7485"/>
                  </a:lnTo>
                  <a:lnTo>
                    <a:pt x="7607" y="7403"/>
                  </a:lnTo>
                  <a:lnTo>
                    <a:pt x="8054" y="7322"/>
                  </a:lnTo>
                  <a:lnTo>
                    <a:pt x="8543" y="7159"/>
                  </a:lnTo>
                  <a:lnTo>
                    <a:pt x="8990" y="6997"/>
                  </a:lnTo>
                  <a:lnTo>
                    <a:pt x="9437" y="6753"/>
                  </a:lnTo>
                  <a:lnTo>
                    <a:pt x="9844" y="6509"/>
                  </a:lnTo>
                  <a:lnTo>
                    <a:pt x="10251" y="6224"/>
                  </a:lnTo>
                  <a:lnTo>
                    <a:pt x="10495" y="5939"/>
                  </a:lnTo>
                  <a:lnTo>
                    <a:pt x="10780" y="5654"/>
                  </a:lnTo>
                  <a:lnTo>
                    <a:pt x="10983" y="5329"/>
                  </a:lnTo>
                  <a:lnTo>
                    <a:pt x="11186" y="5004"/>
                  </a:lnTo>
                  <a:lnTo>
                    <a:pt x="11349" y="4637"/>
                  </a:lnTo>
                  <a:lnTo>
                    <a:pt x="11471" y="4312"/>
                  </a:lnTo>
                  <a:lnTo>
                    <a:pt x="11512" y="3905"/>
                  </a:lnTo>
                  <a:lnTo>
                    <a:pt x="11553" y="3539"/>
                  </a:lnTo>
                  <a:lnTo>
                    <a:pt x="11512" y="3132"/>
                  </a:lnTo>
                  <a:lnTo>
                    <a:pt x="11431" y="2726"/>
                  </a:lnTo>
                  <a:lnTo>
                    <a:pt x="11309" y="2360"/>
                  </a:lnTo>
                  <a:lnTo>
                    <a:pt x="11146" y="1993"/>
                  </a:lnTo>
                  <a:lnTo>
                    <a:pt x="10942" y="1668"/>
                  </a:lnTo>
                  <a:lnTo>
                    <a:pt x="10698" y="1383"/>
                  </a:lnTo>
                  <a:lnTo>
                    <a:pt x="10414" y="1099"/>
                  </a:lnTo>
                  <a:lnTo>
                    <a:pt x="10088" y="814"/>
                  </a:lnTo>
                  <a:lnTo>
                    <a:pt x="9763" y="610"/>
                  </a:lnTo>
                  <a:lnTo>
                    <a:pt x="9397" y="448"/>
                  </a:lnTo>
                  <a:lnTo>
                    <a:pt x="9031" y="285"/>
                  </a:lnTo>
                  <a:lnTo>
                    <a:pt x="8665" y="204"/>
                  </a:lnTo>
                  <a:lnTo>
                    <a:pt x="8298" y="122"/>
                  </a:lnTo>
                  <a:lnTo>
                    <a:pt x="7892" y="41"/>
                  </a:lnTo>
                  <a:lnTo>
                    <a:pt x="71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flipH="1">
              <a:off x="5801404" y="1578073"/>
              <a:ext cx="56215" cy="58787"/>
            </a:xfrm>
            <a:custGeom>
              <a:avLst/>
              <a:gdLst/>
              <a:ahLst/>
              <a:cxnLst/>
              <a:rect l="l" t="t" r="r" b="b"/>
              <a:pathLst>
                <a:path w="896" h="937" extrusionOk="0">
                  <a:moveTo>
                    <a:pt x="408" y="1"/>
                  </a:moveTo>
                  <a:lnTo>
                    <a:pt x="326" y="41"/>
                  </a:lnTo>
                  <a:lnTo>
                    <a:pt x="204" y="123"/>
                  </a:lnTo>
                  <a:lnTo>
                    <a:pt x="123" y="204"/>
                  </a:lnTo>
                  <a:lnTo>
                    <a:pt x="41" y="326"/>
                  </a:lnTo>
                  <a:lnTo>
                    <a:pt x="1" y="448"/>
                  </a:lnTo>
                  <a:lnTo>
                    <a:pt x="41" y="611"/>
                  </a:lnTo>
                  <a:lnTo>
                    <a:pt x="82" y="774"/>
                  </a:lnTo>
                  <a:lnTo>
                    <a:pt x="204" y="896"/>
                  </a:lnTo>
                  <a:lnTo>
                    <a:pt x="367" y="936"/>
                  </a:lnTo>
                  <a:lnTo>
                    <a:pt x="530" y="936"/>
                  </a:lnTo>
                  <a:lnTo>
                    <a:pt x="652" y="896"/>
                  </a:lnTo>
                  <a:lnTo>
                    <a:pt x="774" y="774"/>
                  </a:lnTo>
                  <a:lnTo>
                    <a:pt x="814" y="652"/>
                  </a:lnTo>
                  <a:lnTo>
                    <a:pt x="896" y="530"/>
                  </a:lnTo>
                  <a:lnTo>
                    <a:pt x="896" y="367"/>
                  </a:lnTo>
                  <a:lnTo>
                    <a:pt x="855" y="245"/>
                  </a:lnTo>
                  <a:lnTo>
                    <a:pt x="774" y="123"/>
                  </a:lnTo>
                  <a:lnTo>
                    <a:pt x="652" y="41"/>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flipH="1">
              <a:off x="5791177" y="1567909"/>
              <a:ext cx="76606" cy="81687"/>
            </a:xfrm>
            <a:custGeom>
              <a:avLst/>
              <a:gdLst/>
              <a:ahLst/>
              <a:cxnLst/>
              <a:rect l="l" t="t" r="r" b="b"/>
              <a:pathLst>
                <a:path w="1221" h="1302" extrusionOk="0">
                  <a:moveTo>
                    <a:pt x="773" y="366"/>
                  </a:moveTo>
                  <a:lnTo>
                    <a:pt x="773" y="407"/>
                  </a:lnTo>
                  <a:lnTo>
                    <a:pt x="814" y="407"/>
                  </a:lnTo>
                  <a:lnTo>
                    <a:pt x="814" y="448"/>
                  </a:lnTo>
                  <a:lnTo>
                    <a:pt x="854" y="448"/>
                  </a:lnTo>
                  <a:lnTo>
                    <a:pt x="854" y="488"/>
                  </a:lnTo>
                  <a:lnTo>
                    <a:pt x="854" y="529"/>
                  </a:lnTo>
                  <a:lnTo>
                    <a:pt x="854" y="570"/>
                  </a:lnTo>
                  <a:lnTo>
                    <a:pt x="854" y="651"/>
                  </a:lnTo>
                  <a:lnTo>
                    <a:pt x="854" y="732"/>
                  </a:lnTo>
                  <a:lnTo>
                    <a:pt x="814" y="732"/>
                  </a:lnTo>
                  <a:lnTo>
                    <a:pt x="814" y="773"/>
                  </a:lnTo>
                  <a:lnTo>
                    <a:pt x="773" y="814"/>
                  </a:lnTo>
                  <a:lnTo>
                    <a:pt x="732" y="854"/>
                  </a:lnTo>
                  <a:lnTo>
                    <a:pt x="732" y="895"/>
                  </a:lnTo>
                  <a:lnTo>
                    <a:pt x="692" y="895"/>
                  </a:lnTo>
                  <a:lnTo>
                    <a:pt x="651" y="936"/>
                  </a:lnTo>
                  <a:lnTo>
                    <a:pt x="570" y="936"/>
                  </a:lnTo>
                  <a:lnTo>
                    <a:pt x="529" y="895"/>
                  </a:lnTo>
                  <a:lnTo>
                    <a:pt x="488" y="895"/>
                  </a:lnTo>
                  <a:lnTo>
                    <a:pt x="448" y="854"/>
                  </a:lnTo>
                  <a:lnTo>
                    <a:pt x="407" y="814"/>
                  </a:lnTo>
                  <a:lnTo>
                    <a:pt x="407" y="773"/>
                  </a:lnTo>
                  <a:lnTo>
                    <a:pt x="366" y="732"/>
                  </a:lnTo>
                  <a:lnTo>
                    <a:pt x="366" y="692"/>
                  </a:lnTo>
                  <a:lnTo>
                    <a:pt x="366" y="651"/>
                  </a:lnTo>
                  <a:lnTo>
                    <a:pt x="366" y="610"/>
                  </a:lnTo>
                  <a:lnTo>
                    <a:pt x="366" y="570"/>
                  </a:lnTo>
                  <a:lnTo>
                    <a:pt x="407" y="529"/>
                  </a:lnTo>
                  <a:lnTo>
                    <a:pt x="407" y="488"/>
                  </a:lnTo>
                  <a:lnTo>
                    <a:pt x="448" y="448"/>
                  </a:lnTo>
                  <a:lnTo>
                    <a:pt x="488" y="448"/>
                  </a:lnTo>
                  <a:lnTo>
                    <a:pt x="488" y="407"/>
                  </a:lnTo>
                  <a:lnTo>
                    <a:pt x="529" y="407"/>
                  </a:lnTo>
                  <a:lnTo>
                    <a:pt x="529" y="366"/>
                  </a:lnTo>
                  <a:close/>
                  <a:moveTo>
                    <a:pt x="488" y="0"/>
                  </a:moveTo>
                  <a:lnTo>
                    <a:pt x="325" y="81"/>
                  </a:lnTo>
                  <a:lnTo>
                    <a:pt x="163" y="203"/>
                  </a:lnTo>
                  <a:lnTo>
                    <a:pt x="41" y="366"/>
                  </a:lnTo>
                  <a:lnTo>
                    <a:pt x="0" y="529"/>
                  </a:lnTo>
                  <a:lnTo>
                    <a:pt x="0" y="773"/>
                  </a:lnTo>
                  <a:lnTo>
                    <a:pt x="41" y="895"/>
                  </a:lnTo>
                  <a:lnTo>
                    <a:pt x="81" y="1017"/>
                  </a:lnTo>
                  <a:lnTo>
                    <a:pt x="203" y="1139"/>
                  </a:lnTo>
                  <a:lnTo>
                    <a:pt x="285" y="1220"/>
                  </a:lnTo>
                  <a:lnTo>
                    <a:pt x="407" y="1261"/>
                  </a:lnTo>
                  <a:lnTo>
                    <a:pt x="529" y="1302"/>
                  </a:lnTo>
                  <a:lnTo>
                    <a:pt x="732" y="1302"/>
                  </a:lnTo>
                  <a:lnTo>
                    <a:pt x="895" y="1220"/>
                  </a:lnTo>
                  <a:lnTo>
                    <a:pt x="1017" y="1098"/>
                  </a:lnTo>
                  <a:lnTo>
                    <a:pt x="1139" y="976"/>
                  </a:lnTo>
                  <a:lnTo>
                    <a:pt x="1180" y="814"/>
                  </a:lnTo>
                  <a:lnTo>
                    <a:pt x="1220" y="610"/>
                  </a:lnTo>
                  <a:lnTo>
                    <a:pt x="1220" y="448"/>
                  </a:lnTo>
                  <a:lnTo>
                    <a:pt x="1180" y="285"/>
                  </a:lnTo>
                  <a:lnTo>
                    <a:pt x="1058" y="122"/>
                  </a:lnTo>
                  <a:lnTo>
                    <a:pt x="895"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flipH="1">
              <a:off x="5696754" y="1578073"/>
              <a:ext cx="56215" cy="58787"/>
            </a:xfrm>
            <a:custGeom>
              <a:avLst/>
              <a:gdLst/>
              <a:ahLst/>
              <a:cxnLst/>
              <a:rect l="l" t="t" r="r" b="b"/>
              <a:pathLst>
                <a:path w="896" h="937" extrusionOk="0">
                  <a:moveTo>
                    <a:pt x="448" y="1"/>
                  </a:moveTo>
                  <a:lnTo>
                    <a:pt x="326" y="41"/>
                  </a:lnTo>
                  <a:lnTo>
                    <a:pt x="204" y="123"/>
                  </a:lnTo>
                  <a:lnTo>
                    <a:pt x="123" y="204"/>
                  </a:lnTo>
                  <a:lnTo>
                    <a:pt x="41" y="326"/>
                  </a:lnTo>
                  <a:lnTo>
                    <a:pt x="1" y="448"/>
                  </a:lnTo>
                  <a:lnTo>
                    <a:pt x="41" y="611"/>
                  </a:lnTo>
                  <a:lnTo>
                    <a:pt x="123" y="774"/>
                  </a:lnTo>
                  <a:lnTo>
                    <a:pt x="245" y="896"/>
                  </a:lnTo>
                  <a:lnTo>
                    <a:pt x="407" y="936"/>
                  </a:lnTo>
                  <a:lnTo>
                    <a:pt x="529" y="936"/>
                  </a:lnTo>
                  <a:lnTo>
                    <a:pt x="651" y="896"/>
                  </a:lnTo>
                  <a:lnTo>
                    <a:pt x="773" y="774"/>
                  </a:lnTo>
                  <a:lnTo>
                    <a:pt x="855" y="652"/>
                  </a:lnTo>
                  <a:lnTo>
                    <a:pt x="895" y="530"/>
                  </a:lnTo>
                  <a:lnTo>
                    <a:pt x="895" y="367"/>
                  </a:lnTo>
                  <a:lnTo>
                    <a:pt x="855" y="245"/>
                  </a:lnTo>
                  <a:lnTo>
                    <a:pt x="773" y="123"/>
                  </a:lnTo>
                  <a:lnTo>
                    <a:pt x="692" y="41"/>
                  </a:lnTo>
                  <a:lnTo>
                    <a:pt x="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flipH="1">
              <a:off x="5686527" y="1567909"/>
              <a:ext cx="76668" cy="81687"/>
            </a:xfrm>
            <a:custGeom>
              <a:avLst/>
              <a:gdLst/>
              <a:ahLst/>
              <a:cxnLst/>
              <a:rect l="l" t="t" r="r" b="b"/>
              <a:pathLst>
                <a:path w="1222" h="1302" extrusionOk="0">
                  <a:moveTo>
                    <a:pt x="774" y="366"/>
                  </a:moveTo>
                  <a:lnTo>
                    <a:pt x="774" y="407"/>
                  </a:lnTo>
                  <a:lnTo>
                    <a:pt x="814" y="407"/>
                  </a:lnTo>
                  <a:lnTo>
                    <a:pt x="855" y="448"/>
                  </a:lnTo>
                  <a:lnTo>
                    <a:pt x="855" y="488"/>
                  </a:lnTo>
                  <a:lnTo>
                    <a:pt x="855" y="529"/>
                  </a:lnTo>
                  <a:lnTo>
                    <a:pt x="855" y="570"/>
                  </a:lnTo>
                  <a:lnTo>
                    <a:pt x="855" y="651"/>
                  </a:lnTo>
                  <a:lnTo>
                    <a:pt x="855" y="732"/>
                  </a:lnTo>
                  <a:lnTo>
                    <a:pt x="814" y="773"/>
                  </a:lnTo>
                  <a:lnTo>
                    <a:pt x="774" y="814"/>
                  </a:lnTo>
                  <a:lnTo>
                    <a:pt x="814" y="814"/>
                  </a:lnTo>
                  <a:lnTo>
                    <a:pt x="733" y="854"/>
                  </a:lnTo>
                  <a:lnTo>
                    <a:pt x="733" y="895"/>
                  </a:lnTo>
                  <a:lnTo>
                    <a:pt x="692" y="895"/>
                  </a:lnTo>
                  <a:lnTo>
                    <a:pt x="652" y="936"/>
                  </a:lnTo>
                  <a:lnTo>
                    <a:pt x="570" y="936"/>
                  </a:lnTo>
                  <a:lnTo>
                    <a:pt x="530" y="895"/>
                  </a:lnTo>
                  <a:lnTo>
                    <a:pt x="489" y="895"/>
                  </a:lnTo>
                  <a:lnTo>
                    <a:pt x="489" y="854"/>
                  </a:lnTo>
                  <a:lnTo>
                    <a:pt x="448" y="854"/>
                  </a:lnTo>
                  <a:lnTo>
                    <a:pt x="408" y="814"/>
                  </a:lnTo>
                  <a:lnTo>
                    <a:pt x="408" y="773"/>
                  </a:lnTo>
                  <a:lnTo>
                    <a:pt x="367" y="732"/>
                  </a:lnTo>
                  <a:lnTo>
                    <a:pt x="367" y="692"/>
                  </a:lnTo>
                  <a:lnTo>
                    <a:pt x="367" y="651"/>
                  </a:lnTo>
                  <a:lnTo>
                    <a:pt x="367" y="610"/>
                  </a:lnTo>
                  <a:lnTo>
                    <a:pt x="367" y="570"/>
                  </a:lnTo>
                  <a:lnTo>
                    <a:pt x="408" y="529"/>
                  </a:lnTo>
                  <a:lnTo>
                    <a:pt x="408" y="488"/>
                  </a:lnTo>
                  <a:lnTo>
                    <a:pt x="448" y="448"/>
                  </a:lnTo>
                  <a:lnTo>
                    <a:pt x="489" y="448"/>
                  </a:lnTo>
                  <a:lnTo>
                    <a:pt x="489" y="407"/>
                  </a:lnTo>
                  <a:lnTo>
                    <a:pt x="530" y="407"/>
                  </a:lnTo>
                  <a:lnTo>
                    <a:pt x="570" y="366"/>
                  </a:lnTo>
                  <a:close/>
                  <a:moveTo>
                    <a:pt x="489" y="0"/>
                  </a:moveTo>
                  <a:lnTo>
                    <a:pt x="326" y="81"/>
                  </a:lnTo>
                  <a:lnTo>
                    <a:pt x="164" y="203"/>
                  </a:lnTo>
                  <a:lnTo>
                    <a:pt x="82" y="366"/>
                  </a:lnTo>
                  <a:lnTo>
                    <a:pt x="1" y="529"/>
                  </a:lnTo>
                  <a:lnTo>
                    <a:pt x="1" y="773"/>
                  </a:lnTo>
                  <a:lnTo>
                    <a:pt x="41" y="895"/>
                  </a:lnTo>
                  <a:lnTo>
                    <a:pt x="123" y="1017"/>
                  </a:lnTo>
                  <a:lnTo>
                    <a:pt x="204" y="1139"/>
                  </a:lnTo>
                  <a:lnTo>
                    <a:pt x="286" y="1220"/>
                  </a:lnTo>
                  <a:lnTo>
                    <a:pt x="408" y="1261"/>
                  </a:lnTo>
                  <a:lnTo>
                    <a:pt x="570" y="1302"/>
                  </a:lnTo>
                  <a:lnTo>
                    <a:pt x="733" y="1302"/>
                  </a:lnTo>
                  <a:lnTo>
                    <a:pt x="896" y="1220"/>
                  </a:lnTo>
                  <a:lnTo>
                    <a:pt x="1018" y="1098"/>
                  </a:lnTo>
                  <a:lnTo>
                    <a:pt x="1140" y="976"/>
                  </a:lnTo>
                  <a:lnTo>
                    <a:pt x="1221" y="814"/>
                  </a:lnTo>
                  <a:lnTo>
                    <a:pt x="1221" y="610"/>
                  </a:lnTo>
                  <a:lnTo>
                    <a:pt x="1221" y="448"/>
                  </a:lnTo>
                  <a:lnTo>
                    <a:pt x="1180" y="285"/>
                  </a:lnTo>
                  <a:lnTo>
                    <a:pt x="1058" y="122"/>
                  </a:lnTo>
                  <a:lnTo>
                    <a:pt x="896"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flipH="1">
              <a:off x="5592103" y="1578073"/>
              <a:ext cx="53705" cy="58787"/>
            </a:xfrm>
            <a:custGeom>
              <a:avLst/>
              <a:gdLst/>
              <a:ahLst/>
              <a:cxnLst/>
              <a:rect l="l" t="t" r="r" b="b"/>
              <a:pathLst>
                <a:path w="856" h="937" extrusionOk="0">
                  <a:moveTo>
                    <a:pt x="408" y="1"/>
                  </a:moveTo>
                  <a:lnTo>
                    <a:pt x="286" y="41"/>
                  </a:lnTo>
                  <a:lnTo>
                    <a:pt x="204" y="123"/>
                  </a:lnTo>
                  <a:lnTo>
                    <a:pt x="82" y="204"/>
                  </a:lnTo>
                  <a:lnTo>
                    <a:pt x="42" y="326"/>
                  </a:lnTo>
                  <a:lnTo>
                    <a:pt x="1" y="448"/>
                  </a:lnTo>
                  <a:lnTo>
                    <a:pt x="1" y="611"/>
                  </a:lnTo>
                  <a:lnTo>
                    <a:pt x="82" y="774"/>
                  </a:lnTo>
                  <a:lnTo>
                    <a:pt x="204" y="896"/>
                  </a:lnTo>
                  <a:lnTo>
                    <a:pt x="367" y="936"/>
                  </a:lnTo>
                  <a:lnTo>
                    <a:pt x="530" y="936"/>
                  </a:lnTo>
                  <a:lnTo>
                    <a:pt x="652" y="896"/>
                  </a:lnTo>
                  <a:lnTo>
                    <a:pt x="733" y="774"/>
                  </a:lnTo>
                  <a:lnTo>
                    <a:pt x="814" y="652"/>
                  </a:lnTo>
                  <a:lnTo>
                    <a:pt x="855" y="530"/>
                  </a:lnTo>
                  <a:lnTo>
                    <a:pt x="855" y="367"/>
                  </a:lnTo>
                  <a:lnTo>
                    <a:pt x="855" y="245"/>
                  </a:lnTo>
                  <a:lnTo>
                    <a:pt x="774" y="123"/>
                  </a:lnTo>
                  <a:lnTo>
                    <a:pt x="652" y="41"/>
                  </a:lnTo>
                  <a:lnTo>
                    <a:pt x="5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flipH="1">
              <a:off x="5579367" y="1567909"/>
              <a:ext cx="76606" cy="81687"/>
            </a:xfrm>
            <a:custGeom>
              <a:avLst/>
              <a:gdLst/>
              <a:ahLst/>
              <a:cxnLst/>
              <a:rect l="l" t="t" r="r" b="b"/>
              <a:pathLst>
                <a:path w="1221" h="1302" extrusionOk="0">
                  <a:moveTo>
                    <a:pt x="732" y="366"/>
                  </a:moveTo>
                  <a:lnTo>
                    <a:pt x="773" y="407"/>
                  </a:lnTo>
                  <a:lnTo>
                    <a:pt x="814" y="407"/>
                  </a:lnTo>
                  <a:lnTo>
                    <a:pt x="814" y="448"/>
                  </a:lnTo>
                  <a:lnTo>
                    <a:pt x="854" y="488"/>
                  </a:lnTo>
                  <a:lnTo>
                    <a:pt x="854" y="529"/>
                  </a:lnTo>
                  <a:lnTo>
                    <a:pt x="854" y="570"/>
                  </a:lnTo>
                  <a:lnTo>
                    <a:pt x="854" y="651"/>
                  </a:lnTo>
                  <a:lnTo>
                    <a:pt x="814" y="732"/>
                  </a:lnTo>
                  <a:lnTo>
                    <a:pt x="773" y="773"/>
                  </a:lnTo>
                  <a:lnTo>
                    <a:pt x="773" y="814"/>
                  </a:lnTo>
                  <a:lnTo>
                    <a:pt x="732" y="854"/>
                  </a:lnTo>
                  <a:lnTo>
                    <a:pt x="692" y="895"/>
                  </a:lnTo>
                  <a:lnTo>
                    <a:pt x="651" y="895"/>
                  </a:lnTo>
                  <a:lnTo>
                    <a:pt x="651" y="936"/>
                  </a:lnTo>
                  <a:lnTo>
                    <a:pt x="529" y="936"/>
                  </a:lnTo>
                  <a:lnTo>
                    <a:pt x="488" y="895"/>
                  </a:lnTo>
                  <a:lnTo>
                    <a:pt x="448" y="895"/>
                  </a:lnTo>
                  <a:lnTo>
                    <a:pt x="448" y="854"/>
                  </a:lnTo>
                  <a:lnTo>
                    <a:pt x="407" y="854"/>
                  </a:lnTo>
                  <a:lnTo>
                    <a:pt x="407" y="814"/>
                  </a:lnTo>
                  <a:lnTo>
                    <a:pt x="366" y="773"/>
                  </a:lnTo>
                  <a:lnTo>
                    <a:pt x="366" y="732"/>
                  </a:lnTo>
                  <a:lnTo>
                    <a:pt x="326" y="692"/>
                  </a:lnTo>
                  <a:lnTo>
                    <a:pt x="326" y="651"/>
                  </a:lnTo>
                  <a:lnTo>
                    <a:pt x="326" y="610"/>
                  </a:lnTo>
                  <a:lnTo>
                    <a:pt x="366" y="529"/>
                  </a:lnTo>
                  <a:lnTo>
                    <a:pt x="407" y="488"/>
                  </a:lnTo>
                  <a:lnTo>
                    <a:pt x="448" y="448"/>
                  </a:lnTo>
                  <a:lnTo>
                    <a:pt x="488" y="407"/>
                  </a:lnTo>
                  <a:lnTo>
                    <a:pt x="529" y="407"/>
                  </a:lnTo>
                  <a:lnTo>
                    <a:pt x="529" y="366"/>
                  </a:lnTo>
                  <a:close/>
                  <a:moveTo>
                    <a:pt x="488" y="0"/>
                  </a:moveTo>
                  <a:lnTo>
                    <a:pt x="285" y="81"/>
                  </a:lnTo>
                  <a:lnTo>
                    <a:pt x="163" y="203"/>
                  </a:lnTo>
                  <a:lnTo>
                    <a:pt x="41" y="366"/>
                  </a:lnTo>
                  <a:lnTo>
                    <a:pt x="0" y="529"/>
                  </a:lnTo>
                  <a:lnTo>
                    <a:pt x="0" y="773"/>
                  </a:lnTo>
                  <a:lnTo>
                    <a:pt x="41" y="895"/>
                  </a:lnTo>
                  <a:lnTo>
                    <a:pt x="82" y="1017"/>
                  </a:lnTo>
                  <a:lnTo>
                    <a:pt x="163" y="1139"/>
                  </a:lnTo>
                  <a:lnTo>
                    <a:pt x="285" y="1220"/>
                  </a:lnTo>
                  <a:lnTo>
                    <a:pt x="407" y="1261"/>
                  </a:lnTo>
                  <a:lnTo>
                    <a:pt x="529" y="1302"/>
                  </a:lnTo>
                  <a:lnTo>
                    <a:pt x="692" y="1302"/>
                  </a:lnTo>
                  <a:lnTo>
                    <a:pt x="854" y="1220"/>
                  </a:lnTo>
                  <a:lnTo>
                    <a:pt x="1017" y="1098"/>
                  </a:lnTo>
                  <a:lnTo>
                    <a:pt x="1098" y="976"/>
                  </a:lnTo>
                  <a:lnTo>
                    <a:pt x="1180" y="814"/>
                  </a:lnTo>
                  <a:lnTo>
                    <a:pt x="1220" y="610"/>
                  </a:lnTo>
                  <a:lnTo>
                    <a:pt x="1220" y="448"/>
                  </a:lnTo>
                  <a:lnTo>
                    <a:pt x="1139" y="285"/>
                  </a:lnTo>
                  <a:lnTo>
                    <a:pt x="1017" y="122"/>
                  </a:lnTo>
                  <a:lnTo>
                    <a:pt x="854" y="41"/>
                  </a:lnTo>
                  <a:lnTo>
                    <a:pt x="6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flipH="1">
              <a:off x="5936671" y="1460687"/>
              <a:ext cx="91914" cy="140412"/>
            </a:xfrm>
            <a:custGeom>
              <a:avLst/>
              <a:gdLst/>
              <a:ahLst/>
              <a:cxnLst/>
              <a:rect l="l" t="t" r="r" b="b"/>
              <a:pathLst>
                <a:path w="1465" h="2238" extrusionOk="0">
                  <a:moveTo>
                    <a:pt x="1261" y="1"/>
                  </a:moveTo>
                  <a:lnTo>
                    <a:pt x="1180" y="41"/>
                  </a:lnTo>
                  <a:lnTo>
                    <a:pt x="936" y="204"/>
                  </a:lnTo>
                  <a:lnTo>
                    <a:pt x="692" y="407"/>
                  </a:lnTo>
                  <a:lnTo>
                    <a:pt x="489" y="652"/>
                  </a:lnTo>
                  <a:lnTo>
                    <a:pt x="326" y="896"/>
                  </a:lnTo>
                  <a:lnTo>
                    <a:pt x="204" y="1140"/>
                  </a:lnTo>
                  <a:lnTo>
                    <a:pt x="82" y="1465"/>
                  </a:lnTo>
                  <a:lnTo>
                    <a:pt x="41" y="1750"/>
                  </a:lnTo>
                  <a:lnTo>
                    <a:pt x="0" y="2035"/>
                  </a:lnTo>
                  <a:lnTo>
                    <a:pt x="41" y="2116"/>
                  </a:lnTo>
                  <a:lnTo>
                    <a:pt x="82" y="2197"/>
                  </a:lnTo>
                  <a:lnTo>
                    <a:pt x="123" y="2238"/>
                  </a:lnTo>
                  <a:lnTo>
                    <a:pt x="285" y="2238"/>
                  </a:lnTo>
                  <a:lnTo>
                    <a:pt x="326" y="2197"/>
                  </a:lnTo>
                  <a:lnTo>
                    <a:pt x="367" y="2116"/>
                  </a:lnTo>
                  <a:lnTo>
                    <a:pt x="367" y="2035"/>
                  </a:lnTo>
                  <a:lnTo>
                    <a:pt x="407" y="1790"/>
                  </a:lnTo>
                  <a:lnTo>
                    <a:pt x="448" y="1546"/>
                  </a:lnTo>
                  <a:lnTo>
                    <a:pt x="529" y="1302"/>
                  </a:lnTo>
                  <a:lnTo>
                    <a:pt x="651" y="1058"/>
                  </a:lnTo>
                  <a:lnTo>
                    <a:pt x="814" y="855"/>
                  </a:lnTo>
                  <a:lnTo>
                    <a:pt x="977" y="652"/>
                  </a:lnTo>
                  <a:lnTo>
                    <a:pt x="1180" y="489"/>
                  </a:lnTo>
                  <a:lnTo>
                    <a:pt x="1383" y="367"/>
                  </a:lnTo>
                  <a:lnTo>
                    <a:pt x="1424" y="326"/>
                  </a:lnTo>
                  <a:lnTo>
                    <a:pt x="1465" y="245"/>
                  </a:lnTo>
                  <a:lnTo>
                    <a:pt x="1465" y="163"/>
                  </a:lnTo>
                  <a:lnTo>
                    <a:pt x="1424" y="123"/>
                  </a:lnTo>
                  <a:lnTo>
                    <a:pt x="1383" y="82"/>
                  </a:lnTo>
                  <a:lnTo>
                    <a:pt x="1343" y="41"/>
                  </a:lnTo>
                  <a:lnTo>
                    <a:pt x="12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flipH="1">
              <a:off x="5885601" y="1432642"/>
              <a:ext cx="23026" cy="28108"/>
            </a:xfrm>
            <a:custGeom>
              <a:avLst/>
              <a:gdLst/>
              <a:ahLst/>
              <a:cxnLst/>
              <a:rect l="l" t="t" r="r" b="b"/>
              <a:pathLst>
                <a:path w="367" h="448" extrusionOk="0">
                  <a:moveTo>
                    <a:pt x="204" y="0"/>
                  </a:moveTo>
                  <a:lnTo>
                    <a:pt x="122" y="41"/>
                  </a:lnTo>
                  <a:lnTo>
                    <a:pt x="41" y="82"/>
                  </a:lnTo>
                  <a:lnTo>
                    <a:pt x="41" y="122"/>
                  </a:lnTo>
                  <a:lnTo>
                    <a:pt x="0" y="204"/>
                  </a:lnTo>
                  <a:lnTo>
                    <a:pt x="0" y="244"/>
                  </a:lnTo>
                  <a:lnTo>
                    <a:pt x="41" y="326"/>
                  </a:lnTo>
                  <a:lnTo>
                    <a:pt x="41" y="366"/>
                  </a:lnTo>
                  <a:lnTo>
                    <a:pt x="122" y="407"/>
                  </a:lnTo>
                  <a:lnTo>
                    <a:pt x="204" y="448"/>
                  </a:lnTo>
                  <a:lnTo>
                    <a:pt x="244" y="407"/>
                  </a:lnTo>
                  <a:lnTo>
                    <a:pt x="326" y="366"/>
                  </a:lnTo>
                  <a:lnTo>
                    <a:pt x="366" y="326"/>
                  </a:lnTo>
                  <a:lnTo>
                    <a:pt x="366" y="244"/>
                  </a:lnTo>
                  <a:lnTo>
                    <a:pt x="366" y="204"/>
                  </a:lnTo>
                  <a:lnTo>
                    <a:pt x="366" y="122"/>
                  </a:lnTo>
                  <a:lnTo>
                    <a:pt x="326" y="82"/>
                  </a:lnTo>
                  <a:lnTo>
                    <a:pt x="244" y="41"/>
                  </a:lnTo>
                  <a:lnTo>
                    <a:pt x="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41"/>
          <p:cNvSpPr/>
          <p:nvPr/>
        </p:nvSpPr>
        <p:spPr>
          <a:xfrm>
            <a:off x="4978042" y="2548979"/>
            <a:ext cx="152693" cy="154523"/>
          </a:xfrm>
          <a:custGeom>
            <a:avLst/>
            <a:gdLst/>
            <a:ahLst/>
            <a:cxnLst/>
            <a:rect l="l" t="t" r="r" b="b"/>
            <a:pathLst>
              <a:path w="3337" h="3377" extrusionOk="0">
                <a:moveTo>
                  <a:pt x="1506" y="1"/>
                </a:moveTo>
                <a:lnTo>
                  <a:pt x="1262" y="41"/>
                </a:lnTo>
                <a:lnTo>
                  <a:pt x="1018" y="123"/>
                </a:lnTo>
                <a:lnTo>
                  <a:pt x="773" y="204"/>
                </a:lnTo>
                <a:lnTo>
                  <a:pt x="570" y="367"/>
                </a:lnTo>
                <a:lnTo>
                  <a:pt x="407" y="529"/>
                </a:lnTo>
                <a:lnTo>
                  <a:pt x="245" y="692"/>
                </a:lnTo>
                <a:lnTo>
                  <a:pt x="163" y="896"/>
                </a:lnTo>
                <a:lnTo>
                  <a:pt x="82" y="1099"/>
                </a:lnTo>
                <a:lnTo>
                  <a:pt x="1" y="1343"/>
                </a:lnTo>
                <a:lnTo>
                  <a:pt x="1" y="1546"/>
                </a:lnTo>
                <a:lnTo>
                  <a:pt x="1" y="1790"/>
                </a:lnTo>
                <a:lnTo>
                  <a:pt x="41" y="1994"/>
                </a:lnTo>
                <a:lnTo>
                  <a:pt x="123" y="2319"/>
                </a:lnTo>
                <a:lnTo>
                  <a:pt x="245" y="2563"/>
                </a:lnTo>
                <a:lnTo>
                  <a:pt x="448" y="2807"/>
                </a:lnTo>
                <a:lnTo>
                  <a:pt x="692" y="3011"/>
                </a:lnTo>
                <a:lnTo>
                  <a:pt x="936" y="3173"/>
                </a:lnTo>
                <a:lnTo>
                  <a:pt x="1221" y="3295"/>
                </a:lnTo>
                <a:lnTo>
                  <a:pt x="1506" y="3377"/>
                </a:lnTo>
                <a:lnTo>
                  <a:pt x="1831" y="3377"/>
                </a:lnTo>
                <a:lnTo>
                  <a:pt x="2075" y="3336"/>
                </a:lnTo>
                <a:lnTo>
                  <a:pt x="2319" y="3255"/>
                </a:lnTo>
                <a:lnTo>
                  <a:pt x="2563" y="3173"/>
                </a:lnTo>
                <a:lnTo>
                  <a:pt x="2767" y="3011"/>
                </a:lnTo>
                <a:lnTo>
                  <a:pt x="2929" y="2848"/>
                </a:lnTo>
                <a:lnTo>
                  <a:pt x="3092" y="2645"/>
                </a:lnTo>
                <a:lnTo>
                  <a:pt x="3214" y="2441"/>
                </a:lnTo>
                <a:lnTo>
                  <a:pt x="3295" y="2197"/>
                </a:lnTo>
                <a:lnTo>
                  <a:pt x="3336" y="1912"/>
                </a:lnTo>
                <a:lnTo>
                  <a:pt x="3336" y="1628"/>
                </a:lnTo>
                <a:lnTo>
                  <a:pt x="3295" y="1343"/>
                </a:lnTo>
                <a:lnTo>
                  <a:pt x="3214" y="1099"/>
                </a:lnTo>
                <a:lnTo>
                  <a:pt x="3092" y="855"/>
                </a:lnTo>
                <a:lnTo>
                  <a:pt x="2929" y="611"/>
                </a:lnTo>
                <a:lnTo>
                  <a:pt x="2726" y="407"/>
                </a:lnTo>
                <a:lnTo>
                  <a:pt x="2482" y="245"/>
                </a:lnTo>
                <a:lnTo>
                  <a:pt x="2238" y="123"/>
                </a:lnTo>
                <a:lnTo>
                  <a:pt x="1994" y="41"/>
                </a:lnTo>
                <a:lnTo>
                  <a:pt x="17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543603" y="107429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rot="316832">
            <a:off x="7637496" y="2499910"/>
            <a:ext cx="319339" cy="635502"/>
          </a:xfrm>
          <a:custGeom>
            <a:avLst/>
            <a:gdLst/>
            <a:ahLst/>
            <a:cxnLst/>
            <a:rect l="l" t="t" r="r" b="b"/>
            <a:pathLst>
              <a:path w="4354" h="8665" extrusionOk="0">
                <a:moveTo>
                  <a:pt x="1750" y="0"/>
                </a:moveTo>
                <a:lnTo>
                  <a:pt x="1669" y="82"/>
                </a:lnTo>
                <a:lnTo>
                  <a:pt x="123" y="2726"/>
                </a:lnTo>
                <a:lnTo>
                  <a:pt x="123" y="2807"/>
                </a:lnTo>
                <a:lnTo>
                  <a:pt x="123" y="2888"/>
                </a:lnTo>
                <a:lnTo>
                  <a:pt x="164" y="2970"/>
                </a:lnTo>
                <a:lnTo>
                  <a:pt x="245" y="3010"/>
                </a:lnTo>
                <a:lnTo>
                  <a:pt x="570" y="3092"/>
                </a:lnTo>
                <a:lnTo>
                  <a:pt x="936" y="3092"/>
                </a:lnTo>
                <a:lnTo>
                  <a:pt x="692" y="3621"/>
                </a:lnTo>
                <a:lnTo>
                  <a:pt x="489" y="4190"/>
                </a:lnTo>
                <a:lnTo>
                  <a:pt x="286" y="4719"/>
                </a:lnTo>
                <a:lnTo>
                  <a:pt x="41" y="5288"/>
                </a:lnTo>
                <a:lnTo>
                  <a:pt x="1" y="5370"/>
                </a:lnTo>
                <a:lnTo>
                  <a:pt x="41" y="5451"/>
                </a:lnTo>
                <a:lnTo>
                  <a:pt x="82" y="5492"/>
                </a:lnTo>
                <a:lnTo>
                  <a:pt x="164" y="5532"/>
                </a:lnTo>
                <a:lnTo>
                  <a:pt x="733" y="5654"/>
                </a:lnTo>
                <a:lnTo>
                  <a:pt x="1343" y="5736"/>
                </a:lnTo>
                <a:lnTo>
                  <a:pt x="814" y="7078"/>
                </a:lnTo>
                <a:lnTo>
                  <a:pt x="408" y="8420"/>
                </a:lnTo>
                <a:lnTo>
                  <a:pt x="408" y="8542"/>
                </a:lnTo>
                <a:lnTo>
                  <a:pt x="489" y="8624"/>
                </a:lnTo>
                <a:lnTo>
                  <a:pt x="570" y="8664"/>
                </a:lnTo>
                <a:lnTo>
                  <a:pt x="692" y="8624"/>
                </a:lnTo>
                <a:lnTo>
                  <a:pt x="1669" y="7851"/>
                </a:lnTo>
                <a:lnTo>
                  <a:pt x="2563" y="6997"/>
                </a:lnTo>
                <a:lnTo>
                  <a:pt x="3377" y="6061"/>
                </a:lnTo>
                <a:lnTo>
                  <a:pt x="4150" y="5085"/>
                </a:lnTo>
                <a:lnTo>
                  <a:pt x="4150" y="5044"/>
                </a:lnTo>
                <a:lnTo>
                  <a:pt x="4190" y="5004"/>
                </a:lnTo>
                <a:lnTo>
                  <a:pt x="4190" y="4922"/>
                </a:lnTo>
                <a:lnTo>
                  <a:pt x="4109" y="4841"/>
                </a:lnTo>
                <a:lnTo>
                  <a:pt x="4068" y="4800"/>
                </a:lnTo>
                <a:lnTo>
                  <a:pt x="3987" y="4759"/>
                </a:lnTo>
                <a:lnTo>
                  <a:pt x="2767" y="4719"/>
                </a:lnTo>
                <a:lnTo>
                  <a:pt x="3458" y="3743"/>
                </a:lnTo>
                <a:lnTo>
                  <a:pt x="3784" y="3295"/>
                </a:lnTo>
                <a:lnTo>
                  <a:pt x="3906" y="3132"/>
                </a:lnTo>
                <a:lnTo>
                  <a:pt x="3987" y="3051"/>
                </a:lnTo>
                <a:lnTo>
                  <a:pt x="4028" y="2929"/>
                </a:lnTo>
                <a:lnTo>
                  <a:pt x="4028" y="2848"/>
                </a:lnTo>
                <a:lnTo>
                  <a:pt x="3946" y="2766"/>
                </a:lnTo>
                <a:lnTo>
                  <a:pt x="3865" y="2726"/>
                </a:lnTo>
                <a:lnTo>
                  <a:pt x="3296" y="2726"/>
                </a:lnTo>
                <a:lnTo>
                  <a:pt x="3621" y="2197"/>
                </a:lnTo>
                <a:lnTo>
                  <a:pt x="3906" y="1627"/>
                </a:lnTo>
                <a:lnTo>
                  <a:pt x="4150" y="1058"/>
                </a:lnTo>
                <a:lnTo>
                  <a:pt x="4353" y="489"/>
                </a:lnTo>
                <a:lnTo>
                  <a:pt x="4353" y="407"/>
                </a:lnTo>
                <a:lnTo>
                  <a:pt x="4312" y="326"/>
                </a:lnTo>
                <a:lnTo>
                  <a:pt x="4272" y="285"/>
                </a:lnTo>
                <a:lnTo>
                  <a:pt x="4190" y="244"/>
                </a:lnTo>
                <a:lnTo>
                  <a:pt x="3580" y="244"/>
                </a:lnTo>
                <a:lnTo>
                  <a:pt x="3011" y="163"/>
                </a:lnTo>
                <a:lnTo>
                  <a:pt x="2441" y="82"/>
                </a:lnTo>
                <a:lnTo>
                  <a:pt x="18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1"/>
          <p:cNvSpPr/>
          <p:nvPr/>
        </p:nvSpPr>
        <p:spPr>
          <a:xfrm>
            <a:off x="6793003" y="2351447"/>
            <a:ext cx="85704" cy="85658"/>
          </a:xfrm>
          <a:custGeom>
            <a:avLst/>
            <a:gdLst/>
            <a:ahLst/>
            <a:cxnLst/>
            <a:rect l="l" t="t" r="r" b="b"/>
            <a:pathLst>
              <a:path w="1873" h="1872" extrusionOk="0">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Rectangle 44"/>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35"/>
          <p:cNvSpPr txBox="1">
            <a:spLocks noGrp="1"/>
          </p:cNvSpPr>
          <p:nvPr>
            <p:ph type="ctrTitle"/>
          </p:nvPr>
        </p:nvSpPr>
        <p:spPr>
          <a:xfrm>
            <a:off x="429690" y="1658976"/>
            <a:ext cx="3984600" cy="230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solidFill>
                  <a:schemeClr val="accent1"/>
                </a:solidFill>
                <a:latin typeface="iCiel Cadena" panose="02000503000000020004" pitchFamily="2" charset="77"/>
              </a:rPr>
              <a:t>VẬN DỤNG</a:t>
            </a:r>
            <a:endParaRPr sz="4600">
              <a:latin typeface="iCiel Cadena" panose="02000503000000020004" pitchFamily="2" charset="77"/>
            </a:endParaRPr>
          </a:p>
        </p:txBody>
      </p:sp>
      <p:grpSp>
        <p:nvGrpSpPr>
          <p:cNvPr id="1138" name="Google Shape;1138;p35"/>
          <p:cNvGrpSpPr/>
          <p:nvPr/>
        </p:nvGrpSpPr>
        <p:grpSpPr>
          <a:xfrm>
            <a:off x="4783570" y="630000"/>
            <a:ext cx="3825628" cy="3743803"/>
            <a:chOff x="2859190" y="326184"/>
            <a:chExt cx="4091143" cy="4003639"/>
          </a:xfrm>
        </p:grpSpPr>
        <p:sp>
          <p:nvSpPr>
            <p:cNvPr id="1139" name="Google Shape;1139;p35"/>
            <p:cNvSpPr/>
            <p:nvPr/>
          </p:nvSpPr>
          <p:spPr>
            <a:xfrm>
              <a:off x="3998307" y="981357"/>
              <a:ext cx="320165" cy="1042356"/>
            </a:xfrm>
            <a:custGeom>
              <a:avLst/>
              <a:gdLst/>
              <a:ahLst/>
              <a:cxnLst/>
              <a:rect l="l" t="t" r="r" b="b"/>
              <a:pathLst>
                <a:path w="6997" h="22780" extrusionOk="0">
                  <a:moveTo>
                    <a:pt x="1668" y="1"/>
                  </a:moveTo>
                  <a:lnTo>
                    <a:pt x="1424" y="82"/>
                  </a:lnTo>
                  <a:lnTo>
                    <a:pt x="1221" y="204"/>
                  </a:lnTo>
                  <a:lnTo>
                    <a:pt x="1018" y="367"/>
                  </a:lnTo>
                  <a:lnTo>
                    <a:pt x="814" y="570"/>
                  </a:lnTo>
                  <a:lnTo>
                    <a:pt x="692" y="814"/>
                  </a:lnTo>
                  <a:lnTo>
                    <a:pt x="448" y="1302"/>
                  </a:lnTo>
                  <a:lnTo>
                    <a:pt x="285" y="1831"/>
                  </a:lnTo>
                  <a:lnTo>
                    <a:pt x="123" y="2441"/>
                  </a:lnTo>
                  <a:lnTo>
                    <a:pt x="41" y="3092"/>
                  </a:lnTo>
                  <a:lnTo>
                    <a:pt x="1" y="3377"/>
                  </a:lnTo>
                  <a:lnTo>
                    <a:pt x="41" y="3702"/>
                  </a:lnTo>
                  <a:lnTo>
                    <a:pt x="41" y="4028"/>
                  </a:lnTo>
                  <a:lnTo>
                    <a:pt x="123" y="4353"/>
                  </a:lnTo>
                  <a:lnTo>
                    <a:pt x="204" y="4719"/>
                  </a:lnTo>
                  <a:lnTo>
                    <a:pt x="326" y="5085"/>
                  </a:lnTo>
                  <a:lnTo>
                    <a:pt x="611" y="5817"/>
                  </a:lnTo>
                  <a:lnTo>
                    <a:pt x="895" y="6550"/>
                  </a:lnTo>
                  <a:lnTo>
                    <a:pt x="1140" y="7322"/>
                  </a:lnTo>
                  <a:lnTo>
                    <a:pt x="1221" y="7689"/>
                  </a:lnTo>
                  <a:lnTo>
                    <a:pt x="1302" y="8055"/>
                  </a:lnTo>
                  <a:lnTo>
                    <a:pt x="1343" y="8461"/>
                  </a:lnTo>
                  <a:lnTo>
                    <a:pt x="1343" y="8868"/>
                  </a:lnTo>
                  <a:lnTo>
                    <a:pt x="1343" y="9234"/>
                  </a:lnTo>
                  <a:lnTo>
                    <a:pt x="1262" y="9641"/>
                  </a:lnTo>
                  <a:lnTo>
                    <a:pt x="1099" y="10414"/>
                  </a:lnTo>
                  <a:lnTo>
                    <a:pt x="651" y="11919"/>
                  </a:lnTo>
                  <a:lnTo>
                    <a:pt x="489" y="12610"/>
                  </a:lnTo>
                  <a:lnTo>
                    <a:pt x="367" y="13343"/>
                  </a:lnTo>
                  <a:lnTo>
                    <a:pt x="326" y="13668"/>
                  </a:lnTo>
                  <a:lnTo>
                    <a:pt x="367" y="14034"/>
                  </a:lnTo>
                  <a:lnTo>
                    <a:pt x="407" y="14400"/>
                  </a:lnTo>
                  <a:lnTo>
                    <a:pt x="448" y="14766"/>
                  </a:lnTo>
                  <a:lnTo>
                    <a:pt x="570" y="15092"/>
                  </a:lnTo>
                  <a:lnTo>
                    <a:pt x="733" y="15417"/>
                  </a:lnTo>
                  <a:lnTo>
                    <a:pt x="1099" y="16027"/>
                  </a:lnTo>
                  <a:lnTo>
                    <a:pt x="1465" y="16637"/>
                  </a:lnTo>
                  <a:lnTo>
                    <a:pt x="1628" y="16922"/>
                  </a:lnTo>
                  <a:lnTo>
                    <a:pt x="1750" y="17288"/>
                  </a:lnTo>
                  <a:lnTo>
                    <a:pt x="1790" y="17654"/>
                  </a:lnTo>
                  <a:lnTo>
                    <a:pt x="1831" y="18020"/>
                  </a:lnTo>
                  <a:lnTo>
                    <a:pt x="1790" y="18386"/>
                  </a:lnTo>
                  <a:lnTo>
                    <a:pt x="1750" y="18793"/>
                  </a:lnTo>
                  <a:lnTo>
                    <a:pt x="1628" y="19525"/>
                  </a:lnTo>
                  <a:lnTo>
                    <a:pt x="1546" y="20257"/>
                  </a:lnTo>
                  <a:lnTo>
                    <a:pt x="1506" y="20583"/>
                  </a:lnTo>
                  <a:lnTo>
                    <a:pt x="1546" y="20908"/>
                  </a:lnTo>
                  <a:lnTo>
                    <a:pt x="1587" y="21193"/>
                  </a:lnTo>
                  <a:lnTo>
                    <a:pt x="1668" y="21518"/>
                  </a:lnTo>
                  <a:lnTo>
                    <a:pt x="1750" y="21803"/>
                  </a:lnTo>
                  <a:lnTo>
                    <a:pt x="1912" y="22047"/>
                  </a:lnTo>
                  <a:lnTo>
                    <a:pt x="2116" y="22291"/>
                  </a:lnTo>
                  <a:lnTo>
                    <a:pt x="2360" y="22495"/>
                  </a:lnTo>
                  <a:lnTo>
                    <a:pt x="2563" y="22617"/>
                  </a:lnTo>
                  <a:lnTo>
                    <a:pt x="2807" y="22698"/>
                  </a:lnTo>
                  <a:lnTo>
                    <a:pt x="3051" y="22739"/>
                  </a:lnTo>
                  <a:lnTo>
                    <a:pt x="3295" y="22779"/>
                  </a:lnTo>
                  <a:lnTo>
                    <a:pt x="3580" y="22739"/>
                  </a:lnTo>
                  <a:lnTo>
                    <a:pt x="3784" y="22698"/>
                  </a:lnTo>
                  <a:lnTo>
                    <a:pt x="4028" y="22576"/>
                  </a:lnTo>
                  <a:lnTo>
                    <a:pt x="4190" y="22373"/>
                  </a:lnTo>
                  <a:lnTo>
                    <a:pt x="4394" y="22129"/>
                  </a:lnTo>
                  <a:lnTo>
                    <a:pt x="4516" y="21844"/>
                  </a:lnTo>
                  <a:lnTo>
                    <a:pt x="4556" y="21518"/>
                  </a:lnTo>
                  <a:lnTo>
                    <a:pt x="4597" y="21193"/>
                  </a:lnTo>
                  <a:lnTo>
                    <a:pt x="4597" y="20502"/>
                  </a:lnTo>
                  <a:lnTo>
                    <a:pt x="4597" y="19891"/>
                  </a:lnTo>
                  <a:lnTo>
                    <a:pt x="4638" y="19485"/>
                  </a:lnTo>
                  <a:lnTo>
                    <a:pt x="4719" y="19119"/>
                  </a:lnTo>
                  <a:lnTo>
                    <a:pt x="4963" y="18386"/>
                  </a:lnTo>
                  <a:lnTo>
                    <a:pt x="5289" y="17695"/>
                  </a:lnTo>
                  <a:lnTo>
                    <a:pt x="5655" y="17003"/>
                  </a:lnTo>
                  <a:lnTo>
                    <a:pt x="6061" y="16393"/>
                  </a:lnTo>
                  <a:lnTo>
                    <a:pt x="6468" y="15783"/>
                  </a:lnTo>
                  <a:lnTo>
                    <a:pt x="6631" y="15458"/>
                  </a:lnTo>
                  <a:lnTo>
                    <a:pt x="6753" y="15092"/>
                  </a:lnTo>
                  <a:lnTo>
                    <a:pt x="6875" y="14766"/>
                  </a:lnTo>
                  <a:lnTo>
                    <a:pt x="6956" y="14400"/>
                  </a:lnTo>
                  <a:lnTo>
                    <a:pt x="6997" y="14075"/>
                  </a:lnTo>
                  <a:lnTo>
                    <a:pt x="6956" y="13831"/>
                  </a:lnTo>
                  <a:lnTo>
                    <a:pt x="6916" y="13546"/>
                  </a:lnTo>
                  <a:lnTo>
                    <a:pt x="6875" y="13261"/>
                  </a:lnTo>
                  <a:lnTo>
                    <a:pt x="6753" y="13017"/>
                  </a:lnTo>
                  <a:lnTo>
                    <a:pt x="6631" y="12773"/>
                  </a:lnTo>
                  <a:lnTo>
                    <a:pt x="6468" y="12529"/>
                  </a:lnTo>
                  <a:lnTo>
                    <a:pt x="6305" y="12326"/>
                  </a:lnTo>
                  <a:lnTo>
                    <a:pt x="5939" y="11919"/>
                  </a:lnTo>
                  <a:lnTo>
                    <a:pt x="5573" y="11553"/>
                  </a:lnTo>
                  <a:lnTo>
                    <a:pt x="5207" y="11227"/>
                  </a:lnTo>
                  <a:lnTo>
                    <a:pt x="4841" y="10821"/>
                  </a:lnTo>
                  <a:lnTo>
                    <a:pt x="4678" y="10617"/>
                  </a:lnTo>
                  <a:lnTo>
                    <a:pt x="4516" y="10373"/>
                  </a:lnTo>
                  <a:lnTo>
                    <a:pt x="4394" y="10129"/>
                  </a:lnTo>
                  <a:lnTo>
                    <a:pt x="4312" y="9885"/>
                  </a:lnTo>
                  <a:lnTo>
                    <a:pt x="4272" y="9641"/>
                  </a:lnTo>
                  <a:lnTo>
                    <a:pt x="4272" y="9397"/>
                  </a:lnTo>
                  <a:lnTo>
                    <a:pt x="4312" y="9112"/>
                  </a:lnTo>
                  <a:lnTo>
                    <a:pt x="4353" y="8828"/>
                  </a:lnTo>
                  <a:lnTo>
                    <a:pt x="4556" y="8258"/>
                  </a:lnTo>
                  <a:lnTo>
                    <a:pt x="4760" y="7689"/>
                  </a:lnTo>
                  <a:lnTo>
                    <a:pt x="4841" y="7404"/>
                  </a:lnTo>
                  <a:lnTo>
                    <a:pt x="4922" y="7119"/>
                  </a:lnTo>
                  <a:lnTo>
                    <a:pt x="4922" y="6834"/>
                  </a:lnTo>
                  <a:lnTo>
                    <a:pt x="4922" y="6509"/>
                  </a:lnTo>
                  <a:lnTo>
                    <a:pt x="4841" y="6265"/>
                  </a:lnTo>
                  <a:lnTo>
                    <a:pt x="4719" y="6021"/>
                  </a:lnTo>
                  <a:lnTo>
                    <a:pt x="4597" y="5817"/>
                  </a:lnTo>
                  <a:lnTo>
                    <a:pt x="4434" y="5614"/>
                  </a:lnTo>
                  <a:lnTo>
                    <a:pt x="4028" y="5289"/>
                  </a:lnTo>
                  <a:lnTo>
                    <a:pt x="3621" y="4963"/>
                  </a:lnTo>
                  <a:lnTo>
                    <a:pt x="3173" y="4679"/>
                  </a:lnTo>
                  <a:lnTo>
                    <a:pt x="2970" y="4475"/>
                  </a:lnTo>
                  <a:lnTo>
                    <a:pt x="2807" y="4312"/>
                  </a:lnTo>
                  <a:lnTo>
                    <a:pt x="2726" y="4150"/>
                  </a:lnTo>
                  <a:lnTo>
                    <a:pt x="2645" y="3987"/>
                  </a:lnTo>
                  <a:lnTo>
                    <a:pt x="2563" y="3662"/>
                  </a:lnTo>
                  <a:lnTo>
                    <a:pt x="2523" y="3296"/>
                  </a:lnTo>
                  <a:lnTo>
                    <a:pt x="2563" y="2970"/>
                  </a:lnTo>
                  <a:lnTo>
                    <a:pt x="2685" y="2401"/>
                  </a:lnTo>
                  <a:lnTo>
                    <a:pt x="2767" y="1872"/>
                  </a:lnTo>
                  <a:lnTo>
                    <a:pt x="2807" y="1587"/>
                  </a:lnTo>
                  <a:lnTo>
                    <a:pt x="2807" y="1302"/>
                  </a:lnTo>
                  <a:lnTo>
                    <a:pt x="2767" y="1018"/>
                  </a:lnTo>
                  <a:lnTo>
                    <a:pt x="2685" y="733"/>
                  </a:lnTo>
                  <a:lnTo>
                    <a:pt x="2604" y="570"/>
                  </a:lnTo>
                  <a:lnTo>
                    <a:pt x="2482" y="367"/>
                  </a:lnTo>
                  <a:lnTo>
                    <a:pt x="2360" y="204"/>
                  </a:lnTo>
                  <a:lnTo>
                    <a:pt x="2197" y="123"/>
                  </a:lnTo>
                  <a:lnTo>
                    <a:pt x="2034" y="41"/>
                  </a:lnTo>
                  <a:lnTo>
                    <a:pt x="1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3627936" y="689142"/>
              <a:ext cx="240135" cy="141528"/>
            </a:xfrm>
            <a:custGeom>
              <a:avLst/>
              <a:gdLst/>
              <a:ahLst/>
              <a:cxnLst/>
              <a:rect l="l" t="t" r="r" b="b"/>
              <a:pathLst>
                <a:path w="5248" h="3093" extrusionOk="0">
                  <a:moveTo>
                    <a:pt x="1668" y="1"/>
                  </a:moveTo>
                  <a:lnTo>
                    <a:pt x="1342" y="41"/>
                  </a:lnTo>
                  <a:lnTo>
                    <a:pt x="1098" y="82"/>
                  </a:lnTo>
                  <a:lnTo>
                    <a:pt x="854" y="163"/>
                  </a:lnTo>
                  <a:lnTo>
                    <a:pt x="610" y="285"/>
                  </a:lnTo>
                  <a:lnTo>
                    <a:pt x="366" y="448"/>
                  </a:lnTo>
                  <a:lnTo>
                    <a:pt x="203" y="651"/>
                  </a:lnTo>
                  <a:lnTo>
                    <a:pt x="81" y="896"/>
                  </a:lnTo>
                  <a:lnTo>
                    <a:pt x="0" y="1140"/>
                  </a:lnTo>
                  <a:lnTo>
                    <a:pt x="0" y="1424"/>
                  </a:lnTo>
                  <a:lnTo>
                    <a:pt x="81" y="1709"/>
                  </a:lnTo>
                  <a:lnTo>
                    <a:pt x="203" y="1953"/>
                  </a:lnTo>
                  <a:lnTo>
                    <a:pt x="366" y="2197"/>
                  </a:lnTo>
                  <a:lnTo>
                    <a:pt x="610" y="2360"/>
                  </a:lnTo>
                  <a:lnTo>
                    <a:pt x="854" y="2482"/>
                  </a:lnTo>
                  <a:lnTo>
                    <a:pt x="1139" y="2604"/>
                  </a:lnTo>
                  <a:lnTo>
                    <a:pt x="1383" y="2685"/>
                  </a:lnTo>
                  <a:lnTo>
                    <a:pt x="1668" y="2726"/>
                  </a:lnTo>
                  <a:lnTo>
                    <a:pt x="2441" y="2807"/>
                  </a:lnTo>
                  <a:lnTo>
                    <a:pt x="3213" y="2889"/>
                  </a:lnTo>
                  <a:lnTo>
                    <a:pt x="4800" y="2889"/>
                  </a:lnTo>
                  <a:lnTo>
                    <a:pt x="4881" y="3011"/>
                  </a:lnTo>
                  <a:lnTo>
                    <a:pt x="4922" y="3092"/>
                  </a:lnTo>
                  <a:lnTo>
                    <a:pt x="5125" y="3092"/>
                  </a:lnTo>
                  <a:lnTo>
                    <a:pt x="5207" y="3051"/>
                  </a:lnTo>
                  <a:lnTo>
                    <a:pt x="5247" y="2970"/>
                  </a:lnTo>
                  <a:lnTo>
                    <a:pt x="5247" y="2889"/>
                  </a:lnTo>
                  <a:lnTo>
                    <a:pt x="5207" y="2807"/>
                  </a:lnTo>
                  <a:lnTo>
                    <a:pt x="5166" y="2726"/>
                  </a:lnTo>
                  <a:lnTo>
                    <a:pt x="5207" y="2645"/>
                  </a:lnTo>
                  <a:lnTo>
                    <a:pt x="5166" y="2563"/>
                  </a:lnTo>
                  <a:lnTo>
                    <a:pt x="5125" y="2482"/>
                  </a:lnTo>
                  <a:lnTo>
                    <a:pt x="5003" y="2482"/>
                  </a:lnTo>
                  <a:lnTo>
                    <a:pt x="4678" y="1994"/>
                  </a:lnTo>
                  <a:lnTo>
                    <a:pt x="4352" y="1506"/>
                  </a:lnTo>
                  <a:lnTo>
                    <a:pt x="3946" y="1058"/>
                  </a:lnTo>
                  <a:lnTo>
                    <a:pt x="3498" y="692"/>
                  </a:lnTo>
                  <a:lnTo>
                    <a:pt x="3051" y="367"/>
                  </a:lnTo>
                  <a:lnTo>
                    <a:pt x="2766" y="245"/>
                  </a:lnTo>
                  <a:lnTo>
                    <a:pt x="2522" y="123"/>
                  </a:lnTo>
                  <a:lnTo>
                    <a:pt x="2237" y="41"/>
                  </a:lnTo>
                  <a:lnTo>
                    <a:pt x="1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3853115" y="596069"/>
              <a:ext cx="169440" cy="167564"/>
            </a:xfrm>
            <a:custGeom>
              <a:avLst/>
              <a:gdLst/>
              <a:ahLst/>
              <a:cxnLst/>
              <a:rect l="l" t="t" r="r" b="b"/>
              <a:pathLst>
                <a:path w="3703" h="3662" extrusionOk="0">
                  <a:moveTo>
                    <a:pt x="2645" y="1"/>
                  </a:moveTo>
                  <a:lnTo>
                    <a:pt x="2401" y="42"/>
                  </a:lnTo>
                  <a:lnTo>
                    <a:pt x="2157" y="164"/>
                  </a:lnTo>
                  <a:lnTo>
                    <a:pt x="1953" y="326"/>
                  </a:lnTo>
                  <a:lnTo>
                    <a:pt x="1750" y="489"/>
                  </a:lnTo>
                  <a:lnTo>
                    <a:pt x="1547" y="692"/>
                  </a:lnTo>
                  <a:lnTo>
                    <a:pt x="1221" y="1058"/>
                  </a:lnTo>
                  <a:lnTo>
                    <a:pt x="855" y="1587"/>
                  </a:lnTo>
                  <a:lnTo>
                    <a:pt x="570" y="2116"/>
                  </a:lnTo>
                  <a:lnTo>
                    <a:pt x="286" y="2645"/>
                  </a:lnTo>
                  <a:lnTo>
                    <a:pt x="82" y="3255"/>
                  </a:lnTo>
                  <a:lnTo>
                    <a:pt x="82" y="3296"/>
                  </a:lnTo>
                  <a:lnTo>
                    <a:pt x="42" y="3336"/>
                  </a:lnTo>
                  <a:lnTo>
                    <a:pt x="1" y="3418"/>
                  </a:lnTo>
                  <a:lnTo>
                    <a:pt x="42" y="3540"/>
                  </a:lnTo>
                  <a:lnTo>
                    <a:pt x="123" y="3621"/>
                  </a:lnTo>
                  <a:lnTo>
                    <a:pt x="164" y="3662"/>
                  </a:lnTo>
                  <a:lnTo>
                    <a:pt x="245" y="3662"/>
                  </a:lnTo>
                  <a:lnTo>
                    <a:pt x="814" y="3499"/>
                  </a:lnTo>
                  <a:lnTo>
                    <a:pt x="1343" y="3336"/>
                  </a:lnTo>
                  <a:lnTo>
                    <a:pt x="1831" y="3092"/>
                  </a:lnTo>
                  <a:lnTo>
                    <a:pt x="2319" y="2807"/>
                  </a:lnTo>
                  <a:lnTo>
                    <a:pt x="2767" y="2523"/>
                  </a:lnTo>
                  <a:lnTo>
                    <a:pt x="3174" y="2197"/>
                  </a:lnTo>
                  <a:lnTo>
                    <a:pt x="3336" y="2035"/>
                  </a:lnTo>
                  <a:lnTo>
                    <a:pt x="3499" y="1831"/>
                  </a:lnTo>
                  <a:lnTo>
                    <a:pt x="3621" y="1587"/>
                  </a:lnTo>
                  <a:lnTo>
                    <a:pt x="3702" y="1343"/>
                  </a:lnTo>
                  <a:lnTo>
                    <a:pt x="3702" y="1140"/>
                  </a:lnTo>
                  <a:lnTo>
                    <a:pt x="3702" y="896"/>
                  </a:lnTo>
                  <a:lnTo>
                    <a:pt x="3662" y="692"/>
                  </a:lnTo>
                  <a:lnTo>
                    <a:pt x="3580" y="489"/>
                  </a:lnTo>
                  <a:lnTo>
                    <a:pt x="3458" y="326"/>
                  </a:lnTo>
                  <a:lnTo>
                    <a:pt x="3296" y="164"/>
                  </a:lnTo>
                  <a:lnTo>
                    <a:pt x="3133" y="82"/>
                  </a:lnTo>
                  <a:lnTo>
                    <a:pt x="28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3702386" y="916243"/>
              <a:ext cx="154523" cy="141482"/>
            </a:xfrm>
            <a:custGeom>
              <a:avLst/>
              <a:gdLst/>
              <a:ahLst/>
              <a:cxnLst/>
              <a:rect l="l" t="t" r="r" b="b"/>
              <a:pathLst>
                <a:path w="3377" h="3092" extrusionOk="0">
                  <a:moveTo>
                    <a:pt x="1017" y="0"/>
                  </a:moveTo>
                  <a:lnTo>
                    <a:pt x="854" y="41"/>
                  </a:lnTo>
                  <a:lnTo>
                    <a:pt x="651" y="122"/>
                  </a:lnTo>
                  <a:lnTo>
                    <a:pt x="488" y="244"/>
                  </a:lnTo>
                  <a:lnTo>
                    <a:pt x="326" y="366"/>
                  </a:lnTo>
                  <a:lnTo>
                    <a:pt x="203" y="529"/>
                  </a:lnTo>
                  <a:lnTo>
                    <a:pt x="122" y="692"/>
                  </a:lnTo>
                  <a:lnTo>
                    <a:pt x="41" y="854"/>
                  </a:lnTo>
                  <a:lnTo>
                    <a:pt x="0" y="1058"/>
                  </a:lnTo>
                  <a:lnTo>
                    <a:pt x="0" y="1261"/>
                  </a:lnTo>
                  <a:lnTo>
                    <a:pt x="41" y="1464"/>
                  </a:lnTo>
                  <a:lnTo>
                    <a:pt x="122" y="1627"/>
                  </a:lnTo>
                  <a:lnTo>
                    <a:pt x="244" y="1790"/>
                  </a:lnTo>
                  <a:lnTo>
                    <a:pt x="366" y="1953"/>
                  </a:lnTo>
                  <a:lnTo>
                    <a:pt x="529" y="2075"/>
                  </a:lnTo>
                  <a:lnTo>
                    <a:pt x="895" y="2278"/>
                  </a:lnTo>
                  <a:lnTo>
                    <a:pt x="1424" y="2522"/>
                  </a:lnTo>
                  <a:lnTo>
                    <a:pt x="1993" y="2725"/>
                  </a:lnTo>
                  <a:lnTo>
                    <a:pt x="2563" y="2929"/>
                  </a:lnTo>
                  <a:lnTo>
                    <a:pt x="3132" y="3092"/>
                  </a:lnTo>
                  <a:lnTo>
                    <a:pt x="3214" y="3092"/>
                  </a:lnTo>
                  <a:lnTo>
                    <a:pt x="3295" y="3051"/>
                  </a:lnTo>
                  <a:lnTo>
                    <a:pt x="3336" y="3010"/>
                  </a:lnTo>
                  <a:lnTo>
                    <a:pt x="3376" y="2929"/>
                  </a:lnTo>
                  <a:lnTo>
                    <a:pt x="3376" y="2888"/>
                  </a:lnTo>
                  <a:lnTo>
                    <a:pt x="3376" y="2807"/>
                  </a:lnTo>
                  <a:lnTo>
                    <a:pt x="3336" y="2725"/>
                  </a:lnTo>
                  <a:lnTo>
                    <a:pt x="3254" y="2725"/>
                  </a:lnTo>
                  <a:lnTo>
                    <a:pt x="3173" y="2685"/>
                  </a:lnTo>
                  <a:lnTo>
                    <a:pt x="3254" y="2644"/>
                  </a:lnTo>
                  <a:lnTo>
                    <a:pt x="3295" y="2603"/>
                  </a:lnTo>
                  <a:lnTo>
                    <a:pt x="3336" y="2522"/>
                  </a:lnTo>
                  <a:lnTo>
                    <a:pt x="3336" y="2441"/>
                  </a:lnTo>
                  <a:lnTo>
                    <a:pt x="3173" y="1993"/>
                  </a:lnTo>
                  <a:lnTo>
                    <a:pt x="3051" y="1505"/>
                  </a:lnTo>
                  <a:lnTo>
                    <a:pt x="2807" y="1058"/>
                  </a:lnTo>
                  <a:lnTo>
                    <a:pt x="2563" y="692"/>
                  </a:lnTo>
                  <a:lnTo>
                    <a:pt x="2237" y="366"/>
                  </a:lnTo>
                  <a:lnTo>
                    <a:pt x="2075" y="244"/>
                  </a:lnTo>
                  <a:lnTo>
                    <a:pt x="1871" y="163"/>
                  </a:lnTo>
                  <a:lnTo>
                    <a:pt x="1668" y="81"/>
                  </a:lnTo>
                  <a:lnTo>
                    <a:pt x="14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3873615" y="923655"/>
              <a:ext cx="139652" cy="221558"/>
            </a:xfrm>
            <a:custGeom>
              <a:avLst/>
              <a:gdLst/>
              <a:ahLst/>
              <a:cxnLst/>
              <a:rect l="l" t="t" r="r" b="b"/>
              <a:pathLst>
                <a:path w="3052" h="4842" extrusionOk="0">
                  <a:moveTo>
                    <a:pt x="2115" y="1"/>
                  </a:moveTo>
                  <a:lnTo>
                    <a:pt x="1871" y="42"/>
                  </a:lnTo>
                  <a:lnTo>
                    <a:pt x="1627" y="164"/>
                  </a:lnTo>
                  <a:lnTo>
                    <a:pt x="1424" y="326"/>
                  </a:lnTo>
                  <a:lnTo>
                    <a:pt x="1221" y="530"/>
                  </a:lnTo>
                  <a:lnTo>
                    <a:pt x="855" y="977"/>
                  </a:lnTo>
                  <a:lnTo>
                    <a:pt x="570" y="1465"/>
                  </a:lnTo>
                  <a:lnTo>
                    <a:pt x="326" y="1994"/>
                  </a:lnTo>
                  <a:lnTo>
                    <a:pt x="122" y="2604"/>
                  </a:lnTo>
                  <a:lnTo>
                    <a:pt x="41" y="3255"/>
                  </a:lnTo>
                  <a:lnTo>
                    <a:pt x="0" y="3906"/>
                  </a:lnTo>
                  <a:lnTo>
                    <a:pt x="82" y="4557"/>
                  </a:lnTo>
                  <a:lnTo>
                    <a:pt x="82" y="4638"/>
                  </a:lnTo>
                  <a:lnTo>
                    <a:pt x="122" y="4719"/>
                  </a:lnTo>
                  <a:lnTo>
                    <a:pt x="163" y="4801"/>
                  </a:lnTo>
                  <a:lnTo>
                    <a:pt x="285" y="4841"/>
                  </a:lnTo>
                  <a:lnTo>
                    <a:pt x="366" y="4801"/>
                  </a:lnTo>
                  <a:lnTo>
                    <a:pt x="895" y="4435"/>
                  </a:lnTo>
                  <a:lnTo>
                    <a:pt x="1343" y="4028"/>
                  </a:lnTo>
                  <a:lnTo>
                    <a:pt x="1790" y="3621"/>
                  </a:lnTo>
                  <a:lnTo>
                    <a:pt x="2197" y="3133"/>
                  </a:lnTo>
                  <a:lnTo>
                    <a:pt x="2522" y="2645"/>
                  </a:lnTo>
                  <a:lnTo>
                    <a:pt x="2807" y="2116"/>
                  </a:lnTo>
                  <a:lnTo>
                    <a:pt x="2888" y="1831"/>
                  </a:lnTo>
                  <a:lnTo>
                    <a:pt x="2970" y="1547"/>
                  </a:lnTo>
                  <a:lnTo>
                    <a:pt x="3010" y="1221"/>
                  </a:lnTo>
                  <a:lnTo>
                    <a:pt x="3051" y="936"/>
                  </a:lnTo>
                  <a:lnTo>
                    <a:pt x="3010" y="692"/>
                  </a:lnTo>
                  <a:lnTo>
                    <a:pt x="2929" y="448"/>
                  </a:lnTo>
                  <a:lnTo>
                    <a:pt x="2807" y="245"/>
                  </a:lnTo>
                  <a:lnTo>
                    <a:pt x="2604" y="123"/>
                  </a:lnTo>
                  <a:lnTo>
                    <a:pt x="23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3761918" y="1163797"/>
              <a:ext cx="175022" cy="145189"/>
            </a:xfrm>
            <a:custGeom>
              <a:avLst/>
              <a:gdLst/>
              <a:ahLst/>
              <a:cxnLst/>
              <a:rect l="l" t="t" r="r" b="b"/>
              <a:pathLst>
                <a:path w="3825" h="3173" extrusionOk="0">
                  <a:moveTo>
                    <a:pt x="692" y="0"/>
                  </a:moveTo>
                  <a:lnTo>
                    <a:pt x="489" y="81"/>
                  </a:lnTo>
                  <a:lnTo>
                    <a:pt x="285" y="203"/>
                  </a:lnTo>
                  <a:lnTo>
                    <a:pt x="163" y="366"/>
                  </a:lnTo>
                  <a:lnTo>
                    <a:pt x="41" y="610"/>
                  </a:lnTo>
                  <a:lnTo>
                    <a:pt x="1" y="814"/>
                  </a:lnTo>
                  <a:lnTo>
                    <a:pt x="41" y="1058"/>
                  </a:lnTo>
                  <a:lnTo>
                    <a:pt x="123" y="1261"/>
                  </a:lnTo>
                  <a:lnTo>
                    <a:pt x="245" y="1505"/>
                  </a:lnTo>
                  <a:lnTo>
                    <a:pt x="367" y="1708"/>
                  </a:lnTo>
                  <a:lnTo>
                    <a:pt x="692" y="2075"/>
                  </a:lnTo>
                  <a:lnTo>
                    <a:pt x="1099" y="2359"/>
                  </a:lnTo>
                  <a:lnTo>
                    <a:pt x="1506" y="2644"/>
                  </a:lnTo>
                  <a:lnTo>
                    <a:pt x="1994" y="2888"/>
                  </a:lnTo>
                  <a:lnTo>
                    <a:pt x="2523" y="3051"/>
                  </a:lnTo>
                  <a:lnTo>
                    <a:pt x="3051" y="3132"/>
                  </a:lnTo>
                  <a:lnTo>
                    <a:pt x="3621" y="3173"/>
                  </a:lnTo>
                  <a:lnTo>
                    <a:pt x="3702" y="3173"/>
                  </a:lnTo>
                  <a:lnTo>
                    <a:pt x="3743" y="3132"/>
                  </a:lnTo>
                  <a:lnTo>
                    <a:pt x="3824" y="3010"/>
                  </a:lnTo>
                  <a:lnTo>
                    <a:pt x="3824" y="2888"/>
                  </a:lnTo>
                  <a:lnTo>
                    <a:pt x="3743" y="2807"/>
                  </a:lnTo>
                  <a:lnTo>
                    <a:pt x="3784" y="2725"/>
                  </a:lnTo>
                  <a:lnTo>
                    <a:pt x="3784" y="2603"/>
                  </a:lnTo>
                  <a:lnTo>
                    <a:pt x="3540" y="2115"/>
                  </a:lnTo>
                  <a:lnTo>
                    <a:pt x="3255" y="1708"/>
                  </a:lnTo>
                  <a:lnTo>
                    <a:pt x="2970" y="1302"/>
                  </a:lnTo>
                  <a:lnTo>
                    <a:pt x="2604" y="895"/>
                  </a:lnTo>
                  <a:lnTo>
                    <a:pt x="2279" y="570"/>
                  </a:lnTo>
                  <a:lnTo>
                    <a:pt x="1831" y="285"/>
                  </a:lnTo>
                  <a:lnTo>
                    <a:pt x="1628" y="122"/>
                  </a:lnTo>
                  <a:lnTo>
                    <a:pt x="1384" y="41"/>
                  </a:lnTo>
                  <a:lnTo>
                    <a:pt x="1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3938729" y="1305238"/>
              <a:ext cx="186187" cy="141482"/>
            </a:xfrm>
            <a:custGeom>
              <a:avLst/>
              <a:gdLst/>
              <a:ahLst/>
              <a:cxnLst/>
              <a:rect l="l" t="t" r="r" b="b"/>
              <a:pathLst>
                <a:path w="4069" h="3092" extrusionOk="0">
                  <a:moveTo>
                    <a:pt x="2767" y="0"/>
                  </a:moveTo>
                  <a:lnTo>
                    <a:pt x="2523" y="82"/>
                  </a:lnTo>
                  <a:lnTo>
                    <a:pt x="2279" y="204"/>
                  </a:lnTo>
                  <a:lnTo>
                    <a:pt x="1831" y="489"/>
                  </a:lnTo>
                  <a:lnTo>
                    <a:pt x="1425" y="814"/>
                  </a:lnTo>
                  <a:lnTo>
                    <a:pt x="1059" y="1221"/>
                  </a:lnTo>
                  <a:lnTo>
                    <a:pt x="733" y="1668"/>
                  </a:lnTo>
                  <a:lnTo>
                    <a:pt x="489" y="2116"/>
                  </a:lnTo>
                  <a:lnTo>
                    <a:pt x="286" y="2604"/>
                  </a:lnTo>
                  <a:lnTo>
                    <a:pt x="164" y="2604"/>
                  </a:lnTo>
                  <a:lnTo>
                    <a:pt x="123" y="2644"/>
                  </a:lnTo>
                  <a:lnTo>
                    <a:pt x="42" y="2685"/>
                  </a:lnTo>
                  <a:lnTo>
                    <a:pt x="1" y="2766"/>
                  </a:lnTo>
                  <a:lnTo>
                    <a:pt x="1" y="2848"/>
                  </a:lnTo>
                  <a:lnTo>
                    <a:pt x="42" y="2929"/>
                  </a:lnTo>
                  <a:lnTo>
                    <a:pt x="82" y="2970"/>
                  </a:lnTo>
                  <a:lnTo>
                    <a:pt x="164" y="3010"/>
                  </a:lnTo>
                  <a:lnTo>
                    <a:pt x="733" y="3051"/>
                  </a:lnTo>
                  <a:lnTo>
                    <a:pt x="1343" y="3092"/>
                  </a:lnTo>
                  <a:lnTo>
                    <a:pt x="1953" y="3010"/>
                  </a:lnTo>
                  <a:lnTo>
                    <a:pt x="2238" y="2929"/>
                  </a:lnTo>
                  <a:lnTo>
                    <a:pt x="2523" y="2848"/>
                  </a:lnTo>
                  <a:lnTo>
                    <a:pt x="2930" y="2604"/>
                  </a:lnTo>
                  <a:lnTo>
                    <a:pt x="3336" y="2319"/>
                  </a:lnTo>
                  <a:lnTo>
                    <a:pt x="3499" y="2156"/>
                  </a:lnTo>
                  <a:lnTo>
                    <a:pt x="3662" y="1994"/>
                  </a:lnTo>
                  <a:lnTo>
                    <a:pt x="3784" y="1790"/>
                  </a:lnTo>
                  <a:lnTo>
                    <a:pt x="3906" y="1546"/>
                  </a:lnTo>
                  <a:lnTo>
                    <a:pt x="3987" y="1302"/>
                  </a:lnTo>
                  <a:lnTo>
                    <a:pt x="4069" y="1058"/>
                  </a:lnTo>
                  <a:lnTo>
                    <a:pt x="4069" y="814"/>
                  </a:lnTo>
                  <a:lnTo>
                    <a:pt x="4028" y="570"/>
                  </a:lnTo>
                  <a:lnTo>
                    <a:pt x="3906" y="367"/>
                  </a:lnTo>
                  <a:lnTo>
                    <a:pt x="3743" y="204"/>
                  </a:lnTo>
                  <a:lnTo>
                    <a:pt x="3540" y="82"/>
                  </a:lnTo>
                  <a:lnTo>
                    <a:pt x="3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3918275" y="1608618"/>
              <a:ext cx="193600" cy="175022"/>
            </a:xfrm>
            <a:custGeom>
              <a:avLst/>
              <a:gdLst/>
              <a:ahLst/>
              <a:cxnLst/>
              <a:rect l="l" t="t" r="r" b="b"/>
              <a:pathLst>
                <a:path w="4231" h="3825" extrusionOk="0">
                  <a:moveTo>
                    <a:pt x="3173" y="1"/>
                  </a:moveTo>
                  <a:lnTo>
                    <a:pt x="2807" y="41"/>
                  </a:lnTo>
                  <a:lnTo>
                    <a:pt x="2441" y="163"/>
                  </a:lnTo>
                  <a:lnTo>
                    <a:pt x="2075" y="367"/>
                  </a:lnTo>
                  <a:lnTo>
                    <a:pt x="1750" y="611"/>
                  </a:lnTo>
                  <a:lnTo>
                    <a:pt x="1424" y="855"/>
                  </a:lnTo>
                  <a:lnTo>
                    <a:pt x="1180" y="1140"/>
                  </a:lnTo>
                  <a:lnTo>
                    <a:pt x="977" y="1424"/>
                  </a:lnTo>
                  <a:lnTo>
                    <a:pt x="773" y="1709"/>
                  </a:lnTo>
                  <a:lnTo>
                    <a:pt x="570" y="2034"/>
                  </a:lnTo>
                  <a:lnTo>
                    <a:pt x="407" y="2401"/>
                  </a:lnTo>
                  <a:lnTo>
                    <a:pt x="245" y="2767"/>
                  </a:lnTo>
                  <a:lnTo>
                    <a:pt x="1" y="3580"/>
                  </a:lnTo>
                  <a:lnTo>
                    <a:pt x="1" y="3661"/>
                  </a:lnTo>
                  <a:lnTo>
                    <a:pt x="82" y="3784"/>
                  </a:lnTo>
                  <a:lnTo>
                    <a:pt x="163" y="3824"/>
                  </a:lnTo>
                  <a:lnTo>
                    <a:pt x="245" y="3824"/>
                  </a:lnTo>
                  <a:lnTo>
                    <a:pt x="773" y="3702"/>
                  </a:lnTo>
                  <a:lnTo>
                    <a:pt x="1262" y="3580"/>
                  </a:lnTo>
                  <a:lnTo>
                    <a:pt x="1790" y="3417"/>
                  </a:lnTo>
                  <a:lnTo>
                    <a:pt x="2278" y="3214"/>
                  </a:lnTo>
                  <a:lnTo>
                    <a:pt x="2726" y="2970"/>
                  </a:lnTo>
                  <a:lnTo>
                    <a:pt x="3173" y="2685"/>
                  </a:lnTo>
                  <a:lnTo>
                    <a:pt x="3539" y="2319"/>
                  </a:lnTo>
                  <a:lnTo>
                    <a:pt x="3905" y="1912"/>
                  </a:lnTo>
                  <a:lnTo>
                    <a:pt x="4068" y="1587"/>
                  </a:lnTo>
                  <a:lnTo>
                    <a:pt x="4190" y="1221"/>
                  </a:lnTo>
                  <a:lnTo>
                    <a:pt x="4231" y="1058"/>
                  </a:lnTo>
                  <a:lnTo>
                    <a:pt x="4231" y="855"/>
                  </a:lnTo>
                  <a:lnTo>
                    <a:pt x="4190" y="651"/>
                  </a:lnTo>
                  <a:lnTo>
                    <a:pt x="4109" y="489"/>
                  </a:lnTo>
                  <a:lnTo>
                    <a:pt x="3987" y="326"/>
                  </a:lnTo>
                  <a:lnTo>
                    <a:pt x="3865" y="204"/>
                  </a:lnTo>
                  <a:lnTo>
                    <a:pt x="3702" y="123"/>
                  </a:lnTo>
                  <a:lnTo>
                    <a:pt x="3539" y="41"/>
                  </a:lnTo>
                  <a:lnTo>
                    <a:pt x="33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4117417" y="882701"/>
              <a:ext cx="482147" cy="1105638"/>
            </a:xfrm>
            <a:custGeom>
              <a:avLst/>
              <a:gdLst/>
              <a:ahLst/>
              <a:cxnLst/>
              <a:rect l="l" t="t" r="r" b="b"/>
              <a:pathLst>
                <a:path w="10537" h="24163" extrusionOk="0">
                  <a:moveTo>
                    <a:pt x="8909" y="1"/>
                  </a:moveTo>
                  <a:lnTo>
                    <a:pt x="8665" y="42"/>
                  </a:lnTo>
                  <a:lnTo>
                    <a:pt x="8421" y="123"/>
                  </a:lnTo>
                  <a:lnTo>
                    <a:pt x="8177" y="245"/>
                  </a:lnTo>
                  <a:lnTo>
                    <a:pt x="7973" y="367"/>
                  </a:lnTo>
                  <a:lnTo>
                    <a:pt x="7689" y="570"/>
                  </a:lnTo>
                  <a:lnTo>
                    <a:pt x="7485" y="814"/>
                  </a:lnTo>
                  <a:lnTo>
                    <a:pt x="7282" y="1059"/>
                  </a:lnTo>
                  <a:lnTo>
                    <a:pt x="7119" y="1303"/>
                  </a:lnTo>
                  <a:lnTo>
                    <a:pt x="6957" y="1547"/>
                  </a:lnTo>
                  <a:lnTo>
                    <a:pt x="6834" y="1872"/>
                  </a:lnTo>
                  <a:lnTo>
                    <a:pt x="6631" y="2482"/>
                  </a:lnTo>
                  <a:lnTo>
                    <a:pt x="6550" y="2848"/>
                  </a:lnTo>
                  <a:lnTo>
                    <a:pt x="6509" y="3255"/>
                  </a:lnTo>
                  <a:lnTo>
                    <a:pt x="6468" y="4028"/>
                  </a:lnTo>
                  <a:lnTo>
                    <a:pt x="6387" y="5655"/>
                  </a:lnTo>
                  <a:lnTo>
                    <a:pt x="6306" y="6468"/>
                  </a:lnTo>
                  <a:lnTo>
                    <a:pt x="6224" y="6835"/>
                  </a:lnTo>
                  <a:lnTo>
                    <a:pt x="6102" y="7201"/>
                  </a:lnTo>
                  <a:lnTo>
                    <a:pt x="5980" y="7567"/>
                  </a:lnTo>
                  <a:lnTo>
                    <a:pt x="5818" y="7933"/>
                  </a:lnTo>
                  <a:lnTo>
                    <a:pt x="5574" y="8258"/>
                  </a:lnTo>
                  <a:lnTo>
                    <a:pt x="5329" y="8584"/>
                  </a:lnTo>
                  <a:lnTo>
                    <a:pt x="4882" y="9031"/>
                  </a:lnTo>
                  <a:lnTo>
                    <a:pt x="4353" y="9438"/>
                  </a:lnTo>
                  <a:lnTo>
                    <a:pt x="3865" y="9845"/>
                  </a:lnTo>
                  <a:lnTo>
                    <a:pt x="3336" y="10251"/>
                  </a:lnTo>
                  <a:lnTo>
                    <a:pt x="2889" y="10699"/>
                  </a:lnTo>
                  <a:lnTo>
                    <a:pt x="2686" y="10943"/>
                  </a:lnTo>
                  <a:lnTo>
                    <a:pt x="2523" y="11187"/>
                  </a:lnTo>
                  <a:lnTo>
                    <a:pt x="2360" y="11472"/>
                  </a:lnTo>
                  <a:lnTo>
                    <a:pt x="2238" y="11756"/>
                  </a:lnTo>
                  <a:lnTo>
                    <a:pt x="2157" y="12082"/>
                  </a:lnTo>
                  <a:lnTo>
                    <a:pt x="2116" y="12407"/>
                  </a:lnTo>
                  <a:lnTo>
                    <a:pt x="2116" y="12855"/>
                  </a:lnTo>
                  <a:lnTo>
                    <a:pt x="2157" y="13261"/>
                  </a:lnTo>
                  <a:lnTo>
                    <a:pt x="2319" y="14075"/>
                  </a:lnTo>
                  <a:lnTo>
                    <a:pt x="2523" y="14848"/>
                  </a:lnTo>
                  <a:lnTo>
                    <a:pt x="2563" y="15254"/>
                  </a:lnTo>
                  <a:lnTo>
                    <a:pt x="2604" y="15661"/>
                  </a:lnTo>
                  <a:lnTo>
                    <a:pt x="2563" y="16027"/>
                  </a:lnTo>
                  <a:lnTo>
                    <a:pt x="2523" y="16393"/>
                  </a:lnTo>
                  <a:lnTo>
                    <a:pt x="2441" y="16719"/>
                  </a:lnTo>
                  <a:lnTo>
                    <a:pt x="2319" y="17044"/>
                  </a:lnTo>
                  <a:lnTo>
                    <a:pt x="2035" y="17654"/>
                  </a:lnTo>
                  <a:lnTo>
                    <a:pt x="1669" y="18265"/>
                  </a:lnTo>
                  <a:lnTo>
                    <a:pt x="936" y="19444"/>
                  </a:lnTo>
                  <a:lnTo>
                    <a:pt x="570" y="20014"/>
                  </a:lnTo>
                  <a:lnTo>
                    <a:pt x="286" y="20664"/>
                  </a:lnTo>
                  <a:lnTo>
                    <a:pt x="164" y="20990"/>
                  </a:lnTo>
                  <a:lnTo>
                    <a:pt x="82" y="21356"/>
                  </a:lnTo>
                  <a:lnTo>
                    <a:pt x="1" y="21722"/>
                  </a:lnTo>
                  <a:lnTo>
                    <a:pt x="1" y="22088"/>
                  </a:lnTo>
                  <a:lnTo>
                    <a:pt x="1" y="22454"/>
                  </a:lnTo>
                  <a:lnTo>
                    <a:pt x="82" y="22820"/>
                  </a:lnTo>
                  <a:lnTo>
                    <a:pt x="204" y="23186"/>
                  </a:lnTo>
                  <a:lnTo>
                    <a:pt x="408" y="23471"/>
                  </a:lnTo>
                  <a:lnTo>
                    <a:pt x="652" y="23756"/>
                  </a:lnTo>
                  <a:lnTo>
                    <a:pt x="936" y="23959"/>
                  </a:lnTo>
                  <a:lnTo>
                    <a:pt x="1262" y="24081"/>
                  </a:lnTo>
                  <a:lnTo>
                    <a:pt x="1587" y="24163"/>
                  </a:lnTo>
                  <a:lnTo>
                    <a:pt x="1913" y="24122"/>
                  </a:lnTo>
                  <a:lnTo>
                    <a:pt x="2238" y="24041"/>
                  </a:lnTo>
                  <a:lnTo>
                    <a:pt x="2523" y="23878"/>
                  </a:lnTo>
                  <a:lnTo>
                    <a:pt x="2808" y="23674"/>
                  </a:lnTo>
                  <a:lnTo>
                    <a:pt x="3092" y="23349"/>
                  </a:lnTo>
                  <a:lnTo>
                    <a:pt x="3296" y="23024"/>
                  </a:lnTo>
                  <a:lnTo>
                    <a:pt x="3458" y="22658"/>
                  </a:lnTo>
                  <a:lnTo>
                    <a:pt x="3580" y="22291"/>
                  </a:lnTo>
                  <a:lnTo>
                    <a:pt x="3865" y="21519"/>
                  </a:lnTo>
                  <a:lnTo>
                    <a:pt x="4028" y="21193"/>
                  </a:lnTo>
                  <a:lnTo>
                    <a:pt x="4231" y="20827"/>
                  </a:lnTo>
                  <a:lnTo>
                    <a:pt x="4475" y="20542"/>
                  </a:lnTo>
                  <a:lnTo>
                    <a:pt x="4719" y="20258"/>
                  </a:lnTo>
                  <a:lnTo>
                    <a:pt x="5004" y="20014"/>
                  </a:lnTo>
                  <a:lnTo>
                    <a:pt x="5289" y="19770"/>
                  </a:lnTo>
                  <a:lnTo>
                    <a:pt x="5899" y="19363"/>
                  </a:lnTo>
                  <a:lnTo>
                    <a:pt x="6550" y="18956"/>
                  </a:lnTo>
                  <a:lnTo>
                    <a:pt x="7160" y="18509"/>
                  </a:lnTo>
                  <a:lnTo>
                    <a:pt x="7770" y="18061"/>
                  </a:lnTo>
                  <a:lnTo>
                    <a:pt x="8055" y="17817"/>
                  </a:lnTo>
                  <a:lnTo>
                    <a:pt x="8299" y="17573"/>
                  </a:lnTo>
                  <a:lnTo>
                    <a:pt x="8543" y="17288"/>
                  </a:lnTo>
                  <a:lnTo>
                    <a:pt x="8787" y="16963"/>
                  </a:lnTo>
                  <a:lnTo>
                    <a:pt x="8990" y="16637"/>
                  </a:lnTo>
                  <a:lnTo>
                    <a:pt x="9112" y="16312"/>
                  </a:lnTo>
                  <a:lnTo>
                    <a:pt x="9194" y="15946"/>
                  </a:lnTo>
                  <a:lnTo>
                    <a:pt x="9275" y="15621"/>
                  </a:lnTo>
                  <a:lnTo>
                    <a:pt x="9275" y="15254"/>
                  </a:lnTo>
                  <a:lnTo>
                    <a:pt x="9234" y="14888"/>
                  </a:lnTo>
                  <a:lnTo>
                    <a:pt x="9153" y="14563"/>
                  </a:lnTo>
                  <a:lnTo>
                    <a:pt x="9031" y="14197"/>
                  </a:lnTo>
                  <a:lnTo>
                    <a:pt x="8746" y="13546"/>
                  </a:lnTo>
                  <a:lnTo>
                    <a:pt x="8421" y="12895"/>
                  </a:lnTo>
                  <a:lnTo>
                    <a:pt x="8299" y="12529"/>
                  </a:lnTo>
                  <a:lnTo>
                    <a:pt x="8217" y="12204"/>
                  </a:lnTo>
                  <a:lnTo>
                    <a:pt x="8177" y="11838"/>
                  </a:lnTo>
                  <a:lnTo>
                    <a:pt x="8217" y="11472"/>
                  </a:lnTo>
                  <a:lnTo>
                    <a:pt x="8340" y="11187"/>
                  </a:lnTo>
                  <a:lnTo>
                    <a:pt x="8462" y="10902"/>
                  </a:lnTo>
                  <a:lnTo>
                    <a:pt x="8624" y="10658"/>
                  </a:lnTo>
                  <a:lnTo>
                    <a:pt x="8828" y="10414"/>
                  </a:lnTo>
                  <a:lnTo>
                    <a:pt x="9275" y="9926"/>
                  </a:lnTo>
                  <a:lnTo>
                    <a:pt x="9722" y="9478"/>
                  </a:lnTo>
                  <a:lnTo>
                    <a:pt x="10089" y="8950"/>
                  </a:lnTo>
                  <a:lnTo>
                    <a:pt x="10251" y="8706"/>
                  </a:lnTo>
                  <a:lnTo>
                    <a:pt x="10373" y="8421"/>
                  </a:lnTo>
                  <a:lnTo>
                    <a:pt x="10455" y="8136"/>
                  </a:lnTo>
                  <a:lnTo>
                    <a:pt x="10536" y="7851"/>
                  </a:lnTo>
                  <a:lnTo>
                    <a:pt x="10536" y="7567"/>
                  </a:lnTo>
                  <a:lnTo>
                    <a:pt x="10536" y="7241"/>
                  </a:lnTo>
                  <a:lnTo>
                    <a:pt x="10455" y="6916"/>
                  </a:lnTo>
                  <a:lnTo>
                    <a:pt x="10373" y="6550"/>
                  </a:lnTo>
                  <a:lnTo>
                    <a:pt x="10170" y="5940"/>
                  </a:lnTo>
                  <a:lnTo>
                    <a:pt x="9885" y="5289"/>
                  </a:lnTo>
                  <a:lnTo>
                    <a:pt x="9641" y="4638"/>
                  </a:lnTo>
                  <a:lnTo>
                    <a:pt x="9519" y="4353"/>
                  </a:lnTo>
                  <a:lnTo>
                    <a:pt x="9438" y="4028"/>
                  </a:lnTo>
                  <a:lnTo>
                    <a:pt x="9356" y="3702"/>
                  </a:lnTo>
                  <a:lnTo>
                    <a:pt x="9356" y="3336"/>
                  </a:lnTo>
                  <a:lnTo>
                    <a:pt x="9397" y="2970"/>
                  </a:lnTo>
                  <a:lnTo>
                    <a:pt x="9519" y="2604"/>
                  </a:lnTo>
                  <a:lnTo>
                    <a:pt x="9804" y="1913"/>
                  </a:lnTo>
                  <a:lnTo>
                    <a:pt x="9926" y="1547"/>
                  </a:lnTo>
                  <a:lnTo>
                    <a:pt x="9967" y="1221"/>
                  </a:lnTo>
                  <a:lnTo>
                    <a:pt x="9967" y="855"/>
                  </a:lnTo>
                  <a:lnTo>
                    <a:pt x="9926" y="692"/>
                  </a:lnTo>
                  <a:lnTo>
                    <a:pt x="9845" y="530"/>
                  </a:lnTo>
                  <a:lnTo>
                    <a:pt x="9845" y="489"/>
                  </a:lnTo>
                  <a:lnTo>
                    <a:pt x="9804" y="448"/>
                  </a:lnTo>
                  <a:lnTo>
                    <a:pt x="9600" y="245"/>
                  </a:lnTo>
                  <a:lnTo>
                    <a:pt x="9397" y="82"/>
                  </a:lnTo>
                  <a:lnTo>
                    <a:pt x="9153" y="42"/>
                  </a:lnTo>
                  <a:lnTo>
                    <a:pt x="8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3564652" y="1742645"/>
              <a:ext cx="286671" cy="124735"/>
            </a:xfrm>
            <a:custGeom>
              <a:avLst/>
              <a:gdLst/>
              <a:ahLst/>
              <a:cxnLst/>
              <a:rect l="l" t="t" r="r" b="b"/>
              <a:pathLst>
                <a:path w="6265" h="2726" extrusionOk="0">
                  <a:moveTo>
                    <a:pt x="936" y="0"/>
                  </a:moveTo>
                  <a:lnTo>
                    <a:pt x="651" y="82"/>
                  </a:lnTo>
                  <a:lnTo>
                    <a:pt x="407" y="204"/>
                  </a:lnTo>
                  <a:lnTo>
                    <a:pt x="203" y="366"/>
                  </a:lnTo>
                  <a:lnTo>
                    <a:pt x="81" y="570"/>
                  </a:lnTo>
                  <a:lnTo>
                    <a:pt x="0" y="855"/>
                  </a:lnTo>
                  <a:lnTo>
                    <a:pt x="0" y="1139"/>
                  </a:lnTo>
                  <a:lnTo>
                    <a:pt x="81" y="1424"/>
                  </a:lnTo>
                  <a:lnTo>
                    <a:pt x="244" y="1627"/>
                  </a:lnTo>
                  <a:lnTo>
                    <a:pt x="407" y="1831"/>
                  </a:lnTo>
                  <a:lnTo>
                    <a:pt x="651" y="1993"/>
                  </a:lnTo>
                  <a:lnTo>
                    <a:pt x="936" y="2115"/>
                  </a:lnTo>
                  <a:lnTo>
                    <a:pt x="1180" y="2197"/>
                  </a:lnTo>
                  <a:lnTo>
                    <a:pt x="1424" y="2278"/>
                  </a:lnTo>
                  <a:lnTo>
                    <a:pt x="1871" y="2319"/>
                  </a:lnTo>
                  <a:lnTo>
                    <a:pt x="2278" y="2360"/>
                  </a:lnTo>
                  <a:lnTo>
                    <a:pt x="3783" y="2482"/>
                  </a:lnTo>
                  <a:lnTo>
                    <a:pt x="5247" y="2604"/>
                  </a:lnTo>
                  <a:lnTo>
                    <a:pt x="5776" y="2644"/>
                  </a:lnTo>
                  <a:lnTo>
                    <a:pt x="5898" y="2685"/>
                  </a:lnTo>
                  <a:lnTo>
                    <a:pt x="5979" y="2685"/>
                  </a:lnTo>
                  <a:lnTo>
                    <a:pt x="6061" y="2726"/>
                  </a:lnTo>
                  <a:lnTo>
                    <a:pt x="6142" y="2685"/>
                  </a:lnTo>
                  <a:lnTo>
                    <a:pt x="6224" y="2604"/>
                  </a:lnTo>
                  <a:lnTo>
                    <a:pt x="6264" y="2522"/>
                  </a:lnTo>
                  <a:lnTo>
                    <a:pt x="6264" y="2360"/>
                  </a:lnTo>
                  <a:lnTo>
                    <a:pt x="6224" y="2238"/>
                  </a:lnTo>
                  <a:lnTo>
                    <a:pt x="6142" y="2156"/>
                  </a:lnTo>
                  <a:lnTo>
                    <a:pt x="5898" y="2034"/>
                  </a:lnTo>
                  <a:lnTo>
                    <a:pt x="5654" y="1871"/>
                  </a:lnTo>
                  <a:lnTo>
                    <a:pt x="5207" y="1505"/>
                  </a:lnTo>
                  <a:lnTo>
                    <a:pt x="4759" y="1099"/>
                  </a:lnTo>
                  <a:lnTo>
                    <a:pt x="4515" y="936"/>
                  </a:lnTo>
                  <a:lnTo>
                    <a:pt x="4271" y="773"/>
                  </a:lnTo>
                  <a:lnTo>
                    <a:pt x="3661" y="488"/>
                  </a:lnTo>
                  <a:lnTo>
                    <a:pt x="3051" y="244"/>
                  </a:lnTo>
                  <a:lnTo>
                    <a:pt x="2400" y="122"/>
                  </a:lnTo>
                  <a:lnTo>
                    <a:pt x="1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3745170" y="1428100"/>
              <a:ext cx="113570" cy="336912"/>
            </a:xfrm>
            <a:custGeom>
              <a:avLst/>
              <a:gdLst/>
              <a:ahLst/>
              <a:cxnLst/>
              <a:rect l="l" t="t" r="r" b="b"/>
              <a:pathLst>
                <a:path w="2482" h="7363" extrusionOk="0">
                  <a:moveTo>
                    <a:pt x="814" y="0"/>
                  </a:moveTo>
                  <a:lnTo>
                    <a:pt x="651" y="81"/>
                  </a:lnTo>
                  <a:lnTo>
                    <a:pt x="529" y="163"/>
                  </a:lnTo>
                  <a:lnTo>
                    <a:pt x="407" y="285"/>
                  </a:lnTo>
                  <a:lnTo>
                    <a:pt x="245" y="529"/>
                  </a:lnTo>
                  <a:lnTo>
                    <a:pt x="123" y="854"/>
                  </a:lnTo>
                  <a:lnTo>
                    <a:pt x="82" y="1139"/>
                  </a:lnTo>
                  <a:lnTo>
                    <a:pt x="1" y="1953"/>
                  </a:lnTo>
                  <a:lnTo>
                    <a:pt x="1" y="2725"/>
                  </a:lnTo>
                  <a:lnTo>
                    <a:pt x="41" y="3539"/>
                  </a:lnTo>
                  <a:lnTo>
                    <a:pt x="123" y="4312"/>
                  </a:lnTo>
                  <a:lnTo>
                    <a:pt x="285" y="5125"/>
                  </a:lnTo>
                  <a:lnTo>
                    <a:pt x="489" y="5939"/>
                  </a:lnTo>
                  <a:lnTo>
                    <a:pt x="692" y="6630"/>
                  </a:lnTo>
                  <a:lnTo>
                    <a:pt x="855" y="6956"/>
                  </a:lnTo>
                  <a:lnTo>
                    <a:pt x="936" y="7118"/>
                  </a:lnTo>
                  <a:lnTo>
                    <a:pt x="1058" y="7240"/>
                  </a:lnTo>
                  <a:lnTo>
                    <a:pt x="1180" y="7322"/>
                  </a:lnTo>
                  <a:lnTo>
                    <a:pt x="1262" y="7362"/>
                  </a:lnTo>
                  <a:lnTo>
                    <a:pt x="1343" y="7362"/>
                  </a:lnTo>
                  <a:lnTo>
                    <a:pt x="1384" y="7322"/>
                  </a:lnTo>
                  <a:lnTo>
                    <a:pt x="1506" y="7200"/>
                  </a:lnTo>
                  <a:lnTo>
                    <a:pt x="1628" y="6996"/>
                  </a:lnTo>
                  <a:lnTo>
                    <a:pt x="1750" y="6549"/>
                  </a:lnTo>
                  <a:lnTo>
                    <a:pt x="1790" y="6183"/>
                  </a:lnTo>
                  <a:lnTo>
                    <a:pt x="1953" y="5207"/>
                  </a:lnTo>
                  <a:lnTo>
                    <a:pt x="2157" y="4190"/>
                  </a:lnTo>
                  <a:lnTo>
                    <a:pt x="2401" y="3295"/>
                  </a:lnTo>
                  <a:lnTo>
                    <a:pt x="2441" y="2807"/>
                  </a:lnTo>
                  <a:lnTo>
                    <a:pt x="2482" y="2319"/>
                  </a:lnTo>
                  <a:lnTo>
                    <a:pt x="2482" y="1871"/>
                  </a:lnTo>
                  <a:lnTo>
                    <a:pt x="2401" y="1424"/>
                  </a:lnTo>
                  <a:lnTo>
                    <a:pt x="2238" y="976"/>
                  </a:lnTo>
                  <a:lnTo>
                    <a:pt x="1994" y="570"/>
                  </a:lnTo>
                  <a:lnTo>
                    <a:pt x="1953" y="529"/>
                  </a:lnTo>
                  <a:lnTo>
                    <a:pt x="1709" y="244"/>
                  </a:lnTo>
                  <a:lnTo>
                    <a:pt x="1546" y="122"/>
                  </a:lnTo>
                  <a:lnTo>
                    <a:pt x="1384" y="41"/>
                  </a:lnTo>
                  <a:lnTo>
                    <a:pt x="11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3378506" y="1580705"/>
              <a:ext cx="260635" cy="94947"/>
            </a:xfrm>
            <a:custGeom>
              <a:avLst/>
              <a:gdLst/>
              <a:ahLst/>
              <a:cxnLst/>
              <a:rect l="l" t="t" r="r" b="b"/>
              <a:pathLst>
                <a:path w="5696" h="2075" extrusionOk="0">
                  <a:moveTo>
                    <a:pt x="1139" y="0"/>
                  </a:moveTo>
                  <a:lnTo>
                    <a:pt x="814" y="82"/>
                  </a:lnTo>
                  <a:lnTo>
                    <a:pt x="611" y="163"/>
                  </a:lnTo>
                  <a:lnTo>
                    <a:pt x="407" y="326"/>
                  </a:lnTo>
                  <a:lnTo>
                    <a:pt x="204" y="489"/>
                  </a:lnTo>
                  <a:lnTo>
                    <a:pt x="82" y="692"/>
                  </a:lnTo>
                  <a:lnTo>
                    <a:pt x="41" y="895"/>
                  </a:lnTo>
                  <a:lnTo>
                    <a:pt x="0" y="1139"/>
                  </a:lnTo>
                  <a:lnTo>
                    <a:pt x="82" y="1383"/>
                  </a:lnTo>
                  <a:lnTo>
                    <a:pt x="204" y="1587"/>
                  </a:lnTo>
                  <a:lnTo>
                    <a:pt x="448" y="1790"/>
                  </a:lnTo>
                  <a:lnTo>
                    <a:pt x="692" y="1912"/>
                  </a:lnTo>
                  <a:lnTo>
                    <a:pt x="936" y="1994"/>
                  </a:lnTo>
                  <a:lnTo>
                    <a:pt x="1221" y="2034"/>
                  </a:lnTo>
                  <a:lnTo>
                    <a:pt x="1912" y="2075"/>
                  </a:lnTo>
                  <a:lnTo>
                    <a:pt x="2604" y="2075"/>
                  </a:lnTo>
                  <a:lnTo>
                    <a:pt x="3377" y="1994"/>
                  </a:lnTo>
                  <a:lnTo>
                    <a:pt x="4109" y="1831"/>
                  </a:lnTo>
                  <a:lnTo>
                    <a:pt x="4841" y="1668"/>
                  </a:lnTo>
                  <a:lnTo>
                    <a:pt x="5573" y="1383"/>
                  </a:lnTo>
                  <a:lnTo>
                    <a:pt x="5654" y="1302"/>
                  </a:lnTo>
                  <a:lnTo>
                    <a:pt x="5695" y="1221"/>
                  </a:lnTo>
                  <a:lnTo>
                    <a:pt x="5695" y="1139"/>
                  </a:lnTo>
                  <a:lnTo>
                    <a:pt x="5654" y="1058"/>
                  </a:lnTo>
                  <a:lnTo>
                    <a:pt x="5614" y="936"/>
                  </a:lnTo>
                  <a:lnTo>
                    <a:pt x="5532" y="855"/>
                  </a:lnTo>
                  <a:lnTo>
                    <a:pt x="5044" y="529"/>
                  </a:lnTo>
                  <a:lnTo>
                    <a:pt x="4475" y="326"/>
                  </a:lnTo>
                  <a:lnTo>
                    <a:pt x="3905" y="204"/>
                  </a:lnTo>
                  <a:lnTo>
                    <a:pt x="3336" y="82"/>
                  </a:lnTo>
                  <a:lnTo>
                    <a:pt x="2685" y="41"/>
                  </a:lnTo>
                  <a:lnTo>
                    <a:pt x="20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3499492" y="1286614"/>
              <a:ext cx="111694" cy="299712"/>
            </a:xfrm>
            <a:custGeom>
              <a:avLst/>
              <a:gdLst/>
              <a:ahLst/>
              <a:cxnLst/>
              <a:rect l="l" t="t" r="r" b="b"/>
              <a:pathLst>
                <a:path w="2441" h="6550" extrusionOk="0">
                  <a:moveTo>
                    <a:pt x="1221" y="1"/>
                  </a:moveTo>
                  <a:lnTo>
                    <a:pt x="1017" y="82"/>
                  </a:lnTo>
                  <a:lnTo>
                    <a:pt x="855" y="204"/>
                  </a:lnTo>
                  <a:lnTo>
                    <a:pt x="692" y="326"/>
                  </a:lnTo>
                  <a:lnTo>
                    <a:pt x="570" y="489"/>
                  </a:lnTo>
                  <a:lnTo>
                    <a:pt x="448" y="692"/>
                  </a:lnTo>
                  <a:lnTo>
                    <a:pt x="244" y="1140"/>
                  </a:lnTo>
                  <a:lnTo>
                    <a:pt x="82" y="1628"/>
                  </a:lnTo>
                  <a:lnTo>
                    <a:pt x="41" y="2157"/>
                  </a:lnTo>
                  <a:lnTo>
                    <a:pt x="0" y="2645"/>
                  </a:lnTo>
                  <a:lnTo>
                    <a:pt x="41" y="3173"/>
                  </a:lnTo>
                  <a:lnTo>
                    <a:pt x="122" y="3702"/>
                  </a:lnTo>
                  <a:lnTo>
                    <a:pt x="285" y="4678"/>
                  </a:lnTo>
                  <a:lnTo>
                    <a:pt x="448" y="5167"/>
                  </a:lnTo>
                  <a:lnTo>
                    <a:pt x="611" y="5655"/>
                  </a:lnTo>
                  <a:lnTo>
                    <a:pt x="814" y="6102"/>
                  </a:lnTo>
                  <a:lnTo>
                    <a:pt x="936" y="6305"/>
                  </a:lnTo>
                  <a:lnTo>
                    <a:pt x="1099" y="6509"/>
                  </a:lnTo>
                  <a:lnTo>
                    <a:pt x="1221" y="6550"/>
                  </a:lnTo>
                  <a:lnTo>
                    <a:pt x="1302" y="6550"/>
                  </a:lnTo>
                  <a:lnTo>
                    <a:pt x="1424" y="6468"/>
                  </a:lnTo>
                  <a:lnTo>
                    <a:pt x="1465" y="6387"/>
                  </a:lnTo>
                  <a:lnTo>
                    <a:pt x="1465" y="5777"/>
                  </a:lnTo>
                  <a:lnTo>
                    <a:pt x="1546" y="5248"/>
                  </a:lnTo>
                  <a:lnTo>
                    <a:pt x="1668" y="4678"/>
                  </a:lnTo>
                  <a:lnTo>
                    <a:pt x="1831" y="4109"/>
                  </a:lnTo>
                  <a:lnTo>
                    <a:pt x="2156" y="3011"/>
                  </a:lnTo>
                  <a:lnTo>
                    <a:pt x="2319" y="2482"/>
                  </a:lnTo>
                  <a:lnTo>
                    <a:pt x="2400" y="1912"/>
                  </a:lnTo>
                  <a:lnTo>
                    <a:pt x="2400" y="1872"/>
                  </a:lnTo>
                  <a:lnTo>
                    <a:pt x="2441" y="1872"/>
                  </a:lnTo>
                  <a:lnTo>
                    <a:pt x="2441" y="1384"/>
                  </a:lnTo>
                  <a:lnTo>
                    <a:pt x="2441" y="1099"/>
                  </a:lnTo>
                  <a:lnTo>
                    <a:pt x="2400" y="896"/>
                  </a:lnTo>
                  <a:lnTo>
                    <a:pt x="2319" y="651"/>
                  </a:lnTo>
                  <a:lnTo>
                    <a:pt x="2197" y="448"/>
                  </a:lnTo>
                  <a:lnTo>
                    <a:pt x="2075" y="245"/>
                  </a:lnTo>
                  <a:lnTo>
                    <a:pt x="1831" y="123"/>
                  </a:lnTo>
                  <a:lnTo>
                    <a:pt x="1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2888979" y="1805929"/>
              <a:ext cx="735232" cy="683114"/>
            </a:xfrm>
            <a:custGeom>
              <a:avLst/>
              <a:gdLst/>
              <a:ahLst/>
              <a:cxnLst/>
              <a:rect l="l" t="t" r="r" b="b"/>
              <a:pathLst>
                <a:path w="16068" h="14929" extrusionOk="0">
                  <a:moveTo>
                    <a:pt x="13098" y="0"/>
                  </a:moveTo>
                  <a:lnTo>
                    <a:pt x="12488" y="41"/>
                  </a:lnTo>
                  <a:lnTo>
                    <a:pt x="11878" y="122"/>
                  </a:lnTo>
                  <a:lnTo>
                    <a:pt x="11268" y="285"/>
                  </a:lnTo>
                  <a:lnTo>
                    <a:pt x="10698" y="488"/>
                  </a:lnTo>
                  <a:lnTo>
                    <a:pt x="10170" y="814"/>
                  </a:lnTo>
                  <a:lnTo>
                    <a:pt x="9682" y="1139"/>
                  </a:lnTo>
                  <a:lnTo>
                    <a:pt x="9234" y="1546"/>
                  </a:lnTo>
                  <a:lnTo>
                    <a:pt x="8827" y="1993"/>
                  </a:lnTo>
                  <a:lnTo>
                    <a:pt x="8461" y="2441"/>
                  </a:lnTo>
                  <a:lnTo>
                    <a:pt x="8095" y="2929"/>
                  </a:lnTo>
                  <a:lnTo>
                    <a:pt x="7444" y="3946"/>
                  </a:lnTo>
                  <a:lnTo>
                    <a:pt x="6834" y="4963"/>
                  </a:lnTo>
                  <a:lnTo>
                    <a:pt x="6183" y="5939"/>
                  </a:lnTo>
                  <a:lnTo>
                    <a:pt x="5736" y="6508"/>
                  </a:lnTo>
                  <a:lnTo>
                    <a:pt x="5289" y="6997"/>
                  </a:lnTo>
                  <a:lnTo>
                    <a:pt x="4760" y="7444"/>
                  </a:lnTo>
                  <a:lnTo>
                    <a:pt x="4231" y="7891"/>
                  </a:lnTo>
                  <a:lnTo>
                    <a:pt x="3173" y="8786"/>
                  </a:lnTo>
                  <a:lnTo>
                    <a:pt x="2645" y="9193"/>
                  </a:lnTo>
                  <a:lnTo>
                    <a:pt x="2116" y="9641"/>
                  </a:lnTo>
                  <a:lnTo>
                    <a:pt x="1587" y="10169"/>
                  </a:lnTo>
                  <a:lnTo>
                    <a:pt x="1140" y="10739"/>
                  </a:lnTo>
                  <a:lnTo>
                    <a:pt x="733" y="11308"/>
                  </a:lnTo>
                  <a:lnTo>
                    <a:pt x="367" y="11959"/>
                  </a:lnTo>
                  <a:lnTo>
                    <a:pt x="245" y="12284"/>
                  </a:lnTo>
                  <a:lnTo>
                    <a:pt x="123" y="12651"/>
                  </a:lnTo>
                  <a:lnTo>
                    <a:pt x="41" y="12976"/>
                  </a:lnTo>
                  <a:lnTo>
                    <a:pt x="1" y="13342"/>
                  </a:lnTo>
                  <a:lnTo>
                    <a:pt x="1" y="13708"/>
                  </a:lnTo>
                  <a:lnTo>
                    <a:pt x="1" y="14034"/>
                  </a:lnTo>
                  <a:lnTo>
                    <a:pt x="41" y="14400"/>
                  </a:lnTo>
                  <a:lnTo>
                    <a:pt x="123" y="14766"/>
                  </a:lnTo>
                  <a:lnTo>
                    <a:pt x="204" y="14888"/>
                  </a:lnTo>
                  <a:lnTo>
                    <a:pt x="326" y="14928"/>
                  </a:lnTo>
                  <a:lnTo>
                    <a:pt x="448" y="14888"/>
                  </a:lnTo>
                  <a:lnTo>
                    <a:pt x="529" y="14766"/>
                  </a:lnTo>
                  <a:lnTo>
                    <a:pt x="651" y="14522"/>
                  </a:lnTo>
                  <a:lnTo>
                    <a:pt x="814" y="14278"/>
                  </a:lnTo>
                  <a:lnTo>
                    <a:pt x="977" y="14074"/>
                  </a:lnTo>
                  <a:lnTo>
                    <a:pt x="1180" y="13871"/>
                  </a:lnTo>
                  <a:lnTo>
                    <a:pt x="1424" y="13749"/>
                  </a:lnTo>
                  <a:lnTo>
                    <a:pt x="1668" y="13586"/>
                  </a:lnTo>
                  <a:lnTo>
                    <a:pt x="2197" y="13383"/>
                  </a:lnTo>
                  <a:lnTo>
                    <a:pt x="2767" y="13261"/>
                  </a:lnTo>
                  <a:lnTo>
                    <a:pt x="3377" y="13179"/>
                  </a:lnTo>
                  <a:lnTo>
                    <a:pt x="3946" y="13139"/>
                  </a:lnTo>
                  <a:lnTo>
                    <a:pt x="4475" y="13098"/>
                  </a:lnTo>
                  <a:lnTo>
                    <a:pt x="5126" y="13098"/>
                  </a:lnTo>
                  <a:lnTo>
                    <a:pt x="5817" y="13057"/>
                  </a:lnTo>
                  <a:lnTo>
                    <a:pt x="6468" y="12976"/>
                  </a:lnTo>
                  <a:lnTo>
                    <a:pt x="6753" y="12895"/>
                  </a:lnTo>
                  <a:lnTo>
                    <a:pt x="7078" y="12773"/>
                  </a:lnTo>
                  <a:lnTo>
                    <a:pt x="7363" y="12691"/>
                  </a:lnTo>
                  <a:lnTo>
                    <a:pt x="7648" y="12529"/>
                  </a:lnTo>
                  <a:lnTo>
                    <a:pt x="7892" y="12366"/>
                  </a:lnTo>
                  <a:lnTo>
                    <a:pt x="8095" y="12203"/>
                  </a:lnTo>
                  <a:lnTo>
                    <a:pt x="8543" y="11796"/>
                  </a:lnTo>
                  <a:lnTo>
                    <a:pt x="8909" y="11349"/>
                  </a:lnTo>
                  <a:lnTo>
                    <a:pt x="9234" y="10739"/>
                  </a:lnTo>
                  <a:lnTo>
                    <a:pt x="9519" y="10088"/>
                  </a:lnTo>
                  <a:lnTo>
                    <a:pt x="9763" y="9437"/>
                  </a:lnTo>
                  <a:lnTo>
                    <a:pt x="9966" y="8786"/>
                  </a:lnTo>
                  <a:lnTo>
                    <a:pt x="10170" y="8013"/>
                  </a:lnTo>
                  <a:lnTo>
                    <a:pt x="10373" y="7241"/>
                  </a:lnTo>
                  <a:lnTo>
                    <a:pt x="10495" y="6875"/>
                  </a:lnTo>
                  <a:lnTo>
                    <a:pt x="10658" y="6468"/>
                  </a:lnTo>
                  <a:lnTo>
                    <a:pt x="10902" y="6142"/>
                  </a:lnTo>
                  <a:lnTo>
                    <a:pt x="11024" y="5980"/>
                  </a:lnTo>
                  <a:lnTo>
                    <a:pt x="11187" y="5858"/>
                  </a:lnTo>
                  <a:lnTo>
                    <a:pt x="11390" y="5776"/>
                  </a:lnTo>
                  <a:lnTo>
                    <a:pt x="11593" y="5695"/>
                  </a:lnTo>
                  <a:lnTo>
                    <a:pt x="12041" y="5614"/>
                  </a:lnTo>
                  <a:lnTo>
                    <a:pt x="12488" y="5573"/>
                  </a:lnTo>
                  <a:lnTo>
                    <a:pt x="12936" y="5532"/>
                  </a:lnTo>
                  <a:lnTo>
                    <a:pt x="13180" y="5451"/>
                  </a:lnTo>
                  <a:lnTo>
                    <a:pt x="13424" y="5370"/>
                  </a:lnTo>
                  <a:lnTo>
                    <a:pt x="13627" y="5248"/>
                  </a:lnTo>
                  <a:lnTo>
                    <a:pt x="13790" y="5085"/>
                  </a:lnTo>
                  <a:lnTo>
                    <a:pt x="13953" y="4922"/>
                  </a:lnTo>
                  <a:lnTo>
                    <a:pt x="14115" y="4759"/>
                  </a:lnTo>
                  <a:lnTo>
                    <a:pt x="14237" y="4556"/>
                  </a:lnTo>
                  <a:lnTo>
                    <a:pt x="14319" y="4312"/>
                  </a:lnTo>
                  <a:lnTo>
                    <a:pt x="14563" y="3702"/>
                  </a:lnTo>
                  <a:lnTo>
                    <a:pt x="14644" y="3376"/>
                  </a:lnTo>
                  <a:lnTo>
                    <a:pt x="14807" y="3051"/>
                  </a:lnTo>
                  <a:lnTo>
                    <a:pt x="14969" y="2807"/>
                  </a:lnTo>
                  <a:lnTo>
                    <a:pt x="15214" y="2563"/>
                  </a:lnTo>
                  <a:lnTo>
                    <a:pt x="15376" y="2482"/>
                  </a:lnTo>
                  <a:lnTo>
                    <a:pt x="15498" y="2441"/>
                  </a:lnTo>
                  <a:lnTo>
                    <a:pt x="15661" y="2400"/>
                  </a:lnTo>
                  <a:lnTo>
                    <a:pt x="15824" y="2441"/>
                  </a:lnTo>
                  <a:lnTo>
                    <a:pt x="15905" y="2441"/>
                  </a:lnTo>
                  <a:lnTo>
                    <a:pt x="15986" y="2400"/>
                  </a:lnTo>
                  <a:lnTo>
                    <a:pt x="16068" y="2319"/>
                  </a:lnTo>
                  <a:lnTo>
                    <a:pt x="16068" y="2197"/>
                  </a:lnTo>
                  <a:lnTo>
                    <a:pt x="16068" y="2115"/>
                  </a:lnTo>
                  <a:lnTo>
                    <a:pt x="15986" y="2075"/>
                  </a:lnTo>
                  <a:lnTo>
                    <a:pt x="15905" y="1993"/>
                  </a:lnTo>
                  <a:lnTo>
                    <a:pt x="15824" y="1831"/>
                  </a:lnTo>
                  <a:lnTo>
                    <a:pt x="15661" y="1546"/>
                  </a:lnTo>
                  <a:lnTo>
                    <a:pt x="15458" y="1221"/>
                  </a:lnTo>
                  <a:lnTo>
                    <a:pt x="15254" y="936"/>
                  </a:lnTo>
                  <a:lnTo>
                    <a:pt x="15010" y="732"/>
                  </a:lnTo>
                  <a:lnTo>
                    <a:pt x="14807" y="570"/>
                  </a:lnTo>
                  <a:lnTo>
                    <a:pt x="14522" y="407"/>
                  </a:lnTo>
                  <a:lnTo>
                    <a:pt x="14278" y="285"/>
                  </a:lnTo>
                  <a:lnTo>
                    <a:pt x="13993" y="163"/>
                  </a:lnTo>
                  <a:lnTo>
                    <a:pt x="13668" y="82"/>
                  </a:lnTo>
                  <a:lnTo>
                    <a:pt x="13383" y="41"/>
                  </a:lnTo>
                  <a:lnTo>
                    <a:pt x="130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3525528" y="329936"/>
              <a:ext cx="253176" cy="219636"/>
            </a:xfrm>
            <a:custGeom>
              <a:avLst/>
              <a:gdLst/>
              <a:ahLst/>
              <a:cxnLst/>
              <a:rect l="l" t="t" r="r" b="b"/>
              <a:pathLst>
                <a:path w="5533" h="4800" extrusionOk="0">
                  <a:moveTo>
                    <a:pt x="3865" y="0"/>
                  </a:moveTo>
                  <a:lnTo>
                    <a:pt x="3418" y="122"/>
                  </a:lnTo>
                  <a:lnTo>
                    <a:pt x="2930" y="285"/>
                  </a:lnTo>
                  <a:lnTo>
                    <a:pt x="2482" y="488"/>
                  </a:lnTo>
                  <a:lnTo>
                    <a:pt x="2075" y="773"/>
                  </a:lnTo>
                  <a:lnTo>
                    <a:pt x="1669" y="1058"/>
                  </a:lnTo>
                  <a:lnTo>
                    <a:pt x="1303" y="1424"/>
                  </a:lnTo>
                  <a:lnTo>
                    <a:pt x="936" y="1790"/>
                  </a:lnTo>
                  <a:lnTo>
                    <a:pt x="611" y="2197"/>
                  </a:lnTo>
                  <a:lnTo>
                    <a:pt x="326" y="2603"/>
                  </a:lnTo>
                  <a:lnTo>
                    <a:pt x="123" y="3010"/>
                  </a:lnTo>
                  <a:lnTo>
                    <a:pt x="1" y="3417"/>
                  </a:lnTo>
                  <a:lnTo>
                    <a:pt x="1" y="3661"/>
                  </a:lnTo>
                  <a:lnTo>
                    <a:pt x="1" y="3864"/>
                  </a:lnTo>
                  <a:lnTo>
                    <a:pt x="42" y="4068"/>
                  </a:lnTo>
                  <a:lnTo>
                    <a:pt x="123" y="4271"/>
                  </a:lnTo>
                  <a:lnTo>
                    <a:pt x="286" y="4515"/>
                  </a:lnTo>
                  <a:lnTo>
                    <a:pt x="489" y="4678"/>
                  </a:lnTo>
                  <a:lnTo>
                    <a:pt x="774" y="4759"/>
                  </a:lnTo>
                  <a:lnTo>
                    <a:pt x="1018" y="4800"/>
                  </a:lnTo>
                  <a:lnTo>
                    <a:pt x="1343" y="4800"/>
                  </a:lnTo>
                  <a:lnTo>
                    <a:pt x="1628" y="4759"/>
                  </a:lnTo>
                  <a:lnTo>
                    <a:pt x="2157" y="4637"/>
                  </a:lnTo>
                  <a:lnTo>
                    <a:pt x="2686" y="4434"/>
                  </a:lnTo>
                  <a:lnTo>
                    <a:pt x="3255" y="4149"/>
                  </a:lnTo>
                  <a:lnTo>
                    <a:pt x="3784" y="3864"/>
                  </a:lnTo>
                  <a:lnTo>
                    <a:pt x="4028" y="3661"/>
                  </a:lnTo>
                  <a:lnTo>
                    <a:pt x="4231" y="3458"/>
                  </a:lnTo>
                  <a:lnTo>
                    <a:pt x="4516" y="3173"/>
                  </a:lnTo>
                  <a:lnTo>
                    <a:pt x="4801" y="2807"/>
                  </a:lnTo>
                  <a:lnTo>
                    <a:pt x="5085" y="2441"/>
                  </a:lnTo>
                  <a:lnTo>
                    <a:pt x="5289" y="2034"/>
                  </a:lnTo>
                  <a:lnTo>
                    <a:pt x="5451" y="1587"/>
                  </a:lnTo>
                  <a:lnTo>
                    <a:pt x="5492" y="1383"/>
                  </a:lnTo>
                  <a:lnTo>
                    <a:pt x="5533" y="1180"/>
                  </a:lnTo>
                  <a:lnTo>
                    <a:pt x="5492" y="976"/>
                  </a:lnTo>
                  <a:lnTo>
                    <a:pt x="5451" y="773"/>
                  </a:lnTo>
                  <a:lnTo>
                    <a:pt x="5329" y="570"/>
                  </a:lnTo>
                  <a:lnTo>
                    <a:pt x="5207" y="366"/>
                  </a:lnTo>
                  <a:lnTo>
                    <a:pt x="5167" y="326"/>
                  </a:lnTo>
                  <a:lnTo>
                    <a:pt x="5126" y="285"/>
                  </a:lnTo>
                  <a:lnTo>
                    <a:pt x="4963" y="163"/>
                  </a:lnTo>
                  <a:lnTo>
                    <a:pt x="4760" y="82"/>
                  </a:lnTo>
                  <a:lnTo>
                    <a:pt x="4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3804748" y="1431806"/>
              <a:ext cx="132193" cy="186187"/>
            </a:xfrm>
            <a:custGeom>
              <a:avLst/>
              <a:gdLst/>
              <a:ahLst/>
              <a:cxnLst/>
              <a:rect l="l" t="t" r="r" b="b"/>
              <a:pathLst>
                <a:path w="2889" h="4069" extrusionOk="0">
                  <a:moveTo>
                    <a:pt x="936" y="0"/>
                  </a:moveTo>
                  <a:lnTo>
                    <a:pt x="692" y="41"/>
                  </a:lnTo>
                  <a:lnTo>
                    <a:pt x="488" y="204"/>
                  </a:lnTo>
                  <a:lnTo>
                    <a:pt x="326" y="366"/>
                  </a:lnTo>
                  <a:lnTo>
                    <a:pt x="204" y="570"/>
                  </a:lnTo>
                  <a:lnTo>
                    <a:pt x="82" y="814"/>
                  </a:lnTo>
                  <a:lnTo>
                    <a:pt x="0" y="1058"/>
                  </a:lnTo>
                  <a:lnTo>
                    <a:pt x="0" y="1302"/>
                  </a:lnTo>
                  <a:lnTo>
                    <a:pt x="0" y="1546"/>
                  </a:lnTo>
                  <a:lnTo>
                    <a:pt x="41" y="1790"/>
                  </a:lnTo>
                  <a:lnTo>
                    <a:pt x="163" y="2238"/>
                  </a:lnTo>
                  <a:lnTo>
                    <a:pt x="366" y="2685"/>
                  </a:lnTo>
                  <a:lnTo>
                    <a:pt x="651" y="3051"/>
                  </a:lnTo>
                  <a:lnTo>
                    <a:pt x="814" y="3254"/>
                  </a:lnTo>
                  <a:lnTo>
                    <a:pt x="1017" y="3458"/>
                  </a:lnTo>
                  <a:lnTo>
                    <a:pt x="1261" y="3621"/>
                  </a:lnTo>
                  <a:lnTo>
                    <a:pt x="1465" y="3743"/>
                  </a:lnTo>
                  <a:lnTo>
                    <a:pt x="1709" y="3865"/>
                  </a:lnTo>
                  <a:lnTo>
                    <a:pt x="1953" y="3946"/>
                  </a:lnTo>
                  <a:lnTo>
                    <a:pt x="2237" y="4027"/>
                  </a:lnTo>
                  <a:lnTo>
                    <a:pt x="2482" y="4068"/>
                  </a:lnTo>
                  <a:lnTo>
                    <a:pt x="2563" y="4068"/>
                  </a:lnTo>
                  <a:lnTo>
                    <a:pt x="2644" y="4027"/>
                  </a:lnTo>
                  <a:lnTo>
                    <a:pt x="2807" y="4027"/>
                  </a:lnTo>
                  <a:lnTo>
                    <a:pt x="2888" y="3946"/>
                  </a:lnTo>
                  <a:lnTo>
                    <a:pt x="2888" y="3865"/>
                  </a:lnTo>
                  <a:lnTo>
                    <a:pt x="2848" y="3214"/>
                  </a:lnTo>
                  <a:lnTo>
                    <a:pt x="2726" y="2604"/>
                  </a:lnTo>
                  <a:lnTo>
                    <a:pt x="2604" y="2034"/>
                  </a:lnTo>
                  <a:lnTo>
                    <a:pt x="2400" y="1424"/>
                  </a:lnTo>
                  <a:lnTo>
                    <a:pt x="2237" y="977"/>
                  </a:lnTo>
                  <a:lnTo>
                    <a:pt x="2115" y="733"/>
                  </a:lnTo>
                  <a:lnTo>
                    <a:pt x="1993" y="529"/>
                  </a:lnTo>
                  <a:lnTo>
                    <a:pt x="1831" y="326"/>
                  </a:lnTo>
                  <a:lnTo>
                    <a:pt x="1668" y="163"/>
                  </a:lnTo>
                  <a:lnTo>
                    <a:pt x="1465" y="41"/>
                  </a:lnTo>
                  <a:lnTo>
                    <a:pt x="1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4171412" y="996275"/>
              <a:ext cx="333206" cy="945533"/>
            </a:xfrm>
            <a:custGeom>
              <a:avLst/>
              <a:gdLst/>
              <a:ahLst/>
              <a:cxnLst/>
              <a:rect l="l" t="t" r="r" b="b"/>
              <a:pathLst>
                <a:path w="7282" h="20664" extrusionOk="0">
                  <a:moveTo>
                    <a:pt x="6549" y="0"/>
                  </a:moveTo>
                  <a:lnTo>
                    <a:pt x="6468" y="41"/>
                  </a:lnTo>
                  <a:lnTo>
                    <a:pt x="6427" y="82"/>
                  </a:lnTo>
                  <a:lnTo>
                    <a:pt x="6427" y="163"/>
                  </a:lnTo>
                  <a:lnTo>
                    <a:pt x="6427" y="244"/>
                  </a:lnTo>
                  <a:lnTo>
                    <a:pt x="6590" y="773"/>
                  </a:lnTo>
                  <a:lnTo>
                    <a:pt x="6712" y="1302"/>
                  </a:lnTo>
                  <a:lnTo>
                    <a:pt x="6793" y="1831"/>
                  </a:lnTo>
                  <a:lnTo>
                    <a:pt x="6875" y="2359"/>
                  </a:lnTo>
                  <a:lnTo>
                    <a:pt x="6875" y="2929"/>
                  </a:lnTo>
                  <a:lnTo>
                    <a:pt x="6834" y="3458"/>
                  </a:lnTo>
                  <a:lnTo>
                    <a:pt x="6793" y="3986"/>
                  </a:lnTo>
                  <a:lnTo>
                    <a:pt x="6671" y="4556"/>
                  </a:lnTo>
                  <a:lnTo>
                    <a:pt x="6549" y="5085"/>
                  </a:lnTo>
                  <a:lnTo>
                    <a:pt x="6346" y="5573"/>
                  </a:lnTo>
                  <a:lnTo>
                    <a:pt x="6143" y="6102"/>
                  </a:lnTo>
                  <a:lnTo>
                    <a:pt x="5899" y="6549"/>
                  </a:lnTo>
                  <a:lnTo>
                    <a:pt x="5614" y="7037"/>
                  </a:lnTo>
                  <a:lnTo>
                    <a:pt x="5288" y="7485"/>
                  </a:lnTo>
                  <a:lnTo>
                    <a:pt x="4963" y="7891"/>
                  </a:lnTo>
                  <a:lnTo>
                    <a:pt x="4597" y="8298"/>
                  </a:lnTo>
                  <a:lnTo>
                    <a:pt x="4272" y="8664"/>
                  </a:lnTo>
                  <a:lnTo>
                    <a:pt x="3905" y="9071"/>
                  </a:lnTo>
                  <a:lnTo>
                    <a:pt x="3621" y="9478"/>
                  </a:lnTo>
                  <a:lnTo>
                    <a:pt x="3377" y="9925"/>
                  </a:lnTo>
                  <a:lnTo>
                    <a:pt x="3255" y="10169"/>
                  </a:lnTo>
                  <a:lnTo>
                    <a:pt x="3214" y="10454"/>
                  </a:lnTo>
                  <a:lnTo>
                    <a:pt x="3173" y="10698"/>
                  </a:lnTo>
                  <a:lnTo>
                    <a:pt x="3133" y="10983"/>
                  </a:lnTo>
                  <a:lnTo>
                    <a:pt x="3173" y="11512"/>
                  </a:lnTo>
                  <a:lnTo>
                    <a:pt x="3295" y="12040"/>
                  </a:lnTo>
                  <a:lnTo>
                    <a:pt x="3458" y="12650"/>
                  </a:lnTo>
                  <a:lnTo>
                    <a:pt x="3499" y="12976"/>
                  </a:lnTo>
                  <a:lnTo>
                    <a:pt x="3499" y="13301"/>
                  </a:lnTo>
                  <a:lnTo>
                    <a:pt x="3499" y="13545"/>
                  </a:lnTo>
                  <a:lnTo>
                    <a:pt x="3458" y="13830"/>
                  </a:lnTo>
                  <a:lnTo>
                    <a:pt x="3377" y="14074"/>
                  </a:lnTo>
                  <a:lnTo>
                    <a:pt x="3295" y="14359"/>
                  </a:lnTo>
                  <a:lnTo>
                    <a:pt x="3011" y="14847"/>
                  </a:lnTo>
                  <a:lnTo>
                    <a:pt x="2726" y="15294"/>
                  </a:lnTo>
                  <a:lnTo>
                    <a:pt x="2360" y="15742"/>
                  </a:lnTo>
                  <a:lnTo>
                    <a:pt x="1994" y="16149"/>
                  </a:lnTo>
                  <a:lnTo>
                    <a:pt x="1180" y="17084"/>
                  </a:lnTo>
                  <a:lnTo>
                    <a:pt x="773" y="17572"/>
                  </a:lnTo>
                  <a:lnTo>
                    <a:pt x="448" y="18142"/>
                  </a:lnTo>
                  <a:lnTo>
                    <a:pt x="204" y="18671"/>
                  </a:lnTo>
                  <a:lnTo>
                    <a:pt x="82" y="18996"/>
                  </a:lnTo>
                  <a:lnTo>
                    <a:pt x="41" y="19281"/>
                  </a:lnTo>
                  <a:lnTo>
                    <a:pt x="1" y="19565"/>
                  </a:lnTo>
                  <a:lnTo>
                    <a:pt x="1" y="19891"/>
                  </a:lnTo>
                  <a:lnTo>
                    <a:pt x="41" y="20216"/>
                  </a:lnTo>
                  <a:lnTo>
                    <a:pt x="123" y="20501"/>
                  </a:lnTo>
                  <a:lnTo>
                    <a:pt x="163" y="20582"/>
                  </a:lnTo>
                  <a:lnTo>
                    <a:pt x="245" y="20623"/>
                  </a:lnTo>
                  <a:lnTo>
                    <a:pt x="326" y="20664"/>
                  </a:lnTo>
                  <a:lnTo>
                    <a:pt x="407" y="20664"/>
                  </a:lnTo>
                  <a:lnTo>
                    <a:pt x="448" y="20623"/>
                  </a:lnTo>
                  <a:lnTo>
                    <a:pt x="529" y="20582"/>
                  </a:lnTo>
                  <a:lnTo>
                    <a:pt x="529" y="20501"/>
                  </a:lnTo>
                  <a:lnTo>
                    <a:pt x="529" y="20420"/>
                  </a:lnTo>
                  <a:lnTo>
                    <a:pt x="448" y="20135"/>
                  </a:lnTo>
                  <a:lnTo>
                    <a:pt x="407" y="19809"/>
                  </a:lnTo>
                  <a:lnTo>
                    <a:pt x="407" y="19525"/>
                  </a:lnTo>
                  <a:lnTo>
                    <a:pt x="448" y="19281"/>
                  </a:lnTo>
                  <a:lnTo>
                    <a:pt x="489" y="18996"/>
                  </a:lnTo>
                  <a:lnTo>
                    <a:pt x="611" y="18711"/>
                  </a:lnTo>
                  <a:lnTo>
                    <a:pt x="855" y="18182"/>
                  </a:lnTo>
                  <a:lnTo>
                    <a:pt x="1180" y="17694"/>
                  </a:lnTo>
                  <a:lnTo>
                    <a:pt x="1546" y="17206"/>
                  </a:lnTo>
                  <a:lnTo>
                    <a:pt x="2319" y="16352"/>
                  </a:lnTo>
                  <a:lnTo>
                    <a:pt x="2685" y="15945"/>
                  </a:lnTo>
                  <a:lnTo>
                    <a:pt x="3011" y="15538"/>
                  </a:lnTo>
                  <a:lnTo>
                    <a:pt x="3336" y="15091"/>
                  </a:lnTo>
                  <a:lnTo>
                    <a:pt x="3580" y="14603"/>
                  </a:lnTo>
                  <a:lnTo>
                    <a:pt x="3783" y="14115"/>
                  </a:lnTo>
                  <a:lnTo>
                    <a:pt x="3865" y="13586"/>
                  </a:lnTo>
                  <a:lnTo>
                    <a:pt x="3905" y="13057"/>
                  </a:lnTo>
                  <a:lnTo>
                    <a:pt x="3824" y="12528"/>
                  </a:lnTo>
                  <a:lnTo>
                    <a:pt x="3702" y="11959"/>
                  </a:lnTo>
                  <a:lnTo>
                    <a:pt x="3580" y="11390"/>
                  </a:lnTo>
                  <a:lnTo>
                    <a:pt x="3539" y="11105"/>
                  </a:lnTo>
                  <a:lnTo>
                    <a:pt x="3539" y="10779"/>
                  </a:lnTo>
                  <a:lnTo>
                    <a:pt x="3580" y="10495"/>
                  </a:lnTo>
                  <a:lnTo>
                    <a:pt x="3661" y="10210"/>
                  </a:lnTo>
                  <a:lnTo>
                    <a:pt x="3783" y="9966"/>
                  </a:lnTo>
                  <a:lnTo>
                    <a:pt x="3905" y="9722"/>
                  </a:lnTo>
                  <a:lnTo>
                    <a:pt x="4231" y="9315"/>
                  </a:lnTo>
                  <a:lnTo>
                    <a:pt x="4556" y="8908"/>
                  </a:lnTo>
                  <a:lnTo>
                    <a:pt x="4922" y="8502"/>
                  </a:lnTo>
                  <a:lnTo>
                    <a:pt x="5288" y="8095"/>
                  </a:lnTo>
                  <a:lnTo>
                    <a:pt x="5614" y="7688"/>
                  </a:lnTo>
                  <a:lnTo>
                    <a:pt x="5939" y="7281"/>
                  </a:lnTo>
                  <a:lnTo>
                    <a:pt x="6183" y="6834"/>
                  </a:lnTo>
                  <a:lnTo>
                    <a:pt x="6427" y="6346"/>
                  </a:lnTo>
                  <a:lnTo>
                    <a:pt x="6671" y="5898"/>
                  </a:lnTo>
                  <a:lnTo>
                    <a:pt x="6834" y="5369"/>
                  </a:lnTo>
                  <a:lnTo>
                    <a:pt x="6997" y="4881"/>
                  </a:lnTo>
                  <a:lnTo>
                    <a:pt x="7119" y="4271"/>
                  </a:lnTo>
                  <a:lnTo>
                    <a:pt x="7241" y="3702"/>
                  </a:lnTo>
                  <a:lnTo>
                    <a:pt x="7282" y="3092"/>
                  </a:lnTo>
                  <a:lnTo>
                    <a:pt x="7282" y="2481"/>
                  </a:lnTo>
                  <a:lnTo>
                    <a:pt x="7200" y="1871"/>
                  </a:lnTo>
                  <a:lnTo>
                    <a:pt x="7119" y="1302"/>
                  </a:lnTo>
                  <a:lnTo>
                    <a:pt x="6997" y="732"/>
                  </a:lnTo>
                  <a:lnTo>
                    <a:pt x="6793" y="122"/>
                  </a:lnTo>
                  <a:lnTo>
                    <a:pt x="6753" y="82"/>
                  </a:lnTo>
                  <a:lnTo>
                    <a:pt x="6712" y="41"/>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2859190" y="1753810"/>
              <a:ext cx="738984" cy="288547"/>
            </a:xfrm>
            <a:custGeom>
              <a:avLst/>
              <a:gdLst/>
              <a:ahLst/>
              <a:cxnLst/>
              <a:rect l="l" t="t" r="r" b="b"/>
              <a:pathLst>
                <a:path w="16150" h="6306" extrusionOk="0">
                  <a:moveTo>
                    <a:pt x="12895" y="0"/>
                  </a:moveTo>
                  <a:lnTo>
                    <a:pt x="12407" y="41"/>
                  </a:lnTo>
                  <a:lnTo>
                    <a:pt x="11919" y="82"/>
                  </a:lnTo>
                  <a:lnTo>
                    <a:pt x="10943" y="326"/>
                  </a:lnTo>
                  <a:lnTo>
                    <a:pt x="9966" y="570"/>
                  </a:lnTo>
                  <a:lnTo>
                    <a:pt x="9438" y="651"/>
                  </a:lnTo>
                  <a:lnTo>
                    <a:pt x="8950" y="651"/>
                  </a:lnTo>
                  <a:lnTo>
                    <a:pt x="8421" y="611"/>
                  </a:lnTo>
                  <a:lnTo>
                    <a:pt x="7851" y="529"/>
                  </a:lnTo>
                  <a:lnTo>
                    <a:pt x="7323" y="488"/>
                  </a:lnTo>
                  <a:lnTo>
                    <a:pt x="6794" y="448"/>
                  </a:lnTo>
                  <a:lnTo>
                    <a:pt x="6346" y="488"/>
                  </a:lnTo>
                  <a:lnTo>
                    <a:pt x="5899" y="611"/>
                  </a:lnTo>
                  <a:lnTo>
                    <a:pt x="5492" y="773"/>
                  </a:lnTo>
                  <a:lnTo>
                    <a:pt x="5085" y="977"/>
                  </a:lnTo>
                  <a:lnTo>
                    <a:pt x="4719" y="1221"/>
                  </a:lnTo>
                  <a:lnTo>
                    <a:pt x="4353" y="1505"/>
                  </a:lnTo>
                  <a:lnTo>
                    <a:pt x="3702" y="2116"/>
                  </a:lnTo>
                  <a:lnTo>
                    <a:pt x="2970" y="2888"/>
                  </a:lnTo>
                  <a:lnTo>
                    <a:pt x="2563" y="3254"/>
                  </a:lnTo>
                  <a:lnTo>
                    <a:pt x="2157" y="3580"/>
                  </a:lnTo>
                  <a:lnTo>
                    <a:pt x="1709" y="3865"/>
                  </a:lnTo>
                  <a:lnTo>
                    <a:pt x="1262" y="4109"/>
                  </a:lnTo>
                  <a:lnTo>
                    <a:pt x="1018" y="4190"/>
                  </a:lnTo>
                  <a:lnTo>
                    <a:pt x="774" y="4231"/>
                  </a:lnTo>
                  <a:lnTo>
                    <a:pt x="489" y="4271"/>
                  </a:lnTo>
                  <a:lnTo>
                    <a:pt x="204" y="4271"/>
                  </a:lnTo>
                  <a:lnTo>
                    <a:pt x="123" y="4312"/>
                  </a:lnTo>
                  <a:lnTo>
                    <a:pt x="41" y="4353"/>
                  </a:lnTo>
                  <a:lnTo>
                    <a:pt x="1" y="4434"/>
                  </a:lnTo>
                  <a:lnTo>
                    <a:pt x="41" y="4556"/>
                  </a:lnTo>
                  <a:lnTo>
                    <a:pt x="164" y="4841"/>
                  </a:lnTo>
                  <a:lnTo>
                    <a:pt x="326" y="5085"/>
                  </a:lnTo>
                  <a:lnTo>
                    <a:pt x="530" y="5329"/>
                  </a:lnTo>
                  <a:lnTo>
                    <a:pt x="733" y="5573"/>
                  </a:lnTo>
                  <a:lnTo>
                    <a:pt x="977" y="5736"/>
                  </a:lnTo>
                  <a:lnTo>
                    <a:pt x="1221" y="5898"/>
                  </a:lnTo>
                  <a:lnTo>
                    <a:pt x="1506" y="6020"/>
                  </a:lnTo>
                  <a:lnTo>
                    <a:pt x="1791" y="6142"/>
                  </a:lnTo>
                  <a:lnTo>
                    <a:pt x="2075" y="6224"/>
                  </a:lnTo>
                  <a:lnTo>
                    <a:pt x="2360" y="6264"/>
                  </a:lnTo>
                  <a:lnTo>
                    <a:pt x="2685" y="6305"/>
                  </a:lnTo>
                  <a:lnTo>
                    <a:pt x="3296" y="6305"/>
                  </a:lnTo>
                  <a:lnTo>
                    <a:pt x="3580" y="6224"/>
                  </a:lnTo>
                  <a:lnTo>
                    <a:pt x="3906" y="6183"/>
                  </a:lnTo>
                  <a:lnTo>
                    <a:pt x="4190" y="6102"/>
                  </a:lnTo>
                  <a:lnTo>
                    <a:pt x="4516" y="5939"/>
                  </a:lnTo>
                  <a:lnTo>
                    <a:pt x="4841" y="5817"/>
                  </a:lnTo>
                  <a:lnTo>
                    <a:pt x="5411" y="5451"/>
                  </a:lnTo>
                  <a:lnTo>
                    <a:pt x="5940" y="5044"/>
                  </a:lnTo>
                  <a:lnTo>
                    <a:pt x="6468" y="4637"/>
                  </a:lnTo>
                  <a:lnTo>
                    <a:pt x="6997" y="4231"/>
                  </a:lnTo>
                  <a:lnTo>
                    <a:pt x="7282" y="4068"/>
                  </a:lnTo>
                  <a:lnTo>
                    <a:pt x="7567" y="3946"/>
                  </a:lnTo>
                  <a:lnTo>
                    <a:pt x="7892" y="3824"/>
                  </a:lnTo>
                  <a:lnTo>
                    <a:pt x="8177" y="3783"/>
                  </a:lnTo>
                  <a:lnTo>
                    <a:pt x="8502" y="3824"/>
                  </a:lnTo>
                  <a:lnTo>
                    <a:pt x="8828" y="3905"/>
                  </a:lnTo>
                  <a:lnTo>
                    <a:pt x="9153" y="4027"/>
                  </a:lnTo>
                  <a:lnTo>
                    <a:pt x="9438" y="4190"/>
                  </a:lnTo>
                  <a:lnTo>
                    <a:pt x="9966" y="4556"/>
                  </a:lnTo>
                  <a:lnTo>
                    <a:pt x="10251" y="4719"/>
                  </a:lnTo>
                  <a:lnTo>
                    <a:pt x="10536" y="4882"/>
                  </a:lnTo>
                  <a:lnTo>
                    <a:pt x="10861" y="4963"/>
                  </a:lnTo>
                  <a:lnTo>
                    <a:pt x="11187" y="5044"/>
                  </a:lnTo>
                  <a:lnTo>
                    <a:pt x="11227" y="5044"/>
                  </a:lnTo>
                  <a:lnTo>
                    <a:pt x="11431" y="5004"/>
                  </a:lnTo>
                  <a:lnTo>
                    <a:pt x="11634" y="5004"/>
                  </a:lnTo>
                  <a:lnTo>
                    <a:pt x="12000" y="4841"/>
                  </a:lnTo>
                  <a:lnTo>
                    <a:pt x="12366" y="4678"/>
                  </a:lnTo>
                  <a:lnTo>
                    <a:pt x="12732" y="4434"/>
                  </a:lnTo>
                  <a:lnTo>
                    <a:pt x="13261" y="4109"/>
                  </a:lnTo>
                  <a:lnTo>
                    <a:pt x="13546" y="3946"/>
                  </a:lnTo>
                  <a:lnTo>
                    <a:pt x="13790" y="3865"/>
                  </a:lnTo>
                  <a:lnTo>
                    <a:pt x="14400" y="3702"/>
                  </a:lnTo>
                  <a:lnTo>
                    <a:pt x="14970" y="3539"/>
                  </a:lnTo>
                  <a:lnTo>
                    <a:pt x="15254" y="3499"/>
                  </a:lnTo>
                  <a:lnTo>
                    <a:pt x="15783" y="3499"/>
                  </a:lnTo>
                  <a:lnTo>
                    <a:pt x="15824" y="3539"/>
                  </a:lnTo>
                  <a:lnTo>
                    <a:pt x="15905" y="3580"/>
                  </a:lnTo>
                  <a:lnTo>
                    <a:pt x="16027" y="3580"/>
                  </a:lnTo>
                  <a:lnTo>
                    <a:pt x="16109" y="3499"/>
                  </a:lnTo>
                  <a:lnTo>
                    <a:pt x="16149" y="3417"/>
                  </a:lnTo>
                  <a:lnTo>
                    <a:pt x="16149" y="3336"/>
                  </a:lnTo>
                  <a:lnTo>
                    <a:pt x="15987" y="2522"/>
                  </a:lnTo>
                  <a:lnTo>
                    <a:pt x="15905" y="2156"/>
                  </a:lnTo>
                  <a:lnTo>
                    <a:pt x="15783" y="1749"/>
                  </a:lnTo>
                  <a:lnTo>
                    <a:pt x="15539" y="1383"/>
                  </a:lnTo>
                  <a:lnTo>
                    <a:pt x="15254" y="1058"/>
                  </a:lnTo>
                  <a:lnTo>
                    <a:pt x="14929" y="773"/>
                  </a:lnTo>
                  <a:lnTo>
                    <a:pt x="14563" y="529"/>
                  </a:lnTo>
                  <a:lnTo>
                    <a:pt x="14197" y="326"/>
                  </a:lnTo>
                  <a:lnTo>
                    <a:pt x="13749" y="163"/>
                  </a:lnTo>
                  <a:lnTo>
                    <a:pt x="13343" y="41"/>
                  </a:lnTo>
                  <a:lnTo>
                    <a:pt x="128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6728819" y="3784445"/>
              <a:ext cx="212223" cy="307170"/>
            </a:xfrm>
            <a:custGeom>
              <a:avLst/>
              <a:gdLst/>
              <a:ahLst/>
              <a:cxnLst/>
              <a:rect l="l" t="t" r="r" b="b"/>
              <a:pathLst>
                <a:path w="4638" h="6713" extrusionOk="0">
                  <a:moveTo>
                    <a:pt x="1424" y="1"/>
                  </a:moveTo>
                  <a:lnTo>
                    <a:pt x="692" y="1709"/>
                  </a:lnTo>
                  <a:lnTo>
                    <a:pt x="204" y="2686"/>
                  </a:lnTo>
                  <a:lnTo>
                    <a:pt x="1" y="3133"/>
                  </a:lnTo>
                  <a:lnTo>
                    <a:pt x="2075" y="3540"/>
                  </a:lnTo>
                  <a:lnTo>
                    <a:pt x="2360" y="3621"/>
                  </a:lnTo>
                  <a:lnTo>
                    <a:pt x="2482" y="3662"/>
                  </a:lnTo>
                  <a:lnTo>
                    <a:pt x="2604" y="3784"/>
                  </a:lnTo>
                  <a:lnTo>
                    <a:pt x="2726" y="3947"/>
                  </a:lnTo>
                  <a:lnTo>
                    <a:pt x="2767" y="4109"/>
                  </a:lnTo>
                  <a:lnTo>
                    <a:pt x="2767" y="4516"/>
                  </a:lnTo>
                  <a:lnTo>
                    <a:pt x="2807" y="5330"/>
                  </a:lnTo>
                  <a:lnTo>
                    <a:pt x="2929" y="6143"/>
                  </a:lnTo>
                  <a:lnTo>
                    <a:pt x="2970" y="6346"/>
                  </a:lnTo>
                  <a:lnTo>
                    <a:pt x="3051" y="6509"/>
                  </a:lnTo>
                  <a:lnTo>
                    <a:pt x="3173" y="6631"/>
                  </a:lnTo>
                  <a:lnTo>
                    <a:pt x="3214" y="6672"/>
                  </a:lnTo>
                  <a:lnTo>
                    <a:pt x="3336" y="6713"/>
                  </a:lnTo>
                  <a:lnTo>
                    <a:pt x="3417" y="6713"/>
                  </a:lnTo>
                  <a:lnTo>
                    <a:pt x="3539" y="6672"/>
                  </a:lnTo>
                  <a:lnTo>
                    <a:pt x="3621" y="6631"/>
                  </a:lnTo>
                  <a:lnTo>
                    <a:pt x="3702" y="6550"/>
                  </a:lnTo>
                  <a:lnTo>
                    <a:pt x="3824" y="6346"/>
                  </a:lnTo>
                  <a:lnTo>
                    <a:pt x="3905" y="6102"/>
                  </a:lnTo>
                  <a:lnTo>
                    <a:pt x="3987" y="5614"/>
                  </a:lnTo>
                  <a:lnTo>
                    <a:pt x="4068" y="5167"/>
                  </a:lnTo>
                  <a:lnTo>
                    <a:pt x="4190" y="4557"/>
                  </a:lnTo>
                  <a:lnTo>
                    <a:pt x="4312" y="3947"/>
                  </a:lnTo>
                  <a:lnTo>
                    <a:pt x="4475" y="3336"/>
                  </a:lnTo>
                  <a:lnTo>
                    <a:pt x="4597" y="2726"/>
                  </a:lnTo>
                  <a:lnTo>
                    <a:pt x="4597" y="2686"/>
                  </a:lnTo>
                  <a:lnTo>
                    <a:pt x="4638" y="2360"/>
                  </a:lnTo>
                  <a:lnTo>
                    <a:pt x="4638" y="2035"/>
                  </a:lnTo>
                  <a:lnTo>
                    <a:pt x="4597" y="1750"/>
                  </a:lnTo>
                  <a:lnTo>
                    <a:pt x="4516" y="1587"/>
                  </a:lnTo>
                  <a:lnTo>
                    <a:pt x="4475" y="1465"/>
                  </a:lnTo>
                  <a:lnTo>
                    <a:pt x="4312" y="1303"/>
                  </a:lnTo>
                  <a:lnTo>
                    <a:pt x="4109" y="1140"/>
                  </a:lnTo>
                  <a:lnTo>
                    <a:pt x="3661" y="937"/>
                  </a:lnTo>
                  <a:lnTo>
                    <a:pt x="2563" y="448"/>
                  </a:lnTo>
                  <a:lnTo>
                    <a:pt x="1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6719530" y="3775156"/>
              <a:ext cx="230801" cy="325748"/>
            </a:xfrm>
            <a:custGeom>
              <a:avLst/>
              <a:gdLst/>
              <a:ahLst/>
              <a:cxnLst/>
              <a:rect l="l" t="t" r="r" b="b"/>
              <a:pathLst>
                <a:path w="5044" h="7119" extrusionOk="0">
                  <a:moveTo>
                    <a:pt x="1760" y="478"/>
                  </a:moveTo>
                  <a:lnTo>
                    <a:pt x="2685" y="855"/>
                  </a:lnTo>
                  <a:lnTo>
                    <a:pt x="3783" y="1302"/>
                  </a:lnTo>
                  <a:lnTo>
                    <a:pt x="4027" y="1424"/>
                  </a:lnTo>
                  <a:lnTo>
                    <a:pt x="4230" y="1546"/>
                  </a:lnTo>
                  <a:lnTo>
                    <a:pt x="4393" y="1668"/>
                  </a:lnTo>
                  <a:lnTo>
                    <a:pt x="4556" y="1872"/>
                  </a:lnTo>
                  <a:lnTo>
                    <a:pt x="4637" y="2116"/>
                  </a:lnTo>
                  <a:lnTo>
                    <a:pt x="4637" y="2360"/>
                  </a:lnTo>
                  <a:lnTo>
                    <a:pt x="4597" y="2848"/>
                  </a:lnTo>
                  <a:lnTo>
                    <a:pt x="4475" y="3458"/>
                  </a:lnTo>
                  <a:lnTo>
                    <a:pt x="4353" y="4028"/>
                  </a:lnTo>
                  <a:lnTo>
                    <a:pt x="4190" y="4597"/>
                  </a:lnTo>
                  <a:lnTo>
                    <a:pt x="4068" y="5207"/>
                  </a:lnTo>
                  <a:lnTo>
                    <a:pt x="4027" y="5817"/>
                  </a:lnTo>
                  <a:lnTo>
                    <a:pt x="3946" y="6143"/>
                  </a:lnTo>
                  <a:lnTo>
                    <a:pt x="3864" y="6468"/>
                  </a:lnTo>
                  <a:lnTo>
                    <a:pt x="3783" y="6590"/>
                  </a:lnTo>
                  <a:lnTo>
                    <a:pt x="3702" y="6671"/>
                  </a:lnTo>
                  <a:lnTo>
                    <a:pt x="3580" y="6712"/>
                  </a:lnTo>
                  <a:lnTo>
                    <a:pt x="3539" y="6712"/>
                  </a:lnTo>
                  <a:lnTo>
                    <a:pt x="3458" y="6671"/>
                  </a:lnTo>
                  <a:lnTo>
                    <a:pt x="3376" y="6590"/>
                  </a:lnTo>
                  <a:lnTo>
                    <a:pt x="3336" y="6468"/>
                  </a:lnTo>
                  <a:lnTo>
                    <a:pt x="3295" y="6265"/>
                  </a:lnTo>
                  <a:lnTo>
                    <a:pt x="3214" y="5573"/>
                  </a:lnTo>
                  <a:lnTo>
                    <a:pt x="3173" y="5004"/>
                  </a:lnTo>
                  <a:lnTo>
                    <a:pt x="3173" y="4434"/>
                  </a:lnTo>
                  <a:lnTo>
                    <a:pt x="3132" y="4231"/>
                  </a:lnTo>
                  <a:lnTo>
                    <a:pt x="3092" y="4028"/>
                  </a:lnTo>
                  <a:lnTo>
                    <a:pt x="2970" y="3865"/>
                  </a:lnTo>
                  <a:lnTo>
                    <a:pt x="2848" y="3743"/>
                  </a:lnTo>
                  <a:lnTo>
                    <a:pt x="2563" y="3580"/>
                  </a:lnTo>
                  <a:lnTo>
                    <a:pt x="2278" y="3539"/>
                  </a:lnTo>
                  <a:lnTo>
                    <a:pt x="1668" y="3417"/>
                  </a:lnTo>
                  <a:lnTo>
                    <a:pt x="512" y="3186"/>
                  </a:lnTo>
                  <a:lnTo>
                    <a:pt x="570" y="3051"/>
                  </a:lnTo>
                  <a:lnTo>
                    <a:pt x="1058" y="2034"/>
                  </a:lnTo>
                  <a:lnTo>
                    <a:pt x="1465" y="1180"/>
                  </a:lnTo>
                  <a:lnTo>
                    <a:pt x="1668" y="733"/>
                  </a:lnTo>
                  <a:lnTo>
                    <a:pt x="1760" y="478"/>
                  </a:lnTo>
                  <a:close/>
                  <a:moveTo>
                    <a:pt x="1627" y="1"/>
                  </a:moveTo>
                  <a:lnTo>
                    <a:pt x="1546" y="41"/>
                  </a:lnTo>
                  <a:lnTo>
                    <a:pt x="1505" y="82"/>
                  </a:lnTo>
                  <a:lnTo>
                    <a:pt x="1465" y="163"/>
                  </a:lnTo>
                  <a:lnTo>
                    <a:pt x="1098" y="977"/>
                  </a:lnTo>
                  <a:lnTo>
                    <a:pt x="732" y="1790"/>
                  </a:lnTo>
                  <a:lnTo>
                    <a:pt x="285" y="2767"/>
                  </a:lnTo>
                  <a:lnTo>
                    <a:pt x="122" y="3092"/>
                  </a:lnTo>
                  <a:lnTo>
                    <a:pt x="41" y="3173"/>
                  </a:lnTo>
                  <a:lnTo>
                    <a:pt x="41" y="3214"/>
                  </a:lnTo>
                  <a:lnTo>
                    <a:pt x="0" y="3336"/>
                  </a:lnTo>
                  <a:lnTo>
                    <a:pt x="41" y="3458"/>
                  </a:lnTo>
                  <a:lnTo>
                    <a:pt x="82" y="3499"/>
                  </a:lnTo>
                  <a:lnTo>
                    <a:pt x="122" y="3539"/>
                  </a:lnTo>
                  <a:lnTo>
                    <a:pt x="1465" y="3783"/>
                  </a:lnTo>
                  <a:lnTo>
                    <a:pt x="2115" y="3906"/>
                  </a:lnTo>
                  <a:lnTo>
                    <a:pt x="2400" y="3987"/>
                  </a:lnTo>
                  <a:lnTo>
                    <a:pt x="2563" y="4028"/>
                  </a:lnTo>
                  <a:lnTo>
                    <a:pt x="2685" y="4109"/>
                  </a:lnTo>
                  <a:lnTo>
                    <a:pt x="2766" y="4231"/>
                  </a:lnTo>
                  <a:lnTo>
                    <a:pt x="2766" y="4353"/>
                  </a:lnTo>
                  <a:lnTo>
                    <a:pt x="2766" y="4638"/>
                  </a:lnTo>
                  <a:lnTo>
                    <a:pt x="2807" y="5288"/>
                  </a:lnTo>
                  <a:lnTo>
                    <a:pt x="2848" y="5939"/>
                  </a:lnTo>
                  <a:lnTo>
                    <a:pt x="2888" y="6224"/>
                  </a:lnTo>
                  <a:lnTo>
                    <a:pt x="2970" y="6549"/>
                  </a:lnTo>
                  <a:lnTo>
                    <a:pt x="3010" y="6712"/>
                  </a:lnTo>
                  <a:lnTo>
                    <a:pt x="3132" y="6916"/>
                  </a:lnTo>
                  <a:lnTo>
                    <a:pt x="3295" y="7038"/>
                  </a:lnTo>
                  <a:lnTo>
                    <a:pt x="3458" y="7119"/>
                  </a:lnTo>
                  <a:lnTo>
                    <a:pt x="3620" y="7119"/>
                  </a:lnTo>
                  <a:lnTo>
                    <a:pt x="3783" y="7078"/>
                  </a:lnTo>
                  <a:lnTo>
                    <a:pt x="3905" y="6997"/>
                  </a:lnTo>
                  <a:lnTo>
                    <a:pt x="4027" y="6916"/>
                  </a:lnTo>
                  <a:lnTo>
                    <a:pt x="4149" y="6753"/>
                  </a:lnTo>
                  <a:lnTo>
                    <a:pt x="4230" y="6631"/>
                  </a:lnTo>
                  <a:lnTo>
                    <a:pt x="4312" y="6305"/>
                  </a:lnTo>
                  <a:lnTo>
                    <a:pt x="4393" y="5939"/>
                  </a:lnTo>
                  <a:lnTo>
                    <a:pt x="4434" y="5614"/>
                  </a:lnTo>
                  <a:lnTo>
                    <a:pt x="4515" y="4922"/>
                  </a:lnTo>
                  <a:lnTo>
                    <a:pt x="4678" y="4272"/>
                  </a:lnTo>
                  <a:lnTo>
                    <a:pt x="4841" y="3621"/>
                  </a:lnTo>
                  <a:lnTo>
                    <a:pt x="5003" y="2970"/>
                  </a:lnTo>
                  <a:lnTo>
                    <a:pt x="5044" y="2441"/>
                  </a:lnTo>
                  <a:lnTo>
                    <a:pt x="5044" y="2156"/>
                  </a:lnTo>
                  <a:lnTo>
                    <a:pt x="4963" y="1912"/>
                  </a:lnTo>
                  <a:lnTo>
                    <a:pt x="4881" y="1628"/>
                  </a:lnTo>
                  <a:lnTo>
                    <a:pt x="4719" y="1424"/>
                  </a:lnTo>
                  <a:lnTo>
                    <a:pt x="4515" y="1262"/>
                  </a:lnTo>
                  <a:lnTo>
                    <a:pt x="4271" y="1099"/>
                  </a:lnTo>
                  <a:lnTo>
                    <a:pt x="3661" y="814"/>
                  </a:lnTo>
                  <a:lnTo>
                    <a:pt x="3010" y="529"/>
                  </a:lnTo>
                  <a:lnTo>
                    <a:pt x="1709" y="41"/>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6073646" y="3339625"/>
              <a:ext cx="759437" cy="779891"/>
            </a:xfrm>
            <a:custGeom>
              <a:avLst/>
              <a:gdLst/>
              <a:ahLst/>
              <a:cxnLst/>
              <a:rect l="l" t="t" r="r" b="b"/>
              <a:pathLst>
                <a:path w="16597" h="17044" extrusionOk="0">
                  <a:moveTo>
                    <a:pt x="11390" y="0"/>
                  </a:moveTo>
                  <a:lnTo>
                    <a:pt x="204" y="570"/>
                  </a:lnTo>
                  <a:lnTo>
                    <a:pt x="123" y="570"/>
                  </a:lnTo>
                  <a:lnTo>
                    <a:pt x="41" y="651"/>
                  </a:lnTo>
                  <a:lnTo>
                    <a:pt x="1" y="733"/>
                  </a:lnTo>
                  <a:lnTo>
                    <a:pt x="1" y="814"/>
                  </a:lnTo>
                  <a:lnTo>
                    <a:pt x="163" y="2075"/>
                  </a:lnTo>
                  <a:lnTo>
                    <a:pt x="245" y="3377"/>
                  </a:lnTo>
                  <a:lnTo>
                    <a:pt x="285" y="4637"/>
                  </a:lnTo>
                  <a:lnTo>
                    <a:pt x="367" y="5939"/>
                  </a:lnTo>
                  <a:lnTo>
                    <a:pt x="489" y="7159"/>
                  </a:lnTo>
                  <a:lnTo>
                    <a:pt x="611" y="8380"/>
                  </a:lnTo>
                  <a:lnTo>
                    <a:pt x="814" y="9641"/>
                  </a:lnTo>
                  <a:lnTo>
                    <a:pt x="1017" y="10861"/>
                  </a:lnTo>
                  <a:lnTo>
                    <a:pt x="1262" y="12081"/>
                  </a:lnTo>
                  <a:lnTo>
                    <a:pt x="1546" y="13301"/>
                  </a:lnTo>
                  <a:lnTo>
                    <a:pt x="1872" y="14522"/>
                  </a:lnTo>
                  <a:lnTo>
                    <a:pt x="2278" y="15701"/>
                  </a:lnTo>
                  <a:lnTo>
                    <a:pt x="2441" y="16230"/>
                  </a:lnTo>
                  <a:lnTo>
                    <a:pt x="2522" y="16556"/>
                  </a:lnTo>
                  <a:lnTo>
                    <a:pt x="2644" y="16840"/>
                  </a:lnTo>
                  <a:lnTo>
                    <a:pt x="2767" y="16962"/>
                  </a:lnTo>
                  <a:lnTo>
                    <a:pt x="2889" y="17003"/>
                  </a:lnTo>
                  <a:lnTo>
                    <a:pt x="3133" y="17044"/>
                  </a:lnTo>
                  <a:lnTo>
                    <a:pt x="3377" y="17044"/>
                  </a:lnTo>
                  <a:lnTo>
                    <a:pt x="3865" y="17003"/>
                  </a:lnTo>
                  <a:lnTo>
                    <a:pt x="5085" y="16881"/>
                  </a:lnTo>
                  <a:lnTo>
                    <a:pt x="6346" y="16759"/>
                  </a:lnTo>
                  <a:lnTo>
                    <a:pt x="6427" y="16718"/>
                  </a:lnTo>
                  <a:lnTo>
                    <a:pt x="6509" y="16637"/>
                  </a:lnTo>
                  <a:lnTo>
                    <a:pt x="6509" y="16556"/>
                  </a:lnTo>
                  <a:lnTo>
                    <a:pt x="6509" y="16474"/>
                  </a:lnTo>
                  <a:lnTo>
                    <a:pt x="6509" y="16434"/>
                  </a:lnTo>
                  <a:lnTo>
                    <a:pt x="6468" y="16149"/>
                  </a:lnTo>
                  <a:lnTo>
                    <a:pt x="6468" y="15254"/>
                  </a:lnTo>
                  <a:lnTo>
                    <a:pt x="6468" y="12447"/>
                  </a:lnTo>
                  <a:lnTo>
                    <a:pt x="6509" y="9153"/>
                  </a:lnTo>
                  <a:lnTo>
                    <a:pt x="6590" y="5858"/>
                  </a:lnTo>
                  <a:lnTo>
                    <a:pt x="6590" y="4760"/>
                  </a:lnTo>
                  <a:lnTo>
                    <a:pt x="7526" y="6997"/>
                  </a:lnTo>
                  <a:lnTo>
                    <a:pt x="8095" y="8461"/>
                  </a:lnTo>
                  <a:lnTo>
                    <a:pt x="8380" y="9153"/>
                  </a:lnTo>
                  <a:lnTo>
                    <a:pt x="8705" y="9885"/>
                  </a:lnTo>
                  <a:lnTo>
                    <a:pt x="9031" y="10454"/>
                  </a:lnTo>
                  <a:lnTo>
                    <a:pt x="9356" y="10942"/>
                  </a:lnTo>
                  <a:lnTo>
                    <a:pt x="9559" y="11186"/>
                  </a:lnTo>
                  <a:lnTo>
                    <a:pt x="9803" y="11390"/>
                  </a:lnTo>
                  <a:lnTo>
                    <a:pt x="10048" y="11593"/>
                  </a:lnTo>
                  <a:lnTo>
                    <a:pt x="10292" y="11796"/>
                  </a:lnTo>
                  <a:lnTo>
                    <a:pt x="10780" y="12041"/>
                  </a:lnTo>
                  <a:lnTo>
                    <a:pt x="11309" y="12244"/>
                  </a:lnTo>
                  <a:lnTo>
                    <a:pt x="11837" y="12407"/>
                  </a:lnTo>
                  <a:lnTo>
                    <a:pt x="12407" y="12529"/>
                  </a:lnTo>
                  <a:lnTo>
                    <a:pt x="13668" y="12773"/>
                  </a:lnTo>
                  <a:lnTo>
                    <a:pt x="14319" y="12895"/>
                  </a:lnTo>
                  <a:lnTo>
                    <a:pt x="14929" y="13098"/>
                  </a:lnTo>
                  <a:lnTo>
                    <a:pt x="15051" y="13098"/>
                  </a:lnTo>
                  <a:lnTo>
                    <a:pt x="15173" y="13017"/>
                  </a:lnTo>
                  <a:lnTo>
                    <a:pt x="15620" y="12285"/>
                  </a:lnTo>
                  <a:lnTo>
                    <a:pt x="15986" y="11552"/>
                  </a:lnTo>
                  <a:lnTo>
                    <a:pt x="16312" y="10820"/>
                  </a:lnTo>
                  <a:lnTo>
                    <a:pt x="16596" y="10047"/>
                  </a:lnTo>
                  <a:lnTo>
                    <a:pt x="16596" y="9885"/>
                  </a:lnTo>
                  <a:lnTo>
                    <a:pt x="16556" y="9844"/>
                  </a:lnTo>
                  <a:lnTo>
                    <a:pt x="16515" y="9803"/>
                  </a:lnTo>
                  <a:lnTo>
                    <a:pt x="15824" y="9478"/>
                  </a:lnTo>
                  <a:lnTo>
                    <a:pt x="15173" y="9153"/>
                  </a:lnTo>
                  <a:lnTo>
                    <a:pt x="14522" y="8786"/>
                  </a:lnTo>
                  <a:lnTo>
                    <a:pt x="13912" y="8339"/>
                  </a:lnTo>
                  <a:lnTo>
                    <a:pt x="13668" y="8095"/>
                  </a:lnTo>
                  <a:lnTo>
                    <a:pt x="13424" y="7810"/>
                  </a:lnTo>
                  <a:lnTo>
                    <a:pt x="13180" y="7525"/>
                  </a:lnTo>
                  <a:lnTo>
                    <a:pt x="13017" y="7241"/>
                  </a:lnTo>
                  <a:lnTo>
                    <a:pt x="12814" y="6834"/>
                  </a:lnTo>
                  <a:lnTo>
                    <a:pt x="12692" y="6387"/>
                  </a:lnTo>
                  <a:lnTo>
                    <a:pt x="12488" y="5492"/>
                  </a:lnTo>
                  <a:lnTo>
                    <a:pt x="12041" y="3254"/>
                  </a:lnTo>
                  <a:lnTo>
                    <a:pt x="11837" y="2116"/>
                  </a:lnTo>
                  <a:lnTo>
                    <a:pt x="11634" y="936"/>
                  </a:lnTo>
                  <a:lnTo>
                    <a:pt x="11593" y="489"/>
                  </a:lnTo>
                  <a:lnTo>
                    <a:pt x="11593" y="326"/>
                  </a:lnTo>
                  <a:lnTo>
                    <a:pt x="11593" y="285"/>
                  </a:lnTo>
                  <a:lnTo>
                    <a:pt x="11593" y="163"/>
                  </a:lnTo>
                  <a:lnTo>
                    <a:pt x="11593" y="82"/>
                  </a:lnTo>
                  <a:lnTo>
                    <a:pt x="11512" y="41"/>
                  </a:lnTo>
                  <a:lnTo>
                    <a:pt x="11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6110894" y="4084119"/>
              <a:ext cx="262465" cy="236429"/>
            </a:xfrm>
            <a:custGeom>
              <a:avLst/>
              <a:gdLst/>
              <a:ahLst/>
              <a:cxnLst/>
              <a:rect l="l" t="t" r="r" b="b"/>
              <a:pathLst>
                <a:path w="5736" h="5167" extrusionOk="0">
                  <a:moveTo>
                    <a:pt x="5654" y="1"/>
                  </a:moveTo>
                  <a:lnTo>
                    <a:pt x="4800" y="164"/>
                  </a:lnTo>
                  <a:lnTo>
                    <a:pt x="3946" y="245"/>
                  </a:lnTo>
                  <a:lnTo>
                    <a:pt x="3091" y="326"/>
                  </a:lnTo>
                  <a:lnTo>
                    <a:pt x="2237" y="326"/>
                  </a:lnTo>
                  <a:lnTo>
                    <a:pt x="2197" y="489"/>
                  </a:lnTo>
                  <a:lnTo>
                    <a:pt x="2197" y="652"/>
                  </a:lnTo>
                  <a:lnTo>
                    <a:pt x="2237" y="977"/>
                  </a:lnTo>
                  <a:lnTo>
                    <a:pt x="2359" y="1302"/>
                  </a:lnTo>
                  <a:lnTo>
                    <a:pt x="2441" y="1628"/>
                  </a:lnTo>
                  <a:lnTo>
                    <a:pt x="2563" y="1953"/>
                  </a:lnTo>
                  <a:lnTo>
                    <a:pt x="2603" y="2279"/>
                  </a:lnTo>
                  <a:lnTo>
                    <a:pt x="2603" y="2604"/>
                  </a:lnTo>
                  <a:lnTo>
                    <a:pt x="2563" y="2726"/>
                  </a:lnTo>
                  <a:lnTo>
                    <a:pt x="2481" y="2889"/>
                  </a:lnTo>
                  <a:lnTo>
                    <a:pt x="2319" y="3052"/>
                  </a:lnTo>
                  <a:lnTo>
                    <a:pt x="2115" y="3214"/>
                  </a:lnTo>
                  <a:lnTo>
                    <a:pt x="1627" y="3540"/>
                  </a:lnTo>
                  <a:lnTo>
                    <a:pt x="1180" y="3784"/>
                  </a:lnTo>
                  <a:lnTo>
                    <a:pt x="732" y="4109"/>
                  </a:lnTo>
                  <a:lnTo>
                    <a:pt x="325" y="4435"/>
                  </a:lnTo>
                  <a:lnTo>
                    <a:pt x="203" y="4597"/>
                  </a:lnTo>
                  <a:lnTo>
                    <a:pt x="81" y="4760"/>
                  </a:lnTo>
                  <a:lnTo>
                    <a:pt x="0" y="4882"/>
                  </a:lnTo>
                  <a:lnTo>
                    <a:pt x="41" y="5004"/>
                  </a:lnTo>
                  <a:lnTo>
                    <a:pt x="122" y="5085"/>
                  </a:lnTo>
                  <a:lnTo>
                    <a:pt x="244" y="5126"/>
                  </a:lnTo>
                  <a:lnTo>
                    <a:pt x="448" y="5167"/>
                  </a:lnTo>
                  <a:lnTo>
                    <a:pt x="651" y="5126"/>
                  </a:lnTo>
                  <a:lnTo>
                    <a:pt x="1505" y="4923"/>
                  </a:lnTo>
                  <a:lnTo>
                    <a:pt x="2400" y="4760"/>
                  </a:lnTo>
                  <a:lnTo>
                    <a:pt x="3295" y="4597"/>
                  </a:lnTo>
                  <a:lnTo>
                    <a:pt x="4149" y="4353"/>
                  </a:lnTo>
                  <a:lnTo>
                    <a:pt x="4474" y="4231"/>
                  </a:lnTo>
                  <a:lnTo>
                    <a:pt x="4800" y="4109"/>
                  </a:lnTo>
                  <a:lnTo>
                    <a:pt x="5085" y="3906"/>
                  </a:lnTo>
                  <a:lnTo>
                    <a:pt x="5329" y="3702"/>
                  </a:lnTo>
                  <a:lnTo>
                    <a:pt x="5451" y="3540"/>
                  </a:lnTo>
                  <a:lnTo>
                    <a:pt x="5532" y="3336"/>
                  </a:lnTo>
                  <a:lnTo>
                    <a:pt x="5654" y="2930"/>
                  </a:lnTo>
                  <a:lnTo>
                    <a:pt x="5735" y="2441"/>
                  </a:lnTo>
                  <a:lnTo>
                    <a:pt x="5735" y="1913"/>
                  </a:lnTo>
                  <a:lnTo>
                    <a:pt x="5735" y="1384"/>
                  </a:lnTo>
                  <a:lnTo>
                    <a:pt x="5695" y="896"/>
                  </a:lnTo>
                  <a:lnTo>
                    <a:pt x="56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6103435" y="4076706"/>
              <a:ext cx="279212" cy="251300"/>
            </a:xfrm>
            <a:custGeom>
              <a:avLst/>
              <a:gdLst/>
              <a:ahLst/>
              <a:cxnLst/>
              <a:rect l="l" t="t" r="r" b="b"/>
              <a:pathLst>
                <a:path w="6102" h="5492" extrusionOk="0">
                  <a:moveTo>
                    <a:pt x="5624" y="400"/>
                  </a:moveTo>
                  <a:lnTo>
                    <a:pt x="5654" y="1058"/>
                  </a:lnTo>
                  <a:lnTo>
                    <a:pt x="5736" y="1993"/>
                  </a:lnTo>
                  <a:lnTo>
                    <a:pt x="5695" y="2441"/>
                  </a:lnTo>
                  <a:lnTo>
                    <a:pt x="5654" y="2888"/>
                  </a:lnTo>
                  <a:lnTo>
                    <a:pt x="5614" y="3092"/>
                  </a:lnTo>
                  <a:lnTo>
                    <a:pt x="5573" y="3336"/>
                  </a:lnTo>
                  <a:lnTo>
                    <a:pt x="5451" y="3539"/>
                  </a:lnTo>
                  <a:lnTo>
                    <a:pt x="5329" y="3702"/>
                  </a:lnTo>
                  <a:lnTo>
                    <a:pt x="5044" y="3986"/>
                  </a:lnTo>
                  <a:lnTo>
                    <a:pt x="4719" y="4149"/>
                  </a:lnTo>
                  <a:lnTo>
                    <a:pt x="4353" y="4312"/>
                  </a:lnTo>
                  <a:lnTo>
                    <a:pt x="3987" y="4393"/>
                  </a:lnTo>
                  <a:lnTo>
                    <a:pt x="3132" y="4637"/>
                  </a:lnTo>
                  <a:lnTo>
                    <a:pt x="2278" y="4800"/>
                  </a:lnTo>
                  <a:lnTo>
                    <a:pt x="1505" y="4922"/>
                  </a:lnTo>
                  <a:lnTo>
                    <a:pt x="1058" y="5044"/>
                  </a:lnTo>
                  <a:lnTo>
                    <a:pt x="814" y="5085"/>
                  </a:lnTo>
                  <a:lnTo>
                    <a:pt x="570" y="5125"/>
                  </a:lnTo>
                  <a:lnTo>
                    <a:pt x="407" y="5085"/>
                  </a:lnTo>
                  <a:lnTo>
                    <a:pt x="366" y="5085"/>
                  </a:lnTo>
                  <a:lnTo>
                    <a:pt x="407" y="5003"/>
                  </a:lnTo>
                  <a:lnTo>
                    <a:pt x="611" y="4759"/>
                  </a:lnTo>
                  <a:lnTo>
                    <a:pt x="895" y="4515"/>
                  </a:lnTo>
                  <a:lnTo>
                    <a:pt x="1505" y="4108"/>
                  </a:lnTo>
                  <a:lnTo>
                    <a:pt x="1953" y="3824"/>
                  </a:lnTo>
                  <a:lnTo>
                    <a:pt x="2441" y="3498"/>
                  </a:lnTo>
                  <a:lnTo>
                    <a:pt x="2685" y="3295"/>
                  </a:lnTo>
                  <a:lnTo>
                    <a:pt x="2807" y="3132"/>
                  </a:lnTo>
                  <a:lnTo>
                    <a:pt x="2888" y="3010"/>
                  </a:lnTo>
                  <a:lnTo>
                    <a:pt x="2929" y="2847"/>
                  </a:lnTo>
                  <a:lnTo>
                    <a:pt x="2970" y="2685"/>
                  </a:lnTo>
                  <a:lnTo>
                    <a:pt x="2970" y="2319"/>
                  </a:lnTo>
                  <a:lnTo>
                    <a:pt x="2929" y="2075"/>
                  </a:lnTo>
                  <a:lnTo>
                    <a:pt x="2848" y="1871"/>
                  </a:lnTo>
                  <a:lnTo>
                    <a:pt x="2685" y="1424"/>
                  </a:lnTo>
                  <a:lnTo>
                    <a:pt x="2563" y="1017"/>
                  </a:lnTo>
                  <a:lnTo>
                    <a:pt x="2563" y="773"/>
                  </a:lnTo>
                  <a:lnTo>
                    <a:pt x="2579" y="692"/>
                  </a:lnTo>
                  <a:lnTo>
                    <a:pt x="3254" y="692"/>
                  </a:lnTo>
                  <a:lnTo>
                    <a:pt x="4149" y="610"/>
                  </a:lnTo>
                  <a:lnTo>
                    <a:pt x="5004" y="488"/>
                  </a:lnTo>
                  <a:lnTo>
                    <a:pt x="5624" y="400"/>
                  </a:lnTo>
                  <a:close/>
                  <a:moveTo>
                    <a:pt x="5776" y="0"/>
                  </a:moveTo>
                  <a:lnTo>
                    <a:pt x="4922" y="122"/>
                  </a:lnTo>
                  <a:lnTo>
                    <a:pt x="4068" y="204"/>
                  </a:lnTo>
                  <a:lnTo>
                    <a:pt x="3254" y="285"/>
                  </a:lnTo>
                  <a:lnTo>
                    <a:pt x="2400" y="326"/>
                  </a:lnTo>
                  <a:lnTo>
                    <a:pt x="2278" y="366"/>
                  </a:lnTo>
                  <a:lnTo>
                    <a:pt x="2238" y="407"/>
                  </a:lnTo>
                  <a:lnTo>
                    <a:pt x="2197" y="448"/>
                  </a:lnTo>
                  <a:lnTo>
                    <a:pt x="2156" y="651"/>
                  </a:lnTo>
                  <a:lnTo>
                    <a:pt x="2156" y="854"/>
                  </a:lnTo>
                  <a:lnTo>
                    <a:pt x="2238" y="1261"/>
                  </a:lnTo>
                  <a:lnTo>
                    <a:pt x="2522" y="2075"/>
                  </a:lnTo>
                  <a:lnTo>
                    <a:pt x="2563" y="2237"/>
                  </a:lnTo>
                  <a:lnTo>
                    <a:pt x="2604" y="2481"/>
                  </a:lnTo>
                  <a:lnTo>
                    <a:pt x="2563" y="2685"/>
                  </a:lnTo>
                  <a:lnTo>
                    <a:pt x="2522" y="2888"/>
                  </a:lnTo>
                  <a:lnTo>
                    <a:pt x="2441" y="2969"/>
                  </a:lnTo>
                  <a:lnTo>
                    <a:pt x="2360" y="3092"/>
                  </a:lnTo>
                  <a:lnTo>
                    <a:pt x="2156" y="3214"/>
                  </a:lnTo>
                  <a:lnTo>
                    <a:pt x="1546" y="3620"/>
                  </a:lnTo>
                  <a:lnTo>
                    <a:pt x="977" y="3986"/>
                  </a:lnTo>
                  <a:lnTo>
                    <a:pt x="692" y="4190"/>
                  </a:lnTo>
                  <a:lnTo>
                    <a:pt x="366" y="4434"/>
                  </a:lnTo>
                  <a:lnTo>
                    <a:pt x="244" y="4597"/>
                  </a:lnTo>
                  <a:lnTo>
                    <a:pt x="122" y="4719"/>
                  </a:lnTo>
                  <a:lnTo>
                    <a:pt x="41" y="4881"/>
                  </a:lnTo>
                  <a:lnTo>
                    <a:pt x="0" y="5044"/>
                  </a:lnTo>
                  <a:lnTo>
                    <a:pt x="0" y="5207"/>
                  </a:lnTo>
                  <a:lnTo>
                    <a:pt x="41" y="5329"/>
                  </a:lnTo>
                  <a:lnTo>
                    <a:pt x="163" y="5410"/>
                  </a:lnTo>
                  <a:lnTo>
                    <a:pt x="285" y="5491"/>
                  </a:lnTo>
                  <a:lnTo>
                    <a:pt x="611" y="5491"/>
                  </a:lnTo>
                  <a:lnTo>
                    <a:pt x="936" y="5451"/>
                  </a:lnTo>
                  <a:lnTo>
                    <a:pt x="1993" y="5247"/>
                  </a:lnTo>
                  <a:lnTo>
                    <a:pt x="3010" y="5044"/>
                  </a:lnTo>
                  <a:lnTo>
                    <a:pt x="4027" y="4841"/>
                  </a:lnTo>
                  <a:lnTo>
                    <a:pt x="4475" y="4678"/>
                  </a:lnTo>
                  <a:lnTo>
                    <a:pt x="4882" y="4515"/>
                  </a:lnTo>
                  <a:lnTo>
                    <a:pt x="5288" y="4312"/>
                  </a:lnTo>
                  <a:lnTo>
                    <a:pt x="5451" y="4149"/>
                  </a:lnTo>
                  <a:lnTo>
                    <a:pt x="5532" y="4068"/>
                  </a:lnTo>
                  <a:lnTo>
                    <a:pt x="5573" y="4068"/>
                  </a:lnTo>
                  <a:lnTo>
                    <a:pt x="5614" y="3986"/>
                  </a:lnTo>
                  <a:lnTo>
                    <a:pt x="5776" y="3783"/>
                  </a:lnTo>
                  <a:lnTo>
                    <a:pt x="5858" y="3580"/>
                  </a:lnTo>
                  <a:lnTo>
                    <a:pt x="6020" y="3132"/>
                  </a:lnTo>
                  <a:lnTo>
                    <a:pt x="6102" y="2644"/>
                  </a:lnTo>
                  <a:lnTo>
                    <a:pt x="6102" y="2197"/>
                  </a:lnTo>
                  <a:lnTo>
                    <a:pt x="6102" y="1668"/>
                  </a:lnTo>
                  <a:lnTo>
                    <a:pt x="6061" y="1180"/>
                  </a:lnTo>
                  <a:lnTo>
                    <a:pt x="6020" y="163"/>
                  </a:lnTo>
                  <a:lnTo>
                    <a:pt x="5980" y="81"/>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6151802" y="2502057"/>
              <a:ext cx="403947" cy="493266"/>
            </a:xfrm>
            <a:custGeom>
              <a:avLst/>
              <a:gdLst/>
              <a:ahLst/>
              <a:cxnLst/>
              <a:rect l="l" t="t" r="r" b="b"/>
              <a:pathLst>
                <a:path w="8828" h="10780" extrusionOk="0">
                  <a:moveTo>
                    <a:pt x="4313" y="0"/>
                  </a:moveTo>
                  <a:lnTo>
                    <a:pt x="4150" y="41"/>
                  </a:lnTo>
                  <a:lnTo>
                    <a:pt x="3987" y="82"/>
                  </a:lnTo>
                  <a:lnTo>
                    <a:pt x="3621" y="244"/>
                  </a:lnTo>
                  <a:lnTo>
                    <a:pt x="3296" y="407"/>
                  </a:lnTo>
                  <a:lnTo>
                    <a:pt x="1750" y="1058"/>
                  </a:lnTo>
                  <a:lnTo>
                    <a:pt x="1018" y="1424"/>
                  </a:lnTo>
                  <a:lnTo>
                    <a:pt x="611" y="1587"/>
                  </a:lnTo>
                  <a:lnTo>
                    <a:pt x="448" y="1668"/>
                  </a:lnTo>
                  <a:lnTo>
                    <a:pt x="286" y="1790"/>
                  </a:lnTo>
                  <a:lnTo>
                    <a:pt x="164" y="1871"/>
                  </a:lnTo>
                  <a:lnTo>
                    <a:pt x="82" y="1953"/>
                  </a:lnTo>
                  <a:lnTo>
                    <a:pt x="1" y="2156"/>
                  </a:lnTo>
                  <a:lnTo>
                    <a:pt x="1" y="2400"/>
                  </a:lnTo>
                  <a:lnTo>
                    <a:pt x="82" y="2644"/>
                  </a:lnTo>
                  <a:lnTo>
                    <a:pt x="164" y="2847"/>
                  </a:lnTo>
                  <a:lnTo>
                    <a:pt x="286" y="3092"/>
                  </a:lnTo>
                  <a:lnTo>
                    <a:pt x="570" y="3498"/>
                  </a:lnTo>
                  <a:lnTo>
                    <a:pt x="733" y="3824"/>
                  </a:lnTo>
                  <a:lnTo>
                    <a:pt x="855" y="4149"/>
                  </a:lnTo>
                  <a:lnTo>
                    <a:pt x="1099" y="4800"/>
                  </a:lnTo>
                  <a:lnTo>
                    <a:pt x="1750" y="6305"/>
                  </a:lnTo>
                  <a:lnTo>
                    <a:pt x="2482" y="7729"/>
                  </a:lnTo>
                  <a:lnTo>
                    <a:pt x="3296" y="9152"/>
                  </a:lnTo>
                  <a:lnTo>
                    <a:pt x="3580" y="9681"/>
                  </a:lnTo>
                  <a:lnTo>
                    <a:pt x="3743" y="9925"/>
                  </a:lnTo>
                  <a:lnTo>
                    <a:pt x="3947" y="10169"/>
                  </a:lnTo>
                  <a:lnTo>
                    <a:pt x="4150" y="10373"/>
                  </a:lnTo>
                  <a:lnTo>
                    <a:pt x="4353" y="10576"/>
                  </a:lnTo>
                  <a:lnTo>
                    <a:pt x="4638" y="10698"/>
                  </a:lnTo>
                  <a:lnTo>
                    <a:pt x="4923" y="10779"/>
                  </a:lnTo>
                  <a:lnTo>
                    <a:pt x="5330" y="10779"/>
                  </a:lnTo>
                  <a:lnTo>
                    <a:pt x="5696" y="10739"/>
                  </a:lnTo>
                  <a:lnTo>
                    <a:pt x="6672" y="10698"/>
                  </a:lnTo>
                  <a:lnTo>
                    <a:pt x="8624" y="10576"/>
                  </a:lnTo>
                  <a:lnTo>
                    <a:pt x="8706" y="10535"/>
                  </a:lnTo>
                  <a:lnTo>
                    <a:pt x="8746" y="10495"/>
                  </a:lnTo>
                  <a:lnTo>
                    <a:pt x="8787" y="10454"/>
                  </a:lnTo>
                  <a:lnTo>
                    <a:pt x="8828" y="10373"/>
                  </a:lnTo>
                  <a:lnTo>
                    <a:pt x="8828" y="9762"/>
                  </a:lnTo>
                  <a:lnTo>
                    <a:pt x="8746" y="8949"/>
                  </a:lnTo>
                  <a:lnTo>
                    <a:pt x="8665" y="8176"/>
                  </a:lnTo>
                  <a:lnTo>
                    <a:pt x="8462" y="7444"/>
                  </a:lnTo>
                  <a:lnTo>
                    <a:pt x="8258" y="6712"/>
                  </a:lnTo>
                  <a:lnTo>
                    <a:pt x="8014" y="5980"/>
                  </a:lnTo>
                  <a:lnTo>
                    <a:pt x="7689" y="5247"/>
                  </a:lnTo>
                  <a:lnTo>
                    <a:pt x="7363" y="4556"/>
                  </a:lnTo>
                  <a:lnTo>
                    <a:pt x="6997" y="3864"/>
                  </a:lnTo>
                  <a:lnTo>
                    <a:pt x="6184" y="2481"/>
                  </a:lnTo>
                  <a:lnTo>
                    <a:pt x="5777" y="1790"/>
                  </a:lnTo>
                  <a:lnTo>
                    <a:pt x="5370" y="1058"/>
                  </a:lnTo>
                  <a:lnTo>
                    <a:pt x="5085" y="488"/>
                  </a:lnTo>
                  <a:lnTo>
                    <a:pt x="4923" y="244"/>
                  </a:lnTo>
                  <a:lnTo>
                    <a:pt x="4801" y="122"/>
                  </a:lnTo>
                  <a:lnTo>
                    <a:pt x="4679" y="41"/>
                  </a:lnTo>
                  <a:lnTo>
                    <a:pt x="45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900541" y="1811512"/>
              <a:ext cx="469106" cy="815261"/>
            </a:xfrm>
            <a:custGeom>
              <a:avLst/>
              <a:gdLst/>
              <a:ahLst/>
              <a:cxnLst/>
              <a:rect l="l" t="t" r="r" b="b"/>
              <a:pathLst>
                <a:path w="10252" h="17817" extrusionOk="0">
                  <a:moveTo>
                    <a:pt x="2401" y="0"/>
                  </a:moveTo>
                  <a:lnTo>
                    <a:pt x="2319" y="82"/>
                  </a:lnTo>
                  <a:lnTo>
                    <a:pt x="2279" y="163"/>
                  </a:lnTo>
                  <a:lnTo>
                    <a:pt x="2279" y="326"/>
                  </a:lnTo>
                  <a:lnTo>
                    <a:pt x="2319" y="651"/>
                  </a:lnTo>
                  <a:lnTo>
                    <a:pt x="2441" y="1058"/>
                  </a:lnTo>
                  <a:lnTo>
                    <a:pt x="2563" y="1424"/>
                  </a:lnTo>
                  <a:lnTo>
                    <a:pt x="2726" y="1790"/>
                  </a:lnTo>
                  <a:lnTo>
                    <a:pt x="2929" y="2115"/>
                  </a:lnTo>
                  <a:lnTo>
                    <a:pt x="2360" y="1302"/>
                  </a:lnTo>
                  <a:lnTo>
                    <a:pt x="2238" y="1139"/>
                  </a:lnTo>
                  <a:lnTo>
                    <a:pt x="2116" y="1017"/>
                  </a:lnTo>
                  <a:lnTo>
                    <a:pt x="1953" y="977"/>
                  </a:lnTo>
                  <a:lnTo>
                    <a:pt x="1831" y="977"/>
                  </a:lnTo>
                  <a:lnTo>
                    <a:pt x="1750" y="1017"/>
                  </a:lnTo>
                  <a:lnTo>
                    <a:pt x="1668" y="1099"/>
                  </a:lnTo>
                  <a:lnTo>
                    <a:pt x="1628" y="1261"/>
                  </a:lnTo>
                  <a:lnTo>
                    <a:pt x="1628" y="1383"/>
                  </a:lnTo>
                  <a:lnTo>
                    <a:pt x="1628" y="1627"/>
                  </a:lnTo>
                  <a:lnTo>
                    <a:pt x="1750" y="1993"/>
                  </a:lnTo>
                  <a:lnTo>
                    <a:pt x="1857" y="2278"/>
                  </a:lnTo>
                  <a:lnTo>
                    <a:pt x="1831" y="2238"/>
                  </a:lnTo>
                  <a:lnTo>
                    <a:pt x="1628" y="1912"/>
                  </a:lnTo>
                  <a:lnTo>
                    <a:pt x="1343" y="1627"/>
                  </a:lnTo>
                  <a:lnTo>
                    <a:pt x="1221" y="1546"/>
                  </a:lnTo>
                  <a:lnTo>
                    <a:pt x="1140" y="1505"/>
                  </a:lnTo>
                  <a:lnTo>
                    <a:pt x="1058" y="1505"/>
                  </a:lnTo>
                  <a:lnTo>
                    <a:pt x="977" y="1546"/>
                  </a:lnTo>
                  <a:lnTo>
                    <a:pt x="936" y="1668"/>
                  </a:lnTo>
                  <a:lnTo>
                    <a:pt x="936" y="1871"/>
                  </a:lnTo>
                  <a:lnTo>
                    <a:pt x="977" y="2360"/>
                  </a:lnTo>
                  <a:lnTo>
                    <a:pt x="1058" y="2848"/>
                  </a:lnTo>
                  <a:lnTo>
                    <a:pt x="977" y="2726"/>
                  </a:lnTo>
                  <a:lnTo>
                    <a:pt x="855" y="2563"/>
                  </a:lnTo>
                  <a:lnTo>
                    <a:pt x="733" y="2441"/>
                  </a:lnTo>
                  <a:lnTo>
                    <a:pt x="529" y="2319"/>
                  </a:lnTo>
                  <a:lnTo>
                    <a:pt x="367" y="2238"/>
                  </a:lnTo>
                  <a:lnTo>
                    <a:pt x="204" y="2238"/>
                  </a:lnTo>
                  <a:lnTo>
                    <a:pt x="123" y="2278"/>
                  </a:lnTo>
                  <a:lnTo>
                    <a:pt x="82" y="2319"/>
                  </a:lnTo>
                  <a:lnTo>
                    <a:pt x="41" y="2360"/>
                  </a:lnTo>
                  <a:lnTo>
                    <a:pt x="1" y="2482"/>
                  </a:lnTo>
                  <a:lnTo>
                    <a:pt x="41" y="2726"/>
                  </a:lnTo>
                  <a:lnTo>
                    <a:pt x="123" y="3295"/>
                  </a:lnTo>
                  <a:lnTo>
                    <a:pt x="245" y="3865"/>
                  </a:lnTo>
                  <a:lnTo>
                    <a:pt x="570" y="5003"/>
                  </a:lnTo>
                  <a:lnTo>
                    <a:pt x="936" y="6102"/>
                  </a:lnTo>
                  <a:lnTo>
                    <a:pt x="1343" y="7159"/>
                  </a:lnTo>
                  <a:lnTo>
                    <a:pt x="1953" y="8705"/>
                  </a:lnTo>
                  <a:lnTo>
                    <a:pt x="2970" y="11390"/>
                  </a:lnTo>
                  <a:lnTo>
                    <a:pt x="3662" y="13057"/>
                  </a:lnTo>
                  <a:lnTo>
                    <a:pt x="4028" y="13871"/>
                  </a:lnTo>
                  <a:lnTo>
                    <a:pt x="4434" y="14684"/>
                  </a:lnTo>
                  <a:lnTo>
                    <a:pt x="4882" y="15498"/>
                  </a:lnTo>
                  <a:lnTo>
                    <a:pt x="5329" y="16271"/>
                  </a:lnTo>
                  <a:lnTo>
                    <a:pt x="5777" y="17044"/>
                  </a:lnTo>
                  <a:lnTo>
                    <a:pt x="6305" y="17816"/>
                  </a:lnTo>
                  <a:lnTo>
                    <a:pt x="6468" y="17816"/>
                  </a:lnTo>
                  <a:lnTo>
                    <a:pt x="6916" y="17694"/>
                  </a:lnTo>
                  <a:lnTo>
                    <a:pt x="8217" y="17166"/>
                  </a:lnTo>
                  <a:lnTo>
                    <a:pt x="10251" y="16271"/>
                  </a:lnTo>
                  <a:lnTo>
                    <a:pt x="6590" y="7159"/>
                  </a:lnTo>
                  <a:lnTo>
                    <a:pt x="5858" y="5329"/>
                  </a:lnTo>
                  <a:lnTo>
                    <a:pt x="5492" y="4393"/>
                  </a:lnTo>
                  <a:lnTo>
                    <a:pt x="5085" y="3458"/>
                  </a:lnTo>
                  <a:lnTo>
                    <a:pt x="4638" y="2563"/>
                  </a:lnTo>
                  <a:lnTo>
                    <a:pt x="4394" y="2115"/>
                  </a:lnTo>
                  <a:lnTo>
                    <a:pt x="4109" y="1709"/>
                  </a:lnTo>
                  <a:lnTo>
                    <a:pt x="3824" y="1302"/>
                  </a:lnTo>
                  <a:lnTo>
                    <a:pt x="3499" y="895"/>
                  </a:lnTo>
                  <a:lnTo>
                    <a:pt x="3173" y="570"/>
                  </a:lnTo>
                  <a:lnTo>
                    <a:pt x="2807" y="204"/>
                  </a:lnTo>
                  <a:lnTo>
                    <a:pt x="2645" y="82"/>
                  </a:lnTo>
                  <a:lnTo>
                    <a:pt x="24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891252" y="1802177"/>
              <a:ext cx="487683" cy="833885"/>
            </a:xfrm>
            <a:custGeom>
              <a:avLst/>
              <a:gdLst/>
              <a:ahLst/>
              <a:cxnLst/>
              <a:rect l="l" t="t" r="r" b="b"/>
              <a:pathLst>
                <a:path w="10658" h="18224" extrusionOk="0">
                  <a:moveTo>
                    <a:pt x="2685" y="421"/>
                  </a:moveTo>
                  <a:lnTo>
                    <a:pt x="2766" y="448"/>
                  </a:lnTo>
                  <a:lnTo>
                    <a:pt x="2929" y="611"/>
                  </a:lnTo>
                  <a:lnTo>
                    <a:pt x="3092" y="774"/>
                  </a:lnTo>
                  <a:lnTo>
                    <a:pt x="3417" y="1059"/>
                  </a:lnTo>
                  <a:lnTo>
                    <a:pt x="3702" y="1425"/>
                  </a:lnTo>
                  <a:lnTo>
                    <a:pt x="4231" y="2116"/>
                  </a:lnTo>
                  <a:lnTo>
                    <a:pt x="4678" y="2848"/>
                  </a:lnTo>
                  <a:lnTo>
                    <a:pt x="5044" y="3621"/>
                  </a:lnTo>
                  <a:lnTo>
                    <a:pt x="5410" y="4394"/>
                  </a:lnTo>
                  <a:lnTo>
                    <a:pt x="6061" y="5980"/>
                  </a:lnTo>
                  <a:lnTo>
                    <a:pt x="6671" y="7607"/>
                  </a:lnTo>
                  <a:lnTo>
                    <a:pt x="8380" y="11838"/>
                  </a:lnTo>
                  <a:lnTo>
                    <a:pt x="10234" y="16375"/>
                  </a:lnTo>
                  <a:lnTo>
                    <a:pt x="8746" y="17044"/>
                  </a:lnTo>
                  <a:lnTo>
                    <a:pt x="7932" y="17370"/>
                  </a:lnTo>
                  <a:lnTo>
                    <a:pt x="7119" y="17695"/>
                  </a:lnTo>
                  <a:lnTo>
                    <a:pt x="6793" y="17776"/>
                  </a:lnTo>
                  <a:lnTo>
                    <a:pt x="6610" y="17837"/>
                  </a:lnTo>
                  <a:lnTo>
                    <a:pt x="6610" y="17837"/>
                  </a:lnTo>
                  <a:lnTo>
                    <a:pt x="6590" y="17817"/>
                  </a:lnTo>
                  <a:lnTo>
                    <a:pt x="6468" y="17614"/>
                  </a:lnTo>
                  <a:lnTo>
                    <a:pt x="6346" y="17410"/>
                  </a:lnTo>
                  <a:lnTo>
                    <a:pt x="5776" y="16515"/>
                  </a:lnTo>
                  <a:lnTo>
                    <a:pt x="5288" y="15702"/>
                  </a:lnTo>
                  <a:lnTo>
                    <a:pt x="4841" y="14848"/>
                  </a:lnTo>
                  <a:lnTo>
                    <a:pt x="4393" y="13994"/>
                  </a:lnTo>
                  <a:lnTo>
                    <a:pt x="3987" y="13099"/>
                  </a:lnTo>
                  <a:lnTo>
                    <a:pt x="3539" y="12041"/>
                  </a:lnTo>
                  <a:lnTo>
                    <a:pt x="3132" y="10983"/>
                  </a:lnTo>
                  <a:lnTo>
                    <a:pt x="2354" y="8920"/>
                  </a:lnTo>
                  <a:lnTo>
                    <a:pt x="2359" y="8909"/>
                  </a:lnTo>
                  <a:lnTo>
                    <a:pt x="2319" y="8828"/>
                  </a:lnTo>
                  <a:lnTo>
                    <a:pt x="2319" y="8828"/>
                  </a:lnTo>
                  <a:lnTo>
                    <a:pt x="2319" y="8828"/>
                  </a:lnTo>
                  <a:lnTo>
                    <a:pt x="1424" y="6550"/>
                  </a:lnTo>
                  <a:lnTo>
                    <a:pt x="1017" y="5370"/>
                  </a:lnTo>
                  <a:lnTo>
                    <a:pt x="692" y="4191"/>
                  </a:lnTo>
                  <a:lnTo>
                    <a:pt x="529" y="3621"/>
                  </a:lnTo>
                  <a:lnTo>
                    <a:pt x="448" y="3011"/>
                  </a:lnTo>
                  <a:lnTo>
                    <a:pt x="407" y="2767"/>
                  </a:lnTo>
                  <a:lnTo>
                    <a:pt x="448" y="2645"/>
                  </a:lnTo>
                  <a:lnTo>
                    <a:pt x="570" y="2645"/>
                  </a:lnTo>
                  <a:lnTo>
                    <a:pt x="732" y="2726"/>
                  </a:lnTo>
                  <a:lnTo>
                    <a:pt x="895" y="2889"/>
                  </a:lnTo>
                  <a:lnTo>
                    <a:pt x="1017" y="3011"/>
                  </a:lnTo>
                  <a:lnTo>
                    <a:pt x="1085" y="3124"/>
                  </a:lnTo>
                  <a:lnTo>
                    <a:pt x="1180" y="3377"/>
                  </a:lnTo>
                  <a:lnTo>
                    <a:pt x="1424" y="4069"/>
                  </a:lnTo>
                  <a:lnTo>
                    <a:pt x="1465" y="4109"/>
                  </a:lnTo>
                  <a:lnTo>
                    <a:pt x="1546" y="4150"/>
                  </a:lnTo>
                  <a:lnTo>
                    <a:pt x="1668" y="4150"/>
                  </a:lnTo>
                  <a:lnTo>
                    <a:pt x="1790" y="4069"/>
                  </a:lnTo>
                  <a:lnTo>
                    <a:pt x="1790" y="3987"/>
                  </a:lnTo>
                  <a:lnTo>
                    <a:pt x="1790" y="3906"/>
                  </a:lnTo>
                  <a:lnTo>
                    <a:pt x="1779" y="3870"/>
                  </a:lnTo>
                  <a:lnTo>
                    <a:pt x="1779" y="3870"/>
                  </a:lnTo>
                  <a:lnTo>
                    <a:pt x="1790" y="3865"/>
                  </a:lnTo>
                  <a:lnTo>
                    <a:pt x="1754" y="3786"/>
                  </a:lnTo>
                  <a:lnTo>
                    <a:pt x="1668" y="3499"/>
                  </a:lnTo>
                  <a:lnTo>
                    <a:pt x="1505" y="3133"/>
                  </a:lnTo>
                  <a:lnTo>
                    <a:pt x="1496" y="3117"/>
                  </a:lnTo>
                  <a:lnTo>
                    <a:pt x="1496" y="3117"/>
                  </a:lnTo>
                  <a:lnTo>
                    <a:pt x="1465" y="3011"/>
                  </a:lnTo>
                  <a:lnTo>
                    <a:pt x="1343" y="2523"/>
                  </a:lnTo>
                  <a:lnTo>
                    <a:pt x="1302" y="2075"/>
                  </a:lnTo>
                  <a:lnTo>
                    <a:pt x="1302" y="1994"/>
                  </a:lnTo>
                  <a:lnTo>
                    <a:pt x="1343" y="1953"/>
                  </a:lnTo>
                  <a:lnTo>
                    <a:pt x="1383" y="1953"/>
                  </a:lnTo>
                  <a:lnTo>
                    <a:pt x="1424" y="1994"/>
                  </a:lnTo>
                  <a:lnTo>
                    <a:pt x="1505" y="2075"/>
                  </a:lnTo>
                  <a:lnTo>
                    <a:pt x="1790" y="2401"/>
                  </a:lnTo>
                  <a:lnTo>
                    <a:pt x="1993" y="2767"/>
                  </a:lnTo>
                  <a:lnTo>
                    <a:pt x="2197" y="3174"/>
                  </a:lnTo>
                  <a:lnTo>
                    <a:pt x="2237" y="3255"/>
                  </a:lnTo>
                  <a:lnTo>
                    <a:pt x="2319" y="3296"/>
                  </a:lnTo>
                  <a:lnTo>
                    <a:pt x="2441" y="3296"/>
                  </a:lnTo>
                  <a:lnTo>
                    <a:pt x="2522" y="3255"/>
                  </a:lnTo>
                  <a:lnTo>
                    <a:pt x="2563" y="3214"/>
                  </a:lnTo>
                  <a:lnTo>
                    <a:pt x="2604" y="3133"/>
                  </a:lnTo>
                  <a:lnTo>
                    <a:pt x="2563" y="3052"/>
                  </a:lnTo>
                  <a:lnTo>
                    <a:pt x="2441" y="2767"/>
                  </a:lnTo>
                  <a:lnTo>
                    <a:pt x="2319" y="2482"/>
                  </a:lnTo>
                  <a:lnTo>
                    <a:pt x="2183" y="2279"/>
                  </a:lnTo>
                  <a:lnTo>
                    <a:pt x="2075" y="1953"/>
                  </a:lnTo>
                  <a:lnTo>
                    <a:pt x="2034" y="1750"/>
                  </a:lnTo>
                  <a:lnTo>
                    <a:pt x="2034" y="1547"/>
                  </a:lnTo>
                  <a:lnTo>
                    <a:pt x="2034" y="1465"/>
                  </a:lnTo>
                  <a:lnTo>
                    <a:pt x="2075" y="1343"/>
                  </a:lnTo>
                  <a:lnTo>
                    <a:pt x="2156" y="1384"/>
                  </a:lnTo>
                  <a:lnTo>
                    <a:pt x="2237" y="1425"/>
                  </a:lnTo>
                  <a:lnTo>
                    <a:pt x="2359" y="1547"/>
                  </a:lnTo>
                  <a:lnTo>
                    <a:pt x="2685" y="1994"/>
                  </a:lnTo>
                  <a:lnTo>
                    <a:pt x="2970" y="2442"/>
                  </a:lnTo>
                  <a:lnTo>
                    <a:pt x="3051" y="2482"/>
                  </a:lnTo>
                  <a:lnTo>
                    <a:pt x="3132" y="2523"/>
                  </a:lnTo>
                  <a:lnTo>
                    <a:pt x="3173" y="2523"/>
                  </a:lnTo>
                  <a:lnTo>
                    <a:pt x="3254" y="2482"/>
                  </a:lnTo>
                  <a:lnTo>
                    <a:pt x="3336" y="2442"/>
                  </a:lnTo>
                  <a:lnTo>
                    <a:pt x="3336" y="2360"/>
                  </a:lnTo>
                  <a:lnTo>
                    <a:pt x="3376" y="2319"/>
                  </a:lnTo>
                  <a:lnTo>
                    <a:pt x="3336" y="2238"/>
                  </a:lnTo>
                  <a:lnTo>
                    <a:pt x="3051" y="1791"/>
                  </a:lnTo>
                  <a:lnTo>
                    <a:pt x="2888" y="1343"/>
                  </a:lnTo>
                  <a:lnTo>
                    <a:pt x="2766" y="896"/>
                  </a:lnTo>
                  <a:lnTo>
                    <a:pt x="2685" y="448"/>
                  </a:lnTo>
                  <a:lnTo>
                    <a:pt x="2685" y="421"/>
                  </a:lnTo>
                  <a:close/>
                  <a:moveTo>
                    <a:pt x="2685" y="1"/>
                  </a:moveTo>
                  <a:lnTo>
                    <a:pt x="2522" y="42"/>
                  </a:lnTo>
                  <a:lnTo>
                    <a:pt x="2400" y="82"/>
                  </a:lnTo>
                  <a:lnTo>
                    <a:pt x="2319" y="204"/>
                  </a:lnTo>
                  <a:lnTo>
                    <a:pt x="2278" y="367"/>
                  </a:lnTo>
                  <a:lnTo>
                    <a:pt x="2278" y="570"/>
                  </a:lnTo>
                  <a:lnTo>
                    <a:pt x="2319" y="814"/>
                  </a:lnTo>
                  <a:lnTo>
                    <a:pt x="2376" y="1042"/>
                  </a:lnTo>
                  <a:lnTo>
                    <a:pt x="2278" y="977"/>
                  </a:lnTo>
                  <a:lnTo>
                    <a:pt x="2156" y="937"/>
                  </a:lnTo>
                  <a:lnTo>
                    <a:pt x="2034" y="937"/>
                  </a:lnTo>
                  <a:lnTo>
                    <a:pt x="1953" y="977"/>
                  </a:lnTo>
                  <a:lnTo>
                    <a:pt x="1831" y="1059"/>
                  </a:lnTo>
                  <a:lnTo>
                    <a:pt x="1749" y="1181"/>
                  </a:lnTo>
                  <a:lnTo>
                    <a:pt x="1627" y="1425"/>
                  </a:lnTo>
                  <a:lnTo>
                    <a:pt x="1627" y="1655"/>
                  </a:lnTo>
                  <a:lnTo>
                    <a:pt x="1546" y="1587"/>
                  </a:lnTo>
                  <a:lnTo>
                    <a:pt x="1424" y="1547"/>
                  </a:lnTo>
                  <a:lnTo>
                    <a:pt x="1302" y="1506"/>
                  </a:lnTo>
                  <a:lnTo>
                    <a:pt x="1180" y="1547"/>
                  </a:lnTo>
                  <a:lnTo>
                    <a:pt x="1058" y="1628"/>
                  </a:lnTo>
                  <a:lnTo>
                    <a:pt x="977" y="1709"/>
                  </a:lnTo>
                  <a:lnTo>
                    <a:pt x="936" y="1872"/>
                  </a:lnTo>
                  <a:lnTo>
                    <a:pt x="895" y="2157"/>
                  </a:lnTo>
                  <a:lnTo>
                    <a:pt x="932" y="2414"/>
                  </a:lnTo>
                  <a:lnTo>
                    <a:pt x="814" y="2319"/>
                  </a:lnTo>
                  <a:lnTo>
                    <a:pt x="570" y="2238"/>
                  </a:lnTo>
                  <a:lnTo>
                    <a:pt x="448" y="2238"/>
                  </a:lnTo>
                  <a:lnTo>
                    <a:pt x="326" y="2279"/>
                  </a:lnTo>
                  <a:lnTo>
                    <a:pt x="204" y="2319"/>
                  </a:lnTo>
                  <a:lnTo>
                    <a:pt x="122" y="2401"/>
                  </a:lnTo>
                  <a:lnTo>
                    <a:pt x="41" y="2564"/>
                  </a:lnTo>
                  <a:lnTo>
                    <a:pt x="0" y="2726"/>
                  </a:lnTo>
                  <a:lnTo>
                    <a:pt x="41" y="3052"/>
                  </a:lnTo>
                  <a:lnTo>
                    <a:pt x="122" y="3621"/>
                  </a:lnTo>
                  <a:lnTo>
                    <a:pt x="285" y="4231"/>
                  </a:lnTo>
                  <a:lnTo>
                    <a:pt x="610" y="5330"/>
                  </a:lnTo>
                  <a:lnTo>
                    <a:pt x="977" y="6428"/>
                  </a:lnTo>
                  <a:lnTo>
                    <a:pt x="1953" y="8950"/>
                  </a:lnTo>
                  <a:lnTo>
                    <a:pt x="2685" y="10943"/>
                  </a:lnTo>
                  <a:lnTo>
                    <a:pt x="3092" y="11960"/>
                  </a:lnTo>
                  <a:lnTo>
                    <a:pt x="3498" y="12936"/>
                  </a:lnTo>
                  <a:lnTo>
                    <a:pt x="3905" y="13872"/>
                  </a:lnTo>
                  <a:lnTo>
                    <a:pt x="4393" y="14807"/>
                  </a:lnTo>
                  <a:lnTo>
                    <a:pt x="4881" y="15743"/>
                  </a:lnTo>
                  <a:lnTo>
                    <a:pt x="5410" y="16637"/>
                  </a:lnTo>
                  <a:lnTo>
                    <a:pt x="5898" y="17451"/>
                  </a:lnTo>
                  <a:lnTo>
                    <a:pt x="6183" y="17898"/>
                  </a:lnTo>
                  <a:lnTo>
                    <a:pt x="6264" y="18020"/>
                  </a:lnTo>
                  <a:lnTo>
                    <a:pt x="6346" y="18183"/>
                  </a:lnTo>
                  <a:lnTo>
                    <a:pt x="6468" y="18224"/>
                  </a:lnTo>
                  <a:lnTo>
                    <a:pt x="6630" y="18224"/>
                  </a:lnTo>
                  <a:lnTo>
                    <a:pt x="6915" y="18183"/>
                  </a:lnTo>
                  <a:lnTo>
                    <a:pt x="7403" y="18020"/>
                  </a:lnTo>
                  <a:lnTo>
                    <a:pt x="7891" y="17817"/>
                  </a:lnTo>
                  <a:lnTo>
                    <a:pt x="8827" y="17410"/>
                  </a:lnTo>
                  <a:lnTo>
                    <a:pt x="10576" y="16637"/>
                  </a:lnTo>
                  <a:lnTo>
                    <a:pt x="10617" y="16597"/>
                  </a:lnTo>
                  <a:lnTo>
                    <a:pt x="10657" y="16556"/>
                  </a:lnTo>
                  <a:lnTo>
                    <a:pt x="10657" y="16475"/>
                  </a:lnTo>
                  <a:lnTo>
                    <a:pt x="10657" y="16434"/>
                  </a:lnTo>
                  <a:lnTo>
                    <a:pt x="6915" y="7201"/>
                  </a:lnTo>
                  <a:lnTo>
                    <a:pt x="6264" y="5411"/>
                  </a:lnTo>
                  <a:lnTo>
                    <a:pt x="5898" y="4516"/>
                  </a:lnTo>
                  <a:lnTo>
                    <a:pt x="5532" y="3662"/>
                  </a:lnTo>
                  <a:lnTo>
                    <a:pt x="5125" y="2808"/>
                  </a:lnTo>
                  <a:lnTo>
                    <a:pt x="4637" y="1994"/>
                  </a:lnTo>
                  <a:lnTo>
                    <a:pt x="4353" y="1587"/>
                  </a:lnTo>
                  <a:lnTo>
                    <a:pt x="4068" y="1221"/>
                  </a:lnTo>
                  <a:lnTo>
                    <a:pt x="3783" y="855"/>
                  </a:lnTo>
                  <a:lnTo>
                    <a:pt x="3417" y="530"/>
                  </a:lnTo>
                  <a:lnTo>
                    <a:pt x="3092" y="204"/>
                  </a:lnTo>
                  <a:lnTo>
                    <a:pt x="2888" y="82"/>
                  </a:lnTo>
                  <a:lnTo>
                    <a:pt x="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6149972" y="2416442"/>
              <a:ext cx="448607" cy="539801"/>
            </a:xfrm>
            <a:custGeom>
              <a:avLst/>
              <a:gdLst/>
              <a:ahLst/>
              <a:cxnLst/>
              <a:rect l="l" t="t" r="r" b="b"/>
              <a:pathLst>
                <a:path w="9804" h="11797" extrusionOk="0">
                  <a:moveTo>
                    <a:pt x="5288" y="0"/>
                  </a:moveTo>
                  <a:lnTo>
                    <a:pt x="4922" y="81"/>
                  </a:lnTo>
                  <a:lnTo>
                    <a:pt x="4597" y="203"/>
                  </a:lnTo>
                  <a:lnTo>
                    <a:pt x="4271" y="366"/>
                  </a:lnTo>
                  <a:lnTo>
                    <a:pt x="3946" y="570"/>
                  </a:lnTo>
                  <a:lnTo>
                    <a:pt x="3661" y="814"/>
                  </a:lnTo>
                  <a:lnTo>
                    <a:pt x="3376" y="1058"/>
                  </a:lnTo>
                  <a:lnTo>
                    <a:pt x="2848" y="1586"/>
                  </a:lnTo>
                  <a:lnTo>
                    <a:pt x="1790" y="2847"/>
                  </a:lnTo>
                  <a:lnTo>
                    <a:pt x="773" y="4108"/>
                  </a:lnTo>
                  <a:lnTo>
                    <a:pt x="488" y="4515"/>
                  </a:lnTo>
                  <a:lnTo>
                    <a:pt x="244" y="4922"/>
                  </a:lnTo>
                  <a:lnTo>
                    <a:pt x="82" y="5369"/>
                  </a:lnTo>
                  <a:lnTo>
                    <a:pt x="41" y="5573"/>
                  </a:lnTo>
                  <a:lnTo>
                    <a:pt x="0" y="5817"/>
                  </a:lnTo>
                  <a:lnTo>
                    <a:pt x="41" y="6224"/>
                  </a:lnTo>
                  <a:lnTo>
                    <a:pt x="204" y="6630"/>
                  </a:lnTo>
                  <a:lnTo>
                    <a:pt x="407" y="7037"/>
                  </a:lnTo>
                  <a:lnTo>
                    <a:pt x="692" y="7362"/>
                  </a:lnTo>
                  <a:lnTo>
                    <a:pt x="1017" y="7688"/>
                  </a:lnTo>
                  <a:lnTo>
                    <a:pt x="1343" y="7932"/>
                  </a:lnTo>
                  <a:lnTo>
                    <a:pt x="1749" y="8135"/>
                  </a:lnTo>
                  <a:lnTo>
                    <a:pt x="2115" y="8257"/>
                  </a:lnTo>
                  <a:lnTo>
                    <a:pt x="1993" y="9071"/>
                  </a:lnTo>
                  <a:lnTo>
                    <a:pt x="1912" y="9925"/>
                  </a:lnTo>
                  <a:lnTo>
                    <a:pt x="1871" y="10739"/>
                  </a:lnTo>
                  <a:lnTo>
                    <a:pt x="1871" y="11593"/>
                  </a:lnTo>
                  <a:lnTo>
                    <a:pt x="2848" y="11674"/>
                  </a:lnTo>
                  <a:lnTo>
                    <a:pt x="4515" y="11755"/>
                  </a:lnTo>
                  <a:lnTo>
                    <a:pt x="6142" y="11796"/>
                  </a:lnTo>
                  <a:lnTo>
                    <a:pt x="6671" y="11796"/>
                  </a:lnTo>
                  <a:lnTo>
                    <a:pt x="6834" y="11755"/>
                  </a:lnTo>
                  <a:lnTo>
                    <a:pt x="6875" y="11715"/>
                  </a:lnTo>
                  <a:lnTo>
                    <a:pt x="6793" y="10861"/>
                  </a:lnTo>
                  <a:lnTo>
                    <a:pt x="6793" y="10454"/>
                  </a:lnTo>
                  <a:lnTo>
                    <a:pt x="6834" y="10006"/>
                  </a:lnTo>
                  <a:lnTo>
                    <a:pt x="6956" y="9600"/>
                  </a:lnTo>
                  <a:lnTo>
                    <a:pt x="7119" y="9234"/>
                  </a:lnTo>
                  <a:lnTo>
                    <a:pt x="7363" y="8867"/>
                  </a:lnTo>
                  <a:lnTo>
                    <a:pt x="7525" y="8745"/>
                  </a:lnTo>
                  <a:lnTo>
                    <a:pt x="7688" y="8583"/>
                  </a:lnTo>
                  <a:lnTo>
                    <a:pt x="7891" y="8705"/>
                  </a:lnTo>
                  <a:lnTo>
                    <a:pt x="8135" y="8745"/>
                  </a:lnTo>
                  <a:lnTo>
                    <a:pt x="8339" y="8786"/>
                  </a:lnTo>
                  <a:lnTo>
                    <a:pt x="8583" y="8786"/>
                  </a:lnTo>
                  <a:lnTo>
                    <a:pt x="8786" y="8745"/>
                  </a:lnTo>
                  <a:lnTo>
                    <a:pt x="9030" y="8664"/>
                  </a:lnTo>
                  <a:lnTo>
                    <a:pt x="9234" y="8583"/>
                  </a:lnTo>
                  <a:lnTo>
                    <a:pt x="9437" y="8501"/>
                  </a:lnTo>
                  <a:lnTo>
                    <a:pt x="9600" y="8339"/>
                  </a:lnTo>
                  <a:lnTo>
                    <a:pt x="9763" y="8135"/>
                  </a:lnTo>
                  <a:lnTo>
                    <a:pt x="9803" y="7932"/>
                  </a:lnTo>
                  <a:lnTo>
                    <a:pt x="9803" y="7810"/>
                  </a:lnTo>
                  <a:lnTo>
                    <a:pt x="9763" y="7729"/>
                  </a:lnTo>
                  <a:lnTo>
                    <a:pt x="9681" y="7566"/>
                  </a:lnTo>
                  <a:lnTo>
                    <a:pt x="9518" y="7484"/>
                  </a:lnTo>
                  <a:lnTo>
                    <a:pt x="9315" y="7403"/>
                  </a:lnTo>
                  <a:lnTo>
                    <a:pt x="8542" y="7403"/>
                  </a:lnTo>
                  <a:lnTo>
                    <a:pt x="8339" y="7322"/>
                  </a:lnTo>
                  <a:lnTo>
                    <a:pt x="8746" y="6752"/>
                  </a:lnTo>
                  <a:lnTo>
                    <a:pt x="9152" y="6061"/>
                  </a:lnTo>
                  <a:lnTo>
                    <a:pt x="9315" y="5735"/>
                  </a:lnTo>
                  <a:lnTo>
                    <a:pt x="9478" y="5369"/>
                  </a:lnTo>
                  <a:lnTo>
                    <a:pt x="9559" y="5044"/>
                  </a:lnTo>
                  <a:lnTo>
                    <a:pt x="9600" y="4678"/>
                  </a:lnTo>
                  <a:lnTo>
                    <a:pt x="9559" y="4434"/>
                  </a:lnTo>
                  <a:lnTo>
                    <a:pt x="9518" y="4190"/>
                  </a:lnTo>
                  <a:lnTo>
                    <a:pt x="9396" y="3661"/>
                  </a:lnTo>
                  <a:lnTo>
                    <a:pt x="9152" y="3132"/>
                  </a:lnTo>
                  <a:lnTo>
                    <a:pt x="8868" y="2644"/>
                  </a:lnTo>
                  <a:lnTo>
                    <a:pt x="8502" y="2156"/>
                  </a:lnTo>
                  <a:lnTo>
                    <a:pt x="8176" y="1708"/>
                  </a:lnTo>
                  <a:lnTo>
                    <a:pt x="7810" y="1302"/>
                  </a:lnTo>
                  <a:lnTo>
                    <a:pt x="7444" y="936"/>
                  </a:lnTo>
                  <a:lnTo>
                    <a:pt x="7241" y="732"/>
                  </a:lnTo>
                  <a:lnTo>
                    <a:pt x="6997" y="529"/>
                  </a:lnTo>
                  <a:lnTo>
                    <a:pt x="6712" y="366"/>
                  </a:lnTo>
                  <a:lnTo>
                    <a:pt x="6468" y="244"/>
                  </a:lnTo>
                  <a:lnTo>
                    <a:pt x="6183" y="122"/>
                  </a:lnTo>
                  <a:lnTo>
                    <a:pt x="5898" y="41"/>
                  </a:lnTo>
                  <a:lnTo>
                    <a:pt x="55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6142513" y="2407108"/>
              <a:ext cx="465354" cy="558425"/>
            </a:xfrm>
            <a:custGeom>
              <a:avLst/>
              <a:gdLst/>
              <a:ahLst/>
              <a:cxnLst/>
              <a:rect l="l" t="t" r="r" b="b"/>
              <a:pathLst>
                <a:path w="10170" h="12204" extrusionOk="0">
                  <a:moveTo>
                    <a:pt x="5492" y="407"/>
                  </a:moveTo>
                  <a:lnTo>
                    <a:pt x="5858" y="448"/>
                  </a:lnTo>
                  <a:lnTo>
                    <a:pt x="6224" y="489"/>
                  </a:lnTo>
                  <a:lnTo>
                    <a:pt x="6549" y="652"/>
                  </a:lnTo>
                  <a:lnTo>
                    <a:pt x="6875" y="814"/>
                  </a:lnTo>
                  <a:lnTo>
                    <a:pt x="7200" y="1018"/>
                  </a:lnTo>
                  <a:lnTo>
                    <a:pt x="7485" y="1262"/>
                  </a:lnTo>
                  <a:lnTo>
                    <a:pt x="8054" y="1912"/>
                  </a:lnTo>
                  <a:lnTo>
                    <a:pt x="8624" y="2563"/>
                  </a:lnTo>
                  <a:lnTo>
                    <a:pt x="8868" y="2929"/>
                  </a:lnTo>
                  <a:lnTo>
                    <a:pt x="9071" y="3295"/>
                  </a:lnTo>
                  <a:lnTo>
                    <a:pt x="9275" y="3702"/>
                  </a:lnTo>
                  <a:lnTo>
                    <a:pt x="9397" y="4068"/>
                  </a:lnTo>
                  <a:lnTo>
                    <a:pt x="9519" y="4516"/>
                  </a:lnTo>
                  <a:lnTo>
                    <a:pt x="9519" y="4922"/>
                  </a:lnTo>
                  <a:lnTo>
                    <a:pt x="9478" y="5329"/>
                  </a:lnTo>
                  <a:lnTo>
                    <a:pt x="9356" y="5736"/>
                  </a:lnTo>
                  <a:lnTo>
                    <a:pt x="9153" y="6183"/>
                  </a:lnTo>
                  <a:lnTo>
                    <a:pt x="8868" y="6631"/>
                  </a:lnTo>
                  <a:lnTo>
                    <a:pt x="8339" y="7444"/>
                  </a:lnTo>
                  <a:lnTo>
                    <a:pt x="8298" y="7526"/>
                  </a:lnTo>
                  <a:lnTo>
                    <a:pt x="8339" y="7607"/>
                  </a:lnTo>
                  <a:lnTo>
                    <a:pt x="8380" y="7688"/>
                  </a:lnTo>
                  <a:lnTo>
                    <a:pt x="8461" y="7729"/>
                  </a:lnTo>
                  <a:lnTo>
                    <a:pt x="8665" y="7770"/>
                  </a:lnTo>
                  <a:lnTo>
                    <a:pt x="8909" y="7810"/>
                  </a:lnTo>
                  <a:lnTo>
                    <a:pt x="9356" y="7810"/>
                  </a:lnTo>
                  <a:lnTo>
                    <a:pt x="9559" y="7851"/>
                  </a:lnTo>
                  <a:lnTo>
                    <a:pt x="9641" y="7892"/>
                  </a:lnTo>
                  <a:lnTo>
                    <a:pt x="9722" y="7973"/>
                  </a:lnTo>
                  <a:lnTo>
                    <a:pt x="9763" y="8055"/>
                  </a:lnTo>
                  <a:lnTo>
                    <a:pt x="9763" y="8136"/>
                  </a:lnTo>
                  <a:lnTo>
                    <a:pt x="9722" y="8258"/>
                  </a:lnTo>
                  <a:lnTo>
                    <a:pt x="9681" y="8339"/>
                  </a:lnTo>
                  <a:lnTo>
                    <a:pt x="9519" y="8502"/>
                  </a:lnTo>
                  <a:lnTo>
                    <a:pt x="9315" y="8624"/>
                  </a:lnTo>
                  <a:lnTo>
                    <a:pt x="9112" y="8705"/>
                  </a:lnTo>
                  <a:lnTo>
                    <a:pt x="8909" y="8746"/>
                  </a:lnTo>
                  <a:lnTo>
                    <a:pt x="8705" y="8787"/>
                  </a:lnTo>
                  <a:lnTo>
                    <a:pt x="8461" y="8787"/>
                  </a:lnTo>
                  <a:lnTo>
                    <a:pt x="8258" y="8746"/>
                  </a:lnTo>
                  <a:lnTo>
                    <a:pt x="8054" y="8665"/>
                  </a:lnTo>
                  <a:lnTo>
                    <a:pt x="7851" y="8624"/>
                  </a:lnTo>
                  <a:lnTo>
                    <a:pt x="7770" y="8624"/>
                  </a:lnTo>
                  <a:lnTo>
                    <a:pt x="7688" y="8665"/>
                  </a:lnTo>
                  <a:lnTo>
                    <a:pt x="7444" y="8909"/>
                  </a:lnTo>
                  <a:lnTo>
                    <a:pt x="7200" y="9193"/>
                  </a:lnTo>
                  <a:lnTo>
                    <a:pt x="6997" y="9560"/>
                  </a:lnTo>
                  <a:lnTo>
                    <a:pt x="6834" y="10007"/>
                  </a:lnTo>
                  <a:lnTo>
                    <a:pt x="6793" y="10454"/>
                  </a:lnTo>
                  <a:lnTo>
                    <a:pt x="6753" y="10902"/>
                  </a:lnTo>
                  <a:lnTo>
                    <a:pt x="6793" y="11349"/>
                  </a:lnTo>
                  <a:lnTo>
                    <a:pt x="6793" y="11634"/>
                  </a:lnTo>
                  <a:lnTo>
                    <a:pt x="6834" y="11756"/>
                  </a:lnTo>
                  <a:lnTo>
                    <a:pt x="6834" y="11797"/>
                  </a:lnTo>
                  <a:lnTo>
                    <a:pt x="5939" y="11797"/>
                  </a:lnTo>
                  <a:lnTo>
                    <a:pt x="4841" y="11756"/>
                  </a:lnTo>
                  <a:lnTo>
                    <a:pt x="3743" y="11715"/>
                  </a:lnTo>
                  <a:lnTo>
                    <a:pt x="2645" y="11634"/>
                  </a:lnTo>
                  <a:lnTo>
                    <a:pt x="2278" y="11593"/>
                  </a:lnTo>
                  <a:lnTo>
                    <a:pt x="2238" y="11593"/>
                  </a:lnTo>
                  <a:lnTo>
                    <a:pt x="2238" y="10943"/>
                  </a:lnTo>
                  <a:lnTo>
                    <a:pt x="2278" y="10129"/>
                  </a:lnTo>
                  <a:lnTo>
                    <a:pt x="2360" y="9316"/>
                  </a:lnTo>
                  <a:lnTo>
                    <a:pt x="2482" y="8502"/>
                  </a:lnTo>
                  <a:lnTo>
                    <a:pt x="2482" y="8421"/>
                  </a:lnTo>
                  <a:lnTo>
                    <a:pt x="2482" y="8380"/>
                  </a:lnTo>
                  <a:lnTo>
                    <a:pt x="2400" y="8299"/>
                  </a:lnTo>
                  <a:lnTo>
                    <a:pt x="2360" y="8258"/>
                  </a:lnTo>
                  <a:lnTo>
                    <a:pt x="2075" y="8177"/>
                  </a:lnTo>
                  <a:lnTo>
                    <a:pt x="1790" y="8095"/>
                  </a:lnTo>
                  <a:lnTo>
                    <a:pt x="1546" y="7933"/>
                  </a:lnTo>
                  <a:lnTo>
                    <a:pt x="1302" y="7770"/>
                  </a:lnTo>
                  <a:lnTo>
                    <a:pt x="1099" y="7566"/>
                  </a:lnTo>
                  <a:lnTo>
                    <a:pt x="895" y="7363"/>
                  </a:lnTo>
                  <a:lnTo>
                    <a:pt x="733" y="7119"/>
                  </a:lnTo>
                  <a:lnTo>
                    <a:pt x="570" y="6875"/>
                  </a:lnTo>
                  <a:lnTo>
                    <a:pt x="448" y="6590"/>
                  </a:lnTo>
                  <a:lnTo>
                    <a:pt x="407" y="6305"/>
                  </a:lnTo>
                  <a:lnTo>
                    <a:pt x="367" y="5980"/>
                  </a:lnTo>
                  <a:lnTo>
                    <a:pt x="407" y="5655"/>
                  </a:lnTo>
                  <a:lnTo>
                    <a:pt x="529" y="5370"/>
                  </a:lnTo>
                  <a:lnTo>
                    <a:pt x="651" y="5085"/>
                  </a:lnTo>
                  <a:lnTo>
                    <a:pt x="1058" y="4516"/>
                  </a:lnTo>
                  <a:lnTo>
                    <a:pt x="1953" y="3377"/>
                  </a:lnTo>
                  <a:lnTo>
                    <a:pt x="2889" y="2238"/>
                  </a:lnTo>
                  <a:lnTo>
                    <a:pt x="3295" y="1790"/>
                  </a:lnTo>
                  <a:lnTo>
                    <a:pt x="3743" y="1343"/>
                  </a:lnTo>
                  <a:lnTo>
                    <a:pt x="4231" y="936"/>
                  </a:lnTo>
                  <a:lnTo>
                    <a:pt x="4475" y="733"/>
                  </a:lnTo>
                  <a:lnTo>
                    <a:pt x="4760" y="611"/>
                  </a:lnTo>
                  <a:lnTo>
                    <a:pt x="5126" y="489"/>
                  </a:lnTo>
                  <a:lnTo>
                    <a:pt x="5492" y="407"/>
                  </a:lnTo>
                  <a:close/>
                  <a:moveTo>
                    <a:pt x="5533" y="1"/>
                  </a:moveTo>
                  <a:lnTo>
                    <a:pt x="5166" y="41"/>
                  </a:lnTo>
                  <a:lnTo>
                    <a:pt x="4841" y="163"/>
                  </a:lnTo>
                  <a:lnTo>
                    <a:pt x="4516" y="285"/>
                  </a:lnTo>
                  <a:lnTo>
                    <a:pt x="4190" y="448"/>
                  </a:lnTo>
                  <a:lnTo>
                    <a:pt x="3905" y="652"/>
                  </a:lnTo>
                  <a:lnTo>
                    <a:pt x="3377" y="1140"/>
                  </a:lnTo>
                  <a:lnTo>
                    <a:pt x="2889" y="1628"/>
                  </a:lnTo>
                  <a:lnTo>
                    <a:pt x="1790" y="2889"/>
                  </a:lnTo>
                  <a:lnTo>
                    <a:pt x="773" y="4231"/>
                  </a:lnTo>
                  <a:lnTo>
                    <a:pt x="367" y="4800"/>
                  </a:lnTo>
                  <a:lnTo>
                    <a:pt x="204" y="5126"/>
                  </a:lnTo>
                  <a:lnTo>
                    <a:pt x="82" y="5451"/>
                  </a:lnTo>
                  <a:lnTo>
                    <a:pt x="1" y="5777"/>
                  </a:lnTo>
                  <a:lnTo>
                    <a:pt x="1" y="6102"/>
                  </a:lnTo>
                  <a:lnTo>
                    <a:pt x="1" y="6428"/>
                  </a:lnTo>
                  <a:lnTo>
                    <a:pt x="123" y="6794"/>
                  </a:lnTo>
                  <a:lnTo>
                    <a:pt x="285" y="7119"/>
                  </a:lnTo>
                  <a:lnTo>
                    <a:pt x="448" y="7444"/>
                  </a:lnTo>
                  <a:lnTo>
                    <a:pt x="692" y="7729"/>
                  </a:lnTo>
                  <a:lnTo>
                    <a:pt x="936" y="7973"/>
                  </a:lnTo>
                  <a:lnTo>
                    <a:pt x="1262" y="8217"/>
                  </a:lnTo>
                  <a:lnTo>
                    <a:pt x="1546" y="8421"/>
                  </a:lnTo>
                  <a:lnTo>
                    <a:pt x="1872" y="8543"/>
                  </a:lnTo>
                  <a:lnTo>
                    <a:pt x="2078" y="8611"/>
                  </a:lnTo>
                  <a:lnTo>
                    <a:pt x="2078" y="8611"/>
                  </a:lnTo>
                  <a:lnTo>
                    <a:pt x="1953" y="9234"/>
                  </a:lnTo>
                  <a:lnTo>
                    <a:pt x="1872" y="10088"/>
                  </a:lnTo>
                  <a:lnTo>
                    <a:pt x="1831" y="10943"/>
                  </a:lnTo>
                  <a:lnTo>
                    <a:pt x="1831" y="11797"/>
                  </a:lnTo>
                  <a:lnTo>
                    <a:pt x="1872" y="11919"/>
                  </a:lnTo>
                  <a:lnTo>
                    <a:pt x="1953" y="11959"/>
                  </a:lnTo>
                  <a:lnTo>
                    <a:pt x="1994" y="11959"/>
                  </a:lnTo>
                  <a:lnTo>
                    <a:pt x="2685" y="12041"/>
                  </a:lnTo>
                  <a:lnTo>
                    <a:pt x="3377" y="12122"/>
                  </a:lnTo>
                  <a:lnTo>
                    <a:pt x="4760" y="12163"/>
                  </a:lnTo>
                  <a:lnTo>
                    <a:pt x="5573" y="12204"/>
                  </a:lnTo>
                  <a:lnTo>
                    <a:pt x="6834" y="12204"/>
                  </a:lnTo>
                  <a:lnTo>
                    <a:pt x="7038" y="12163"/>
                  </a:lnTo>
                  <a:lnTo>
                    <a:pt x="7160" y="12122"/>
                  </a:lnTo>
                  <a:lnTo>
                    <a:pt x="7200" y="12041"/>
                  </a:lnTo>
                  <a:lnTo>
                    <a:pt x="7241" y="11919"/>
                  </a:lnTo>
                  <a:lnTo>
                    <a:pt x="7200" y="11797"/>
                  </a:lnTo>
                  <a:lnTo>
                    <a:pt x="7160" y="11309"/>
                  </a:lnTo>
                  <a:lnTo>
                    <a:pt x="7160" y="10821"/>
                  </a:lnTo>
                  <a:lnTo>
                    <a:pt x="7200" y="10332"/>
                  </a:lnTo>
                  <a:lnTo>
                    <a:pt x="7282" y="9966"/>
                  </a:lnTo>
                  <a:lnTo>
                    <a:pt x="7444" y="9560"/>
                  </a:lnTo>
                  <a:lnTo>
                    <a:pt x="7648" y="9234"/>
                  </a:lnTo>
                  <a:lnTo>
                    <a:pt x="7810" y="9112"/>
                  </a:lnTo>
                  <a:lnTo>
                    <a:pt x="7917" y="9032"/>
                  </a:lnTo>
                  <a:lnTo>
                    <a:pt x="7917" y="9032"/>
                  </a:lnTo>
                  <a:lnTo>
                    <a:pt x="8054" y="9071"/>
                  </a:lnTo>
                  <a:lnTo>
                    <a:pt x="8339" y="9153"/>
                  </a:lnTo>
                  <a:lnTo>
                    <a:pt x="8990" y="9153"/>
                  </a:lnTo>
                  <a:lnTo>
                    <a:pt x="9315" y="9071"/>
                  </a:lnTo>
                  <a:lnTo>
                    <a:pt x="9600" y="8949"/>
                  </a:lnTo>
                  <a:lnTo>
                    <a:pt x="9844" y="8746"/>
                  </a:lnTo>
                  <a:lnTo>
                    <a:pt x="10048" y="8502"/>
                  </a:lnTo>
                  <a:lnTo>
                    <a:pt x="10170" y="8258"/>
                  </a:lnTo>
                  <a:lnTo>
                    <a:pt x="10170" y="8014"/>
                  </a:lnTo>
                  <a:lnTo>
                    <a:pt x="10129" y="7892"/>
                  </a:lnTo>
                  <a:lnTo>
                    <a:pt x="10088" y="7770"/>
                  </a:lnTo>
                  <a:lnTo>
                    <a:pt x="10007" y="7648"/>
                  </a:lnTo>
                  <a:lnTo>
                    <a:pt x="9885" y="7566"/>
                  </a:lnTo>
                  <a:lnTo>
                    <a:pt x="9722" y="7485"/>
                  </a:lnTo>
                  <a:lnTo>
                    <a:pt x="9559" y="7444"/>
                  </a:lnTo>
                  <a:lnTo>
                    <a:pt x="9234" y="7404"/>
                  </a:lnTo>
                  <a:lnTo>
                    <a:pt x="8835" y="7404"/>
                  </a:lnTo>
                  <a:lnTo>
                    <a:pt x="9234" y="6834"/>
                  </a:lnTo>
                  <a:lnTo>
                    <a:pt x="9478" y="6387"/>
                  </a:lnTo>
                  <a:lnTo>
                    <a:pt x="9681" y="5939"/>
                  </a:lnTo>
                  <a:lnTo>
                    <a:pt x="9844" y="5492"/>
                  </a:lnTo>
                  <a:lnTo>
                    <a:pt x="9926" y="5045"/>
                  </a:lnTo>
                  <a:lnTo>
                    <a:pt x="9926" y="4556"/>
                  </a:lnTo>
                  <a:lnTo>
                    <a:pt x="9885" y="4312"/>
                  </a:lnTo>
                  <a:lnTo>
                    <a:pt x="9804" y="4068"/>
                  </a:lnTo>
                  <a:lnTo>
                    <a:pt x="9681" y="3621"/>
                  </a:lnTo>
                  <a:lnTo>
                    <a:pt x="9478" y="3214"/>
                  </a:lnTo>
                  <a:lnTo>
                    <a:pt x="9234" y="2807"/>
                  </a:lnTo>
                  <a:lnTo>
                    <a:pt x="8990" y="2401"/>
                  </a:lnTo>
                  <a:lnTo>
                    <a:pt x="8380" y="1668"/>
                  </a:lnTo>
                  <a:lnTo>
                    <a:pt x="7770" y="977"/>
                  </a:lnTo>
                  <a:lnTo>
                    <a:pt x="7485" y="733"/>
                  </a:lnTo>
                  <a:lnTo>
                    <a:pt x="7200" y="529"/>
                  </a:lnTo>
                  <a:lnTo>
                    <a:pt x="6875" y="367"/>
                  </a:lnTo>
                  <a:lnTo>
                    <a:pt x="6590" y="204"/>
                  </a:lnTo>
                  <a:lnTo>
                    <a:pt x="6224" y="82"/>
                  </a:lnTo>
                  <a:lnTo>
                    <a:pt x="5899" y="41"/>
                  </a:lnTo>
                  <a:lnTo>
                    <a:pt x="5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6216962" y="2548594"/>
              <a:ext cx="102405" cy="91240"/>
            </a:xfrm>
            <a:custGeom>
              <a:avLst/>
              <a:gdLst/>
              <a:ahLst/>
              <a:cxnLst/>
              <a:rect l="l" t="t" r="r" b="b"/>
              <a:pathLst>
                <a:path w="2238" h="1994" extrusionOk="0">
                  <a:moveTo>
                    <a:pt x="1994" y="0"/>
                  </a:moveTo>
                  <a:lnTo>
                    <a:pt x="1912" y="41"/>
                  </a:lnTo>
                  <a:lnTo>
                    <a:pt x="1099" y="407"/>
                  </a:lnTo>
                  <a:lnTo>
                    <a:pt x="733" y="610"/>
                  </a:lnTo>
                  <a:lnTo>
                    <a:pt x="367" y="814"/>
                  </a:lnTo>
                  <a:lnTo>
                    <a:pt x="204" y="936"/>
                  </a:lnTo>
                  <a:lnTo>
                    <a:pt x="82" y="1098"/>
                  </a:lnTo>
                  <a:lnTo>
                    <a:pt x="41" y="1261"/>
                  </a:lnTo>
                  <a:lnTo>
                    <a:pt x="1" y="1464"/>
                  </a:lnTo>
                  <a:lnTo>
                    <a:pt x="82" y="1668"/>
                  </a:lnTo>
                  <a:lnTo>
                    <a:pt x="163" y="1830"/>
                  </a:lnTo>
                  <a:lnTo>
                    <a:pt x="326" y="1912"/>
                  </a:lnTo>
                  <a:lnTo>
                    <a:pt x="529" y="1993"/>
                  </a:lnTo>
                  <a:lnTo>
                    <a:pt x="773" y="1993"/>
                  </a:lnTo>
                  <a:lnTo>
                    <a:pt x="1018" y="1912"/>
                  </a:lnTo>
                  <a:lnTo>
                    <a:pt x="1506" y="1790"/>
                  </a:lnTo>
                  <a:lnTo>
                    <a:pt x="1587" y="1749"/>
                  </a:lnTo>
                  <a:lnTo>
                    <a:pt x="1628" y="1668"/>
                  </a:lnTo>
                  <a:lnTo>
                    <a:pt x="1628" y="1586"/>
                  </a:lnTo>
                  <a:lnTo>
                    <a:pt x="1628" y="1546"/>
                  </a:lnTo>
                  <a:lnTo>
                    <a:pt x="1587" y="1464"/>
                  </a:lnTo>
                  <a:lnTo>
                    <a:pt x="1546" y="1424"/>
                  </a:lnTo>
                  <a:lnTo>
                    <a:pt x="1465" y="1383"/>
                  </a:lnTo>
                  <a:lnTo>
                    <a:pt x="1384" y="1383"/>
                  </a:lnTo>
                  <a:lnTo>
                    <a:pt x="936" y="1546"/>
                  </a:lnTo>
                  <a:lnTo>
                    <a:pt x="733" y="1586"/>
                  </a:lnTo>
                  <a:lnTo>
                    <a:pt x="570" y="1586"/>
                  </a:lnTo>
                  <a:lnTo>
                    <a:pt x="448" y="1546"/>
                  </a:lnTo>
                  <a:lnTo>
                    <a:pt x="407" y="1464"/>
                  </a:lnTo>
                  <a:lnTo>
                    <a:pt x="407" y="1383"/>
                  </a:lnTo>
                  <a:lnTo>
                    <a:pt x="448" y="1302"/>
                  </a:lnTo>
                  <a:lnTo>
                    <a:pt x="529" y="1180"/>
                  </a:lnTo>
                  <a:lnTo>
                    <a:pt x="651" y="1098"/>
                  </a:lnTo>
                  <a:lnTo>
                    <a:pt x="814" y="1017"/>
                  </a:lnTo>
                  <a:lnTo>
                    <a:pt x="1221" y="814"/>
                  </a:lnTo>
                  <a:lnTo>
                    <a:pt x="2116" y="366"/>
                  </a:lnTo>
                  <a:lnTo>
                    <a:pt x="2197" y="325"/>
                  </a:lnTo>
                  <a:lnTo>
                    <a:pt x="2238" y="244"/>
                  </a:lnTo>
                  <a:lnTo>
                    <a:pt x="2238" y="163"/>
                  </a:lnTo>
                  <a:lnTo>
                    <a:pt x="2197" y="81"/>
                  </a:lnTo>
                  <a:lnTo>
                    <a:pt x="2156" y="41"/>
                  </a:lnTo>
                  <a:lnTo>
                    <a:pt x="2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6373320" y="2591378"/>
              <a:ext cx="24251" cy="24251"/>
            </a:xfrm>
            <a:custGeom>
              <a:avLst/>
              <a:gdLst/>
              <a:ahLst/>
              <a:cxnLst/>
              <a:rect l="l" t="t" r="r" b="b"/>
              <a:pathLst>
                <a:path w="530" h="530" extrusionOk="0">
                  <a:moveTo>
                    <a:pt x="244" y="1"/>
                  </a:moveTo>
                  <a:lnTo>
                    <a:pt x="122" y="41"/>
                  </a:lnTo>
                  <a:lnTo>
                    <a:pt x="41" y="82"/>
                  </a:lnTo>
                  <a:lnTo>
                    <a:pt x="0" y="163"/>
                  </a:lnTo>
                  <a:lnTo>
                    <a:pt x="0" y="285"/>
                  </a:lnTo>
                  <a:lnTo>
                    <a:pt x="0" y="367"/>
                  </a:lnTo>
                  <a:lnTo>
                    <a:pt x="41" y="448"/>
                  </a:lnTo>
                  <a:lnTo>
                    <a:pt x="122" y="489"/>
                  </a:lnTo>
                  <a:lnTo>
                    <a:pt x="244" y="529"/>
                  </a:lnTo>
                  <a:lnTo>
                    <a:pt x="366" y="489"/>
                  </a:lnTo>
                  <a:lnTo>
                    <a:pt x="448" y="448"/>
                  </a:lnTo>
                  <a:lnTo>
                    <a:pt x="489" y="367"/>
                  </a:lnTo>
                  <a:lnTo>
                    <a:pt x="529" y="285"/>
                  </a:lnTo>
                  <a:lnTo>
                    <a:pt x="489" y="163"/>
                  </a:lnTo>
                  <a:lnTo>
                    <a:pt x="448" y="82"/>
                  </a:lnTo>
                  <a:lnTo>
                    <a:pt x="366" y="41"/>
                  </a:lnTo>
                  <a:lnTo>
                    <a:pt x="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6276540" y="2511346"/>
              <a:ext cx="22375" cy="24251"/>
            </a:xfrm>
            <a:custGeom>
              <a:avLst/>
              <a:gdLst/>
              <a:ahLst/>
              <a:cxnLst/>
              <a:rect l="l" t="t" r="r" b="b"/>
              <a:pathLst>
                <a:path w="489" h="530" extrusionOk="0">
                  <a:moveTo>
                    <a:pt x="122" y="1"/>
                  </a:moveTo>
                  <a:lnTo>
                    <a:pt x="41" y="82"/>
                  </a:lnTo>
                  <a:lnTo>
                    <a:pt x="0" y="163"/>
                  </a:lnTo>
                  <a:lnTo>
                    <a:pt x="0" y="245"/>
                  </a:lnTo>
                  <a:lnTo>
                    <a:pt x="0" y="367"/>
                  </a:lnTo>
                  <a:lnTo>
                    <a:pt x="41" y="448"/>
                  </a:lnTo>
                  <a:lnTo>
                    <a:pt x="122" y="489"/>
                  </a:lnTo>
                  <a:lnTo>
                    <a:pt x="244" y="529"/>
                  </a:lnTo>
                  <a:lnTo>
                    <a:pt x="366" y="489"/>
                  </a:lnTo>
                  <a:lnTo>
                    <a:pt x="448" y="448"/>
                  </a:lnTo>
                  <a:lnTo>
                    <a:pt x="488" y="367"/>
                  </a:lnTo>
                  <a:lnTo>
                    <a:pt x="488" y="245"/>
                  </a:lnTo>
                  <a:lnTo>
                    <a:pt x="488" y="163"/>
                  </a:lnTo>
                  <a:lnTo>
                    <a:pt x="448" y="82"/>
                  </a:lnTo>
                  <a:lnTo>
                    <a:pt x="3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6211380" y="2658369"/>
              <a:ext cx="76369" cy="52164"/>
            </a:xfrm>
            <a:custGeom>
              <a:avLst/>
              <a:gdLst/>
              <a:ahLst/>
              <a:cxnLst/>
              <a:rect l="l" t="t" r="r" b="b"/>
              <a:pathLst>
                <a:path w="1669" h="1140" extrusionOk="0">
                  <a:moveTo>
                    <a:pt x="163" y="1"/>
                  </a:moveTo>
                  <a:lnTo>
                    <a:pt x="82" y="42"/>
                  </a:lnTo>
                  <a:lnTo>
                    <a:pt x="41" y="82"/>
                  </a:lnTo>
                  <a:lnTo>
                    <a:pt x="1" y="164"/>
                  </a:lnTo>
                  <a:lnTo>
                    <a:pt x="1" y="245"/>
                  </a:lnTo>
                  <a:lnTo>
                    <a:pt x="41" y="326"/>
                  </a:lnTo>
                  <a:lnTo>
                    <a:pt x="163" y="489"/>
                  </a:lnTo>
                  <a:lnTo>
                    <a:pt x="326" y="652"/>
                  </a:lnTo>
                  <a:lnTo>
                    <a:pt x="489" y="774"/>
                  </a:lnTo>
                  <a:lnTo>
                    <a:pt x="651" y="896"/>
                  </a:lnTo>
                  <a:lnTo>
                    <a:pt x="855" y="977"/>
                  </a:lnTo>
                  <a:lnTo>
                    <a:pt x="1058" y="1059"/>
                  </a:lnTo>
                  <a:lnTo>
                    <a:pt x="1262" y="1099"/>
                  </a:lnTo>
                  <a:lnTo>
                    <a:pt x="1465" y="1140"/>
                  </a:lnTo>
                  <a:lnTo>
                    <a:pt x="1546" y="1099"/>
                  </a:lnTo>
                  <a:lnTo>
                    <a:pt x="1587" y="1059"/>
                  </a:lnTo>
                  <a:lnTo>
                    <a:pt x="1668" y="1018"/>
                  </a:lnTo>
                  <a:lnTo>
                    <a:pt x="1668" y="937"/>
                  </a:lnTo>
                  <a:lnTo>
                    <a:pt x="1668" y="855"/>
                  </a:lnTo>
                  <a:lnTo>
                    <a:pt x="1587" y="774"/>
                  </a:lnTo>
                  <a:lnTo>
                    <a:pt x="1546" y="733"/>
                  </a:lnTo>
                  <a:lnTo>
                    <a:pt x="1384" y="733"/>
                  </a:lnTo>
                  <a:lnTo>
                    <a:pt x="1343" y="692"/>
                  </a:lnTo>
                  <a:lnTo>
                    <a:pt x="1140" y="652"/>
                  </a:lnTo>
                  <a:lnTo>
                    <a:pt x="1058" y="652"/>
                  </a:lnTo>
                  <a:lnTo>
                    <a:pt x="1017" y="611"/>
                  </a:lnTo>
                  <a:lnTo>
                    <a:pt x="977" y="611"/>
                  </a:lnTo>
                  <a:lnTo>
                    <a:pt x="936" y="570"/>
                  </a:lnTo>
                  <a:lnTo>
                    <a:pt x="855" y="530"/>
                  </a:lnTo>
                  <a:lnTo>
                    <a:pt x="692" y="448"/>
                  </a:lnTo>
                  <a:lnTo>
                    <a:pt x="692" y="408"/>
                  </a:lnTo>
                  <a:lnTo>
                    <a:pt x="651" y="408"/>
                  </a:lnTo>
                  <a:lnTo>
                    <a:pt x="611" y="367"/>
                  </a:lnTo>
                  <a:lnTo>
                    <a:pt x="448" y="245"/>
                  </a:lnTo>
                  <a:lnTo>
                    <a:pt x="448" y="204"/>
                  </a:lnTo>
                  <a:lnTo>
                    <a:pt x="367" y="123"/>
                  </a:lnTo>
                  <a:lnTo>
                    <a:pt x="326" y="4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6323077" y="2328952"/>
              <a:ext cx="303418" cy="431859"/>
            </a:xfrm>
            <a:custGeom>
              <a:avLst/>
              <a:gdLst/>
              <a:ahLst/>
              <a:cxnLst/>
              <a:rect l="l" t="t" r="r" b="b"/>
              <a:pathLst>
                <a:path w="6631" h="9438" extrusionOk="0">
                  <a:moveTo>
                    <a:pt x="1261" y="0"/>
                  </a:moveTo>
                  <a:lnTo>
                    <a:pt x="936" y="41"/>
                  </a:lnTo>
                  <a:lnTo>
                    <a:pt x="651" y="163"/>
                  </a:lnTo>
                  <a:lnTo>
                    <a:pt x="366" y="326"/>
                  </a:lnTo>
                  <a:lnTo>
                    <a:pt x="244" y="407"/>
                  </a:lnTo>
                  <a:lnTo>
                    <a:pt x="163" y="529"/>
                  </a:lnTo>
                  <a:lnTo>
                    <a:pt x="82" y="651"/>
                  </a:lnTo>
                  <a:lnTo>
                    <a:pt x="41" y="814"/>
                  </a:lnTo>
                  <a:lnTo>
                    <a:pt x="0" y="1099"/>
                  </a:lnTo>
                  <a:lnTo>
                    <a:pt x="41" y="1424"/>
                  </a:lnTo>
                  <a:lnTo>
                    <a:pt x="41" y="1465"/>
                  </a:lnTo>
                  <a:lnTo>
                    <a:pt x="82" y="1505"/>
                  </a:lnTo>
                  <a:lnTo>
                    <a:pt x="244" y="1749"/>
                  </a:lnTo>
                  <a:lnTo>
                    <a:pt x="448" y="1993"/>
                  </a:lnTo>
                  <a:lnTo>
                    <a:pt x="692" y="2115"/>
                  </a:lnTo>
                  <a:lnTo>
                    <a:pt x="976" y="2197"/>
                  </a:lnTo>
                  <a:lnTo>
                    <a:pt x="895" y="2563"/>
                  </a:lnTo>
                  <a:lnTo>
                    <a:pt x="895" y="2929"/>
                  </a:lnTo>
                  <a:lnTo>
                    <a:pt x="1017" y="3295"/>
                  </a:lnTo>
                  <a:lnTo>
                    <a:pt x="1098" y="3458"/>
                  </a:lnTo>
                  <a:lnTo>
                    <a:pt x="1220" y="3620"/>
                  </a:lnTo>
                  <a:lnTo>
                    <a:pt x="1464" y="3905"/>
                  </a:lnTo>
                  <a:lnTo>
                    <a:pt x="1790" y="4109"/>
                  </a:lnTo>
                  <a:lnTo>
                    <a:pt x="2115" y="4231"/>
                  </a:lnTo>
                  <a:lnTo>
                    <a:pt x="2481" y="4271"/>
                  </a:lnTo>
                  <a:lnTo>
                    <a:pt x="2481" y="4678"/>
                  </a:lnTo>
                  <a:lnTo>
                    <a:pt x="2563" y="5044"/>
                  </a:lnTo>
                  <a:lnTo>
                    <a:pt x="2685" y="5410"/>
                  </a:lnTo>
                  <a:lnTo>
                    <a:pt x="2929" y="5736"/>
                  </a:lnTo>
                  <a:lnTo>
                    <a:pt x="3214" y="6020"/>
                  </a:lnTo>
                  <a:lnTo>
                    <a:pt x="3539" y="6224"/>
                  </a:lnTo>
                  <a:lnTo>
                    <a:pt x="3905" y="6386"/>
                  </a:lnTo>
                  <a:lnTo>
                    <a:pt x="4312" y="6427"/>
                  </a:lnTo>
                  <a:lnTo>
                    <a:pt x="4108" y="7078"/>
                  </a:lnTo>
                  <a:lnTo>
                    <a:pt x="3986" y="7769"/>
                  </a:lnTo>
                  <a:lnTo>
                    <a:pt x="3905" y="8461"/>
                  </a:lnTo>
                  <a:lnTo>
                    <a:pt x="3946" y="9152"/>
                  </a:lnTo>
                  <a:lnTo>
                    <a:pt x="3986" y="9274"/>
                  </a:lnTo>
                  <a:lnTo>
                    <a:pt x="4068" y="9356"/>
                  </a:lnTo>
                  <a:lnTo>
                    <a:pt x="4475" y="9437"/>
                  </a:lnTo>
                  <a:lnTo>
                    <a:pt x="4841" y="9437"/>
                  </a:lnTo>
                  <a:lnTo>
                    <a:pt x="5207" y="9315"/>
                  </a:lnTo>
                  <a:lnTo>
                    <a:pt x="5532" y="9152"/>
                  </a:lnTo>
                  <a:lnTo>
                    <a:pt x="5817" y="8949"/>
                  </a:lnTo>
                  <a:lnTo>
                    <a:pt x="6102" y="8705"/>
                  </a:lnTo>
                  <a:lnTo>
                    <a:pt x="6305" y="8380"/>
                  </a:lnTo>
                  <a:lnTo>
                    <a:pt x="6468" y="8054"/>
                  </a:lnTo>
                  <a:lnTo>
                    <a:pt x="6590" y="7607"/>
                  </a:lnTo>
                  <a:lnTo>
                    <a:pt x="6630" y="7200"/>
                  </a:lnTo>
                  <a:lnTo>
                    <a:pt x="6630" y="6753"/>
                  </a:lnTo>
                  <a:lnTo>
                    <a:pt x="6590" y="6346"/>
                  </a:lnTo>
                  <a:lnTo>
                    <a:pt x="6468" y="5898"/>
                  </a:lnTo>
                  <a:lnTo>
                    <a:pt x="6305" y="5492"/>
                  </a:lnTo>
                  <a:lnTo>
                    <a:pt x="6142" y="5125"/>
                  </a:lnTo>
                  <a:lnTo>
                    <a:pt x="5939" y="4719"/>
                  </a:lnTo>
                  <a:lnTo>
                    <a:pt x="5451" y="3905"/>
                  </a:lnTo>
                  <a:lnTo>
                    <a:pt x="4922" y="3132"/>
                  </a:lnTo>
                  <a:lnTo>
                    <a:pt x="4352" y="2360"/>
                  </a:lnTo>
                  <a:lnTo>
                    <a:pt x="3742" y="1627"/>
                  </a:lnTo>
                  <a:lnTo>
                    <a:pt x="3295" y="1058"/>
                  </a:lnTo>
                  <a:lnTo>
                    <a:pt x="3051" y="773"/>
                  </a:lnTo>
                  <a:lnTo>
                    <a:pt x="2807" y="529"/>
                  </a:lnTo>
                  <a:lnTo>
                    <a:pt x="2563" y="326"/>
                  </a:lnTo>
                  <a:lnTo>
                    <a:pt x="2278" y="163"/>
                  </a:lnTo>
                  <a:lnTo>
                    <a:pt x="1912" y="41"/>
                  </a:lnTo>
                  <a:lnTo>
                    <a:pt x="1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5552501" y="2230296"/>
              <a:ext cx="374159" cy="800390"/>
            </a:xfrm>
            <a:custGeom>
              <a:avLst/>
              <a:gdLst/>
              <a:ahLst/>
              <a:cxnLst/>
              <a:rect l="l" t="t" r="r" b="b"/>
              <a:pathLst>
                <a:path w="8177" h="17492" extrusionOk="0">
                  <a:moveTo>
                    <a:pt x="2685" y="0"/>
                  </a:moveTo>
                  <a:lnTo>
                    <a:pt x="2481" y="41"/>
                  </a:lnTo>
                  <a:lnTo>
                    <a:pt x="2359" y="163"/>
                  </a:lnTo>
                  <a:lnTo>
                    <a:pt x="2237" y="326"/>
                  </a:lnTo>
                  <a:lnTo>
                    <a:pt x="2156" y="489"/>
                  </a:lnTo>
                  <a:lnTo>
                    <a:pt x="2156" y="651"/>
                  </a:lnTo>
                  <a:lnTo>
                    <a:pt x="2115" y="855"/>
                  </a:lnTo>
                  <a:lnTo>
                    <a:pt x="2156" y="1221"/>
                  </a:lnTo>
                  <a:lnTo>
                    <a:pt x="2115" y="1587"/>
                  </a:lnTo>
                  <a:lnTo>
                    <a:pt x="2075" y="1465"/>
                  </a:lnTo>
                  <a:lnTo>
                    <a:pt x="2075" y="1302"/>
                  </a:lnTo>
                  <a:lnTo>
                    <a:pt x="2075" y="1017"/>
                  </a:lnTo>
                  <a:lnTo>
                    <a:pt x="2075" y="733"/>
                  </a:lnTo>
                  <a:lnTo>
                    <a:pt x="2034" y="611"/>
                  </a:lnTo>
                  <a:lnTo>
                    <a:pt x="1953" y="489"/>
                  </a:lnTo>
                  <a:lnTo>
                    <a:pt x="1831" y="407"/>
                  </a:lnTo>
                  <a:lnTo>
                    <a:pt x="1709" y="367"/>
                  </a:lnTo>
                  <a:lnTo>
                    <a:pt x="1587" y="367"/>
                  </a:lnTo>
                  <a:lnTo>
                    <a:pt x="1465" y="407"/>
                  </a:lnTo>
                  <a:lnTo>
                    <a:pt x="1343" y="448"/>
                  </a:lnTo>
                  <a:lnTo>
                    <a:pt x="1261" y="529"/>
                  </a:lnTo>
                  <a:lnTo>
                    <a:pt x="1139" y="651"/>
                  </a:lnTo>
                  <a:lnTo>
                    <a:pt x="1098" y="773"/>
                  </a:lnTo>
                  <a:lnTo>
                    <a:pt x="1017" y="1017"/>
                  </a:lnTo>
                  <a:lnTo>
                    <a:pt x="1017" y="1261"/>
                  </a:lnTo>
                  <a:lnTo>
                    <a:pt x="936" y="1139"/>
                  </a:lnTo>
                  <a:lnTo>
                    <a:pt x="854" y="1058"/>
                  </a:lnTo>
                  <a:lnTo>
                    <a:pt x="732" y="977"/>
                  </a:lnTo>
                  <a:lnTo>
                    <a:pt x="570" y="977"/>
                  </a:lnTo>
                  <a:lnTo>
                    <a:pt x="488" y="1017"/>
                  </a:lnTo>
                  <a:lnTo>
                    <a:pt x="407" y="1058"/>
                  </a:lnTo>
                  <a:lnTo>
                    <a:pt x="244" y="1221"/>
                  </a:lnTo>
                  <a:lnTo>
                    <a:pt x="163" y="1465"/>
                  </a:lnTo>
                  <a:lnTo>
                    <a:pt x="122" y="1668"/>
                  </a:lnTo>
                  <a:lnTo>
                    <a:pt x="82" y="2441"/>
                  </a:lnTo>
                  <a:lnTo>
                    <a:pt x="41" y="3255"/>
                  </a:lnTo>
                  <a:lnTo>
                    <a:pt x="0" y="4800"/>
                  </a:lnTo>
                  <a:lnTo>
                    <a:pt x="41" y="6346"/>
                  </a:lnTo>
                  <a:lnTo>
                    <a:pt x="122" y="7892"/>
                  </a:lnTo>
                  <a:lnTo>
                    <a:pt x="163" y="8583"/>
                  </a:lnTo>
                  <a:lnTo>
                    <a:pt x="244" y="9275"/>
                  </a:lnTo>
                  <a:lnTo>
                    <a:pt x="448" y="10658"/>
                  </a:lnTo>
                  <a:lnTo>
                    <a:pt x="651" y="12041"/>
                  </a:lnTo>
                  <a:lnTo>
                    <a:pt x="732" y="12732"/>
                  </a:lnTo>
                  <a:lnTo>
                    <a:pt x="895" y="13383"/>
                  </a:lnTo>
                  <a:lnTo>
                    <a:pt x="1098" y="13993"/>
                  </a:lnTo>
                  <a:lnTo>
                    <a:pt x="1343" y="14603"/>
                  </a:lnTo>
                  <a:lnTo>
                    <a:pt x="1709" y="15132"/>
                  </a:lnTo>
                  <a:lnTo>
                    <a:pt x="1912" y="15376"/>
                  </a:lnTo>
                  <a:lnTo>
                    <a:pt x="2115" y="15620"/>
                  </a:lnTo>
                  <a:lnTo>
                    <a:pt x="2400" y="15905"/>
                  </a:lnTo>
                  <a:lnTo>
                    <a:pt x="2766" y="16108"/>
                  </a:lnTo>
                  <a:lnTo>
                    <a:pt x="3132" y="16352"/>
                  </a:lnTo>
                  <a:lnTo>
                    <a:pt x="3498" y="16515"/>
                  </a:lnTo>
                  <a:lnTo>
                    <a:pt x="3864" y="16718"/>
                  </a:lnTo>
                  <a:lnTo>
                    <a:pt x="4271" y="16840"/>
                  </a:lnTo>
                  <a:lnTo>
                    <a:pt x="5044" y="17044"/>
                  </a:lnTo>
                  <a:lnTo>
                    <a:pt x="6061" y="17288"/>
                  </a:lnTo>
                  <a:lnTo>
                    <a:pt x="6671" y="17450"/>
                  </a:lnTo>
                  <a:lnTo>
                    <a:pt x="6915" y="17491"/>
                  </a:lnTo>
                  <a:lnTo>
                    <a:pt x="7607" y="15417"/>
                  </a:lnTo>
                  <a:lnTo>
                    <a:pt x="8176" y="13342"/>
                  </a:lnTo>
                  <a:lnTo>
                    <a:pt x="7485" y="12976"/>
                  </a:lnTo>
                  <a:lnTo>
                    <a:pt x="6793" y="12610"/>
                  </a:lnTo>
                  <a:lnTo>
                    <a:pt x="6508" y="12407"/>
                  </a:lnTo>
                  <a:lnTo>
                    <a:pt x="6183" y="12163"/>
                  </a:lnTo>
                  <a:lnTo>
                    <a:pt x="5898" y="11878"/>
                  </a:lnTo>
                  <a:lnTo>
                    <a:pt x="5654" y="11552"/>
                  </a:lnTo>
                  <a:lnTo>
                    <a:pt x="5288" y="10942"/>
                  </a:lnTo>
                  <a:lnTo>
                    <a:pt x="5003" y="10292"/>
                  </a:lnTo>
                  <a:lnTo>
                    <a:pt x="4800" y="9641"/>
                  </a:lnTo>
                  <a:lnTo>
                    <a:pt x="4637" y="8949"/>
                  </a:lnTo>
                  <a:lnTo>
                    <a:pt x="4434" y="7932"/>
                  </a:lnTo>
                  <a:lnTo>
                    <a:pt x="4312" y="6875"/>
                  </a:lnTo>
                  <a:lnTo>
                    <a:pt x="4271" y="5858"/>
                  </a:lnTo>
                  <a:lnTo>
                    <a:pt x="4231" y="4800"/>
                  </a:lnTo>
                  <a:lnTo>
                    <a:pt x="4190" y="2726"/>
                  </a:lnTo>
                  <a:lnTo>
                    <a:pt x="4149" y="1668"/>
                  </a:lnTo>
                  <a:lnTo>
                    <a:pt x="4068" y="611"/>
                  </a:lnTo>
                  <a:lnTo>
                    <a:pt x="4027" y="489"/>
                  </a:lnTo>
                  <a:lnTo>
                    <a:pt x="3986" y="367"/>
                  </a:lnTo>
                  <a:lnTo>
                    <a:pt x="3905" y="285"/>
                  </a:lnTo>
                  <a:lnTo>
                    <a:pt x="3824" y="204"/>
                  </a:lnTo>
                  <a:lnTo>
                    <a:pt x="3702" y="245"/>
                  </a:lnTo>
                  <a:lnTo>
                    <a:pt x="3580" y="326"/>
                  </a:lnTo>
                  <a:lnTo>
                    <a:pt x="3498" y="448"/>
                  </a:lnTo>
                  <a:lnTo>
                    <a:pt x="3458" y="570"/>
                  </a:lnTo>
                  <a:lnTo>
                    <a:pt x="3336" y="936"/>
                  </a:lnTo>
                  <a:lnTo>
                    <a:pt x="3254" y="1343"/>
                  </a:lnTo>
                  <a:lnTo>
                    <a:pt x="3254" y="1709"/>
                  </a:lnTo>
                  <a:lnTo>
                    <a:pt x="3254" y="2116"/>
                  </a:lnTo>
                  <a:lnTo>
                    <a:pt x="3173" y="611"/>
                  </a:lnTo>
                  <a:lnTo>
                    <a:pt x="3132" y="326"/>
                  </a:lnTo>
                  <a:lnTo>
                    <a:pt x="3092" y="204"/>
                  </a:lnTo>
                  <a:lnTo>
                    <a:pt x="3010" y="82"/>
                  </a:lnTo>
                  <a:lnTo>
                    <a:pt x="2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5543166" y="2221007"/>
              <a:ext cx="392782" cy="818968"/>
            </a:xfrm>
            <a:custGeom>
              <a:avLst/>
              <a:gdLst/>
              <a:ahLst/>
              <a:cxnLst/>
              <a:rect l="l" t="t" r="r" b="b"/>
              <a:pathLst>
                <a:path w="8584" h="17898" extrusionOk="0">
                  <a:moveTo>
                    <a:pt x="2970" y="366"/>
                  </a:moveTo>
                  <a:lnTo>
                    <a:pt x="3052" y="448"/>
                  </a:lnTo>
                  <a:lnTo>
                    <a:pt x="3133" y="488"/>
                  </a:lnTo>
                  <a:lnTo>
                    <a:pt x="3174" y="610"/>
                  </a:lnTo>
                  <a:lnTo>
                    <a:pt x="3174" y="814"/>
                  </a:lnTo>
                  <a:lnTo>
                    <a:pt x="3174" y="1261"/>
                  </a:lnTo>
                  <a:lnTo>
                    <a:pt x="3255" y="2319"/>
                  </a:lnTo>
                  <a:lnTo>
                    <a:pt x="3255" y="2400"/>
                  </a:lnTo>
                  <a:lnTo>
                    <a:pt x="3336" y="2481"/>
                  </a:lnTo>
                  <a:lnTo>
                    <a:pt x="3377" y="2481"/>
                  </a:lnTo>
                  <a:lnTo>
                    <a:pt x="3458" y="2522"/>
                  </a:lnTo>
                  <a:lnTo>
                    <a:pt x="3540" y="2481"/>
                  </a:lnTo>
                  <a:lnTo>
                    <a:pt x="3580" y="2481"/>
                  </a:lnTo>
                  <a:lnTo>
                    <a:pt x="3621" y="2400"/>
                  </a:lnTo>
                  <a:lnTo>
                    <a:pt x="3662" y="2319"/>
                  </a:lnTo>
                  <a:lnTo>
                    <a:pt x="3632" y="1759"/>
                  </a:lnTo>
                  <a:lnTo>
                    <a:pt x="3662" y="1464"/>
                  </a:lnTo>
                  <a:lnTo>
                    <a:pt x="3743" y="1098"/>
                  </a:lnTo>
                  <a:lnTo>
                    <a:pt x="3824" y="854"/>
                  </a:lnTo>
                  <a:lnTo>
                    <a:pt x="3865" y="732"/>
                  </a:lnTo>
                  <a:lnTo>
                    <a:pt x="3906" y="651"/>
                  </a:lnTo>
                  <a:lnTo>
                    <a:pt x="3987" y="651"/>
                  </a:lnTo>
                  <a:lnTo>
                    <a:pt x="4028" y="692"/>
                  </a:lnTo>
                  <a:lnTo>
                    <a:pt x="4068" y="854"/>
                  </a:lnTo>
                  <a:lnTo>
                    <a:pt x="4109" y="1220"/>
                  </a:lnTo>
                  <a:lnTo>
                    <a:pt x="4150" y="2115"/>
                  </a:lnTo>
                  <a:lnTo>
                    <a:pt x="4231" y="3864"/>
                  </a:lnTo>
                  <a:lnTo>
                    <a:pt x="4272" y="5613"/>
                  </a:lnTo>
                  <a:lnTo>
                    <a:pt x="4272" y="6508"/>
                  </a:lnTo>
                  <a:lnTo>
                    <a:pt x="4353" y="7362"/>
                  </a:lnTo>
                  <a:lnTo>
                    <a:pt x="4475" y="8217"/>
                  </a:lnTo>
                  <a:lnTo>
                    <a:pt x="4597" y="9071"/>
                  </a:lnTo>
                  <a:lnTo>
                    <a:pt x="4801" y="9844"/>
                  </a:lnTo>
                  <a:lnTo>
                    <a:pt x="5045" y="10617"/>
                  </a:lnTo>
                  <a:lnTo>
                    <a:pt x="5207" y="10983"/>
                  </a:lnTo>
                  <a:lnTo>
                    <a:pt x="5370" y="11308"/>
                  </a:lnTo>
                  <a:lnTo>
                    <a:pt x="5573" y="11674"/>
                  </a:lnTo>
                  <a:lnTo>
                    <a:pt x="5777" y="12000"/>
                  </a:lnTo>
                  <a:lnTo>
                    <a:pt x="6062" y="12284"/>
                  </a:lnTo>
                  <a:lnTo>
                    <a:pt x="6306" y="12569"/>
                  </a:lnTo>
                  <a:lnTo>
                    <a:pt x="6631" y="12772"/>
                  </a:lnTo>
                  <a:lnTo>
                    <a:pt x="6956" y="13016"/>
                  </a:lnTo>
                  <a:lnTo>
                    <a:pt x="7607" y="13383"/>
                  </a:lnTo>
                  <a:lnTo>
                    <a:pt x="8175" y="13650"/>
                  </a:lnTo>
                  <a:lnTo>
                    <a:pt x="8175" y="13650"/>
                  </a:lnTo>
                  <a:lnTo>
                    <a:pt x="7607" y="15579"/>
                  </a:lnTo>
                  <a:lnTo>
                    <a:pt x="7009" y="17485"/>
                  </a:lnTo>
                  <a:lnTo>
                    <a:pt x="7009" y="17485"/>
                  </a:lnTo>
                  <a:lnTo>
                    <a:pt x="6834" y="17450"/>
                  </a:lnTo>
                  <a:lnTo>
                    <a:pt x="6265" y="17328"/>
                  </a:lnTo>
                  <a:lnTo>
                    <a:pt x="5370" y="17084"/>
                  </a:lnTo>
                  <a:lnTo>
                    <a:pt x="4516" y="16840"/>
                  </a:lnTo>
                  <a:lnTo>
                    <a:pt x="4068" y="16677"/>
                  </a:lnTo>
                  <a:lnTo>
                    <a:pt x="3662" y="16515"/>
                  </a:lnTo>
                  <a:lnTo>
                    <a:pt x="3255" y="16311"/>
                  </a:lnTo>
                  <a:lnTo>
                    <a:pt x="2889" y="16067"/>
                  </a:lnTo>
                  <a:lnTo>
                    <a:pt x="2563" y="15782"/>
                  </a:lnTo>
                  <a:lnTo>
                    <a:pt x="2238" y="15457"/>
                  </a:lnTo>
                  <a:lnTo>
                    <a:pt x="1913" y="15050"/>
                  </a:lnTo>
                  <a:lnTo>
                    <a:pt x="1669" y="14603"/>
                  </a:lnTo>
                  <a:lnTo>
                    <a:pt x="1465" y="14115"/>
                  </a:lnTo>
                  <a:lnTo>
                    <a:pt x="1302" y="13627"/>
                  </a:lnTo>
                  <a:lnTo>
                    <a:pt x="1180" y="13138"/>
                  </a:lnTo>
                  <a:lnTo>
                    <a:pt x="1099" y="12610"/>
                  </a:lnTo>
                  <a:lnTo>
                    <a:pt x="977" y="11593"/>
                  </a:lnTo>
                  <a:lnTo>
                    <a:pt x="774" y="10454"/>
                  </a:lnTo>
                  <a:lnTo>
                    <a:pt x="611" y="9356"/>
                  </a:lnTo>
                  <a:lnTo>
                    <a:pt x="530" y="8217"/>
                  </a:lnTo>
                  <a:lnTo>
                    <a:pt x="448" y="7078"/>
                  </a:lnTo>
                  <a:lnTo>
                    <a:pt x="408" y="5776"/>
                  </a:lnTo>
                  <a:lnTo>
                    <a:pt x="408" y="4474"/>
                  </a:lnTo>
                  <a:lnTo>
                    <a:pt x="448" y="3173"/>
                  </a:lnTo>
                  <a:lnTo>
                    <a:pt x="524" y="1958"/>
                  </a:lnTo>
                  <a:lnTo>
                    <a:pt x="530" y="1953"/>
                  </a:lnTo>
                  <a:lnTo>
                    <a:pt x="530" y="1871"/>
                  </a:lnTo>
                  <a:lnTo>
                    <a:pt x="611" y="1586"/>
                  </a:lnTo>
                  <a:lnTo>
                    <a:pt x="652" y="1464"/>
                  </a:lnTo>
                  <a:lnTo>
                    <a:pt x="733" y="1424"/>
                  </a:lnTo>
                  <a:lnTo>
                    <a:pt x="774" y="1383"/>
                  </a:lnTo>
                  <a:lnTo>
                    <a:pt x="896" y="1383"/>
                  </a:lnTo>
                  <a:lnTo>
                    <a:pt x="977" y="1424"/>
                  </a:lnTo>
                  <a:lnTo>
                    <a:pt x="1018" y="1505"/>
                  </a:lnTo>
                  <a:lnTo>
                    <a:pt x="1058" y="1586"/>
                  </a:lnTo>
                  <a:lnTo>
                    <a:pt x="1099" y="1830"/>
                  </a:lnTo>
                  <a:lnTo>
                    <a:pt x="1099" y="1993"/>
                  </a:lnTo>
                  <a:lnTo>
                    <a:pt x="1127" y="1990"/>
                  </a:lnTo>
                  <a:lnTo>
                    <a:pt x="1127" y="1990"/>
                  </a:lnTo>
                  <a:lnTo>
                    <a:pt x="1140" y="2075"/>
                  </a:lnTo>
                  <a:lnTo>
                    <a:pt x="1140" y="2115"/>
                  </a:lnTo>
                  <a:lnTo>
                    <a:pt x="1221" y="2156"/>
                  </a:lnTo>
                  <a:lnTo>
                    <a:pt x="1343" y="2197"/>
                  </a:lnTo>
                  <a:lnTo>
                    <a:pt x="1465" y="2156"/>
                  </a:lnTo>
                  <a:lnTo>
                    <a:pt x="1506" y="2075"/>
                  </a:lnTo>
                  <a:lnTo>
                    <a:pt x="1506" y="1993"/>
                  </a:lnTo>
                  <a:lnTo>
                    <a:pt x="1501" y="1953"/>
                  </a:lnTo>
                  <a:lnTo>
                    <a:pt x="1501" y="1953"/>
                  </a:lnTo>
                  <a:lnTo>
                    <a:pt x="1506" y="1953"/>
                  </a:lnTo>
                  <a:lnTo>
                    <a:pt x="1496" y="1912"/>
                  </a:lnTo>
                  <a:lnTo>
                    <a:pt x="1465" y="1668"/>
                  </a:lnTo>
                  <a:lnTo>
                    <a:pt x="1425" y="1464"/>
                  </a:lnTo>
                  <a:lnTo>
                    <a:pt x="1425" y="1424"/>
                  </a:lnTo>
                  <a:lnTo>
                    <a:pt x="1425" y="1220"/>
                  </a:lnTo>
                  <a:lnTo>
                    <a:pt x="1465" y="1058"/>
                  </a:lnTo>
                  <a:lnTo>
                    <a:pt x="1547" y="936"/>
                  </a:lnTo>
                  <a:lnTo>
                    <a:pt x="1669" y="814"/>
                  </a:lnTo>
                  <a:lnTo>
                    <a:pt x="1831" y="773"/>
                  </a:lnTo>
                  <a:lnTo>
                    <a:pt x="1913" y="773"/>
                  </a:lnTo>
                  <a:lnTo>
                    <a:pt x="1994" y="814"/>
                  </a:lnTo>
                  <a:lnTo>
                    <a:pt x="2075" y="936"/>
                  </a:lnTo>
                  <a:lnTo>
                    <a:pt x="2075" y="1058"/>
                  </a:lnTo>
                  <a:lnTo>
                    <a:pt x="2075" y="1220"/>
                  </a:lnTo>
                  <a:lnTo>
                    <a:pt x="2075" y="1546"/>
                  </a:lnTo>
                  <a:lnTo>
                    <a:pt x="2116" y="1830"/>
                  </a:lnTo>
                  <a:lnTo>
                    <a:pt x="2157" y="1912"/>
                  </a:lnTo>
                  <a:lnTo>
                    <a:pt x="2238" y="1953"/>
                  </a:lnTo>
                  <a:lnTo>
                    <a:pt x="2360" y="1993"/>
                  </a:lnTo>
                  <a:lnTo>
                    <a:pt x="2441" y="1912"/>
                  </a:lnTo>
                  <a:lnTo>
                    <a:pt x="2523" y="1871"/>
                  </a:lnTo>
                  <a:lnTo>
                    <a:pt x="2523" y="1790"/>
                  </a:lnTo>
                  <a:lnTo>
                    <a:pt x="2523" y="1546"/>
                  </a:lnTo>
                  <a:lnTo>
                    <a:pt x="2523" y="1342"/>
                  </a:lnTo>
                  <a:lnTo>
                    <a:pt x="2523" y="1098"/>
                  </a:lnTo>
                  <a:lnTo>
                    <a:pt x="2563" y="854"/>
                  </a:lnTo>
                  <a:lnTo>
                    <a:pt x="2604" y="692"/>
                  </a:lnTo>
                  <a:lnTo>
                    <a:pt x="2726" y="488"/>
                  </a:lnTo>
                  <a:lnTo>
                    <a:pt x="2807" y="407"/>
                  </a:lnTo>
                  <a:lnTo>
                    <a:pt x="2889" y="366"/>
                  </a:lnTo>
                  <a:close/>
                  <a:moveTo>
                    <a:pt x="2807" y="0"/>
                  </a:moveTo>
                  <a:lnTo>
                    <a:pt x="2563" y="81"/>
                  </a:lnTo>
                  <a:lnTo>
                    <a:pt x="2401" y="244"/>
                  </a:lnTo>
                  <a:lnTo>
                    <a:pt x="2238" y="448"/>
                  </a:lnTo>
                  <a:lnTo>
                    <a:pt x="2225" y="499"/>
                  </a:lnTo>
                  <a:lnTo>
                    <a:pt x="2157" y="448"/>
                  </a:lnTo>
                  <a:lnTo>
                    <a:pt x="1953" y="407"/>
                  </a:lnTo>
                  <a:lnTo>
                    <a:pt x="1750" y="407"/>
                  </a:lnTo>
                  <a:lnTo>
                    <a:pt x="1465" y="488"/>
                  </a:lnTo>
                  <a:lnTo>
                    <a:pt x="1262" y="610"/>
                  </a:lnTo>
                  <a:lnTo>
                    <a:pt x="1140" y="814"/>
                  </a:lnTo>
                  <a:lnTo>
                    <a:pt x="1070" y="1023"/>
                  </a:lnTo>
                  <a:lnTo>
                    <a:pt x="1070" y="1023"/>
                  </a:lnTo>
                  <a:lnTo>
                    <a:pt x="977" y="976"/>
                  </a:lnTo>
                  <a:lnTo>
                    <a:pt x="774" y="976"/>
                  </a:lnTo>
                  <a:lnTo>
                    <a:pt x="611" y="1017"/>
                  </a:lnTo>
                  <a:lnTo>
                    <a:pt x="489" y="1098"/>
                  </a:lnTo>
                  <a:lnTo>
                    <a:pt x="408" y="1180"/>
                  </a:lnTo>
                  <a:lnTo>
                    <a:pt x="326" y="1302"/>
                  </a:lnTo>
                  <a:lnTo>
                    <a:pt x="204" y="1586"/>
                  </a:lnTo>
                  <a:lnTo>
                    <a:pt x="123" y="1871"/>
                  </a:lnTo>
                  <a:lnTo>
                    <a:pt x="42" y="3336"/>
                  </a:lnTo>
                  <a:lnTo>
                    <a:pt x="1" y="4800"/>
                  </a:lnTo>
                  <a:lnTo>
                    <a:pt x="42" y="6264"/>
                  </a:lnTo>
                  <a:lnTo>
                    <a:pt x="82" y="7729"/>
                  </a:lnTo>
                  <a:lnTo>
                    <a:pt x="204" y="9152"/>
                  </a:lnTo>
                  <a:lnTo>
                    <a:pt x="408" y="10535"/>
                  </a:lnTo>
                  <a:lnTo>
                    <a:pt x="570" y="11959"/>
                  </a:lnTo>
                  <a:lnTo>
                    <a:pt x="692" y="12650"/>
                  </a:lnTo>
                  <a:lnTo>
                    <a:pt x="814" y="13342"/>
                  </a:lnTo>
                  <a:lnTo>
                    <a:pt x="977" y="13911"/>
                  </a:lnTo>
                  <a:lnTo>
                    <a:pt x="1180" y="14481"/>
                  </a:lnTo>
                  <a:lnTo>
                    <a:pt x="1465" y="15010"/>
                  </a:lnTo>
                  <a:lnTo>
                    <a:pt x="1791" y="15498"/>
                  </a:lnTo>
                  <a:lnTo>
                    <a:pt x="2157" y="15945"/>
                  </a:lnTo>
                  <a:lnTo>
                    <a:pt x="2604" y="16311"/>
                  </a:lnTo>
                  <a:lnTo>
                    <a:pt x="3092" y="16637"/>
                  </a:lnTo>
                  <a:lnTo>
                    <a:pt x="3580" y="16921"/>
                  </a:lnTo>
                  <a:lnTo>
                    <a:pt x="4353" y="17206"/>
                  </a:lnTo>
                  <a:lnTo>
                    <a:pt x="5126" y="17450"/>
                  </a:lnTo>
                  <a:lnTo>
                    <a:pt x="5899" y="17653"/>
                  </a:lnTo>
                  <a:lnTo>
                    <a:pt x="6712" y="17816"/>
                  </a:lnTo>
                  <a:lnTo>
                    <a:pt x="6956" y="17898"/>
                  </a:lnTo>
                  <a:lnTo>
                    <a:pt x="7201" y="17898"/>
                  </a:lnTo>
                  <a:lnTo>
                    <a:pt x="7282" y="17816"/>
                  </a:lnTo>
                  <a:lnTo>
                    <a:pt x="7363" y="17735"/>
                  </a:lnTo>
                  <a:lnTo>
                    <a:pt x="7404" y="17491"/>
                  </a:lnTo>
                  <a:lnTo>
                    <a:pt x="7689" y="16718"/>
                  </a:lnTo>
                  <a:lnTo>
                    <a:pt x="8136" y="15172"/>
                  </a:lnTo>
                  <a:lnTo>
                    <a:pt x="8584" y="13586"/>
                  </a:lnTo>
                  <a:lnTo>
                    <a:pt x="8584" y="13464"/>
                  </a:lnTo>
                  <a:lnTo>
                    <a:pt x="8543" y="13423"/>
                  </a:lnTo>
                  <a:lnTo>
                    <a:pt x="8502" y="13383"/>
                  </a:lnTo>
                  <a:lnTo>
                    <a:pt x="7811" y="13016"/>
                  </a:lnTo>
                  <a:lnTo>
                    <a:pt x="7119" y="12650"/>
                  </a:lnTo>
                  <a:lnTo>
                    <a:pt x="6794" y="12447"/>
                  </a:lnTo>
                  <a:lnTo>
                    <a:pt x="6509" y="12162"/>
                  </a:lnTo>
                  <a:lnTo>
                    <a:pt x="6224" y="11918"/>
                  </a:lnTo>
                  <a:lnTo>
                    <a:pt x="5980" y="11593"/>
                  </a:lnTo>
                  <a:lnTo>
                    <a:pt x="5777" y="11227"/>
                  </a:lnTo>
                  <a:lnTo>
                    <a:pt x="5573" y="10820"/>
                  </a:lnTo>
                  <a:lnTo>
                    <a:pt x="5411" y="10413"/>
                  </a:lnTo>
                  <a:lnTo>
                    <a:pt x="5248" y="9966"/>
                  </a:lnTo>
                  <a:lnTo>
                    <a:pt x="5004" y="9112"/>
                  </a:lnTo>
                  <a:lnTo>
                    <a:pt x="4882" y="8257"/>
                  </a:lnTo>
                  <a:lnTo>
                    <a:pt x="4760" y="7281"/>
                  </a:lnTo>
                  <a:lnTo>
                    <a:pt x="4679" y="6305"/>
                  </a:lnTo>
                  <a:lnTo>
                    <a:pt x="4638" y="4393"/>
                  </a:lnTo>
                  <a:lnTo>
                    <a:pt x="4597" y="2522"/>
                  </a:lnTo>
                  <a:lnTo>
                    <a:pt x="4557" y="1627"/>
                  </a:lnTo>
                  <a:lnTo>
                    <a:pt x="4516" y="1180"/>
                  </a:lnTo>
                  <a:lnTo>
                    <a:pt x="4435" y="732"/>
                  </a:lnTo>
                  <a:lnTo>
                    <a:pt x="4394" y="570"/>
                  </a:lnTo>
                  <a:lnTo>
                    <a:pt x="4313" y="448"/>
                  </a:lnTo>
                  <a:lnTo>
                    <a:pt x="4231" y="325"/>
                  </a:lnTo>
                  <a:lnTo>
                    <a:pt x="4109" y="244"/>
                  </a:lnTo>
                  <a:lnTo>
                    <a:pt x="3865" y="244"/>
                  </a:lnTo>
                  <a:lnTo>
                    <a:pt x="3702" y="325"/>
                  </a:lnTo>
                  <a:lnTo>
                    <a:pt x="3580" y="448"/>
                  </a:lnTo>
                  <a:lnTo>
                    <a:pt x="3542" y="543"/>
                  </a:lnTo>
                  <a:lnTo>
                    <a:pt x="3540" y="529"/>
                  </a:lnTo>
                  <a:lnTo>
                    <a:pt x="3418" y="285"/>
                  </a:lnTo>
                  <a:lnTo>
                    <a:pt x="3377" y="163"/>
                  </a:lnTo>
                  <a:lnTo>
                    <a:pt x="3296" y="81"/>
                  </a:lnTo>
                  <a:lnTo>
                    <a:pt x="3174" y="41"/>
                  </a:lnTo>
                  <a:lnTo>
                    <a:pt x="30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5803762" y="3030662"/>
              <a:ext cx="46" cy="46"/>
            </a:xfrm>
            <a:custGeom>
              <a:avLst/>
              <a:gdLst/>
              <a:ahLst/>
              <a:cxnLst/>
              <a:rect l="l" t="t" r="r" b="b"/>
              <a:pathLst>
                <a:path w="1" h="1" extrusionOk="0">
                  <a:moveTo>
                    <a:pt x="1" y="0"/>
                  </a:moveTo>
                  <a:lnTo>
                    <a:pt x="1" y="0"/>
                  </a:lnTo>
                  <a:lnTo>
                    <a:pt x="1" y="0"/>
                  </a:lnTo>
                  <a:lnTo>
                    <a:pt x="1" y="0"/>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790720" y="2796103"/>
              <a:ext cx="817137" cy="599377"/>
            </a:xfrm>
            <a:custGeom>
              <a:avLst/>
              <a:gdLst/>
              <a:ahLst/>
              <a:cxnLst/>
              <a:rect l="l" t="t" r="r" b="b"/>
              <a:pathLst>
                <a:path w="17858" h="13099" extrusionOk="0">
                  <a:moveTo>
                    <a:pt x="1506" y="1"/>
                  </a:moveTo>
                  <a:lnTo>
                    <a:pt x="1424" y="82"/>
                  </a:lnTo>
                  <a:lnTo>
                    <a:pt x="1343" y="164"/>
                  </a:lnTo>
                  <a:lnTo>
                    <a:pt x="1221" y="367"/>
                  </a:lnTo>
                  <a:lnTo>
                    <a:pt x="1058" y="733"/>
                  </a:lnTo>
                  <a:lnTo>
                    <a:pt x="936" y="1059"/>
                  </a:lnTo>
                  <a:lnTo>
                    <a:pt x="652" y="1994"/>
                  </a:lnTo>
                  <a:lnTo>
                    <a:pt x="408" y="2970"/>
                  </a:lnTo>
                  <a:lnTo>
                    <a:pt x="204" y="3906"/>
                  </a:lnTo>
                  <a:lnTo>
                    <a:pt x="1" y="4882"/>
                  </a:lnTo>
                  <a:lnTo>
                    <a:pt x="41" y="4963"/>
                  </a:lnTo>
                  <a:lnTo>
                    <a:pt x="82" y="5085"/>
                  </a:lnTo>
                  <a:lnTo>
                    <a:pt x="163" y="5126"/>
                  </a:lnTo>
                  <a:lnTo>
                    <a:pt x="367" y="5126"/>
                  </a:lnTo>
                  <a:lnTo>
                    <a:pt x="733" y="5208"/>
                  </a:lnTo>
                  <a:lnTo>
                    <a:pt x="1872" y="5492"/>
                  </a:lnTo>
                  <a:lnTo>
                    <a:pt x="3174" y="5777"/>
                  </a:lnTo>
                  <a:lnTo>
                    <a:pt x="4475" y="6062"/>
                  </a:lnTo>
                  <a:lnTo>
                    <a:pt x="4801" y="6143"/>
                  </a:lnTo>
                  <a:lnTo>
                    <a:pt x="5167" y="6184"/>
                  </a:lnTo>
                  <a:lnTo>
                    <a:pt x="5207" y="7038"/>
                  </a:lnTo>
                  <a:lnTo>
                    <a:pt x="5289" y="7892"/>
                  </a:lnTo>
                  <a:lnTo>
                    <a:pt x="5533" y="9601"/>
                  </a:lnTo>
                  <a:lnTo>
                    <a:pt x="5817" y="11268"/>
                  </a:lnTo>
                  <a:lnTo>
                    <a:pt x="6143" y="12977"/>
                  </a:lnTo>
                  <a:lnTo>
                    <a:pt x="6184" y="13017"/>
                  </a:lnTo>
                  <a:lnTo>
                    <a:pt x="6224" y="13058"/>
                  </a:lnTo>
                  <a:lnTo>
                    <a:pt x="6346" y="13099"/>
                  </a:lnTo>
                  <a:lnTo>
                    <a:pt x="7729" y="13099"/>
                  </a:lnTo>
                  <a:lnTo>
                    <a:pt x="9153" y="13058"/>
                  </a:lnTo>
                  <a:lnTo>
                    <a:pt x="11919" y="13058"/>
                  </a:lnTo>
                  <a:lnTo>
                    <a:pt x="13261" y="13017"/>
                  </a:lnTo>
                  <a:lnTo>
                    <a:pt x="14604" y="12977"/>
                  </a:lnTo>
                  <a:lnTo>
                    <a:pt x="15946" y="12855"/>
                  </a:lnTo>
                  <a:lnTo>
                    <a:pt x="16597" y="12773"/>
                  </a:lnTo>
                  <a:lnTo>
                    <a:pt x="17247" y="12651"/>
                  </a:lnTo>
                  <a:lnTo>
                    <a:pt x="17695" y="12570"/>
                  </a:lnTo>
                  <a:lnTo>
                    <a:pt x="17817" y="12489"/>
                  </a:lnTo>
                  <a:lnTo>
                    <a:pt x="17858" y="12448"/>
                  </a:lnTo>
                  <a:lnTo>
                    <a:pt x="17858" y="12367"/>
                  </a:lnTo>
                  <a:lnTo>
                    <a:pt x="17654" y="10455"/>
                  </a:lnTo>
                  <a:lnTo>
                    <a:pt x="17492" y="8543"/>
                  </a:lnTo>
                  <a:lnTo>
                    <a:pt x="17329" y="6672"/>
                  </a:lnTo>
                  <a:lnTo>
                    <a:pt x="17207" y="5696"/>
                  </a:lnTo>
                  <a:lnTo>
                    <a:pt x="17044" y="4760"/>
                  </a:lnTo>
                  <a:lnTo>
                    <a:pt x="16881" y="3825"/>
                  </a:lnTo>
                  <a:lnTo>
                    <a:pt x="16637" y="2930"/>
                  </a:lnTo>
                  <a:lnTo>
                    <a:pt x="16556" y="2645"/>
                  </a:lnTo>
                  <a:lnTo>
                    <a:pt x="16393" y="2401"/>
                  </a:lnTo>
                  <a:lnTo>
                    <a:pt x="16190" y="2197"/>
                  </a:lnTo>
                  <a:lnTo>
                    <a:pt x="15946" y="1994"/>
                  </a:lnTo>
                  <a:lnTo>
                    <a:pt x="15620" y="1831"/>
                  </a:lnTo>
                  <a:lnTo>
                    <a:pt x="15254" y="1709"/>
                  </a:lnTo>
                  <a:lnTo>
                    <a:pt x="14929" y="1587"/>
                  </a:lnTo>
                  <a:lnTo>
                    <a:pt x="14563" y="1506"/>
                  </a:lnTo>
                  <a:lnTo>
                    <a:pt x="13790" y="1425"/>
                  </a:lnTo>
                  <a:lnTo>
                    <a:pt x="13058" y="1343"/>
                  </a:lnTo>
                  <a:lnTo>
                    <a:pt x="12041" y="1262"/>
                  </a:lnTo>
                  <a:lnTo>
                    <a:pt x="11024" y="1221"/>
                  </a:lnTo>
                  <a:lnTo>
                    <a:pt x="8990" y="1099"/>
                  </a:lnTo>
                  <a:lnTo>
                    <a:pt x="6956" y="977"/>
                  </a:lnTo>
                  <a:lnTo>
                    <a:pt x="5939" y="896"/>
                  </a:lnTo>
                  <a:lnTo>
                    <a:pt x="4923" y="733"/>
                  </a:lnTo>
                  <a:lnTo>
                    <a:pt x="3946" y="570"/>
                  </a:lnTo>
                  <a:lnTo>
                    <a:pt x="2970" y="367"/>
                  </a:lnTo>
                  <a:lnTo>
                    <a:pt x="2035" y="123"/>
                  </a:lnTo>
                  <a:lnTo>
                    <a:pt x="1791" y="42"/>
                  </a:lnTo>
                  <a:lnTo>
                    <a:pt x="16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6367737" y="3501565"/>
              <a:ext cx="115446" cy="61452"/>
            </a:xfrm>
            <a:custGeom>
              <a:avLst/>
              <a:gdLst/>
              <a:ahLst/>
              <a:cxnLst/>
              <a:rect l="l" t="t" r="r" b="b"/>
              <a:pathLst>
                <a:path w="2523" h="1343" extrusionOk="0">
                  <a:moveTo>
                    <a:pt x="2238" y="0"/>
                  </a:moveTo>
                  <a:lnTo>
                    <a:pt x="122" y="976"/>
                  </a:lnTo>
                  <a:lnTo>
                    <a:pt x="41" y="1058"/>
                  </a:lnTo>
                  <a:lnTo>
                    <a:pt x="0" y="1098"/>
                  </a:lnTo>
                  <a:lnTo>
                    <a:pt x="0" y="1180"/>
                  </a:lnTo>
                  <a:lnTo>
                    <a:pt x="41" y="1261"/>
                  </a:lnTo>
                  <a:lnTo>
                    <a:pt x="82" y="1343"/>
                  </a:lnTo>
                  <a:lnTo>
                    <a:pt x="326" y="1343"/>
                  </a:lnTo>
                  <a:lnTo>
                    <a:pt x="2441" y="366"/>
                  </a:lnTo>
                  <a:lnTo>
                    <a:pt x="2482" y="326"/>
                  </a:lnTo>
                  <a:lnTo>
                    <a:pt x="2522" y="244"/>
                  </a:lnTo>
                  <a:lnTo>
                    <a:pt x="2522" y="163"/>
                  </a:lnTo>
                  <a:lnTo>
                    <a:pt x="2522" y="82"/>
                  </a:lnTo>
                  <a:lnTo>
                    <a:pt x="2441" y="41"/>
                  </a:lnTo>
                  <a:lnTo>
                    <a:pt x="24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6425439" y="3570432"/>
              <a:ext cx="48411" cy="27958"/>
            </a:xfrm>
            <a:custGeom>
              <a:avLst/>
              <a:gdLst/>
              <a:ahLst/>
              <a:cxnLst/>
              <a:rect l="l" t="t" r="r" b="b"/>
              <a:pathLst>
                <a:path w="1058" h="611" extrusionOk="0">
                  <a:moveTo>
                    <a:pt x="82" y="0"/>
                  </a:moveTo>
                  <a:lnTo>
                    <a:pt x="41" y="82"/>
                  </a:lnTo>
                  <a:lnTo>
                    <a:pt x="0" y="122"/>
                  </a:lnTo>
                  <a:lnTo>
                    <a:pt x="0" y="204"/>
                  </a:lnTo>
                  <a:lnTo>
                    <a:pt x="41" y="285"/>
                  </a:lnTo>
                  <a:lnTo>
                    <a:pt x="82" y="326"/>
                  </a:lnTo>
                  <a:lnTo>
                    <a:pt x="122" y="366"/>
                  </a:lnTo>
                  <a:lnTo>
                    <a:pt x="773" y="610"/>
                  </a:lnTo>
                  <a:lnTo>
                    <a:pt x="855" y="610"/>
                  </a:lnTo>
                  <a:lnTo>
                    <a:pt x="936" y="570"/>
                  </a:lnTo>
                  <a:lnTo>
                    <a:pt x="1017" y="529"/>
                  </a:lnTo>
                  <a:lnTo>
                    <a:pt x="1058" y="448"/>
                  </a:lnTo>
                  <a:lnTo>
                    <a:pt x="1058" y="366"/>
                  </a:lnTo>
                  <a:lnTo>
                    <a:pt x="1017" y="326"/>
                  </a:lnTo>
                  <a:lnTo>
                    <a:pt x="977" y="244"/>
                  </a:lnTo>
                  <a:lnTo>
                    <a:pt x="895" y="204"/>
                  </a:lnTo>
                  <a:lnTo>
                    <a:pt x="2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6367737" y="2377319"/>
              <a:ext cx="57746" cy="24251"/>
            </a:xfrm>
            <a:custGeom>
              <a:avLst/>
              <a:gdLst/>
              <a:ahLst/>
              <a:cxnLst/>
              <a:rect l="l" t="t" r="r" b="b"/>
              <a:pathLst>
                <a:path w="1262" h="530" extrusionOk="0">
                  <a:moveTo>
                    <a:pt x="1058" y="1"/>
                  </a:moveTo>
                  <a:lnTo>
                    <a:pt x="204" y="123"/>
                  </a:lnTo>
                  <a:lnTo>
                    <a:pt x="122" y="123"/>
                  </a:lnTo>
                  <a:lnTo>
                    <a:pt x="82" y="164"/>
                  </a:lnTo>
                  <a:lnTo>
                    <a:pt x="0" y="245"/>
                  </a:lnTo>
                  <a:lnTo>
                    <a:pt x="0" y="326"/>
                  </a:lnTo>
                  <a:lnTo>
                    <a:pt x="41" y="408"/>
                  </a:lnTo>
                  <a:lnTo>
                    <a:pt x="82" y="448"/>
                  </a:lnTo>
                  <a:lnTo>
                    <a:pt x="122" y="530"/>
                  </a:lnTo>
                  <a:lnTo>
                    <a:pt x="204" y="530"/>
                  </a:lnTo>
                  <a:lnTo>
                    <a:pt x="1058" y="408"/>
                  </a:lnTo>
                  <a:lnTo>
                    <a:pt x="1139" y="408"/>
                  </a:lnTo>
                  <a:lnTo>
                    <a:pt x="1221" y="367"/>
                  </a:lnTo>
                  <a:lnTo>
                    <a:pt x="1261" y="286"/>
                  </a:lnTo>
                  <a:lnTo>
                    <a:pt x="1261" y="204"/>
                  </a:lnTo>
                  <a:lnTo>
                    <a:pt x="1261" y="123"/>
                  </a:lnTo>
                  <a:lnTo>
                    <a:pt x="1221" y="82"/>
                  </a:lnTo>
                  <a:lnTo>
                    <a:pt x="1139" y="42"/>
                  </a:lnTo>
                  <a:lnTo>
                    <a:pt x="10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6404939" y="2427608"/>
              <a:ext cx="48457" cy="20499"/>
            </a:xfrm>
            <a:custGeom>
              <a:avLst/>
              <a:gdLst/>
              <a:ahLst/>
              <a:cxnLst/>
              <a:rect l="l" t="t" r="r" b="b"/>
              <a:pathLst>
                <a:path w="1059" h="448" extrusionOk="0">
                  <a:moveTo>
                    <a:pt x="855" y="0"/>
                  </a:moveTo>
                  <a:lnTo>
                    <a:pt x="204" y="41"/>
                  </a:lnTo>
                  <a:lnTo>
                    <a:pt x="123" y="41"/>
                  </a:lnTo>
                  <a:lnTo>
                    <a:pt x="82" y="81"/>
                  </a:lnTo>
                  <a:lnTo>
                    <a:pt x="42" y="163"/>
                  </a:lnTo>
                  <a:lnTo>
                    <a:pt x="1" y="244"/>
                  </a:lnTo>
                  <a:lnTo>
                    <a:pt x="42" y="326"/>
                  </a:lnTo>
                  <a:lnTo>
                    <a:pt x="82" y="366"/>
                  </a:lnTo>
                  <a:lnTo>
                    <a:pt x="123" y="407"/>
                  </a:lnTo>
                  <a:lnTo>
                    <a:pt x="204" y="448"/>
                  </a:lnTo>
                  <a:lnTo>
                    <a:pt x="855" y="407"/>
                  </a:lnTo>
                  <a:lnTo>
                    <a:pt x="936" y="407"/>
                  </a:lnTo>
                  <a:lnTo>
                    <a:pt x="1018" y="366"/>
                  </a:lnTo>
                  <a:lnTo>
                    <a:pt x="1058" y="285"/>
                  </a:lnTo>
                  <a:lnTo>
                    <a:pt x="1058" y="204"/>
                  </a:lnTo>
                  <a:lnTo>
                    <a:pt x="1058" y="122"/>
                  </a:lnTo>
                  <a:lnTo>
                    <a:pt x="1018" y="81"/>
                  </a:lnTo>
                  <a:lnTo>
                    <a:pt x="936" y="41"/>
                  </a:lnTo>
                  <a:lnTo>
                    <a:pt x="8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6455228" y="2487140"/>
              <a:ext cx="42829" cy="20545"/>
            </a:xfrm>
            <a:custGeom>
              <a:avLst/>
              <a:gdLst/>
              <a:ahLst/>
              <a:cxnLst/>
              <a:rect l="l" t="t" r="r" b="b"/>
              <a:pathLst>
                <a:path w="936" h="449" extrusionOk="0">
                  <a:moveTo>
                    <a:pt x="732" y="1"/>
                  </a:moveTo>
                  <a:lnTo>
                    <a:pt x="204" y="41"/>
                  </a:lnTo>
                  <a:lnTo>
                    <a:pt x="122" y="82"/>
                  </a:lnTo>
                  <a:lnTo>
                    <a:pt x="41" y="123"/>
                  </a:lnTo>
                  <a:lnTo>
                    <a:pt x="0" y="163"/>
                  </a:lnTo>
                  <a:lnTo>
                    <a:pt x="0" y="245"/>
                  </a:lnTo>
                  <a:lnTo>
                    <a:pt x="0" y="326"/>
                  </a:lnTo>
                  <a:lnTo>
                    <a:pt x="41" y="408"/>
                  </a:lnTo>
                  <a:lnTo>
                    <a:pt x="122" y="448"/>
                  </a:lnTo>
                  <a:lnTo>
                    <a:pt x="204" y="448"/>
                  </a:lnTo>
                  <a:lnTo>
                    <a:pt x="732" y="408"/>
                  </a:lnTo>
                  <a:lnTo>
                    <a:pt x="814" y="408"/>
                  </a:lnTo>
                  <a:lnTo>
                    <a:pt x="895" y="326"/>
                  </a:lnTo>
                  <a:lnTo>
                    <a:pt x="936" y="285"/>
                  </a:lnTo>
                  <a:lnTo>
                    <a:pt x="936" y="204"/>
                  </a:lnTo>
                  <a:lnTo>
                    <a:pt x="936" y="123"/>
                  </a:lnTo>
                  <a:lnTo>
                    <a:pt x="895" y="82"/>
                  </a:lnTo>
                  <a:lnTo>
                    <a:pt x="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6492430" y="2537429"/>
              <a:ext cx="33540" cy="20499"/>
            </a:xfrm>
            <a:custGeom>
              <a:avLst/>
              <a:gdLst/>
              <a:ahLst/>
              <a:cxnLst/>
              <a:rect l="l" t="t" r="r" b="b"/>
              <a:pathLst>
                <a:path w="733" h="448" extrusionOk="0">
                  <a:moveTo>
                    <a:pt x="489" y="0"/>
                  </a:moveTo>
                  <a:lnTo>
                    <a:pt x="163" y="41"/>
                  </a:lnTo>
                  <a:lnTo>
                    <a:pt x="82" y="81"/>
                  </a:lnTo>
                  <a:lnTo>
                    <a:pt x="41" y="163"/>
                  </a:lnTo>
                  <a:lnTo>
                    <a:pt x="1" y="203"/>
                  </a:lnTo>
                  <a:lnTo>
                    <a:pt x="1" y="285"/>
                  </a:lnTo>
                  <a:lnTo>
                    <a:pt x="41" y="366"/>
                  </a:lnTo>
                  <a:lnTo>
                    <a:pt x="82" y="407"/>
                  </a:lnTo>
                  <a:lnTo>
                    <a:pt x="163" y="447"/>
                  </a:lnTo>
                  <a:lnTo>
                    <a:pt x="245" y="447"/>
                  </a:lnTo>
                  <a:lnTo>
                    <a:pt x="570" y="366"/>
                  </a:lnTo>
                  <a:lnTo>
                    <a:pt x="651" y="366"/>
                  </a:lnTo>
                  <a:lnTo>
                    <a:pt x="692" y="285"/>
                  </a:lnTo>
                  <a:lnTo>
                    <a:pt x="733" y="203"/>
                  </a:lnTo>
                  <a:lnTo>
                    <a:pt x="733" y="122"/>
                  </a:lnTo>
                  <a:lnTo>
                    <a:pt x="692" y="81"/>
                  </a:lnTo>
                  <a:lnTo>
                    <a:pt x="611" y="41"/>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6546425" y="2595084"/>
              <a:ext cx="33540" cy="16839"/>
            </a:xfrm>
            <a:custGeom>
              <a:avLst/>
              <a:gdLst/>
              <a:ahLst/>
              <a:cxnLst/>
              <a:rect l="l" t="t" r="r" b="b"/>
              <a:pathLst>
                <a:path w="733" h="368" extrusionOk="0">
                  <a:moveTo>
                    <a:pt x="122" y="1"/>
                  </a:moveTo>
                  <a:lnTo>
                    <a:pt x="82" y="42"/>
                  </a:lnTo>
                  <a:lnTo>
                    <a:pt x="41" y="123"/>
                  </a:lnTo>
                  <a:lnTo>
                    <a:pt x="0" y="204"/>
                  </a:lnTo>
                  <a:lnTo>
                    <a:pt x="41" y="245"/>
                  </a:lnTo>
                  <a:lnTo>
                    <a:pt x="82" y="326"/>
                  </a:lnTo>
                  <a:lnTo>
                    <a:pt x="122" y="367"/>
                  </a:lnTo>
                  <a:lnTo>
                    <a:pt x="610" y="367"/>
                  </a:lnTo>
                  <a:lnTo>
                    <a:pt x="692" y="326"/>
                  </a:lnTo>
                  <a:lnTo>
                    <a:pt x="732" y="245"/>
                  </a:lnTo>
                  <a:lnTo>
                    <a:pt x="732" y="204"/>
                  </a:lnTo>
                  <a:lnTo>
                    <a:pt x="732" y="123"/>
                  </a:lnTo>
                  <a:lnTo>
                    <a:pt x="692" y="42"/>
                  </a:lnTo>
                  <a:lnTo>
                    <a:pt x="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6101559" y="4166027"/>
              <a:ext cx="286671" cy="161982"/>
            </a:xfrm>
            <a:custGeom>
              <a:avLst/>
              <a:gdLst/>
              <a:ahLst/>
              <a:cxnLst/>
              <a:rect l="l" t="t" r="r" b="b"/>
              <a:pathLst>
                <a:path w="6265" h="3540" extrusionOk="0">
                  <a:moveTo>
                    <a:pt x="2726" y="1"/>
                  </a:moveTo>
                  <a:lnTo>
                    <a:pt x="2645" y="41"/>
                  </a:lnTo>
                  <a:lnTo>
                    <a:pt x="2604" y="123"/>
                  </a:lnTo>
                  <a:lnTo>
                    <a:pt x="2604" y="245"/>
                  </a:lnTo>
                  <a:lnTo>
                    <a:pt x="2604" y="448"/>
                  </a:lnTo>
                  <a:lnTo>
                    <a:pt x="2645" y="611"/>
                  </a:lnTo>
                  <a:lnTo>
                    <a:pt x="2604" y="814"/>
                  </a:lnTo>
                  <a:lnTo>
                    <a:pt x="2523" y="977"/>
                  </a:lnTo>
                  <a:lnTo>
                    <a:pt x="2360" y="1140"/>
                  </a:lnTo>
                  <a:lnTo>
                    <a:pt x="2197" y="1262"/>
                  </a:lnTo>
                  <a:lnTo>
                    <a:pt x="1790" y="1506"/>
                  </a:lnTo>
                  <a:lnTo>
                    <a:pt x="1140" y="1953"/>
                  </a:lnTo>
                  <a:lnTo>
                    <a:pt x="529" y="2400"/>
                  </a:lnTo>
                  <a:lnTo>
                    <a:pt x="326" y="2604"/>
                  </a:lnTo>
                  <a:lnTo>
                    <a:pt x="123" y="2848"/>
                  </a:lnTo>
                  <a:lnTo>
                    <a:pt x="41" y="2970"/>
                  </a:lnTo>
                  <a:lnTo>
                    <a:pt x="1" y="3133"/>
                  </a:lnTo>
                  <a:lnTo>
                    <a:pt x="41" y="3255"/>
                  </a:lnTo>
                  <a:lnTo>
                    <a:pt x="123" y="3377"/>
                  </a:lnTo>
                  <a:lnTo>
                    <a:pt x="204" y="3458"/>
                  </a:lnTo>
                  <a:lnTo>
                    <a:pt x="285" y="3499"/>
                  </a:lnTo>
                  <a:lnTo>
                    <a:pt x="489" y="3539"/>
                  </a:lnTo>
                  <a:lnTo>
                    <a:pt x="692" y="3539"/>
                  </a:lnTo>
                  <a:lnTo>
                    <a:pt x="896" y="3499"/>
                  </a:lnTo>
                  <a:lnTo>
                    <a:pt x="2604" y="3173"/>
                  </a:lnTo>
                  <a:lnTo>
                    <a:pt x="3540" y="3011"/>
                  </a:lnTo>
                  <a:lnTo>
                    <a:pt x="4434" y="2807"/>
                  </a:lnTo>
                  <a:lnTo>
                    <a:pt x="5329" y="2563"/>
                  </a:lnTo>
                  <a:lnTo>
                    <a:pt x="5736" y="2400"/>
                  </a:lnTo>
                  <a:lnTo>
                    <a:pt x="6143" y="2238"/>
                  </a:lnTo>
                  <a:lnTo>
                    <a:pt x="6224" y="2156"/>
                  </a:lnTo>
                  <a:lnTo>
                    <a:pt x="6265" y="2075"/>
                  </a:lnTo>
                  <a:lnTo>
                    <a:pt x="6224" y="1262"/>
                  </a:lnTo>
                  <a:lnTo>
                    <a:pt x="6224" y="855"/>
                  </a:lnTo>
                  <a:lnTo>
                    <a:pt x="6183" y="448"/>
                  </a:lnTo>
                  <a:lnTo>
                    <a:pt x="6143" y="367"/>
                  </a:lnTo>
                  <a:lnTo>
                    <a:pt x="6061" y="326"/>
                  </a:lnTo>
                  <a:lnTo>
                    <a:pt x="6021" y="285"/>
                  </a:lnTo>
                  <a:lnTo>
                    <a:pt x="5939" y="285"/>
                  </a:lnTo>
                  <a:lnTo>
                    <a:pt x="4923" y="611"/>
                  </a:lnTo>
                  <a:lnTo>
                    <a:pt x="4231" y="773"/>
                  </a:lnTo>
                  <a:lnTo>
                    <a:pt x="3499" y="895"/>
                  </a:lnTo>
                  <a:lnTo>
                    <a:pt x="3417" y="611"/>
                  </a:lnTo>
                  <a:lnTo>
                    <a:pt x="3295" y="326"/>
                  </a:lnTo>
                  <a:lnTo>
                    <a:pt x="3214" y="204"/>
                  </a:lnTo>
                  <a:lnTo>
                    <a:pt x="3133" y="123"/>
                  </a:lnTo>
                  <a:lnTo>
                    <a:pt x="3011" y="41"/>
                  </a:lnTo>
                  <a:lnTo>
                    <a:pt x="2848" y="1"/>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6885176" y="3829152"/>
              <a:ext cx="46" cy="46"/>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6823768" y="3816110"/>
              <a:ext cx="126565" cy="284795"/>
            </a:xfrm>
            <a:custGeom>
              <a:avLst/>
              <a:gdLst/>
              <a:ahLst/>
              <a:cxnLst/>
              <a:rect l="l" t="t" r="r" b="b"/>
              <a:pathLst>
                <a:path w="2766" h="6224" extrusionOk="0">
                  <a:moveTo>
                    <a:pt x="1505" y="0"/>
                  </a:moveTo>
                  <a:lnTo>
                    <a:pt x="1383" y="82"/>
                  </a:lnTo>
                  <a:lnTo>
                    <a:pt x="1342" y="163"/>
                  </a:lnTo>
                  <a:lnTo>
                    <a:pt x="1342" y="285"/>
                  </a:lnTo>
                  <a:lnTo>
                    <a:pt x="1342" y="407"/>
                  </a:lnTo>
                  <a:lnTo>
                    <a:pt x="1342" y="692"/>
                  </a:lnTo>
                  <a:lnTo>
                    <a:pt x="1261" y="1383"/>
                  </a:lnTo>
                  <a:lnTo>
                    <a:pt x="1180" y="2075"/>
                  </a:lnTo>
                  <a:lnTo>
                    <a:pt x="1098" y="2034"/>
                  </a:lnTo>
                  <a:lnTo>
                    <a:pt x="976" y="1994"/>
                  </a:lnTo>
                  <a:lnTo>
                    <a:pt x="814" y="1994"/>
                  </a:lnTo>
                  <a:lnTo>
                    <a:pt x="692" y="2034"/>
                  </a:lnTo>
                  <a:lnTo>
                    <a:pt x="488" y="2156"/>
                  </a:lnTo>
                  <a:lnTo>
                    <a:pt x="285" y="2319"/>
                  </a:lnTo>
                  <a:lnTo>
                    <a:pt x="122" y="2563"/>
                  </a:lnTo>
                  <a:lnTo>
                    <a:pt x="41" y="2766"/>
                  </a:lnTo>
                  <a:lnTo>
                    <a:pt x="0" y="2888"/>
                  </a:lnTo>
                  <a:lnTo>
                    <a:pt x="0" y="2970"/>
                  </a:lnTo>
                  <a:lnTo>
                    <a:pt x="41" y="3011"/>
                  </a:lnTo>
                  <a:lnTo>
                    <a:pt x="122" y="3092"/>
                  </a:lnTo>
                  <a:lnTo>
                    <a:pt x="285" y="3133"/>
                  </a:lnTo>
                  <a:lnTo>
                    <a:pt x="407" y="3255"/>
                  </a:lnTo>
                  <a:lnTo>
                    <a:pt x="488" y="3377"/>
                  </a:lnTo>
                  <a:lnTo>
                    <a:pt x="488" y="3539"/>
                  </a:lnTo>
                  <a:lnTo>
                    <a:pt x="488" y="3824"/>
                  </a:lnTo>
                  <a:lnTo>
                    <a:pt x="488" y="4109"/>
                  </a:lnTo>
                  <a:lnTo>
                    <a:pt x="529" y="4800"/>
                  </a:lnTo>
                  <a:lnTo>
                    <a:pt x="651" y="5492"/>
                  </a:lnTo>
                  <a:lnTo>
                    <a:pt x="692" y="5736"/>
                  </a:lnTo>
                  <a:lnTo>
                    <a:pt x="814" y="5939"/>
                  </a:lnTo>
                  <a:lnTo>
                    <a:pt x="936" y="6102"/>
                  </a:lnTo>
                  <a:lnTo>
                    <a:pt x="1017" y="6143"/>
                  </a:lnTo>
                  <a:lnTo>
                    <a:pt x="1139" y="6183"/>
                  </a:lnTo>
                  <a:lnTo>
                    <a:pt x="1302" y="6224"/>
                  </a:lnTo>
                  <a:lnTo>
                    <a:pt x="1464" y="6183"/>
                  </a:lnTo>
                  <a:lnTo>
                    <a:pt x="1627" y="6102"/>
                  </a:lnTo>
                  <a:lnTo>
                    <a:pt x="1790" y="5980"/>
                  </a:lnTo>
                  <a:lnTo>
                    <a:pt x="1871" y="5858"/>
                  </a:lnTo>
                  <a:lnTo>
                    <a:pt x="1952" y="5695"/>
                  </a:lnTo>
                  <a:lnTo>
                    <a:pt x="2075" y="5329"/>
                  </a:lnTo>
                  <a:lnTo>
                    <a:pt x="2115" y="4963"/>
                  </a:lnTo>
                  <a:lnTo>
                    <a:pt x="2156" y="4597"/>
                  </a:lnTo>
                  <a:lnTo>
                    <a:pt x="2278" y="3946"/>
                  </a:lnTo>
                  <a:lnTo>
                    <a:pt x="2441" y="3336"/>
                  </a:lnTo>
                  <a:lnTo>
                    <a:pt x="2603" y="2685"/>
                  </a:lnTo>
                  <a:lnTo>
                    <a:pt x="2725" y="2034"/>
                  </a:lnTo>
                  <a:lnTo>
                    <a:pt x="2766" y="1709"/>
                  </a:lnTo>
                  <a:lnTo>
                    <a:pt x="2766" y="1383"/>
                  </a:lnTo>
                  <a:lnTo>
                    <a:pt x="2725" y="1058"/>
                  </a:lnTo>
                  <a:lnTo>
                    <a:pt x="2603" y="733"/>
                  </a:lnTo>
                  <a:lnTo>
                    <a:pt x="2400" y="489"/>
                  </a:lnTo>
                  <a:lnTo>
                    <a:pt x="2156" y="285"/>
                  </a:lnTo>
                  <a:lnTo>
                    <a:pt x="1871" y="163"/>
                  </a:lnTo>
                  <a:lnTo>
                    <a:pt x="15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211873" y="1569540"/>
              <a:ext cx="804097" cy="426277"/>
            </a:xfrm>
            <a:custGeom>
              <a:avLst/>
              <a:gdLst/>
              <a:ahLst/>
              <a:cxnLst/>
              <a:rect l="l" t="t" r="r" b="b"/>
              <a:pathLst>
                <a:path w="17573" h="9316" extrusionOk="0">
                  <a:moveTo>
                    <a:pt x="16352" y="0"/>
                  </a:moveTo>
                  <a:lnTo>
                    <a:pt x="16190" y="41"/>
                  </a:lnTo>
                  <a:lnTo>
                    <a:pt x="16068" y="82"/>
                  </a:lnTo>
                  <a:lnTo>
                    <a:pt x="15132" y="489"/>
                  </a:lnTo>
                  <a:lnTo>
                    <a:pt x="14196" y="977"/>
                  </a:lnTo>
                  <a:lnTo>
                    <a:pt x="12366" y="1994"/>
                  </a:lnTo>
                  <a:lnTo>
                    <a:pt x="11430" y="2482"/>
                  </a:lnTo>
                  <a:lnTo>
                    <a:pt x="10495" y="2929"/>
                  </a:lnTo>
                  <a:lnTo>
                    <a:pt x="9559" y="3336"/>
                  </a:lnTo>
                  <a:lnTo>
                    <a:pt x="8542" y="3702"/>
                  </a:lnTo>
                  <a:lnTo>
                    <a:pt x="7892" y="3865"/>
                  </a:lnTo>
                  <a:lnTo>
                    <a:pt x="7200" y="4027"/>
                  </a:lnTo>
                  <a:lnTo>
                    <a:pt x="6468" y="4109"/>
                  </a:lnTo>
                  <a:lnTo>
                    <a:pt x="5776" y="4068"/>
                  </a:lnTo>
                  <a:lnTo>
                    <a:pt x="5370" y="4027"/>
                  </a:lnTo>
                  <a:lnTo>
                    <a:pt x="5004" y="3905"/>
                  </a:lnTo>
                  <a:lnTo>
                    <a:pt x="4638" y="3783"/>
                  </a:lnTo>
                  <a:lnTo>
                    <a:pt x="4312" y="3621"/>
                  </a:lnTo>
                  <a:lnTo>
                    <a:pt x="3621" y="3214"/>
                  </a:lnTo>
                  <a:lnTo>
                    <a:pt x="2970" y="2766"/>
                  </a:lnTo>
                  <a:lnTo>
                    <a:pt x="1465" y="4312"/>
                  </a:lnTo>
                  <a:lnTo>
                    <a:pt x="0" y="5939"/>
                  </a:lnTo>
                  <a:lnTo>
                    <a:pt x="163" y="6143"/>
                  </a:lnTo>
                  <a:lnTo>
                    <a:pt x="611" y="6590"/>
                  </a:lnTo>
                  <a:lnTo>
                    <a:pt x="1302" y="7322"/>
                  </a:lnTo>
                  <a:lnTo>
                    <a:pt x="1872" y="7892"/>
                  </a:lnTo>
                  <a:lnTo>
                    <a:pt x="2197" y="8176"/>
                  </a:lnTo>
                  <a:lnTo>
                    <a:pt x="2522" y="8420"/>
                  </a:lnTo>
                  <a:lnTo>
                    <a:pt x="2888" y="8664"/>
                  </a:lnTo>
                  <a:lnTo>
                    <a:pt x="3255" y="8868"/>
                  </a:lnTo>
                  <a:lnTo>
                    <a:pt x="3621" y="9031"/>
                  </a:lnTo>
                  <a:lnTo>
                    <a:pt x="3987" y="9193"/>
                  </a:lnTo>
                  <a:lnTo>
                    <a:pt x="4312" y="9234"/>
                  </a:lnTo>
                  <a:lnTo>
                    <a:pt x="4638" y="9315"/>
                  </a:lnTo>
                  <a:lnTo>
                    <a:pt x="5288" y="9315"/>
                  </a:lnTo>
                  <a:lnTo>
                    <a:pt x="5899" y="9275"/>
                  </a:lnTo>
                  <a:lnTo>
                    <a:pt x="6549" y="9153"/>
                  </a:lnTo>
                  <a:lnTo>
                    <a:pt x="7200" y="8949"/>
                  </a:lnTo>
                  <a:lnTo>
                    <a:pt x="7851" y="8705"/>
                  </a:lnTo>
                  <a:lnTo>
                    <a:pt x="9112" y="8176"/>
                  </a:lnTo>
                  <a:lnTo>
                    <a:pt x="10454" y="7688"/>
                  </a:lnTo>
                  <a:lnTo>
                    <a:pt x="11105" y="7403"/>
                  </a:lnTo>
                  <a:lnTo>
                    <a:pt x="11715" y="7078"/>
                  </a:lnTo>
                  <a:lnTo>
                    <a:pt x="13098" y="6387"/>
                  </a:lnTo>
                  <a:lnTo>
                    <a:pt x="14481" y="5654"/>
                  </a:lnTo>
                  <a:lnTo>
                    <a:pt x="15824" y="4882"/>
                  </a:lnTo>
                  <a:lnTo>
                    <a:pt x="16474" y="4434"/>
                  </a:lnTo>
                  <a:lnTo>
                    <a:pt x="17084" y="3987"/>
                  </a:lnTo>
                  <a:lnTo>
                    <a:pt x="17288" y="3865"/>
                  </a:lnTo>
                  <a:lnTo>
                    <a:pt x="17451" y="3661"/>
                  </a:lnTo>
                  <a:lnTo>
                    <a:pt x="17532" y="3458"/>
                  </a:lnTo>
                  <a:lnTo>
                    <a:pt x="17532" y="3377"/>
                  </a:lnTo>
                  <a:lnTo>
                    <a:pt x="17491" y="3255"/>
                  </a:lnTo>
                  <a:lnTo>
                    <a:pt x="17410" y="3173"/>
                  </a:lnTo>
                  <a:lnTo>
                    <a:pt x="17288" y="3092"/>
                  </a:lnTo>
                  <a:lnTo>
                    <a:pt x="17166" y="3051"/>
                  </a:lnTo>
                  <a:lnTo>
                    <a:pt x="17057" y="3015"/>
                  </a:lnTo>
                  <a:lnTo>
                    <a:pt x="17247" y="2888"/>
                  </a:lnTo>
                  <a:lnTo>
                    <a:pt x="17451" y="2726"/>
                  </a:lnTo>
                  <a:lnTo>
                    <a:pt x="17491" y="2604"/>
                  </a:lnTo>
                  <a:lnTo>
                    <a:pt x="17532" y="2482"/>
                  </a:lnTo>
                  <a:lnTo>
                    <a:pt x="17573" y="2360"/>
                  </a:lnTo>
                  <a:lnTo>
                    <a:pt x="17532" y="2197"/>
                  </a:lnTo>
                  <a:lnTo>
                    <a:pt x="17491" y="2075"/>
                  </a:lnTo>
                  <a:lnTo>
                    <a:pt x="17451" y="1994"/>
                  </a:lnTo>
                  <a:lnTo>
                    <a:pt x="17369" y="1912"/>
                  </a:lnTo>
                  <a:lnTo>
                    <a:pt x="17247" y="1831"/>
                  </a:lnTo>
                  <a:lnTo>
                    <a:pt x="17084" y="1831"/>
                  </a:lnTo>
                  <a:lnTo>
                    <a:pt x="16962" y="1872"/>
                  </a:lnTo>
                  <a:lnTo>
                    <a:pt x="16718" y="1953"/>
                  </a:lnTo>
                  <a:lnTo>
                    <a:pt x="16474" y="2116"/>
                  </a:lnTo>
                  <a:lnTo>
                    <a:pt x="16312" y="2197"/>
                  </a:lnTo>
                  <a:lnTo>
                    <a:pt x="16190" y="2238"/>
                  </a:lnTo>
                  <a:lnTo>
                    <a:pt x="16190" y="2238"/>
                  </a:lnTo>
                  <a:lnTo>
                    <a:pt x="16515" y="2034"/>
                  </a:lnTo>
                  <a:lnTo>
                    <a:pt x="16840" y="1872"/>
                  </a:lnTo>
                  <a:lnTo>
                    <a:pt x="17003" y="1750"/>
                  </a:lnTo>
                  <a:lnTo>
                    <a:pt x="17125" y="1627"/>
                  </a:lnTo>
                  <a:lnTo>
                    <a:pt x="17247" y="1505"/>
                  </a:lnTo>
                  <a:lnTo>
                    <a:pt x="17329" y="1343"/>
                  </a:lnTo>
                  <a:lnTo>
                    <a:pt x="17369" y="1139"/>
                  </a:lnTo>
                  <a:lnTo>
                    <a:pt x="17329" y="977"/>
                  </a:lnTo>
                  <a:lnTo>
                    <a:pt x="17206" y="814"/>
                  </a:lnTo>
                  <a:lnTo>
                    <a:pt x="17084" y="733"/>
                  </a:lnTo>
                  <a:lnTo>
                    <a:pt x="16922" y="692"/>
                  </a:lnTo>
                  <a:lnTo>
                    <a:pt x="16800" y="733"/>
                  </a:lnTo>
                  <a:lnTo>
                    <a:pt x="16556" y="855"/>
                  </a:lnTo>
                  <a:lnTo>
                    <a:pt x="15573" y="1317"/>
                  </a:lnTo>
                  <a:lnTo>
                    <a:pt x="15864" y="1099"/>
                  </a:lnTo>
                  <a:lnTo>
                    <a:pt x="16149" y="855"/>
                  </a:lnTo>
                  <a:lnTo>
                    <a:pt x="16434" y="570"/>
                  </a:lnTo>
                  <a:lnTo>
                    <a:pt x="16515" y="448"/>
                  </a:lnTo>
                  <a:lnTo>
                    <a:pt x="16596" y="326"/>
                  </a:lnTo>
                  <a:lnTo>
                    <a:pt x="16596" y="204"/>
                  </a:lnTo>
                  <a:lnTo>
                    <a:pt x="16556" y="82"/>
                  </a:lnTo>
                  <a:lnTo>
                    <a:pt x="16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202584" y="1560251"/>
              <a:ext cx="822674" cy="444854"/>
            </a:xfrm>
            <a:custGeom>
              <a:avLst/>
              <a:gdLst/>
              <a:ahLst/>
              <a:cxnLst/>
              <a:rect l="l" t="t" r="r" b="b"/>
              <a:pathLst>
                <a:path w="17979" h="9722" extrusionOk="0">
                  <a:moveTo>
                    <a:pt x="16515" y="407"/>
                  </a:moveTo>
                  <a:lnTo>
                    <a:pt x="16555" y="447"/>
                  </a:lnTo>
                  <a:lnTo>
                    <a:pt x="16596" y="447"/>
                  </a:lnTo>
                  <a:lnTo>
                    <a:pt x="16555" y="570"/>
                  </a:lnTo>
                  <a:lnTo>
                    <a:pt x="16393" y="773"/>
                  </a:lnTo>
                  <a:lnTo>
                    <a:pt x="16067" y="1058"/>
                  </a:lnTo>
                  <a:lnTo>
                    <a:pt x="15701" y="1302"/>
                  </a:lnTo>
                  <a:lnTo>
                    <a:pt x="15294" y="1546"/>
                  </a:lnTo>
                  <a:lnTo>
                    <a:pt x="15213" y="1586"/>
                  </a:lnTo>
                  <a:lnTo>
                    <a:pt x="15172" y="1668"/>
                  </a:lnTo>
                  <a:lnTo>
                    <a:pt x="15172" y="1749"/>
                  </a:lnTo>
                  <a:lnTo>
                    <a:pt x="15213" y="1790"/>
                  </a:lnTo>
                  <a:lnTo>
                    <a:pt x="15254" y="1871"/>
                  </a:lnTo>
                  <a:lnTo>
                    <a:pt x="15335" y="1912"/>
                  </a:lnTo>
                  <a:lnTo>
                    <a:pt x="15416" y="1912"/>
                  </a:lnTo>
                  <a:lnTo>
                    <a:pt x="15498" y="1871"/>
                  </a:lnTo>
                  <a:lnTo>
                    <a:pt x="15864" y="1708"/>
                  </a:lnTo>
                  <a:lnTo>
                    <a:pt x="15881" y="1697"/>
                  </a:lnTo>
                  <a:lnTo>
                    <a:pt x="16393" y="1464"/>
                  </a:lnTo>
                  <a:lnTo>
                    <a:pt x="16840" y="1220"/>
                  </a:lnTo>
                  <a:lnTo>
                    <a:pt x="17084" y="1098"/>
                  </a:lnTo>
                  <a:lnTo>
                    <a:pt x="17206" y="1098"/>
                  </a:lnTo>
                  <a:lnTo>
                    <a:pt x="17287" y="1139"/>
                  </a:lnTo>
                  <a:lnTo>
                    <a:pt x="17369" y="1220"/>
                  </a:lnTo>
                  <a:lnTo>
                    <a:pt x="17369" y="1342"/>
                  </a:lnTo>
                  <a:lnTo>
                    <a:pt x="17369" y="1424"/>
                  </a:lnTo>
                  <a:lnTo>
                    <a:pt x="17328" y="1505"/>
                  </a:lnTo>
                  <a:lnTo>
                    <a:pt x="17206" y="1668"/>
                  </a:lnTo>
                  <a:lnTo>
                    <a:pt x="17043" y="1830"/>
                  </a:lnTo>
                  <a:lnTo>
                    <a:pt x="16677" y="2034"/>
                  </a:lnTo>
                  <a:lnTo>
                    <a:pt x="16393" y="2224"/>
                  </a:lnTo>
                  <a:lnTo>
                    <a:pt x="16352" y="2237"/>
                  </a:lnTo>
                  <a:lnTo>
                    <a:pt x="16357" y="2248"/>
                  </a:lnTo>
                  <a:lnTo>
                    <a:pt x="16311" y="2278"/>
                  </a:lnTo>
                  <a:lnTo>
                    <a:pt x="16230" y="2319"/>
                  </a:lnTo>
                  <a:lnTo>
                    <a:pt x="16230" y="2400"/>
                  </a:lnTo>
                  <a:lnTo>
                    <a:pt x="16230" y="2522"/>
                  </a:lnTo>
                  <a:lnTo>
                    <a:pt x="16311" y="2603"/>
                  </a:lnTo>
                  <a:lnTo>
                    <a:pt x="16352" y="2644"/>
                  </a:lnTo>
                  <a:lnTo>
                    <a:pt x="16433" y="2644"/>
                  </a:lnTo>
                  <a:lnTo>
                    <a:pt x="16759" y="2522"/>
                  </a:lnTo>
                  <a:lnTo>
                    <a:pt x="17003" y="2359"/>
                  </a:lnTo>
                  <a:lnTo>
                    <a:pt x="17165" y="2278"/>
                  </a:lnTo>
                  <a:lnTo>
                    <a:pt x="17287" y="2237"/>
                  </a:lnTo>
                  <a:lnTo>
                    <a:pt x="17450" y="2278"/>
                  </a:lnTo>
                  <a:lnTo>
                    <a:pt x="17491" y="2319"/>
                  </a:lnTo>
                  <a:lnTo>
                    <a:pt x="17532" y="2400"/>
                  </a:lnTo>
                  <a:lnTo>
                    <a:pt x="17572" y="2563"/>
                  </a:lnTo>
                  <a:lnTo>
                    <a:pt x="17532" y="2725"/>
                  </a:lnTo>
                  <a:lnTo>
                    <a:pt x="17450" y="2847"/>
                  </a:lnTo>
                  <a:lnTo>
                    <a:pt x="17287" y="2969"/>
                  </a:lnTo>
                  <a:lnTo>
                    <a:pt x="17003" y="3112"/>
                  </a:lnTo>
                  <a:lnTo>
                    <a:pt x="17003" y="3112"/>
                  </a:lnTo>
                  <a:lnTo>
                    <a:pt x="16921" y="3132"/>
                  </a:lnTo>
                  <a:lnTo>
                    <a:pt x="16840" y="3167"/>
                  </a:lnTo>
                  <a:lnTo>
                    <a:pt x="16840" y="3167"/>
                  </a:lnTo>
                  <a:lnTo>
                    <a:pt x="16677" y="3213"/>
                  </a:lnTo>
                  <a:lnTo>
                    <a:pt x="16684" y="3234"/>
                  </a:lnTo>
                  <a:lnTo>
                    <a:pt x="16684" y="3234"/>
                  </a:lnTo>
                  <a:lnTo>
                    <a:pt x="16637" y="3254"/>
                  </a:lnTo>
                  <a:lnTo>
                    <a:pt x="16555" y="3295"/>
                  </a:lnTo>
                  <a:lnTo>
                    <a:pt x="16515" y="3376"/>
                  </a:lnTo>
                  <a:lnTo>
                    <a:pt x="16555" y="3498"/>
                  </a:lnTo>
                  <a:lnTo>
                    <a:pt x="16637" y="3580"/>
                  </a:lnTo>
                  <a:lnTo>
                    <a:pt x="16677" y="3620"/>
                  </a:lnTo>
                  <a:lnTo>
                    <a:pt x="16759" y="3620"/>
                  </a:lnTo>
                  <a:lnTo>
                    <a:pt x="17247" y="3458"/>
                  </a:lnTo>
                  <a:lnTo>
                    <a:pt x="17307" y="3422"/>
                  </a:lnTo>
                  <a:lnTo>
                    <a:pt x="17307" y="3422"/>
                  </a:lnTo>
                  <a:lnTo>
                    <a:pt x="17450" y="3458"/>
                  </a:lnTo>
                  <a:lnTo>
                    <a:pt x="17491" y="3539"/>
                  </a:lnTo>
                  <a:lnTo>
                    <a:pt x="17532" y="3620"/>
                  </a:lnTo>
                  <a:lnTo>
                    <a:pt x="17491" y="3702"/>
                  </a:lnTo>
                  <a:lnTo>
                    <a:pt x="17450" y="3783"/>
                  </a:lnTo>
                  <a:lnTo>
                    <a:pt x="17328" y="3905"/>
                  </a:lnTo>
                  <a:lnTo>
                    <a:pt x="17206" y="4027"/>
                  </a:lnTo>
                  <a:lnTo>
                    <a:pt x="16311" y="4637"/>
                  </a:lnTo>
                  <a:lnTo>
                    <a:pt x="15376" y="5207"/>
                  </a:lnTo>
                  <a:lnTo>
                    <a:pt x="14440" y="5776"/>
                  </a:lnTo>
                  <a:lnTo>
                    <a:pt x="13464" y="6264"/>
                  </a:lnTo>
                  <a:lnTo>
                    <a:pt x="12528" y="6793"/>
                  </a:lnTo>
                  <a:lnTo>
                    <a:pt x="11552" y="7240"/>
                  </a:lnTo>
                  <a:lnTo>
                    <a:pt x="10535" y="7688"/>
                  </a:lnTo>
                  <a:lnTo>
                    <a:pt x="9559" y="8095"/>
                  </a:lnTo>
                  <a:lnTo>
                    <a:pt x="8542" y="8501"/>
                  </a:lnTo>
                  <a:lnTo>
                    <a:pt x="7525" y="8908"/>
                  </a:lnTo>
                  <a:lnTo>
                    <a:pt x="6996" y="9071"/>
                  </a:lnTo>
                  <a:lnTo>
                    <a:pt x="6468" y="9193"/>
                  </a:lnTo>
                  <a:lnTo>
                    <a:pt x="5939" y="9315"/>
                  </a:lnTo>
                  <a:lnTo>
                    <a:pt x="4841" y="9315"/>
                  </a:lnTo>
                  <a:lnTo>
                    <a:pt x="4352" y="9193"/>
                  </a:lnTo>
                  <a:lnTo>
                    <a:pt x="3864" y="9030"/>
                  </a:lnTo>
                  <a:lnTo>
                    <a:pt x="3417" y="8827"/>
                  </a:lnTo>
                  <a:lnTo>
                    <a:pt x="2969" y="8583"/>
                  </a:lnTo>
                  <a:lnTo>
                    <a:pt x="2563" y="8257"/>
                  </a:lnTo>
                  <a:lnTo>
                    <a:pt x="2197" y="7932"/>
                  </a:lnTo>
                  <a:lnTo>
                    <a:pt x="1790" y="7566"/>
                  </a:lnTo>
                  <a:lnTo>
                    <a:pt x="1058" y="6793"/>
                  </a:lnTo>
                  <a:lnTo>
                    <a:pt x="610" y="6305"/>
                  </a:lnTo>
                  <a:lnTo>
                    <a:pt x="461" y="6118"/>
                  </a:lnTo>
                  <a:lnTo>
                    <a:pt x="461" y="6118"/>
                  </a:lnTo>
                  <a:lnTo>
                    <a:pt x="1790" y="4678"/>
                  </a:lnTo>
                  <a:lnTo>
                    <a:pt x="3232" y="3235"/>
                  </a:lnTo>
                  <a:lnTo>
                    <a:pt x="3702" y="3580"/>
                  </a:lnTo>
                  <a:lnTo>
                    <a:pt x="4352" y="3946"/>
                  </a:lnTo>
                  <a:lnTo>
                    <a:pt x="4678" y="4108"/>
                  </a:lnTo>
                  <a:lnTo>
                    <a:pt x="5044" y="4271"/>
                  </a:lnTo>
                  <a:lnTo>
                    <a:pt x="5369" y="4393"/>
                  </a:lnTo>
                  <a:lnTo>
                    <a:pt x="5776" y="4474"/>
                  </a:lnTo>
                  <a:lnTo>
                    <a:pt x="6183" y="4515"/>
                  </a:lnTo>
                  <a:lnTo>
                    <a:pt x="6590" y="4515"/>
                  </a:lnTo>
                  <a:lnTo>
                    <a:pt x="6996" y="4474"/>
                  </a:lnTo>
                  <a:lnTo>
                    <a:pt x="7444" y="4434"/>
                  </a:lnTo>
                  <a:lnTo>
                    <a:pt x="8257" y="4271"/>
                  </a:lnTo>
                  <a:lnTo>
                    <a:pt x="9071" y="4027"/>
                  </a:lnTo>
                  <a:lnTo>
                    <a:pt x="9803" y="3742"/>
                  </a:lnTo>
                  <a:lnTo>
                    <a:pt x="10576" y="3417"/>
                  </a:lnTo>
                  <a:lnTo>
                    <a:pt x="11308" y="3091"/>
                  </a:lnTo>
                  <a:lnTo>
                    <a:pt x="12000" y="2725"/>
                  </a:lnTo>
                  <a:lnTo>
                    <a:pt x="13423" y="1953"/>
                  </a:lnTo>
                  <a:lnTo>
                    <a:pt x="14847" y="1180"/>
                  </a:lnTo>
                  <a:lnTo>
                    <a:pt x="15660" y="773"/>
                  </a:lnTo>
                  <a:lnTo>
                    <a:pt x="16067" y="570"/>
                  </a:lnTo>
                  <a:lnTo>
                    <a:pt x="16271" y="488"/>
                  </a:lnTo>
                  <a:lnTo>
                    <a:pt x="16393" y="447"/>
                  </a:lnTo>
                  <a:lnTo>
                    <a:pt x="16515" y="407"/>
                  </a:lnTo>
                  <a:close/>
                  <a:moveTo>
                    <a:pt x="16555" y="0"/>
                  </a:moveTo>
                  <a:lnTo>
                    <a:pt x="16352" y="41"/>
                  </a:lnTo>
                  <a:lnTo>
                    <a:pt x="16189" y="81"/>
                  </a:lnTo>
                  <a:lnTo>
                    <a:pt x="15864" y="244"/>
                  </a:lnTo>
                  <a:lnTo>
                    <a:pt x="15091" y="610"/>
                  </a:lnTo>
                  <a:lnTo>
                    <a:pt x="13505" y="1464"/>
                  </a:lnTo>
                  <a:lnTo>
                    <a:pt x="11959" y="2278"/>
                  </a:lnTo>
                  <a:lnTo>
                    <a:pt x="11227" y="2685"/>
                  </a:lnTo>
                  <a:lnTo>
                    <a:pt x="10454" y="3051"/>
                  </a:lnTo>
                  <a:lnTo>
                    <a:pt x="9559" y="3417"/>
                  </a:lnTo>
                  <a:lnTo>
                    <a:pt x="8664" y="3742"/>
                  </a:lnTo>
                  <a:lnTo>
                    <a:pt x="8217" y="3864"/>
                  </a:lnTo>
                  <a:lnTo>
                    <a:pt x="7769" y="3946"/>
                  </a:lnTo>
                  <a:lnTo>
                    <a:pt x="7281" y="4027"/>
                  </a:lnTo>
                  <a:lnTo>
                    <a:pt x="6834" y="4108"/>
                  </a:lnTo>
                  <a:lnTo>
                    <a:pt x="6305" y="4108"/>
                  </a:lnTo>
                  <a:lnTo>
                    <a:pt x="5817" y="4068"/>
                  </a:lnTo>
                  <a:lnTo>
                    <a:pt x="5329" y="3946"/>
                  </a:lnTo>
                  <a:lnTo>
                    <a:pt x="4841" y="3783"/>
                  </a:lnTo>
                  <a:lnTo>
                    <a:pt x="4434" y="3580"/>
                  </a:lnTo>
                  <a:lnTo>
                    <a:pt x="4027" y="3335"/>
                  </a:lnTo>
                  <a:lnTo>
                    <a:pt x="3295" y="2807"/>
                  </a:lnTo>
                  <a:lnTo>
                    <a:pt x="3214" y="2766"/>
                  </a:lnTo>
                  <a:lnTo>
                    <a:pt x="3173" y="2766"/>
                  </a:lnTo>
                  <a:lnTo>
                    <a:pt x="3051" y="2847"/>
                  </a:lnTo>
                  <a:lnTo>
                    <a:pt x="2034" y="3824"/>
                  </a:lnTo>
                  <a:lnTo>
                    <a:pt x="1058" y="4881"/>
                  </a:lnTo>
                  <a:lnTo>
                    <a:pt x="163" y="5857"/>
                  </a:lnTo>
                  <a:lnTo>
                    <a:pt x="41" y="6020"/>
                  </a:lnTo>
                  <a:lnTo>
                    <a:pt x="0" y="6101"/>
                  </a:lnTo>
                  <a:lnTo>
                    <a:pt x="41" y="6224"/>
                  </a:lnTo>
                  <a:lnTo>
                    <a:pt x="122" y="6346"/>
                  </a:lnTo>
                  <a:lnTo>
                    <a:pt x="570" y="6834"/>
                  </a:lnTo>
                  <a:lnTo>
                    <a:pt x="1017" y="7322"/>
                  </a:lnTo>
                  <a:lnTo>
                    <a:pt x="1586" y="7891"/>
                  </a:lnTo>
                  <a:lnTo>
                    <a:pt x="2197" y="8461"/>
                  </a:lnTo>
                  <a:lnTo>
                    <a:pt x="2685" y="8827"/>
                  </a:lnTo>
                  <a:lnTo>
                    <a:pt x="3173" y="9152"/>
                  </a:lnTo>
                  <a:lnTo>
                    <a:pt x="3742" y="9437"/>
                  </a:lnTo>
                  <a:lnTo>
                    <a:pt x="4027" y="9518"/>
                  </a:lnTo>
                  <a:lnTo>
                    <a:pt x="4312" y="9600"/>
                  </a:lnTo>
                  <a:lnTo>
                    <a:pt x="4637" y="9681"/>
                  </a:lnTo>
                  <a:lnTo>
                    <a:pt x="5003" y="9722"/>
                  </a:lnTo>
                  <a:lnTo>
                    <a:pt x="5654" y="9722"/>
                  </a:lnTo>
                  <a:lnTo>
                    <a:pt x="6346" y="9640"/>
                  </a:lnTo>
                  <a:lnTo>
                    <a:pt x="6996" y="9478"/>
                  </a:lnTo>
                  <a:lnTo>
                    <a:pt x="7607" y="9274"/>
                  </a:lnTo>
                  <a:lnTo>
                    <a:pt x="8257" y="9030"/>
                  </a:lnTo>
                  <a:lnTo>
                    <a:pt x="9518" y="8501"/>
                  </a:lnTo>
                  <a:lnTo>
                    <a:pt x="10779" y="8013"/>
                  </a:lnTo>
                  <a:lnTo>
                    <a:pt x="11430" y="7769"/>
                  </a:lnTo>
                  <a:lnTo>
                    <a:pt x="12040" y="7484"/>
                  </a:lnTo>
                  <a:lnTo>
                    <a:pt x="13423" y="6752"/>
                  </a:lnTo>
                  <a:lnTo>
                    <a:pt x="14766" y="6020"/>
                  </a:lnTo>
                  <a:lnTo>
                    <a:pt x="16108" y="5247"/>
                  </a:lnTo>
                  <a:lnTo>
                    <a:pt x="17409" y="4393"/>
                  </a:lnTo>
                  <a:lnTo>
                    <a:pt x="17654" y="4149"/>
                  </a:lnTo>
                  <a:lnTo>
                    <a:pt x="17735" y="4027"/>
                  </a:lnTo>
                  <a:lnTo>
                    <a:pt x="17857" y="3905"/>
                  </a:lnTo>
                  <a:lnTo>
                    <a:pt x="17898" y="3742"/>
                  </a:lnTo>
                  <a:lnTo>
                    <a:pt x="17938" y="3620"/>
                  </a:lnTo>
                  <a:lnTo>
                    <a:pt x="17898" y="3458"/>
                  </a:lnTo>
                  <a:lnTo>
                    <a:pt x="17816" y="3295"/>
                  </a:lnTo>
                  <a:lnTo>
                    <a:pt x="17694" y="3173"/>
                  </a:lnTo>
                  <a:lnTo>
                    <a:pt x="17670" y="3157"/>
                  </a:lnTo>
                  <a:lnTo>
                    <a:pt x="17670" y="3157"/>
                  </a:lnTo>
                  <a:lnTo>
                    <a:pt x="17816" y="3010"/>
                  </a:lnTo>
                  <a:lnTo>
                    <a:pt x="17938" y="2807"/>
                  </a:lnTo>
                  <a:lnTo>
                    <a:pt x="17979" y="2563"/>
                  </a:lnTo>
                  <a:lnTo>
                    <a:pt x="17938" y="2278"/>
                  </a:lnTo>
                  <a:lnTo>
                    <a:pt x="17816" y="2115"/>
                  </a:lnTo>
                  <a:lnTo>
                    <a:pt x="17694" y="1953"/>
                  </a:lnTo>
                  <a:lnTo>
                    <a:pt x="17552" y="1881"/>
                  </a:lnTo>
                  <a:lnTo>
                    <a:pt x="17694" y="1668"/>
                  </a:lnTo>
                  <a:lnTo>
                    <a:pt x="17735" y="1424"/>
                  </a:lnTo>
                  <a:lnTo>
                    <a:pt x="17735" y="1180"/>
                  </a:lnTo>
                  <a:lnTo>
                    <a:pt x="17694" y="1058"/>
                  </a:lnTo>
                  <a:lnTo>
                    <a:pt x="17654" y="976"/>
                  </a:lnTo>
                  <a:lnTo>
                    <a:pt x="17532" y="854"/>
                  </a:lnTo>
                  <a:lnTo>
                    <a:pt x="17450" y="773"/>
                  </a:lnTo>
                  <a:lnTo>
                    <a:pt x="17328" y="732"/>
                  </a:lnTo>
                  <a:lnTo>
                    <a:pt x="16962" y="732"/>
                  </a:lnTo>
                  <a:lnTo>
                    <a:pt x="16910" y="750"/>
                  </a:lnTo>
                  <a:lnTo>
                    <a:pt x="16921" y="732"/>
                  </a:lnTo>
                  <a:lnTo>
                    <a:pt x="16962" y="610"/>
                  </a:lnTo>
                  <a:lnTo>
                    <a:pt x="17003" y="447"/>
                  </a:lnTo>
                  <a:lnTo>
                    <a:pt x="16962" y="325"/>
                  </a:lnTo>
                  <a:lnTo>
                    <a:pt x="16921" y="203"/>
                  </a:lnTo>
                  <a:lnTo>
                    <a:pt x="16840" y="81"/>
                  </a:lnTo>
                  <a:lnTo>
                    <a:pt x="16718" y="41"/>
                  </a:lnTo>
                  <a:lnTo>
                    <a:pt x="16555"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4495292" y="1385270"/>
              <a:ext cx="887833" cy="677531"/>
            </a:xfrm>
            <a:custGeom>
              <a:avLst/>
              <a:gdLst/>
              <a:ahLst/>
              <a:cxnLst/>
              <a:rect l="l" t="t" r="r" b="b"/>
              <a:pathLst>
                <a:path w="19403" h="14807" extrusionOk="0">
                  <a:moveTo>
                    <a:pt x="9925" y="1"/>
                  </a:moveTo>
                  <a:lnTo>
                    <a:pt x="9152" y="41"/>
                  </a:lnTo>
                  <a:lnTo>
                    <a:pt x="8379" y="82"/>
                  </a:lnTo>
                  <a:lnTo>
                    <a:pt x="7647" y="204"/>
                  </a:lnTo>
                  <a:lnTo>
                    <a:pt x="6874" y="407"/>
                  </a:lnTo>
                  <a:lnTo>
                    <a:pt x="6142" y="611"/>
                  </a:lnTo>
                  <a:lnTo>
                    <a:pt x="5491" y="814"/>
                  </a:lnTo>
                  <a:lnTo>
                    <a:pt x="4881" y="1058"/>
                  </a:lnTo>
                  <a:lnTo>
                    <a:pt x="4597" y="1221"/>
                  </a:lnTo>
                  <a:lnTo>
                    <a:pt x="4312" y="1424"/>
                  </a:lnTo>
                  <a:lnTo>
                    <a:pt x="4068" y="1668"/>
                  </a:lnTo>
                  <a:lnTo>
                    <a:pt x="3824" y="1912"/>
                  </a:lnTo>
                  <a:lnTo>
                    <a:pt x="3417" y="2441"/>
                  </a:lnTo>
                  <a:lnTo>
                    <a:pt x="3092" y="3011"/>
                  </a:lnTo>
                  <a:lnTo>
                    <a:pt x="2847" y="3621"/>
                  </a:lnTo>
                  <a:lnTo>
                    <a:pt x="2603" y="4231"/>
                  </a:lnTo>
                  <a:lnTo>
                    <a:pt x="2115" y="5777"/>
                  </a:lnTo>
                  <a:lnTo>
                    <a:pt x="1668" y="7282"/>
                  </a:lnTo>
                  <a:lnTo>
                    <a:pt x="1220" y="9112"/>
                  </a:lnTo>
                  <a:lnTo>
                    <a:pt x="773" y="10902"/>
                  </a:lnTo>
                  <a:lnTo>
                    <a:pt x="0" y="14563"/>
                  </a:lnTo>
                  <a:lnTo>
                    <a:pt x="0" y="14644"/>
                  </a:lnTo>
                  <a:lnTo>
                    <a:pt x="41" y="14725"/>
                  </a:lnTo>
                  <a:lnTo>
                    <a:pt x="122" y="14807"/>
                  </a:lnTo>
                  <a:lnTo>
                    <a:pt x="2807" y="14807"/>
                  </a:lnTo>
                  <a:lnTo>
                    <a:pt x="5369" y="14725"/>
                  </a:lnTo>
                  <a:lnTo>
                    <a:pt x="7973" y="14685"/>
                  </a:lnTo>
                  <a:lnTo>
                    <a:pt x="10535" y="14603"/>
                  </a:lnTo>
                  <a:lnTo>
                    <a:pt x="13505" y="14481"/>
                  </a:lnTo>
                  <a:lnTo>
                    <a:pt x="13627" y="14441"/>
                  </a:lnTo>
                  <a:lnTo>
                    <a:pt x="13708" y="14359"/>
                  </a:lnTo>
                  <a:lnTo>
                    <a:pt x="13911" y="13627"/>
                  </a:lnTo>
                  <a:lnTo>
                    <a:pt x="14359" y="11878"/>
                  </a:lnTo>
                  <a:lnTo>
                    <a:pt x="14603" y="11024"/>
                  </a:lnTo>
                  <a:lnTo>
                    <a:pt x="14847" y="10170"/>
                  </a:lnTo>
                  <a:lnTo>
                    <a:pt x="15457" y="10414"/>
                  </a:lnTo>
                  <a:lnTo>
                    <a:pt x="15783" y="10576"/>
                  </a:lnTo>
                  <a:lnTo>
                    <a:pt x="16149" y="10698"/>
                  </a:lnTo>
                  <a:lnTo>
                    <a:pt x="16433" y="10698"/>
                  </a:lnTo>
                  <a:lnTo>
                    <a:pt x="16555" y="10617"/>
                  </a:lnTo>
                  <a:lnTo>
                    <a:pt x="16718" y="10536"/>
                  </a:lnTo>
                  <a:lnTo>
                    <a:pt x="16962" y="10292"/>
                  </a:lnTo>
                  <a:lnTo>
                    <a:pt x="17165" y="10088"/>
                  </a:lnTo>
                  <a:lnTo>
                    <a:pt x="17776" y="9437"/>
                  </a:lnTo>
                  <a:lnTo>
                    <a:pt x="18345" y="8787"/>
                  </a:lnTo>
                  <a:lnTo>
                    <a:pt x="18874" y="8095"/>
                  </a:lnTo>
                  <a:lnTo>
                    <a:pt x="19362" y="7363"/>
                  </a:lnTo>
                  <a:lnTo>
                    <a:pt x="19403" y="7241"/>
                  </a:lnTo>
                  <a:lnTo>
                    <a:pt x="19321" y="7119"/>
                  </a:lnTo>
                  <a:lnTo>
                    <a:pt x="14440" y="2197"/>
                  </a:lnTo>
                  <a:lnTo>
                    <a:pt x="13952" y="1709"/>
                  </a:lnTo>
                  <a:lnTo>
                    <a:pt x="13423" y="1180"/>
                  </a:lnTo>
                  <a:lnTo>
                    <a:pt x="12854" y="733"/>
                  </a:lnTo>
                  <a:lnTo>
                    <a:pt x="12528" y="529"/>
                  </a:lnTo>
                  <a:lnTo>
                    <a:pt x="12203" y="367"/>
                  </a:lnTo>
                  <a:lnTo>
                    <a:pt x="11837" y="245"/>
                  </a:lnTo>
                  <a:lnTo>
                    <a:pt x="11471" y="123"/>
                  </a:lnTo>
                  <a:lnTo>
                    <a:pt x="11105" y="82"/>
                  </a:lnTo>
                  <a:lnTo>
                    <a:pt x="10698" y="41"/>
                  </a:lnTo>
                  <a:lnTo>
                    <a:pt x="9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3099332" y="1846884"/>
              <a:ext cx="2414028" cy="2473605"/>
            </a:xfrm>
            <a:custGeom>
              <a:avLst/>
              <a:gdLst/>
              <a:ahLst/>
              <a:cxnLst/>
              <a:rect l="l" t="t" r="r" b="b"/>
              <a:pathLst>
                <a:path w="52757" h="54059" extrusionOk="0">
                  <a:moveTo>
                    <a:pt x="49584" y="0"/>
                  </a:moveTo>
                  <a:lnTo>
                    <a:pt x="44418" y="82"/>
                  </a:lnTo>
                  <a:lnTo>
                    <a:pt x="39253" y="163"/>
                  </a:lnTo>
                  <a:lnTo>
                    <a:pt x="34087" y="285"/>
                  </a:lnTo>
                  <a:lnTo>
                    <a:pt x="28921" y="448"/>
                  </a:lnTo>
                  <a:lnTo>
                    <a:pt x="23755" y="651"/>
                  </a:lnTo>
                  <a:lnTo>
                    <a:pt x="18589" y="895"/>
                  </a:lnTo>
                  <a:lnTo>
                    <a:pt x="13423" y="1180"/>
                  </a:lnTo>
                  <a:lnTo>
                    <a:pt x="8257" y="1505"/>
                  </a:lnTo>
                  <a:lnTo>
                    <a:pt x="7810" y="2278"/>
                  </a:lnTo>
                  <a:lnTo>
                    <a:pt x="7484" y="3132"/>
                  </a:lnTo>
                  <a:lnTo>
                    <a:pt x="7322" y="3539"/>
                  </a:lnTo>
                  <a:lnTo>
                    <a:pt x="7200" y="3986"/>
                  </a:lnTo>
                  <a:lnTo>
                    <a:pt x="7118" y="4434"/>
                  </a:lnTo>
                  <a:lnTo>
                    <a:pt x="7037" y="4881"/>
                  </a:lnTo>
                  <a:lnTo>
                    <a:pt x="6915" y="6305"/>
                  </a:lnTo>
                  <a:lnTo>
                    <a:pt x="6793" y="7688"/>
                  </a:lnTo>
                  <a:lnTo>
                    <a:pt x="6590" y="10535"/>
                  </a:lnTo>
                  <a:lnTo>
                    <a:pt x="6427" y="13342"/>
                  </a:lnTo>
                  <a:lnTo>
                    <a:pt x="6264" y="16189"/>
                  </a:lnTo>
                  <a:lnTo>
                    <a:pt x="6101" y="17938"/>
                  </a:lnTo>
                  <a:lnTo>
                    <a:pt x="6020" y="18793"/>
                  </a:lnTo>
                  <a:lnTo>
                    <a:pt x="5857" y="19687"/>
                  </a:lnTo>
                  <a:lnTo>
                    <a:pt x="5695" y="20542"/>
                  </a:lnTo>
                  <a:lnTo>
                    <a:pt x="5491" y="21396"/>
                  </a:lnTo>
                  <a:lnTo>
                    <a:pt x="5247" y="22250"/>
                  </a:lnTo>
                  <a:lnTo>
                    <a:pt x="4963" y="23064"/>
                  </a:lnTo>
                  <a:lnTo>
                    <a:pt x="4678" y="23877"/>
                  </a:lnTo>
                  <a:lnTo>
                    <a:pt x="4312" y="24650"/>
                  </a:lnTo>
                  <a:lnTo>
                    <a:pt x="3905" y="25423"/>
                  </a:lnTo>
                  <a:lnTo>
                    <a:pt x="3458" y="26155"/>
                  </a:lnTo>
                  <a:lnTo>
                    <a:pt x="2969" y="26846"/>
                  </a:lnTo>
                  <a:lnTo>
                    <a:pt x="2441" y="27457"/>
                  </a:lnTo>
                  <a:lnTo>
                    <a:pt x="1830" y="28067"/>
                  </a:lnTo>
                  <a:lnTo>
                    <a:pt x="1180" y="28636"/>
                  </a:lnTo>
                  <a:lnTo>
                    <a:pt x="895" y="28840"/>
                  </a:lnTo>
                  <a:lnTo>
                    <a:pt x="651" y="29124"/>
                  </a:lnTo>
                  <a:lnTo>
                    <a:pt x="407" y="29368"/>
                  </a:lnTo>
                  <a:lnTo>
                    <a:pt x="203" y="29653"/>
                  </a:lnTo>
                  <a:lnTo>
                    <a:pt x="41" y="29978"/>
                  </a:lnTo>
                  <a:lnTo>
                    <a:pt x="0" y="30263"/>
                  </a:lnTo>
                  <a:lnTo>
                    <a:pt x="0" y="30385"/>
                  </a:lnTo>
                  <a:lnTo>
                    <a:pt x="41" y="30548"/>
                  </a:lnTo>
                  <a:lnTo>
                    <a:pt x="81" y="30670"/>
                  </a:lnTo>
                  <a:lnTo>
                    <a:pt x="163" y="30792"/>
                  </a:lnTo>
                  <a:lnTo>
                    <a:pt x="285" y="30914"/>
                  </a:lnTo>
                  <a:lnTo>
                    <a:pt x="407" y="30995"/>
                  </a:lnTo>
                  <a:lnTo>
                    <a:pt x="732" y="31077"/>
                  </a:lnTo>
                  <a:lnTo>
                    <a:pt x="1058" y="31117"/>
                  </a:lnTo>
                  <a:lnTo>
                    <a:pt x="1342" y="31117"/>
                  </a:lnTo>
                  <a:lnTo>
                    <a:pt x="2400" y="31077"/>
                  </a:lnTo>
                  <a:lnTo>
                    <a:pt x="3458" y="31036"/>
                  </a:lnTo>
                  <a:lnTo>
                    <a:pt x="4515" y="30914"/>
                  </a:lnTo>
                  <a:lnTo>
                    <a:pt x="5532" y="30751"/>
                  </a:lnTo>
                  <a:lnTo>
                    <a:pt x="5532" y="31524"/>
                  </a:lnTo>
                  <a:lnTo>
                    <a:pt x="5532" y="33233"/>
                  </a:lnTo>
                  <a:lnTo>
                    <a:pt x="5451" y="36161"/>
                  </a:lnTo>
                  <a:lnTo>
                    <a:pt x="5491" y="36893"/>
                  </a:lnTo>
                  <a:lnTo>
                    <a:pt x="5573" y="37626"/>
                  </a:lnTo>
                  <a:lnTo>
                    <a:pt x="5695" y="38317"/>
                  </a:lnTo>
                  <a:lnTo>
                    <a:pt x="5939" y="39049"/>
                  </a:lnTo>
                  <a:lnTo>
                    <a:pt x="6223" y="39700"/>
                  </a:lnTo>
                  <a:lnTo>
                    <a:pt x="6590" y="40351"/>
                  </a:lnTo>
                  <a:lnTo>
                    <a:pt x="6996" y="40961"/>
                  </a:lnTo>
                  <a:lnTo>
                    <a:pt x="7484" y="41530"/>
                  </a:lnTo>
                  <a:lnTo>
                    <a:pt x="8135" y="42100"/>
                  </a:lnTo>
                  <a:lnTo>
                    <a:pt x="8827" y="42629"/>
                  </a:lnTo>
                  <a:lnTo>
                    <a:pt x="9559" y="43076"/>
                  </a:lnTo>
                  <a:lnTo>
                    <a:pt x="10332" y="43483"/>
                  </a:lnTo>
                  <a:lnTo>
                    <a:pt x="11105" y="43768"/>
                  </a:lnTo>
                  <a:lnTo>
                    <a:pt x="11959" y="44052"/>
                  </a:lnTo>
                  <a:lnTo>
                    <a:pt x="12813" y="44256"/>
                  </a:lnTo>
                  <a:lnTo>
                    <a:pt x="13667" y="44418"/>
                  </a:lnTo>
                  <a:lnTo>
                    <a:pt x="14521" y="44500"/>
                  </a:lnTo>
                  <a:lnTo>
                    <a:pt x="15376" y="44581"/>
                  </a:lnTo>
                  <a:lnTo>
                    <a:pt x="16230" y="44622"/>
                  </a:lnTo>
                  <a:lnTo>
                    <a:pt x="17125" y="44622"/>
                  </a:lnTo>
                  <a:lnTo>
                    <a:pt x="18833" y="44540"/>
                  </a:lnTo>
                  <a:lnTo>
                    <a:pt x="20582" y="44418"/>
                  </a:lnTo>
                  <a:lnTo>
                    <a:pt x="20582" y="44418"/>
                  </a:lnTo>
                  <a:lnTo>
                    <a:pt x="20501" y="44459"/>
                  </a:lnTo>
                  <a:lnTo>
                    <a:pt x="20460" y="44540"/>
                  </a:lnTo>
                  <a:lnTo>
                    <a:pt x="20379" y="44825"/>
                  </a:lnTo>
                  <a:lnTo>
                    <a:pt x="20297" y="45273"/>
                  </a:lnTo>
                  <a:lnTo>
                    <a:pt x="20257" y="45842"/>
                  </a:lnTo>
                  <a:lnTo>
                    <a:pt x="20216" y="47306"/>
                  </a:lnTo>
                  <a:lnTo>
                    <a:pt x="20216" y="49015"/>
                  </a:lnTo>
                  <a:lnTo>
                    <a:pt x="20297" y="52269"/>
                  </a:lnTo>
                  <a:lnTo>
                    <a:pt x="20379" y="54059"/>
                  </a:lnTo>
                  <a:lnTo>
                    <a:pt x="48079" y="52920"/>
                  </a:lnTo>
                  <a:lnTo>
                    <a:pt x="47998" y="51252"/>
                  </a:lnTo>
                  <a:lnTo>
                    <a:pt x="47998" y="49584"/>
                  </a:lnTo>
                  <a:lnTo>
                    <a:pt x="47998" y="47917"/>
                  </a:lnTo>
                  <a:lnTo>
                    <a:pt x="48039" y="46249"/>
                  </a:lnTo>
                  <a:lnTo>
                    <a:pt x="48079" y="44540"/>
                  </a:lnTo>
                  <a:lnTo>
                    <a:pt x="48161" y="42873"/>
                  </a:lnTo>
                  <a:lnTo>
                    <a:pt x="48283" y="41205"/>
                  </a:lnTo>
                  <a:lnTo>
                    <a:pt x="48445" y="39537"/>
                  </a:lnTo>
                  <a:lnTo>
                    <a:pt x="48730" y="36243"/>
                  </a:lnTo>
                  <a:lnTo>
                    <a:pt x="48893" y="34575"/>
                  </a:lnTo>
                  <a:lnTo>
                    <a:pt x="49137" y="32866"/>
                  </a:lnTo>
                  <a:lnTo>
                    <a:pt x="49381" y="31199"/>
                  </a:lnTo>
                  <a:lnTo>
                    <a:pt x="49666" y="29531"/>
                  </a:lnTo>
                  <a:lnTo>
                    <a:pt x="50072" y="27904"/>
                  </a:lnTo>
                  <a:lnTo>
                    <a:pt x="50276" y="27090"/>
                  </a:lnTo>
                  <a:lnTo>
                    <a:pt x="50520" y="26318"/>
                  </a:lnTo>
                  <a:lnTo>
                    <a:pt x="50967" y="24935"/>
                  </a:lnTo>
                  <a:lnTo>
                    <a:pt x="51374" y="23592"/>
                  </a:lnTo>
                  <a:lnTo>
                    <a:pt x="51740" y="22250"/>
                  </a:lnTo>
                  <a:lnTo>
                    <a:pt x="52066" y="20908"/>
                  </a:lnTo>
                  <a:lnTo>
                    <a:pt x="52350" y="19525"/>
                  </a:lnTo>
                  <a:lnTo>
                    <a:pt x="52554" y="18142"/>
                  </a:lnTo>
                  <a:lnTo>
                    <a:pt x="52676" y="16718"/>
                  </a:lnTo>
                  <a:lnTo>
                    <a:pt x="52757" y="15254"/>
                  </a:lnTo>
                  <a:lnTo>
                    <a:pt x="52716" y="13749"/>
                  </a:lnTo>
                  <a:lnTo>
                    <a:pt x="52676" y="12203"/>
                  </a:lnTo>
                  <a:lnTo>
                    <a:pt x="52554" y="10739"/>
                  </a:lnTo>
                  <a:lnTo>
                    <a:pt x="52350" y="9234"/>
                  </a:lnTo>
                  <a:lnTo>
                    <a:pt x="52106" y="7729"/>
                  </a:lnTo>
                  <a:lnTo>
                    <a:pt x="51781" y="6264"/>
                  </a:lnTo>
                  <a:lnTo>
                    <a:pt x="51415" y="4800"/>
                  </a:lnTo>
                  <a:lnTo>
                    <a:pt x="51008" y="3336"/>
                  </a:lnTo>
                  <a:lnTo>
                    <a:pt x="50683" y="2481"/>
                  </a:lnTo>
                  <a:lnTo>
                    <a:pt x="50357" y="1627"/>
                  </a:lnTo>
                  <a:lnTo>
                    <a:pt x="49991" y="814"/>
                  </a:lnTo>
                  <a:lnTo>
                    <a:pt x="49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3089997" y="1837549"/>
              <a:ext cx="2430821" cy="2492274"/>
            </a:xfrm>
            <a:custGeom>
              <a:avLst/>
              <a:gdLst/>
              <a:ahLst/>
              <a:cxnLst/>
              <a:rect l="l" t="t" r="r" b="b"/>
              <a:pathLst>
                <a:path w="53124" h="54467" extrusionOk="0">
                  <a:moveTo>
                    <a:pt x="49667" y="410"/>
                  </a:moveTo>
                  <a:lnTo>
                    <a:pt x="49910" y="896"/>
                  </a:lnTo>
                  <a:lnTo>
                    <a:pt x="50195" y="1465"/>
                  </a:lnTo>
                  <a:lnTo>
                    <a:pt x="50480" y="2075"/>
                  </a:lnTo>
                  <a:lnTo>
                    <a:pt x="50683" y="2685"/>
                  </a:lnTo>
                  <a:lnTo>
                    <a:pt x="51090" y="3906"/>
                  </a:lnTo>
                  <a:lnTo>
                    <a:pt x="51456" y="5167"/>
                  </a:lnTo>
                  <a:lnTo>
                    <a:pt x="51781" y="6468"/>
                  </a:lnTo>
                  <a:lnTo>
                    <a:pt x="52066" y="7770"/>
                  </a:lnTo>
                  <a:lnTo>
                    <a:pt x="52310" y="9112"/>
                  </a:lnTo>
                  <a:lnTo>
                    <a:pt x="52473" y="10455"/>
                  </a:lnTo>
                  <a:lnTo>
                    <a:pt x="52636" y="11756"/>
                  </a:lnTo>
                  <a:lnTo>
                    <a:pt x="52717" y="13058"/>
                  </a:lnTo>
                  <a:lnTo>
                    <a:pt x="52758" y="14359"/>
                  </a:lnTo>
                  <a:lnTo>
                    <a:pt x="52758" y="15661"/>
                  </a:lnTo>
                  <a:lnTo>
                    <a:pt x="52676" y="16963"/>
                  </a:lnTo>
                  <a:lnTo>
                    <a:pt x="52554" y="18264"/>
                  </a:lnTo>
                  <a:lnTo>
                    <a:pt x="52392" y="19566"/>
                  </a:lnTo>
                  <a:lnTo>
                    <a:pt x="52147" y="20868"/>
                  </a:lnTo>
                  <a:lnTo>
                    <a:pt x="51863" y="22088"/>
                  </a:lnTo>
                  <a:lnTo>
                    <a:pt x="51537" y="23308"/>
                  </a:lnTo>
                  <a:lnTo>
                    <a:pt x="51171" y="24488"/>
                  </a:lnTo>
                  <a:lnTo>
                    <a:pt x="50805" y="25667"/>
                  </a:lnTo>
                  <a:lnTo>
                    <a:pt x="50439" y="26888"/>
                  </a:lnTo>
                  <a:lnTo>
                    <a:pt x="50073" y="28067"/>
                  </a:lnTo>
                  <a:lnTo>
                    <a:pt x="49788" y="29288"/>
                  </a:lnTo>
                  <a:lnTo>
                    <a:pt x="49544" y="30508"/>
                  </a:lnTo>
                  <a:lnTo>
                    <a:pt x="49300" y="31769"/>
                  </a:lnTo>
                  <a:lnTo>
                    <a:pt x="49137" y="33030"/>
                  </a:lnTo>
                  <a:lnTo>
                    <a:pt x="48812" y="35552"/>
                  </a:lnTo>
                  <a:lnTo>
                    <a:pt x="48568" y="38074"/>
                  </a:lnTo>
                  <a:lnTo>
                    <a:pt x="48365" y="40596"/>
                  </a:lnTo>
                  <a:lnTo>
                    <a:pt x="48161" y="43402"/>
                  </a:lnTo>
                  <a:lnTo>
                    <a:pt x="48039" y="46168"/>
                  </a:lnTo>
                  <a:lnTo>
                    <a:pt x="47999" y="48934"/>
                  </a:lnTo>
                  <a:lnTo>
                    <a:pt x="48039" y="51741"/>
                  </a:lnTo>
                  <a:lnTo>
                    <a:pt x="48074" y="52929"/>
                  </a:lnTo>
                  <a:lnTo>
                    <a:pt x="48074" y="52929"/>
                  </a:lnTo>
                  <a:lnTo>
                    <a:pt x="37504" y="53368"/>
                  </a:lnTo>
                  <a:lnTo>
                    <a:pt x="26684" y="53815"/>
                  </a:lnTo>
                  <a:lnTo>
                    <a:pt x="20778" y="54052"/>
                  </a:lnTo>
                  <a:lnTo>
                    <a:pt x="20778" y="54052"/>
                  </a:lnTo>
                  <a:lnTo>
                    <a:pt x="20623" y="50073"/>
                  </a:lnTo>
                  <a:lnTo>
                    <a:pt x="20583" y="47999"/>
                  </a:lnTo>
                  <a:lnTo>
                    <a:pt x="20583" y="46941"/>
                  </a:lnTo>
                  <a:lnTo>
                    <a:pt x="20664" y="45924"/>
                  </a:lnTo>
                  <a:lnTo>
                    <a:pt x="20705" y="45517"/>
                  </a:lnTo>
                  <a:lnTo>
                    <a:pt x="20745" y="45111"/>
                  </a:lnTo>
                  <a:lnTo>
                    <a:pt x="20827" y="44826"/>
                  </a:lnTo>
                  <a:lnTo>
                    <a:pt x="20827" y="44785"/>
                  </a:lnTo>
                  <a:lnTo>
                    <a:pt x="20868" y="44785"/>
                  </a:lnTo>
                  <a:lnTo>
                    <a:pt x="20908" y="44744"/>
                  </a:lnTo>
                  <a:lnTo>
                    <a:pt x="20949" y="44663"/>
                  </a:lnTo>
                  <a:lnTo>
                    <a:pt x="20949" y="44582"/>
                  </a:lnTo>
                  <a:lnTo>
                    <a:pt x="20949" y="44541"/>
                  </a:lnTo>
                  <a:lnTo>
                    <a:pt x="20908" y="44460"/>
                  </a:lnTo>
                  <a:lnTo>
                    <a:pt x="20868" y="44419"/>
                  </a:lnTo>
                  <a:lnTo>
                    <a:pt x="20786" y="44419"/>
                  </a:lnTo>
                  <a:lnTo>
                    <a:pt x="18874" y="44541"/>
                  </a:lnTo>
                  <a:lnTo>
                    <a:pt x="17939" y="44582"/>
                  </a:lnTo>
                  <a:lnTo>
                    <a:pt x="17003" y="44622"/>
                  </a:lnTo>
                  <a:lnTo>
                    <a:pt x="16027" y="44622"/>
                  </a:lnTo>
                  <a:lnTo>
                    <a:pt x="15092" y="44541"/>
                  </a:lnTo>
                  <a:lnTo>
                    <a:pt x="14156" y="44460"/>
                  </a:lnTo>
                  <a:lnTo>
                    <a:pt x="13220" y="44297"/>
                  </a:lnTo>
                  <a:lnTo>
                    <a:pt x="12407" y="44134"/>
                  </a:lnTo>
                  <a:lnTo>
                    <a:pt x="11634" y="43890"/>
                  </a:lnTo>
                  <a:lnTo>
                    <a:pt x="10861" y="43606"/>
                  </a:lnTo>
                  <a:lnTo>
                    <a:pt x="10129" y="43280"/>
                  </a:lnTo>
                  <a:lnTo>
                    <a:pt x="9438" y="42873"/>
                  </a:lnTo>
                  <a:lnTo>
                    <a:pt x="8746" y="42385"/>
                  </a:lnTo>
                  <a:lnTo>
                    <a:pt x="8136" y="41856"/>
                  </a:lnTo>
                  <a:lnTo>
                    <a:pt x="7566" y="41287"/>
                  </a:lnTo>
                  <a:lnTo>
                    <a:pt x="7322" y="40962"/>
                  </a:lnTo>
                  <a:lnTo>
                    <a:pt x="7078" y="40636"/>
                  </a:lnTo>
                  <a:lnTo>
                    <a:pt x="6672" y="39904"/>
                  </a:lnTo>
                  <a:lnTo>
                    <a:pt x="6346" y="39172"/>
                  </a:lnTo>
                  <a:lnTo>
                    <a:pt x="6061" y="38399"/>
                  </a:lnTo>
                  <a:lnTo>
                    <a:pt x="5980" y="37830"/>
                  </a:lnTo>
                  <a:lnTo>
                    <a:pt x="5899" y="37219"/>
                  </a:lnTo>
                  <a:lnTo>
                    <a:pt x="5858" y="36650"/>
                  </a:lnTo>
                  <a:lnTo>
                    <a:pt x="5858" y="36040"/>
                  </a:lnTo>
                  <a:lnTo>
                    <a:pt x="5939" y="32379"/>
                  </a:lnTo>
                  <a:lnTo>
                    <a:pt x="5939" y="31728"/>
                  </a:lnTo>
                  <a:lnTo>
                    <a:pt x="5939" y="31077"/>
                  </a:lnTo>
                  <a:lnTo>
                    <a:pt x="5939" y="30955"/>
                  </a:lnTo>
                  <a:lnTo>
                    <a:pt x="5899" y="30833"/>
                  </a:lnTo>
                  <a:lnTo>
                    <a:pt x="5817" y="30793"/>
                  </a:lnTo>
                  <a:lnTo>
                    <a:pt x="5451" y="30793"/>
                  </a:lnTo>
                  <a:lnTo>
                    <a:pt x="5207" y="30833"/>
                  </a:lnTo>
                  <a:lnTo>
                    <a:pt x="4719" y="30915"/>
                  </a:lnTo>
                  <a:lnTo>
                    <a:pt x="3702" y="31037"/>
                  </a:lnTo>
                  <a:lnTo>
                    <a:pt x="2726" y="31077"/>
                  </a:lnTo>
                  <a:lnTo>
                    <a:pt x="1790" y="31118"/>
                  </a:lnTo>
                  <a:lnTo>
                    <a:pt x="977" y="31118"/>
                  </a:lnTo>
                  <a:lnTo>
                    <a:pt x="814" y="31037"/>
                  </a:lnTo>
                  <a:lnTo>
                    <a:pt x="611" y="30955"/>
                  </a:lnTo>
                  <a:lnTo>
                    <a:pt x="489" y="30833"/>
                  </a:lnTo>
                  <a:lnTo>
                    <a:pt x="407" y="30671"/>
                  </a:lnTo>
                  <a:lnTo>
                    <a:pt x="367" y="30467"/>
                  </a:lnTo>
                  <a:lnTo>
                    <a:pt x="407" y="30304"/>
                  </a:lnTo>
                  <a:lnTo>
                    <a:pt x="448" y="30142"/>
                  </a:lnTo>
                  <a:lnTo>
                    <a:pt x="529" y="29979"/>
                  </a:lnTo>
                  <a:lnTo>
                    <a:pt x="774" y="29654"/>
                  </a:lnTo>
                  <a:lnTo>
                    <a:pt x="1018" y="29410"/>
                  </a:lnTo>
                  <a:lnTo>
                    <a:pt x="1262" y="29166"/>
                  </a:lnTo>
                  <a:lnTo>
                    <a:pt x="1546" y="28921"/>
                  </a:lnTo>
                  <a:lnTo>
                    <a:pt x="2116" y="28474"/>
                  </a:lnTo>
                  <a:lnTo>
                    <a:pt x="2645" y="27945"/>
                  </a:lnTo>
                  <a:lnTo>
                    <a:pt x="3133" y="27416"/>
                  </a:lnTo>
                  <a:lnTo>
                    <a:pt x="3580" y="26847"/>
                  </a:lnTo>
                  <a:lnTo>
                    <a:pt x="3987" y="26237"/>
                  </a:lnTo>
                  <a:lnTo>
                    <a:pt x="4353" y="25627"/>
                  </a:lnTo>
                  <a:lnTo>
                    <a:pt x="4678" y="24976"/>
                  </a:lnTo>
                  <a:lnTo>
                    <a:pt x="5004" y="24325"/>
                  </a:lnTo>
                  <a:lnTo>
                    <a:pt x="5248" y="23674"/>
                  </a:lnTo>
                  <a:lnTo>
                    <a:pt x="5492" y="22983"/>
                  </a:lnTo>
                  <a:lnTo>
                    <a:pt x="5736" y="22251"/>
                  </a:lnTo>
                  <a:lnTo>
                    <a:pt x="5899" y="21559"/>
                  </a:lnTo>
                  <a:lnTo>
                    <a:pt x="6061" y="20868"/>
                  </a:lnTo>
                  <a:lnTo>
                    <a:pt x="6346" y="19403"/>
                  </a:lnTo>
                  <a:lnTo>
                    <a:pt x="6550" y="17980"/>
                  </a:lnTo>
                  <a:lnTo>
                    <a:pt x="6712" y="16190"/>
                  </a:lnTo>
                  <a:lnTo>
                    <a:pt x="6794" y="14400"/>
                  </a:lnTo>
                  <a:lnTo>
                    <a:pt x="6997" y="10780"/>
                  </a:lnTo>
                  <a:lnTo>
                    <a:pt x="7119" y="8868"/>
                  </a:lnTo>
                  <a:lnTo>
                    <a:pt x="7282" y="6916"/>
                  </a:lnTo>
                  <a:lnTo>
                    <a:pt x="7363" y="6021"/>
                  </a:lnTo>
                  <a:lnTo>
                    <a:pt x="7444" y="5126"/>
                  </a:lnTo>
                  <a:lnTo>
                    <a:pt x="7607" y="4231"/>
                  </a:lnTo>
                  <a:lnTo>
                    <a:pt x="7729" y="3784"/>
                  </a:lnTo>
                  <a:lnTo>
                    <a:pt x="7892" y="3336"/>
                  </a:lnTo>
                  <a:lnTo>
                    <a:pt x="8217" y="2563"/>
                  </a:lnTo>
                  <a:lnTo>
                    <a:pt x="8600" y="1903"/>
                  </a:lnTo>
                  <a:lnTo>
                    <a:pt x="8600" y="1903"/>
                  </a:lnTo>
                  <a:lnTo>
                    <a:pt x="12488" y="1628"/>
                  </a:lnTo>
                  <a:lnTo>
                    <a:pt x="16515" y="1424"/>
                  </a:lnTo>
                  <a:lnTo>
                    <a:pt x="20542" y="1221"/>
                  </a:lnTo>
                  <a:lnTo>
                    <a:pt x="24569" y="1018"/>
                  </a:lnTo>
                  <a:lnTo>
                    <a:pt x="32623" y="733"/>
                  </a:lnTo>
                  <a:lnTo>
                    <a:pt x="40717" y="570"/>
                  </a:lnTo>
                  <a:lnTo>
                    <a:pt x="49667" y="410"/>
                  </a:lnTo>
                  <a:close/>
                  <a:moveTo>
                    <a:pt x="49788" y="1"/>
                  </a:moveTo>
                  <a:lnTo>
                    <a:pt x="41287" y="123"/>
                  </a:lnTo>
                  <a:lnTo>
                    <a:pt x="32826" y="326"/>
                  </a:lnTo>
                  <a:lnTo>
                    <a:pt x="28596" y="489"/>
                  </a:lnTo>
                  <a:lnTo>
                    <a:pt x="24366" y="652"/>
                  </a:lnTo>
                  <a:lnTo>
                    <a:pt x="20095" y="814"/>
                  </a:lnTo>
                  <a:lnTo>
                    <a:pt x="15864" y="1058"/>
                  </a:lnTo>
                  <a:lnTo>
                    <a:pt x="11634" y="1302"/>
                  </a:lnTo>
                  <a:lnTo>
                    <a:pt x="9560" y="1424"/>
                  </a:lnTo>
                  <a:lnTo>
                    <a:pt x="9031" y="1465"/>
                  </a:lnTo>
                  <a:lnTo>
                    <a:pt x="8746" y="1465"/>
                  </a:lnTo>
                  <a:lnTo>
                    <a:pt x="8461" y="1506"/>
                  </a:lnTo>
                  <a:lnTo>
                    <a:pt x="8339" y="1587"/>
                  </a:lnTo>
                  <a:lnTo>
                    <a:pt x="8217" y="1750"/>
                  </a:lnTo>
                  <a:lnTo>
                    <a:pt x="8014" y="2075"/>
                  </a:lnTo>
                  <a:lnTo>
                    <a:pt x="7810" y="2482"/>
                  </a:lnTo>
                  <a:lnTo>
                    <a:pt x="7648" y="2889"/>
                  </a:lnTo>
                  <a:lnTo>
                    <a:pt x="7322" y="3743"/>
                  </a:lnTo>
                  <a:lnTo>
                    <a:pt x="7119" y="4597"/>
                  </a:lnTo>
                  <a:lnTo>
                    <a:pt x="6997" y="5492"/>
                  </a:lnTo>
                  <a:lnTo>
                    <a:pt x="6794" y="7607"/>
                  </a:lnTo>
                  <a:lnTo>
                    <a:pt x="6672" y="9722"/>
                  </a:lnTo>
                  <a:lnTo>
                    <a:pt x="6468" y="13709"/>
                  </a:lnTo>
                  <a:lnTo>
                    <a:pt x="6346" y="15702"/>
                  </a:lnTo>
                  <a:lnTo>
                    <a:pt x="6183" y="17654"/>
                  </a:lnTo>
                  <a:lnTo>
                    <a:pt x="5980" y="19281"/>
                  </a:lnTo>
                  <a:lnTo>
                    <a:pt x="5817" y="20054"/>
                  </a:lnTo>
                  <a:lnTo>
                    <a:pt x="5655" y="20868"/>
                  </a:lnTo>
                  <a:lnTo>
                    <a:pt x="5492" y="21640"/>
                  </a:lnTo>
                  <a:lnTo>
                    <a:pt x="5248" y="22413"/>
                  </a:lnTo>
                  <a:lnTo>
                    <a:pt x="5004" y="23186"/>
                  </a:lnTo>
                  <a:lnTo>
                    <a:pt x="4719" y="23918"/>
                  </a:lnTo>
                  <a:lnTo>
                    <a:pt x="4394" y="24651"/>
                  </a:lnTo>
                  <a:lnTo>
                    <a:pt x="4068" y="25342"/>
                  </a:lnTo>
                  <a:lnTo>
                    <a:pt x="3662" y="25993"/>
                  </a:lnTo>
                  <a:lnTo>
                    <a:pt x="3214" y="26644"/>
                  </a:lnTo>
                  <a:lnTo>
                    <a:pt x="2726" y="27254"/>
                  </a:lnTo>
                  <a:lnTo>
                    <a:pt x="2197" y="27864"/>
                  </a:lnTo>
                  <a:lnTo>
                    <a:pt x="1587" y="28393"/>
                  </a:lnTo>
                  <a:lnTo>
                    <a:pt x="977" y="28881"/>
                  </a:lnTo>
                  <a:lnTo>
                    <a:pt x="774" y="29125"/>
                  </a:lnTo>
                  <a:lnTo>
                    <a:pt x="529" y="29369"/>
                  </a:lnTo>
                  <a:lnTo>
                    <a:pt x="285" y="29654"/>
                  </a:lnTo>
                  <a:lnTo>
                    <a:pt x="123" y="29938"/>
                  </a:lnTo>
                  <a:lnTo>
                    <a:pt x="1" y="30264"/>
                  </a:lnTo>
                  <a:lnTo>
                    <a:pt x="1" y="30427"/>
                  </a:lnTo>
                  <a:lnTo>
                    <a:pt x="1" y="30589"/>
                  </a:lnTo>
                  <a:lnTo>
                    <a:pt x="1" y="30752"/>
                  </a:lnTo>
                  <a:lnTo>
                    <a:pt x="82" y="30915"/>
                  </a:lnTo>
                  <a:lnTo>
                    <a:pt x="163" y="31037"/>
                  </a:lnTo>
                  <a:lnTo>
                    <a:pt x="285" y="31199"/>
                  </a:lnTo>
                  <a:lnTo>
                    <a:pt x="448" y="31321"/>
                  </a:lnTo>
                  <a:lnTo>
                    <a:pt x="611" y="31403"/>
                  </a:lnTo>
                  <a:lnTo>
                    <a:pt x="814" y="31484"/>
                  </a:lnTo>
                  <a:lnTo>
                    <a:pt x="977" y="31484"/>
                  </a:lnTo>
                  <a:lnTo>
                    <a:pt x="1384" y="31525"/>
                  </a:lnTo>
                  <a:lnTo>
                    <a:pt x="1790" y="31525"/>
                  </a:lnTo>
                  <a:lnTo>
                    <a:pt x="2807" y="31484"/>
                  </a:lnTo>
                  <a:lnTo>
                    <a:pt x="3824" y="31403"/>
                  </a:lnTo>
                  <a:lnTo>
                    <a:pt x="4800" y="31321"/>
                  </a:lnTo>
                  <a:lnTo>
                    <a:pt x="5565" y="31199"/>
                  </a:lnTo>
                  <a:lnTo>
                    <a:pt x="5565" y="31199"/>
                  </a:lnTo>
                  <a:lnTo>
                    <a:pt x="5573" y="31240"/>
                  </a:lnTo>
                  <a:lnTo>
                    <a:pt x="5573" y="31850"/>
                  </a:lnTo>
                  <a:lnTo>
                    <a:pt x="5533" y="33640"/>
                  </a:lnTo>
                  <a:lnTo>
                    <a:pt x="5492" y="35186"/>
                  </a:lnTo>
                  <a:lnTo>
                    <a:pt x="5451" y="36731"/>
                  </a:lnTo>
                  <a:lnTo>
                    <a:pt x="5492" y="37504"/>
                  </a:lnTo>
                  <a:lnTo>
                    <a:pt x="5614" y="38236"/>
                  </a:lnTo>
                  <a:lnTo>
                    <a:pt x="5817" y="38928"/>
                  </a:lnTo>
                  <a:lnTo>
                    <a:pt x="6061" y="39619"/>
                  </a:lnTo>
                  <a:lnTo>
                    <a:pt x="6387" y="40270"/>
                  </a:lnTo>
                  <a:lnTo>
                    <a:pt x="6794" y="40921"/>
                  </a:lnTo>
                  <a:lnTo>
                    <a:pt x="7241" y="41490"/>
                  </a:lnTo>
                  <a:lnTo>
                    <a:pt x="7729" y="42060"/>
                  </a:lnTo>
                  <a:lnTo>
                    <a:pt x="8299" y="42548"/>
                  </a:lnTo>
                  <a:lnTo>
                    <a:pt x="8868" y="42995"/>
                  </a:lnTo>
                  <a:lnTo>
                    <a:pt x="9519" y="43362"/>
                  </a:lnTo>
                  <a:lnTo>
                    <a:pt x="10170" y="43728"/>
                  </a:lnTo>
                  <a:lnTo>
                    <a:pt x="10821" y="44012"/>
                  </a:lnTo>
                  <a:lnTo>
                    <a:pt x="11512" y="44256"/>
                  </a:lnTo>
                  <a:lnTo>
                    <a:pt x="12204" y="44500"/>
                  </a:lnTo>
                  <a:lnTo>
                    <a:pt x="12936" y="44663"/>
                  </a:lnTo>
                  <a:lnTo>
                    <a:pt x="13912" y="44826"/>
                  </a:lnTo>
                  <a:lnTo>
                    <a:pt x="14888" y="44948"/>
                  </a:lnTo>
                  <a:lnTo>
                    <a:pt x="15864" y="44989"/>
                  </a:lnTo>
                  <a:lnTo>
                    <a:pt x="16841" y="45029"/>
                  </a:lnTo>
                  <a:lnTo>
                    <a:pt x="17817" y="44989"/>
                  </a:lnTo>
                  <a:lnTo>
                    <a:pt x="18834" y="44948"/>
                  </a:lnTo>
                  <a:lnTo>
                    <a:pt x="20404" y="44850"/>
                  </a:lnTo>
                  <a:lnTo>
                    <a:pt x="20404" y="44850"/>
                  </a:lnTo>
                  <a:lnTo>
                    <a:pt x="20339" y="45111"/>
                  </a:lnTo>
                  <a:lnTo>
                    <a:pt x="20298" y="45395"/>
                  </a:lnTo>
                  <a:lnTo>
                    <a:pt x="20257" y="45924"/>
                  </a:lnTo>
                  <a:lnTo>
                    <a:pt x="20217" y="46453"/>
                  </a:lnTo>
                  <a:lnTo>
                    <a:pt x="20217" y="47551"/>
                  </a:lnTo>
                  <a:lnTo>
                    <a:pt x="20217" y="50154"/>
                  </a:lnTo>
                  <a:lnTo>
                    <a:pt x="20298" y="52758"/>
                  </a:lnTo>
                  <a:lnTo>
                    <a:pt x="20379" y="54263"/>
                  </a:lnTo>
                  <a:lnTo>
                    <a:pt x="20420" y="54344"/>
                  </a:lnTo>
                  <a:lnTo>
                    <a:pt x="20461" y="54385"/>
                  </a:lnTo>
                  <a:lnTo>
                    <a:pt x="20501" y="54425"/>
                  </a:lnTo>
                  <a:lnTo>
                    <a:pt x="20583" y="54466"/>
                  </a:lnTo>
                  <a:lnTo>
                    <a:pt x="31362" y="54019"/>
                  </a:lnTo>
                  <a:lnTo>
                    <a:pt x="42182" y="53571"/>
                  </a:lnTo>
                  <a:lnTo>
                    <a:pt x="48283" y="53327"/>
                  </a:lnTo>
                  <a:lnTo>
                    <a:pt x="48365" y="53327"/>
                  </a:lnTo>
                  <a:lnTo>
                    <a:pt x="48405" y="53286"/>
                  </a:lnTo>
                  <a:lnTo>
                    <a:pt x="48446" y="53205"/>
                  </a:lnTo>
                  <a:lnTo>
                    <a:pt x="48487" y="53124"/>
                  </a:lnTo>
                  <a:lnTo>
                    <a:pt x="48405" y="50317"/>
                  </a:lnTo>
                  <a:lnTo>
                    <a:pt x="48405" y="47510"/>
                  </a:lnTo>
                  <a:lnTo>
                    <a:pt x="48487" y="44704"/>
                  </a:lnTo>
                  <a:lnTo>
                    <a:pt x="48649" y="41897"/>
                  </a:lnTo>
                  <a:lnTo>
                    <a:pt x="48853" y="39294"/>
                  </a:lnTo>
                  <a:lnTo>
                    <a:pt x="49097" y="36691"/>
                  </a:lnTo>
                  <a:lnTo>
                    <a:pt x="49382" y="34087"/>
                  </a:lnTo>
                  <a:lnTo>
                    <a:pt x="49544" y="32826"/>
                  </a:lnTo>
                  <a:lnTo>
                    <a:pt x="49748" y="31525"/>
                  </a:lnTo>
                  <a:lnTo>
                    <a:pt x="49992" y="30304"/>
                  </a:lnTo>
                  <a:lnTo>
                    <a:pt x="50236" y="29044"/>
                  </a:lnTo>
                  <a:lnTo>
                    <a:pt x="50561" y="27823"/>
                  </a:lnTo>
                  <a:lnTo>
                    <a:pt x="50927" y="26644"/>
                  </a:lnTo>
                  <a:lnTo>
                    <a:pt x="51700" y="24203"/>
                  </a:lnTo>
                  <a:lnTo>
                    <a:pt x="52025" y="22983"/>
                  </a:lnTo>
                  <a:lnTo>
                    <a:pt x="52351" y="21763"/>
                  </a:lnTo>
                  <a:lnTo>
                    <a:pt x="52595" y="20502"/>
                  </a:lnTo>
                  <a:lnTo>
                    <a:pt x="52839" y="19200"/>
                  </a:lnTo>
                  <a:lnTo>
                    <a:pt x="53002" y="17939"/>
                  </a:lnTo>
                  <a:lnTo>
                    <a:pt x="53083" y="16637"/>
                  </a:lnTo>
                  <a:lnTo>
                    <a:pt x="53124" y="15336"/>
                  </a:lnTo>
                  <a:lnTo>
                    <a:pt x="53124" y="14034"/>
                  </a:lnTo>
                  <a:lnTo>
                    <a:pt x="53083" y="12773"/>
                  </a:lnTo>
                  <a:lnTo>
                    <a:pt x="53002" y="11471"/>
                  </a:lnTo>
                  <a:lnTo>
                    <a:pt x="52839" y="10129"/>
                  </a:lnTo>
                  <a:lnTo>
                    <a:pt x="52676" y="8828"/>
                  </a:lnTo>
                  <a:lnTo>
                    <a:pt x="52432" y="7526"/>
                  </a:lnTo>
                  <a:lnTo>
                    <a:pt x="52147" y="6224"/>
                  </a:lnTo>
                  <a:lnTo>
                    <a:pt x="51822" y="4963"/>
                  </a:lnTo>
                  <a:lnTo>
                    <a:pt x="51456" y="3702"/>
                  </a:lnTo>
                  <a:lnTo>
                    <a:pt x="51049" y="2441"/>
                  </a:lnTo>
                  <a:lnTo>
                    <a:pt x="50520" y="1262"/>
                  </a:lnTo>
                  <a:lnTo>
                    <a:pt x="50276" y="652"/>
                  </a:lnTo>
                  <a:lnTo>
                    <a:pt x="49992" y="189"/>
                  </a:lnTo>
                  <a:lnTo>
                    <a:pt x="49992" y="123"/>
                  </a:lnTo>
                  <a:lnTo>
                    <a:pt x="49951" y="82"/>
                  </a:lnTo>
                  <a:lnTo>
                    <a:pt x="49924" y="69"/>
                  </a:lnTo>
                  <a:lnTo>
                    <a:pt x="49910" y="41"/>
                  </a:lnTo>
                  <a:lnTo>
                    <a:pt x="498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4891745" y="1063265"/>
              <a:ext cx="454189" cy="517472"/>
            </a:xfrm>
            <a:custGeom>
              <a:avLst/>
              <a:gdLst/>
              <a:ahLst/>
              <a:cxnLst/>
              <a:rect l="l" t="t" r="r" b="b"/>
              <a:pathLst>
                <a:path w="9926" h="11309" extrusionOk="0">
                  <a:moveTo>
                    <a:pt x="5410" y="1"/>
                  </a:moveTo>
                  <a:lnTo>
                    <a:pt x="4841" y="41"/>
                  </a:lnTo>
                  <a:lnTo>
                    <a:pt x="4271" y="123"/>
                  </a:lnTo>
                  <a:lnTo>
                    <a:pt x="3783" y="285"/>
                  </a:lnTo>
                  <a:lnTo>
                    <a:pt x="3539" y="407"/>
                  </a:lnTo>
                  <a:lnTo>
                    <a:pt x="3336" y="529"/>
                  </a:lnTo>
                  <a:lnTo>
                    <a:pt x="3214" y="651"/>
                  </a:lnTo>
                  <a:lnTo>
                    <a:pt x="3092" y="773"/>
                  </a:lnTo>
                  <a:lnTo>
                    <a:pt x="2848" y="1099"/>
                  </a:lnTo>
                  <a:lnTo>
                    <a:pt x="2522" y="1790"/>
                  </a:lnTo>
                  <a:lnTo>
                    <a:pt x="2115" y="2604"/>
                  </a:lnTo>
                  <a:lnTo>
                    <a:pt x="1790" y="3417"/>
                  </a:lnTo>
                  <a:lnTo>
                    <a:pt x="1668" y="3295"/>
                  </a:lnTo>
                  <a:lnTo>
                    <a:pt x="1505" y="3173"/>
                  </a:lnTo>
                  <a:lnTo>
                    <a:pt x="1342" y="3092"/>
                  </a:lnTo>
                  <a:lnTo>
                    <a:pt x="1180" y="3051"/>
                  </a:lnTo>
                  <a:lnTo>
                    <a:pt x="1017" y="3011"/>
                  </a:lnTo>
                  <a:lnTo>
                    <a:pt x="854" y="3051"/>
                  </a:lnTo>
                  <a:lnTo>
                    <a:pt x="651" y="3051"/>
                  </a:lnTo>
                  <a:lnTo>
                    <a:pt x="488" y="3133"/>
                  </a:lnTo>
                  <a:lnTo>
                    <a:pt x="366" y="3255"/>
                  </a:lnTo>
                  <a:lnTo>
                    <a:pt x="244" y="3377"/>
                  </a:lnTo>
                  <a:lnTo>
                    <a:pt x="122" y="3499"/>
                  </a:lnTo>
                  <a:lnTo>
                    <a:pt x="41" y="3661"/>
                  </a:lnTo>
                  <a:lnTo>
                    <a:pt x="0" y="3824"/>
                  </a:lnTo>
                  <a:lnTo>
                    <a:pt x="0" y="4027"/>
                  </a:lnTo>
                  <a:lnTo>
                    <a:pt x="0" y="4190"/>
                  </a:lnTo>
                  <a:lnTo>
                    <a:pt x="41" y="4353"/>
                  </a:lnTo>
                  <a:lnTo>
                    <a:pt x="122" y="4516"/>
                  </a:lnTo>
                  <a:lnTo>
                    <a:pt x="244" y="4678"/>
                  </a:lnTo>
                  <a:lnTo>
                    <a:pt x="366" y="4800"/>
                  </a:lnTo>
                  <a:lnTo>
                    <a:pt x="529" y="4882"/>
                  </a:lnTo>
                  <a:lnTo>
                    <a:pt x="692" y="4963"/>
                  </a:lnTo>
                  <a:lnTo>
                    <a:pt x="854" y="5004"/>
                  </a:lnTo>
                  <a:lnTo>
                    <a:pt x="1017" y="5004"/>
                  </a:lnTo>
                  <a:lnTo>
                    <a:pt x="1180" y="4963"/>
                  </a:lnTo>
                  <a:lnTo>
                    <a:pt x="1139" y="5004"/>
                  </a:lnTo>
                  <a:lnTo>
                    <a:pt x="1098" y="5126"/>
                  </a:lnTo>
                  <a:lnTo>
                    <a:pt x="976" y="5410"/>
                  </a:lnTo>
                  <a:lnTo>
                    <a:pt x="773" y="5899"/>
                  </a:lnTo>
                  <a:lnTo>
                    <a:pt x="610" y="6305"/>
                  </a:lnTo>
                  <a:lnTo>
                    <a:pt x="448" y="6753"/>
                  </a:lnTo>
                  <a:lnTo>
                    <a:pt x="285" y="7282"/>
                  </a:lnTo>
                  <a:lnTo>
                    <a:pt x="163" y="7770"/>
                  </a:lnTo>
                  <a:lnTo>
                    <a:pt x="41" y="8298"/>
                  </a:lnTo>
                  <a:lnTo>
                    <a:pt x="41" y="8827"/>
                  </a:lnTo>
                  <a:lnTo>
                    <a:pt x="41" y="9153"/>
                  </a:lnTo>
                  <a:lnTo>
                    <a:pt x="122" y="9437"/>
                  </a:lnTo>
                  <a:lnTo>
                    <a:pt x="204" y="9722"/>
                  </a:lnTo>
                  <a:lnTo>
                    <a:pt x="285" y="10007"/>
                  </a:lnTo>
                  <a:lnTo>
                    <a:pt x="448" y="10251"/>
                  </a:lnTo>
                  <a:lnTo>
                    <a:pt x="570" y="10495"/>
                  </a:lnTo>
                  <a:lnTo>
                    <a:pt x="773" y="10698"/>
                  </a:lnTo>
                  <a:lnTo>
                    <a:pt x="976" y="10902"/>
                  </a:lnTo>
                  <a:lnTo>
                    <a:pt x="1261" y="11064"/>
                  </a:lnTo>
                  <a:lnTo>
                    <a:pt x="1505" y="11186"/>
                  </a:lnTo>
                  <a:lnTo>
                    <a:pt x="1790" y="11268"/>
                  </a:lnTo>
                  <a:lnTo>
                    <a:pt x="2075" y="11308"/>
                  </a:lnTo>
                  <a:lnTo>
                    <a:pt x="2359" y="11308"/>
                  </a:lnTo>
                  <a:lnTo>
                    <a:pt x="2644" y="11268"/>
                  </a:lnTo>
                  <a:lnTo>
                    <a:pt x="2929" y="11186"/>
                  </a:lnTo>
                  <a:lnTo>
                    <a:pt x="3173" y="11024"/>
                  </a:lnTo>
                  <a:lnTo>
                    <a:pt x="3458" y="10780"/>
                  </a:lnTo>
                  <a:lnTo>
                    <a:pt x="3661" y="10495"/>
                  </a:lnTo>
                  <a:lnTo>
                    <a:pt x="3824" y="10210"/>
                  </a:lnTo>
                  <a:lnTo>
                    <a:pt x="3986" y="9844"/>
                  </a:lnTo>
                  <a:lnTo>
                    <a:pt x="4190" y="9153"/>
                  </a:lnTo>
                  <a:lnTo>
                    <a:pt x="4312" y="8827"/>
                  </a:lnTo>
                  <a:lnTo>
                    <a:pt x="4475" y="8502"/>
                  </a:lnTo>
                  <a:lnTo>
                    <a:pt x="4515" y="8583"/>
                  </a:lnTo>
                  <a:lnTo>
                    <a:pt x="4678" y="8665"/>
                  </a:lnTo>
                  <a:lnTo>
                    <a:pt x="5207" y="8949"/>
                  </a:lnTo>
                  <a:lnTo>
                    <a:pt x="6061" y="9315"/>
                  </a:lnTo>
                  <a:lnTo>
                    <a:pt x="6508" y="9397"/>
                  </a:lnTo>
                  <a:lnTo>
                    <a:pt x="6956" y="9397"/>
                  </a:lnTo>
                  <a:lnTo>
                    <a:pt x="7200" y="9356"/>
                  </a:lnTo>
                  <a:lnTo>
                    <a:pt x="7403" y="9275"/>
                  </a:lnTo>
                  <a:lnTo>
                    <a:pt x="7607" y="9193"/>
                  </a:lnTo>
                  <a:lnTo>
                    <a:pt x="7810" y="9071"/>
                  </a:lnTo>
                  <a:lnTo>
                    <a:pt x="7973" y="8949"/>
                  </a:lnTo>
                  <a:lnTo>
                    <a:pt x="8135" y="8787"/>
                  </a:lnTo>
                  <a:lnTo>
                    <a:pt x="8420" y="8380"/>
                  </a:lnTo>
                  <a:lnTo>
                    <a:pt x="8624" y="7932"/>
                  </a:lnTo>
                  <a:lnTo>
                    <a:pt x="8786" y="7485"/>
                  </a:lnTo>
                  <a:lnTo>
                    <a:pt x="9274" y="5939"/>
                  </a:lnTo>
                  <a:lnTo>
                    <a:pt x="9681" y="4353"/>
                  </a:lnTo>
                  <a:lnTo>
                    <a:pt x="9844" y="3621"/>
                  </a:lnTo>
                  <a:lnTo>
                    <a:pt x="9884" y="3255"/>
                  </a:lnTo>
                  <a:lnTo>
                    <a:pt x="9925" y="2848"/>
                  </a:lnTo>
                  <a:lnTo>
                    <a:pt x="9884" y="2482"/>
                  </a:lnTo>
                  <a:lnTo>
                    <a:pt x="9844" y="2156"/>
                  </a:lnTo>
                  <a:lnTo>
                    <a:pt x="9762" y="1790"/>
                  </a:lnTo>
                  <a:lnTo>
                    <a:pt x="9600" y="1465"/>
                  </a:lnTo>
                  <a:lnTo>
                    <a:pt x="9437" y="1221"/>
                  </a:lnTo>
                  <a:lnTo>
                    <a:pt x="9234" y="977"/>
                  </a:lnTo>
                  <a:lnTo>
                    <a:pt x="9030" y="773"/>
                  </a:lnTo>
                  <a:lnTo>
                    <a:pt x="8746" y="611"/>
                  </a:lnTo>
                  <a:lnTo>
                    <a:pt x="8501" y="448"/>
                  </a:lnTo>
                  <a:lnTo>
                    <a:pt x="8217" y="326"/>
                  </a:lnTo>
                  <a:lnTo>
                    <a:pt x="7932" y="245"/>
                  </a:lnTo>
                  <a:lnTo>
                    <a:pt x="7607" y="163"/>
                  </a:lnTo>
                  <a:lnTo>
                    <a:pt x="7119" y="82"/>
                  </a:lnTo>
                  <a:lnTo>
                    <a:pt x="6590" y="41"/>
                  </a:lnTo>
                  <a:lnTo>
                    <a:pt x="60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4882410" y="1052100"/>
              <a:ext cx="472812" cy="537925"/>
            </a:xfrm>
            <a:custGeom>
              <a:avLst/>
              <a:gdLst/>
              <a:ahLst/>
              <a:cxnLst/>
              <a:rect l="l" t="t" r="r" b="b"/>
              <a:pathLst>
                <a:path w="10333" h="11756" extrusionOk="0">
                  <a:moveTo>
                    <a:pt x="6021" y="407"/>
                  </a:moveTo>
                  <a:lnTo>
                    <a:pt x="6916" y="489"/>
                  </a:lnTo>
                  <a:lnTo>
                    <a:pt x="7770" y="611"/>
                  </a:lnTo>
                  <a:lnTo>
                    <a:pt x="8136" y="692"/>
                  </a:lnTo>
                  <a:lnTo>
                    <a:pt x="8461" y="814"/>
                  </a:lnTo>
                  <a:lnTo>
                    <a:pt x="8787" y="977"/>
                  </a:lnTo>
                  <a:lnTo>
                    <a:pt x="9072" y="1180"/>
                  </a:lnTo>
                  <a:lnTo>
                    <a:pt x="9316" y="1383"/>
                  </a:lnTo>
                  <a:lnTo>
                    <a:pt x="9560" y="1668"/>
                  </a:lnTo>
                  <a:lnTo>
                    <a:pt x="9722" y="1953"/>
                  </a:lnTo>
                  <a:lnTo>
                    <a:pt x="9844" y="2319"/>
                  </a:lnTo>
                  <a:lnTo>
                    <a:pt x="9926" y="2685"/>
                  </a:lnTo>
                  <a:lnTo>
                    <a:pt x="9926" y="3092"/>
                  </a:lnTo>
                  <a:lnTo>
                    <a:pt x="9885" y="3499"/>
                  </a:lnTo>
                  <a:lnTo>
                    <a:pt x="9844" y="3905"/>
                  </a:lnTo>
                  <a:lnTo>
                    <a:pt x="9682" y="4678"/>
                  </a:lnTo>
                  <a:lnTo>
                    <a:pt x="9478" y="5410"/>
                  </a:lnTo>
                  <a:lnTo>
                    <a:pt x="8950" y="7119"/>
                  </a:lnTo>
                  <a:lnTo>
                    <a:pt x="8705" y="7851"/>
                  </a:lnTo>
                  <a:lnTo>
                    <a:pt x="8583" y="8217"/>
                  </a:lnTo>
                  <a:lnTo>
                    <a:pt x="8421" y="8542"/>
                  </a:lnTo>
                  <a:lnTo>
                    <a:pt x="8217" y="8868"/>
                  </a:lnTo>
                  <a:lnTo>
                    <a:pt x="7973" y="9112"/>
                  </a:lnTo>
                  <a:lnTo>
                    <a:pt x="7648" y="9275"/>
                  </a:lnTo>
                  <a:lnTo>
                    <a:pt x="7323" y="9397"/>
                  </a:lnTo>
                  <a:lnTo>
                    <a:pt x="7038" y="9437"/>
                  </a:lnTo>
                  <a:lnTo>
                    <a:pt x="6753" y="9437"/>
                  </a:lnTo>
                  <a:lnTo>
                    <a:pt x="6509" y="9397"/>
                  </a:lnTo>
                  <a:lnTo>
                    <a:pt x="6224" y="9315"/>
                  </a:lnTo>
                  <a:lnTo>
                    <a:pt x="5451" y="8990"/>
                  </a:lnTo>
                  <a:lnTo>
                    <a:pt x="5004" y="8746"/>
                  </a:lnTo>
                  <a:lnTo>
                    <a:pt x="4882" y="8664"/>
                  </a:lnTo>
                  <a:lnTo>
                    <a:pt x="4841" y="8624"/>
                  </a:lnTo>
                  <a:lnTo>
                    <a:pt x="4841" y="8624"/>
                  </a:lnTo>
                  <a:lnTo>
                    <a:pt x="4841" y="8624"/>
                  </a:lnTo>
                  <a:lnTo>
                    <a:pt x="4719" y="8583"/>
                  </a:lnTo>
                  <a:lnTo>
                    <a:pt x="4557" y="8583"/>
                  </a:lnTo>
                  <a:lnTo>
                    <a:pt x="4516" y="8664"/>
                  </a:lnTo>
                  <a:lnTo>
                    <a:pt x="4478" y="8747"/>
                  </a:lnTo>
                  <a:lnTo>
                    <a:pt x="4475" y="8746"/>
                  </a:lnTo>
                  <a:lnTo>
                    <a:pt x="4475" y="8754"/>
                  </a:lnTo>
                  <a:lnTo>
                    <a:pt x="4312" y="9112"/>
                  </a:lnTo>
                  <a:lnTo>
                    <a:pt x="4150" y="9600"/>
                  </a:lnTo>
                  <a:lnTo>
                    <a:pt x="3987" y="10047"/>
                  </a:lnTo>
                  <a:lnTo>
                    <a:pt x="3784" y="10495"/>
                  </a:lnTo>
                  <a:lnTo>
                    <a:pt x="3621" y="10739"/>
                  </a:lnTo>
                  <a:lnTo>
                    <a:pt x="3458" y="10942"/>
                  </a:lnTo>
                  <a:lnTo>
                    <a:pt x="3255" y="11105"/>
                  </a:lnTo>
                  <a:lnTo>
                    <a:pt x="3011" y="11227"/>
                  </a:lnTo>
                  <a:lnTo>
                    <a:pt x="2767" y="11308"/>
                  </a:lnTo>
                  <a:lnTo>
                    <a:pt x="2523" y="11349"/>
                  </a:lnTo>
                  <a:lnTo>
                    <a:pt x="2238" y="11349"/>
                  </a:lnTo>
                  <a:lnTo>
                    <a:pt x="1994" y="11308"/>
                  </a:lnTo>
                  <a:lnTo>
                    <a:pt x="1709" y="11227"/>
                  </a:lnTo>
                  <a:lnTo>
                    <a:pt x="1465" y="11064"/>
                  </a:lnTo>
                  <a:lnTo>
                    <a:pt x="1221" y="10902"/>
                  </a:lnTo>
                  <a:lnTo>
                    <a:pt x="1058" y="10698"/>
                  </a:lnTo>
                  <a:lnTo>
                    <a:pt x="855" y="10495"/>
                  </a:lnTo>
                  <a:lnTo>
                    <a:pt x="733" y="10251"/>
                  </a:lnTo>
                  <a:lnTo>
                    <a:pt x="611" y="9966"/>
                  </a:lnTo>
                  <a:lnTo>
                    <a:pt x="530" y="9722"/>
                  </a:lnTo>
                  <a:lnTo>
                    <a:pt x="448" y="9397"/>
                  </a:lnTo>
                  <a:lnTo>
                    <a:pt x="448" y="9071"/>
                  </a:lnTo>
                  <a:lnTo>
                    <a:pt x="448" y="8746"/>
                  </a:lnTo>
                  <a:lnTo>
                    <a:pt x="489" y="8461"/>
                  </a:lnTo>
                  <a:lnTo>
                    <a:pt x="611" y="7851"/>
                  </a:lnTo>
                  <a:lnTo>
                    <a:pt x="814" y="7200"/>
                  </a:lnTo>
                  <a:lnTo>
                    <a:pt x="1018" y="6631"/>
                  </a:lnTo>
                  <a:lnTo>
                    <a:pt x="1221" y="6061"/>
                  </a:lnTo>
                  <a:lnTo>
                    <a:pt x="1343" y="5695"/>
                  </a:lnTo>
                  <a:lnTo>
                    <a:pt x="1424" y="5492"/>
                  </a:lnTo>
                  <a:lnTo>
                    <a:pt x="1506" y="5410"/>
                  </a:lnTo>
                  <a:lnTo>
                    <a:pt x="1587" y="5329"/>
                  </a:lnTo>
                  <a:lnTo>
                    <a:pt x="1587" y="5288"/>
                  </a:lnTo>
                  <a:lnTo>
                    <a:pt x="1587" y="5207"/>
                  </a:lnTo>
                  <a:lnTo>
                    <a:pt x="1587" y="5166"/>
                  </a:lnTo>
                  <a:lnTo>
                    <a:pt x="1506" y="5044"/>
                  </a:lnTo>
                  <a:lnTo>
                    <a:pt x="1140" y="5044"/>
                  </a:lnTo>
                  <a:lnTo>
                    <a:pt x="936" y="5004"/>
                  </a:lnTo>
                  <a:lnTo>
                    <a:pt x="733" y="4882"/>
                  </a:lnTo>
                  <a:lnTo>
                    <a:pt x="570" y="4760"/>
                  </a:lnTo>
                  <a:lnTo>
                    <a:pt x="489" y="4597"/>
                  </a:lnTo>
                  <a:lnTo>
                    <a:pt x="408" y="4394"/>
                  </a:lnTo>
                  <a:lnTo>
                    <a:pt x="408" y="4190"/>
                  </a:lnTo>
                  <a:lnTo>
                    <a:pt x="448" y="3946"/>
                  </a:lnTo>
                  <a:lnTo>
                    <a:pt x="570" y="3743"/>
                  </a:lnTo>
                  <a:lnTo>
                    <a:pt x="733" y="3621"/>
                  </a:lnTo>
                  <a:lnTo>
                    <a:pt x="896" y="3539"/>
                  </a:lnTo>
                  <a:lnTo>
                    <a:pt x="1099" y="3499"/>
                  </a:lnTo>
                  <a:lnTo>
                    <a:pt x="1302" y="3499"/>
                  </a:lnTo>
                  <a:lnTo>
                    <a:pt x="1506" y="3539"/>
                  </a:lnTo>
                  <a:lnTo>
                    <a:pt x="1669" y="3661"/>
                  </a:lnTo>
                  <a:lnTo>
                    <a:pt x="1831" y="3824"/>
                  </a:lnTo>
                  <a:lnTo>
                    <a:pt x="1913" y="3865"/>
                  </a:lnTo>
                  <a:lnTo>
                    <a:pt x="2035" y="3865"/>
                  </a:lnTo>
                  <a:lnTo>
                    <a:pt x="2116" y="3824"/>
                  </a:lnTo>
                  <a:lnTo>
                    <a:pt x="2157" y="3743"/>
                  </a:lnTo>
                  <a:lnTo>
                    <a:pt x="2360" y="3214"/>
                  </a:lnTo>
                  <a:lnTo>
                    <a:pt x="2604" y="2726"/>
                  </a:lnTo>
                  <a:lnTo>
                    <a:pt x="3092" y="1750"/>
                  </a:lnTo>
                  <a:lnTo>
                    <a:pt x="3296" y="1343"/>
                  </a:lnTo>
                  <a:lnTo>
                    <a:pt x="3418" y="1180"/>
                  </a:lnTo>
                  <a:lnTo>
                    <a:pt x="3580" y="1017"/>
                  </a:lnTo>
                  <a:lnTo>
                    <a:pt x="3743" y="895"/>
                  </a:lnTo>
                  <a:lnTo>
                    <a:pt x="3906" y="773"/>
                  </a:lnTo>
                  <a:lnTo>
                    <a:pt x="4312" y="651"/>
                  </a:lnTo>
                  <a:lnTo>
                    <a:pt x="4719" y="529"/>
                  </a:lnTo>
                  <a:lnTo>
                    <a:pt x="5167" y="448"/>
                  </a:lnTo>
                  <a:lnTo>
                    <a:pt x="5614" y="407"/>
                  </a:lnTo>
                  <a:close/>
                  <a:moveTo>
                    <a:pt x="5980" y="0"/>
                  </a:moveTo>
                  <a:lnTo>
                    <a:pt x="5492" y="41"/>
                  </a:lnTo>
                  <a:lnTo>
                    <a:pt x="5004" y="82"/>
                  </a:lnTo>
                  <a:lnTo>
                    <a:pt x="4516" y="163"/>
                  </a:lnTo>
                  <a:lnTo>
                    <a:pt x="4068" y="285"/>
                  </a:lnTo>
                  <a:lnTo>
                    <a:pt x="3702" y="448"/>
                  </a:lnTo>
                  <a:lnTo>
                    <a:pt x="3499" y="570"/>
                  </a:lnTo>
                  <a:lnTo>
                    <a:pt x="3336" y="692"/>
                  </a:lnTo>
                  <a:lnTo>
                    <a:pt x="3174" y="855"/>
                  </a:lnTo>
                  <a:lnTo>
                    <a:pt x="3052" y="1017"/>
                  </a:lnTo>
                  <a:lnTo>
                    <a:pt x="2807" y="1465"/>
                  </a:lnTo>
                  <a:lnTo>
                    <a:pt x="2238" y="2522"/>
                  </a:lnTo>
                  <a:lnTo>
                    <a:pt x="1994" y="3051"/>
                  </a:lnTo>
                  <a:lnTo>
                    <a:pt x="1898" y="3321"/>
                  </a:lnTo>
                  <a:lnTo>
                    <a:pt x="1872" y="3295"/>
                  </a:lnTo>
                  <a:lnTo>
                    <a:pt x="1587" y="3133"/>
                  </a:lnTo>
                  <a:lnTo>
                    <a:pt x="1302" y="3092"/>
                  </a:lnTo>
                  <a:lnTo>
                    <a:pt x="977" y="3092"/>
                  </a:lnTo>
                  <a:lnTo>
                    <a:pt x="692" y="3173"/>
                  </a:lnTo>
                  <a:lnTo>
                    <a:pt x="448" y="3336"/>
                  </a:lnTo>
                  <a:lnTo>
                    <a:pt x="204" y="3580"/>
                  </a:lnTo>
                  <a:lnTo>
                    <a:pt x="82" y="3865"/>
                  </a:lnTo>
                  <a:lnTo>
                    <a:pt x="1" y="4027"/>
                  </a:lnTo>
                  <a:lnTo>
                    <a:pt x="1" y="4190"/>
                  </a:lnTo>
                  <a:lnTo>
                    <a:pt x="1" y="4516"/>
                  </a:lnTo>
                  <a:lnTo>
                    <a:pt x="123" y="4800"/>
                  </a:lnTo>
                  <a:lnTo>
                    <a:pt x="286" y="5044"/>
                  </a:lnTo>
                  <a:lnTo>
                    <a:pt x="530" y="5248"/>
                  </a:lnTo>
                  <a:lnTo>
                    <a:pt x="814" y="5370"/>
                  </a:lnTo>
                  <a:lnTo>
                    <a:pt x="1027" y="5423"/>
                  </a:lnTo>
                  <a:lnTo>
                    <a:pt x="1027" y="5423"/>
                  </a:lnTo>
                  <a:lnTo>
                    <a:pt x="936" y="5695"/>
                  </a:lnTo>
                  <a:lnTo>
                    <a:pt x="733" y="6224"/>
                  </a:lnTo>
                  <a:lnTo>
                    <a:pt x="530" y="6712"/>
                  </a:lnTo>
                  <a:lnTo>
                    <a:pt x="326" y="7404"/>
                  </a:lnTo>
                  <a:lnTo>
                    <a:pt x="123" y="8136"/>
                  </a:lnTo>
                  <a:lnTo>
                    <a:pt x="82" y="8502"/>
                  </a:lnTo>
                  <a:lnTo>
                    <a:pt x="41" y="8868"/>
                  </a:lnTo>
                  <a:lnTo>
                    <a:pt x="41" y="9234"/>
                  </a:lnTo>
                  <a:lnTo>
                    <a:pt x="82" y="9600"/>
                  </a:lnTo>
                  <a:lnTo>
                    <a:pt x="164" y="9885"/>
                  </a:lnTo>
                  <a:lnTo>
                    <a:pt x="286" y="10210"/>
                  </a:lnTo>
                  <a:lnTo>
                    <a:pt x="408" y="10495"/>
                  </a:lnTo>
                  <a:lnTo>
                    <a:pt x="570" y="10739"/>
                  </a:lnTo>
                  <a:lnTo>
                    <a:pt x="774" y="11024"/>
                  </a:lnTo>
                  <a:lnTo>
                    <a:pt x="977" y="11227"/>
                  </a:lnTo>
                  <a:lnTo>
                    <a:pt x="1221" y="11430"/>
                  </a:lnTo>
                  <a:lnTo>
                    <a:pt x="1506" y="11552"/>
                  </a:lnTo>
                  <a:lnTo>
                    <a:pt x="1791" y="11675"/>
                  </a:lnTo>
                  <a:lnTo>
                    <a:pt x="2075" y="11756"/>
                  </a:lnTo>
                  <a:lnTo>
                    <a:pt x="2685" y="11756"/>
                  </a:lnTo>
                  <a:lnTo>
                    <a:pt x="2970" y="11675"/>
                  </a:lnTo>
                  <a:lnTo>
                    <a:pt x="3255" y="11593"/>
                  </a:lnTo>
                  <a:lnTo>
                    <a:pt x="3499" y="11430"/>
                  </a:lnTo>
                  <a:lnTo>
                    <a:pt x="3743" y="11227"/>
                  </a:lnTo>
                  <a:lnTo>
                    <a:pt x="3946" y="10983"/>
                  </a:lnTo>
                  <a:lnTo>
                    <a:pt x="4109" y="10698"/>
                  </a:lnTo>
                  <a:lnTo>
                    <a:pt x="4272" y="10414"/>
                  </a:lnTo>
                  <a:lnTo>
                    <a:pt x="4394" y="10088"/>
                  </a:lnTo>
                  <a:lnTo>
                    <a:pt x="4597" y="9478"/>
                  </a:lnTo>
                  <a:lnTo>
                    <a:pt x="4760" y="9071"/>
                  </a:lnTo>
                  <a:lnTo>
                    <a:pt x="4760" y="9071"/>
                  </a:lnTo>
                  <a:lnTo>
                    <a:pt x="5004" y="9193"/>
                  </a:lnTo>
                  <a:lnTo>
                    <a:pt x="5899" y="9600"/>
                  </a:lnTo>
                  <a:lnTo>
                    <a:pt x="6184" y="9722"/>
                  </a:lnTo>
                  <a:lnTo>
                    <a:pt x="6509" y="9803"/>
                  </a:lnTo>
                  <a:lnTo>
                    <a:pt x="6834" y="9844"/>
                  </a:lnTo>
                  <a:lnTo>
                    <a:pt x="7119" y="9844"/>
                  </a:lnTo>
                  <a:lnTo>
                    <a:pt x="7445" y="9803"/>
                  </a:lnTo>
                  <a:lnTo>
                    <a:pt x="7729" y="9681"/>
                  </a:lnTo>
                  <a:lnTo>
                    <a:pt x="8014" y="9559"/>
                  </a:lnTo>
                  <a:lnTo>
                    <a:pt x="8299" y="9356"/>
                  </a:lnTo>
                  <a:lnTo>
                    <a:pt x="8543" y="9071"/>
                  </a:lnTo>
                  <a:lnTo>
                    <a:pt x="8787" y="8746"/>
                  </a:lnTo>
                  <a:lnTo>
                    <a:pt x="8950" y="8380"/>
                  </a:lnTo>
                  <a:lnTo>
                    <a:pt x="9072" y="8014"/>
                  </a:lnTo>
                  <a:lnTo>
                    <a:pt x="9397" y="7078"/>
                  </a:lnTo>
                  <a:lnTo>
                    <a:pt x="9682" y="6143"/>
                  </a:lnTo>
                  <a:lnTo>
                    <a:pt x="9926" y="5166"/>
                  </a:lnTo>
                  <a:lnTo>
                    <a:pt x="10170" y="4190"/>
                  </a:lnTo>
                  <a:lnTo>
                    <a:pt x="10251" y="3783"/>
                  </a:lnTo>
                  <a:lnTo>
                    <a:pt x="10292" y="3336"/>
                  </a:lnTo>
                  <a:lnTo>
                    <a:pt x="10333" y="2929"/>
                  </a:lnTo>
                  <a:lnTo>
                    <a:pt x="10292" y="2482"/>
                  </a:lnTo>
                  <a:lnTo>
                    <a:pt x="10170" y="2034"/>
                  </a:lnTo>
                  <a:lnTo>
                    <a:pt x="10007" y="1628"/>
                  </a:lnTo>
                  <a:lnTo>
                    <a:pt x="9763" y="1302"/>
                  </a:lnTo>
                  <a:lnTo>
                    <a:pt x="9438" y="977"/>
                  </a:lnTo>
                  <a:lnTo>
                    <a:pt x="9112" y="733"/>
                  </a:lnTo>
                  <a:lnTo>
                    <a:pt x="8746" y="489"/>
                  </a:lnTo>
                  <a:lnTo>
                    <a:pt x="8299" y="326"/>
                  </a:lnTo>
                  <a:lnTo>
                    <a:pt x="7982" y="263"/>
                  </a:lnTo>
                  <a:lnTo>
                    <a:pt x="7982" y="263"/>
                  </a:lnTo>
                  <a:lnTo>
                    <a:pt x="7973" y="245"/>
                  </a:lnTo>
                  <a:lnTo>
                    <a:pt x="7892" y="245"/>
                  </a:lnTo>
                  <a:lnTo>
                    <a:pt x="6956" y="82"/>
                  </a:lnTo>
                  <a:lnTo>
                    <a:pt x="6468" y="41"/>
                  </a:lnTo>
                  <a:lnTo>
                    <a:pt x="5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5247244" y="1383393"/>
              <a:ext cx="986486" cy="837637"/>
            </a:xfrm>
            <a:custGeom>
              <a:avLst/>
              <a:gdLst/>
              <a:ahLst/>
              <a:cxnLst/>
              <a:rect l="l" t="t" r="r" b="b"/>
              <a:pathLst>
                <a:path w="21559" h="18306" extrusionOk="0">
                  <a:moveTo>
                    <a:pt x="7973" y="1"/>
                  </a:moveTo>
                  <a:lnTo>
                    <a:pt x="7729" y="42"/>
                  </a:lnTo>
                  <a:lnTo>
                    <a:pt x="7485" y="123"/>
                  </a:lnTo>
                  <a:lnTo>
                    <a:pt x="7281" y="204"/>
                  </a:lnTo>
                  <a:lnTo>
                    <a:pt x="7037" y="326"/>
                  </a:lnTo>
                  <a:lnTo>
                    <a:pt x="6834" y="489"/>
                  </a:lnTo>
                  <a:lnTo>
                    <a:pt x="6671" y="652"/>
                  </a:lnTo>
                  <a:lnTo>
                    <a:pt x="6509" y="855"/>
                  </a:lnTo>
                  <a:lnTo>
                    <a:pt x="6386" y="1058"/>
                  </a:lnTo>
                  <a:lnTo>
                    <a:pt x="6264" y="1302"/>
                  </a:lnTo>
                  <a:lnTo>
                    <a:pt x="6061" y="1750"/>
                  </a:lnTo>
                  <a:lnTo>
                    <a:pt x="5980" y="2075"/>
                  </a:lnTo>
                  <a:lnTo>
                    <a:pt x="5939" y="2441"/>
                  </a:lnTo>
                  <a:lnTo>
                    <a:pt x="5939" y="2767"/>
                  </a:lnTo>
                  <a:lnTo>
                    <a:pt x="5980" y="3092"/>
                  </a:lnTo>
                  <a:lnTo>
                    <a:pt x="6061" y="3743"/>
                  </a:lnTo>
                  <a:lnTo>
                    <a:pt x="6183" y="4394"/>
                  </a:lnTo>
                  <a:lnTo>
                    <a:pt x="5248" y="4557"/>
                  </a:lnTo>
                  <a:lnTo>
                    <a:pt x="4271" y="4801"/>
                  </a:lnTo>
                  <a:lnTo>
                    <a:pt x="3376" y="5085"/>
                  </a:lnTo>
                  <a:lnTo>
                    <a:pt x="2441" y="5411"/>
                  </a:lnTo>
                  <a:lnTo>
                    <a:pt x="2360" y="5533"/>
                  </a:lnTo>
                  <a:lnTo>
                    <a:pt x="2319" y="5573"/>
                  </a:lnTo>
                  <a:lnTo>
                    <a:pt x="2319" y="5655"/>
                  </a:lnTo>
                  <a:lnTo>
                    <a:pt x="2604" y="6672"/>
                  </a:lnTo>
                  <a:lnTo>
                    <a:pt x="2807" y="7689"/>
                  </a:lnTo>
                  <a:lnTo>
                    <a:pt x="3010" y="8706"/>
                  </a:lnTo>
                  <a:lnTo>
                    <a:pt x="3173" y="9722"/>
                  </a:lnTo>
                  <a:lnTo>
                    <a:pt x="3173" y="9722"/>
                  </a:lnTo>
                  <a:lnTo>
                    <a:pt x="2807" y="9600"/>
                  </a:lnTo>
                  <a:lnTo>
                    <a:pt x="2441" y="9560"/>
                  </a:lnTo>
                  <a:lnTo>
                    <a:pt x="2034" y="9600"/>
                  </a:lnTo>
                  <a:lnTo>
                    <a:pt x="1668" y="9722"/>
                  </a:lnTo>
                  <a:lnTo>
                    <a:pt x="1424" y="9844"/>
                  </a:lnTo>
                  <a:lnTo>
                    <a:pt x="1180" y="9966"/>
                  </a:lnTo>
                  <a:lnTo>
                    <a:pt x="977" y="10170"/>
                  </a:lnTo>
                  <a:lnTo>
                    <a:pt x="814" y="10333"/>
                  </a:lnTo>
                  <a:lnTo>
                    <a:pt x="651" y="10577"/>
                  </a:lnTo>
                  <a:lnTo>
                    <a:pt x="488" y="10780"/>
                  </a:lnTo>
                  <a:lnTo>
                    <a:pt x="244" y="11268"/>
                  </a:lnTo>
                  <a:lnTo>
                    <a:pt x="82" y="11797"/>
                  </a:lnTo>
                  <a:lnTo>
                    <a:pt x="0" y="12326"/>
                  </a:lnTo>
                  <a:lnTo>
                    <a:pt x="0" y="12854"/>
                  </a:lnTo>
                  <a:lnTo>
                    <a:pt x="41" y="13099"/>
                  </a:lnTo>
                  <a:lnTo>
                    <a:pt x="122" y="13343"/>
                  </a:lnTo>
                  <a:lnTo>
                    <a:pt x="204" y="13587"/>
                  </a:lnTo>
                  <a:lnTo>
                    <a:pt x="326" y="13831"/>
                  </a:lnTo>
                  <a:lnTo>
                    <a:pt x="448" y="14034"/>
                  </a:lnTo>
                  <a:lnTo>
                    <a:pt x="610" y="14237"/>
                  </a:lnTo>
                  <a:lnTo>
                    <a:pt x="814" y="14400"/>
                  </a:lnTo>
                  <a:lnTo>
                    <a:pt x="1017" y="14522"/>
                  </a:lnTo>
                  <a:lnTo>
                    <a:pt x="1302" y="14644"/>
                  </a:lnTo>
                  <a:lnTo>
                    <a:pt x="1587" y="14726"/>
                  </a:lnTo>
                  <a:lnTo>
                    <a:pt x="1912" y="14766"/>
                  </a:lnTo>
                  <a:lnTo>
                    <a:pt x="2197" y="14766"/>
                  </a:lnTo>
                  <a:lnTo>
                    <a:pt x="2522" y="14726"/>
                  </a:lnTo>
                  <a:lnTo>
                    <a:pt x="2848" y="14685"/>
                  </a:lnTo>
                  <a:lnTo>
                    <a:pt x="3417" y="14482"/>
                  </a:lnTo>
                  <a:lnTo>
                    <a:pt x="4027" y="14278"/>
                  </a:lnTo>
                  <a:lnTo>
                    <a:pt x="4312" y="15254"/>
                  </a:lnTo>
                  <a:lnTo>
                    <a:pt x="4597" y="16231"/>
                  </a:lnTo>
                  <a:lnTo>
                    <a:pt x="4922" y="17207"/>
                  </a:lnTo>
                  <a:lnTo>
                    <a:pt x="5288" y="18142"/>
                  </a:lnTo>
                  <a:lnTo>
                    <a:pt x="5329" y="18224"/>
                  </a:lnTo>
                  <a:lnTo>
                    <a:pt x="5410" y="18264"/>
                  </a:lnTo>
                  <a:lnTo>
                    <a:pt x="5451" y="18305"/>
                  </a:lnTo>
                  <a:lnTo>
                    <a:pt x="5532" y="18305"/>
                  </a:lnTo>
                  <a:lnTo>
                    <a:pt x="10780" y="17003"/>
                  </a:lnTo>
                  <a:lnTo>
                    <a:pt x="10861" y="16963"/>
                  </a:lnTo>
                  <a:lnTo>
                    <a:pt x="10942" y="16881"/>
                  </a:lnTo>
                  <a:lnTo>
                    <a:pt x="10942" y="16800"/>
                  </a:lnTo>
                  <a:lnTo>
                    <a:pt x="10902" y="16719"/>
                  </a:lnTo>
                  <a:lnTo>
                    <a:pt x="10617" y="16190"/>
                  </a:lnTo>
                  <a:lnTo>
                    <a:pt x="10332" y="15661"/>
                  </a:lnTo>
                  <a:lnTo>
                    <a:pt x="10088" y="15132"/>
                  </a:lnTo>
                  <a:lnTo>
                    <a:pt x="10007" y="14848"/>
                  </a:lnTo>
                  <a:lnTo>
                    <a:pt x="9925" y="14563"/>
                  </a:lnTo>
                  <a:lnTo>
                    <a:pt x="9885" y="14319"/>
                  </a:lnTo>
                  <a:lnTo>
                    <a:pt x="9885" y="14075"/>
                  </a:lnTo>
                  <a:lnTo>
                    <a:pt x="9885" y="13790"/>
                  </a:lnTo>
                  <a:lnTo>
                    <a:pt x="9966" y="13546"/>
                  </a:lnTo>
                  <a:lnTo>
                    <a:pt x="10007" y="13302"/>
                  </a:lnTo>
                  <a:lnTo>
                    <a:pt x="10129" y="13099"/>
                  </a:lnTo>
                  <a:lnTo>
                    <a:pt x="10251" y="12854"/>
                  </a:lnTo>
                  <a:lnTo>
                    <a:pt x="10454" y="12692"/>
                  </a:lnTo>
                  <a:lnTo>
                    <a:pt x="10617" y="12529"/>
                  </a:lnTo>
                  <a:lnTo>
                    <a:pt x="10820" y="12448"/>
                  </a:lnTo>
                  <a:lnTo>
                    <a:pt x="11024" y="12366"/>
                  </a:lnTo>
                  <a:lnTo>
                    <a:pt x="11227" y="12326"/>
                  </a:lnTo>
                  <a:lnTo>
                    <a:pt x="11674" y="12326"/>
                  </a:lnTo>
                  <a:lnTo>
                    <a:pt x="12122" y="12448"/>
                  </a:lnTo>
                  <a:lnTo>
                    <a:pt x="12325" y="12529"/>
                  </a:lnTo>
                  <a:lnTo>
                    <a:pt x="12529" y="12651"/>
                  </a:lnTo>
                  <a:lnTo>
                    <a:pt x="12732" y="12773"/>
                  </a:lnTo>
                  <a:lnTo>
                    <a:pt x="12895" y="12936"/>
                  </a:lnTo>
                  <a:lnTo>
                    <a:pt x="13220" y="13302"/>
                  </a:lnTo>
                  <a:lnTo>
                    <a:pt x="13464" y="13709"/>
                  </a:lnTo>
                  <a:lnTo>
                    <a:pt x="13545" y="13993"/>
                  </a:lnTo>
                  <a:lnTo>
                    <a:pt x="13627" y="14319"/>
                  </a:lnTo>
                  <a:lnTo>
                    <a:pt x="13708" y="14888"/>
                  </a:lnTo>
                  <a:lnTo>
                    <a:pt x="13708" y="15498"/>
                  </a:lnTo>
                  <a:lnTo>
                    <a:pt x="13627" y="16109"/>
                  </a:lnTo>
                  <a:lnTo>
                    <a:pt x="13586" y="16149"/>
                  </a:lnTo>
                  <a:lnTo>
                    <a:pt x="13505" y="16190"/>
                  </a:lnTo>
                  <a:lnTo>
                    <a:pt x="13505" y="16271"/>
                  </a:lnTo>
                  <a:lnTo>
                    <a:pt x="13505" y="16353"/>
                  </a:lnTo>
                  <a:lnTo>
                    <a:pt x="13545" y="16434"/>
                  </a:lnTo>
                  <a:lnTo>
                    <a:pt x="13586" y="16475"/>
                  </a:lnTo>
                  <a:lnTo>
                    <a:pt x="13668" y="16515"/>
                  </a:lnTo>
                  <a:lnTo>
                    <a:pt x="13749" y="16515"/>
                  </a:lnTo>
                  <a:lnTo>
                    <a:pt x="15091" y="16271"/>
                  </a:lnTo>
                  <a:lnTo>
                    <a:pt x="16433" y="15946"/>
                  </a:lnTo>
                  <a:lnTo>
                    <a:pt x="19077" y="15336"/>
                  </a:lnTo>
                  <a:lnTo>
                    <a:pt x="19159" y="15295"/>
                  </a:lnTo>
                  <a:lnTo>
                    <a:pt x="19199" y="15254"/>
                  </a:lnTo>
                  <a:lnTo>
                    <a:pt x="19240" y="15173"/>
                  </a:lnTo>
                  <a:lnTo>
                    <a:pt x="19240" y="15092"/>
                  </a:lnTo>
                  <a:lnTo>
                    <a:pt x="18223" y="10902"/>
                  </a:lnTo>
                  <a:lnTo>
                    <a:pt x="18793" y="10780"/>
                  </a:lnTo>
                  <a:lnTo>
                    <a:pt x="19322" y="10617"/>
                  </a:lnTo>
                  <a:lnTo>
                    <a:pt x="19850" y="10414"/>
                  </a:lnTo>
                  <a:lnTo>
                    <a:pt x="20338" y="10170"/>
                  </a:lnTo>
                  <a:lnTo>
                    <a:pt x="20745" y="9844"/>
                  </a:lnTo>
                  <a:lnTo>
                    <a:pt x="20949" y="9641"/>
                  </a:lnTo>
                  <a:lnTo>
                    <a:pt x="21111" y="9438"/>
                  </a:lnTo>
                  <a:lnTo>
                    <a:pt x="21274" y="9194"/>
                  </a:lnTo>
                  <a:lnTo>
                    <a:pt x="21396" y="8950"/>
                  </a:lnTo>
                  <a:lnTo>
                    <a:pt x="21477" y="8706"/>
                  </a:lnTo>
                  <a:lnTo>
                    <a:pt x="21518" y="8421"/>
                  </a:lnTo>
                  <a:lnTo>
                    <a:pt x="21559" y="8136"/>
                  </a:lnTo>
                  <a:lnTo>
                    <a:pt x="21518" y="7851"/>
                  </a:lnTo>
                  <a:lnTo>
                    <a:pt x="21477" y="7607"/>
                  </a:lnTo>
                  <a:lnTo>
                    <a:pt x="21396" y="7363"/>
                  </a:lnTo>
                  <a:lnTo>
                    <a:pt x="21274" y="7119"/>
                  </a:lnTo>
                  <a:lnTo>
                    <a:pt x="21152" y="6916"/>
                  </a:lnTo>
                  <a:lnTo>
                    <a:pt x="20989" y="6712"/>
                  </a:lnTo>
                  <a:lnTo>
                    <a:pt x="20786" y="6509"/>
                  </a:lnTo>
                  <a:lnTo>
                    <a:pt x="20582" y="6346"/>
                  </a:lnTo>
                  <a:lnTo>
                    <a:pt x="20379" y="6184"/>
                  </a:lnTo>
                  <a:lnTo>
                    <a:pt x="19891" y="5940"/>
                  </a:lnTo>
                  <a:lnTo>
                    <a:pt x="19403" y="5818"/>
                  </a:lnTo>
                  <a:lnTo>
                    <a:pt x="19118" y="5777"/>
                  </a:lnTo>
                  <a:lnTo>
                    <a:pt x="18874" y="5736"/>
                  </a:lnTo>
                  <a:lnTo>
                    <a:pt x="18345" y="5777"/>
                  </a:lnTo>
                  <a:lnTo>
                    <a:pt x="17857" y="5899"/>
                  </a:lnTo>
                  <a:lnTo>
                    <a:pt x="17410" y="6102"/>
                  </a:lnTo>
                  <a:lnTo>
                    <a:pt x="16962" y="6387"/>
                  </a:lnTo>
                  <a:lnTo>
                    <a:pt x="16474" y="3987"/>
                  </a:lnTo>
                  <a:lnTo>
                    <a:pt x="16393" y="3377"/>
                  </a:lnTo>
                  <a:lnTo>
                    <a:pt x="16311" y="3052"/>
                  </a:lnTo>
                  <a:lnTo>
                    <a:pt x="16230" y="2767"/>
                  </a:lnTo>
                  <a:lnTo>
                    <a:pt x="16067" y="2563"/>
                  </a:lnTo>
                  <a:lnTo>
                    <a:pt x="15905" y="2482"/>
                  </a:lnTo>
                  <a:lnTo>
                    <a:pt x="15701" y="2441"/>
                  </a:lnTo>
                  <a:lnTo>
                    <a:pt x="15457" y="2441"/>
                  </a:lnTo>
                  <a:lnTo>
                    <a:pt x="14156" y="2726"/>
                  </a:lnTo>
                  <a:lnTo>
                    <a:pt x="12854" y="3052"/>
                  </a:lnTo>
                  <a:lnTo>
                    <a:pt x="12163" y="3174"/>
                  </a:lnTo>
                  <a:lnTo>
                    <a:pt x="11512" y="3255"/>
                  </a:lnTo>
                  <a:lnTo>
                    <a:pt x="10576" y="3377"/>
                  </a:lnTo>
                  <a:lnTo>
                    <a:pt x="10657" y="2889"/>
                  </a:lnTo>
                  <a:lnTo>
                    <a:pt x="10657" y="2401"/>
                  </a:lnTo>
                  <a:lnTo>
                    <a:pt x="10576" y="1953"/>
                  </a:lnTo>
                  <a:lnTo>
                    <a:pt x="10413" y="1506"/>
                  </a:lnTo>
                  <a:lnTo>
                    <a:pt x="10210" y="1099"/>
                  </a:lnTo>
                  <a:lnTo>
                    <a:pt x="9925" y="733"/>
                  </a:lnTo>
                  <a:lnTo>
                    <a:pt x="9600" y="448"/>
                  </a:lnTo>
                  <a:lnTo>
                    <a:pt x="9397" y="326"/>
                  </a:lnTo>
                  <a:lnTo>
                    <a:pt x="9152" y="204"/>
                  </a:lnTo>
                  <a:lnTo>
                    <a:pt x="8705" y="42"/>
                  </a:lnTo>
                  <a:lnTo>
                    <a:pt x="84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5215579" y="1267990"/>
              <a:ext cx="65204" cy="121029"/>
            </a:xfrm>
            <a:custGeom>
              <a:avLst/>
              <a:gdLst/>
              <a:ahLst/>
              <a:cxnLst/>
              <a:rect l="l" t="t" r="r" b="b"/>
              <a:pathLst>
                <a:path w="1425" h="2645" extrusionOk="0">
                  <a:moveTo>
                    <a:pt x="936" y="1"/>
                  </a:moveTo>
                  <a:lnTo>
                    <a:pt x="896" y="42"/>
                  </a:lnTo>
                  <a:lnTo>
                    <a:pt x="814" y="82"/>
                  </a:lnTo>
                  <a:lnTo>
                    <a:pt x="814" y="164"/>
                  </a:lnTo>
                  <a:lnTo>
                    <a:pt x="814" y="245"/>
                  </a:lnTo>
                  <a:lnTo>
                    <a:pt x="936" y="1181"/>
                  </a:lnTo>
                  <a:lnTo>
                    <a:pt x="1018" y="1628"/>
                  </a:lnTo>
                  <a:lnTo>
                    <a:pt x="1058" y="1831"/>
                  </a:lnTo>
                  <a:lnTo>
                    <a:pt x="1058" y="1994"/>
                  </a:lnTo>
                  <a:lnTo>
                    <a:pt x="977" y="2157"/>
                  </a:lnTo>
                  <a:lnTo>
                    <a:pt x="896" y="2238"/>
                  </a:lnTo>
                  <a:lnTo>
                    <a:pt x="774" y="2238"/>
                  </a:lnTo>
                  <a:lnTo>
                    <a:pt x="692" y="2157"/>
                  </a:lnTo>
                  <a:lnTo>
                    <a:pt x="570" y="1994"/>
                  </a:lnTo>
                  <a:lnTo>
                    <a:pt x="530" y="1831"/>
                  </a:lnTo>
                  <a:lnTo>
                    <a:pt x="367" y="1425"/>
                  </a:lnTo>
                  <a:lnTo>
                    <a:pt x="326" y="1343"/>
                  </a:lnTo>
                  <a:lnTo>
                    <a:pt x="286" y="1303"/>
                  </a:lnTo>
                  <a:lnTo>
                    <a:pt x="204" y="1262"/>
                  </a:lnTo>
                  <a:lnTo>
                    <a:pt x="123" y="1262"/>
                  </a:lnTo>
                  <a:lnTo>
                    <a:pt x="82" y="1303"/>
                  </a:lnTo>
                  <a:lnTo>
                    <a:pt x="1" y="1343"/>
                  </a:lnTo>
                  <a:lnTo>
                    <a:pt x="1" y="1425"/>
                  </a:lnTo>
                  <a:lnTo>
                    <a:pt x="1" y="1506"/>
                  </a:lnTo>
                  <a:lnTo>
                    <a:pt x="164" y="2035"/>
                  </a:lnTo>
                  <a:lnTo>
                    <a:pt x="286" y="2279"/>
                  </a:lnTo>
                  <a:lnTo>
                    <a:pt x="448" y="2482"/>
                  </a:lnTo>
                  <a:lnTo>
                    <a:pt x="530" y="2564"/>
                  </a:lnTo>
                  <a:lnTo>
                    <a:pt x="652" y="2604"/>
                  </a:lnTo>
                  <a:lnTo>
                    <a:pt x="774" y="2645"/>
                  </a:lnTo>
                  <a:lnTo>
                    <a:pt x="896" y="2645"/>
                  </a:lnTo>
                  <a:lnTo>
                    <a:pt x="1018" y="2604"/>
                  </a:lnTo>
                  <a:lnTo>
                    <a:pt x="1140" y="2564"/>
                  </a:lnTo>
                  <a:lnTo>
                    <a:pt x="1221" y="2482"/>
                  </a:lnTo>
                  <a:lnTo>
                    <a:pt x="1302" y="2360"/>
                  </a:lnTo>
                  <a:lnTo>
                    <a:pt x="1384" y="2279"/>
                  </a:lnTo>
                  <a:lnTo>
                    <a:pt x="1424" y="2116"/>
                  </a:lnTo>
                  <a:lnTo>
                    <a:pt x="1424" y="1872"/>
                  </a:lnTo>
                  <a:lnTo>
                    <a:pt x="1424" y="1587"/>
                  </a:lnTo>
                  <a:lnTo>
                    <a:pt x="1384" y="1303"/>
                  </a:lnTo>
                  <a:lnTo>
                    <a:pt x="1180" y="164"/>
                  </a:lnTo>
                  <a:lnTo>
                    <a:pt x="1180" y="82"/>
                  </a:lnTo>
                  <a:lnTo>
                    <a:pt x="1099" y="42"/>
                  </a:lnTo>
                  <a:lnTo>
                    <a:pt x="10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169043" y="1228912"/>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30"/>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290029" y="1264283"/>
              <a:ext cx="24251" cy="24251"/>
            </a:xfrm>
            <a:custGeom>
              <a:avLst/>
              <a:gdLst/>
              <a:ahLst/>
              <a:cxnLst/>
              <a:rect l="l" t="t" r="r" b="b"/>
              <a:pathLst>
                <a:path w="530" h="530" extrusionOk="0">
                  <a:moveTo>
                    <a:pt x="164" y="1"/>
                  </a:moveTo>
                  <a:lnTo>
                    <a:pt x="82" y="82"/>
                  </a:lnTo>
                  <a:lnTo>
                    <a:pt x="42" y="163"/>
                  </a:lnTo>
                  <a:lnTo>
                    <a:pt x="1" y="245"/>
                  </a:lnTo>
                  <a:lnTo>
                    <a:pt x="42" y="367"/>
                  </a:lnTo>
                  <a:lnTo>
                    <a:pt x="82" y="448"/>
                  </a:lnTo>
                  <a:lnTo>
                    <a:pt x="164" y="489"/>
                  </a:lnTo>
                  <a:lnTo>
                    <a:pt x="286" y="529"/>
                  </a:lnTo>
                  <a:lnTo>
                    <a:pt x="367" y="489"/>
                  </a:lnTo>
                  <a:lnTo>
                    <a:pt x="448" y="448"/>
                  </a:lnTo>
                  <a:lnTo>
                    <a:pt x="530" y="367"/>
                  </a:lnTo>
                  <a:lnTo>
                    <a:pt x="530" y="245"/>
                  </a:lnTo>
                  <a:lnTo>
                    <a:pt x="530" y="163"/>
                  </a:lnTo>
                  <a:lnTo>
                    <a:pt x="448" y="82"/>
                  </a:lnTo>
                  <a:lnTo>
                    <a:pt x="3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152295" y="1374104"/>
              <a:ext cx="78245" cy="48457"/>
            </a:xfrm>
            <a:custGeom>
              <a:avLst/>
              <a:gdLst/>
              <a:ahLst/>
              <a:cxnLst/>
              <a:rect l="l" t="t" r="r" b="b"/>
              <a:pathLst>
                <a:path w="1710" h="1059" extrusionOk="0">
                  <a:moveTo>
                    <a:pt x="164" y="0"/>
                  </a:moveTo>
                  <a:lnTo>
                    <a:pt x="82" y="41"/>
                  </a:lnTo>
                  <a:lnTo>
                    <a:pt x="42" y="82"/>
                  </a:lnTo>
                  <a:lnTo>
                    <a:pt x="1" y="163"/>
                  </a:lnTo>
                  <a:lnTo>
                    <a:pt x="1" y="245"/>
                  </a:lnTo>
                  <a:lnTo>
                    <a:pt x="42" y="326"/>
                  </a:lnTo>
                  <a:lnTo>
                    <a:pt x="326" y="611"/>
                  </a:lnTo>
                  <a:lnTo>
                    <a:pt x="692" y="855"/>
                  </a:lnTo>
                  <a:lnTo>
                    <a:pt x="855" y="936"/>
                  </a:lnTo>
                  <a:lnTo>
                    <a:pt x="1058" y="977"/>
                  </a:lnTo>
                  <a:lnTo>
                    <a:pt x="1302" y="1017"/>
                  </a:lnTo>
                  <a:lnTo>
                    <a:pt x="1506" y="1058"/>
                  </a:lnTo>
                  <a:lnTo>
                    <a:pt x="1587" y="1017"/>
                  </a:lnTo>
                  <a:lnTo>
                    <a:pt x="1628" y="977"/>
                  </a:lnTo>
                  <a:lnTo>
                    <a:pt x="1709" y="936"/>
                  </a:lnTo>
                  <a:lnTo>
                    <a:pt x="1709" y="855"/>
                  </a:lnTo>
                  <a:lnTo>
                    <a:pt x="1669" y="773"/>
                  </a:lnTo>
                  <a:lnTo>
                    <a:pt x="1628" y="692"/>
                  </a:lnTo>
                  <a:lnTo>
                    <a:pt x="1587" y="651"/>
                  </a:lnTo>
                  <a:lnTo>
                    <a:pt x="1262" y="651"/>
                  </a:lnTo>
                  <a:lnTo>
                    <a:pt x="1180" y="611"/>
                  </a:lnTo>
                  <a:lnTo>
                    <a:pt x="1018" y="570"/>
                  </a:lnTo>
                  <a:lnTo>
                    <a:pt x="936" y="529"/>
                  </a:lnTo>
                  <a:lnTo>
                    <a:pt x="896" y="489"/>
                  </a:lnTo>
                  <a:lnTo>
                    <a:pt x="733" y="407"/>
                  </a:lnTo>
                  <a:lnTo>
                    <a:pt x="652" y="367"/>
                  </a:lnTo>
                  <a:lnTo>
                    <a:pt x="611" y="367"/>
                  </a:lnTo>
                  <a:lnTo>
                    <a:pt x="611" y="326"/>
                  </a:lnTo>
                  <a:lnTo>
                    <a:pt x="489" y="204"/>
                  </a:lnTo>
                  <a:lnTo>
                    <a:pt x="408" y="163"/>
                  </a:lnTo>
                  <a:lnTo>
                    <a:pt x="367" y="122"/>
                  </a:lnTo>
                  <a:lnTo>
                    <a:pt x="2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4945695" y="992522"/>
              <a:ext cx="508183" cy="245764"/>
            </a:xfrm>
            <a:custGeom>
              <a:avLst/>
              <a:gdLst/>
              <a:ahLst/>
              <a:cxnLst/>
              <a:rect l="l" t="t" r="r" b="b"/>
              <a:pathLst>
                <a:path w="11106" h="5371" extrusionOk="0">
                  <a:moveTo>
                    <a:pt x="5492" y="1"/>
                  </a:moveTo>
                  <a:lnTo>
                    <a:pt x="5167" y="42"/>
                  </a:lnTo>
                  <a:lnTo>
                    <a:pt x="4841" y="123"/>
                  </a:lnTo>
                  <a:lnTo>
                    <a:pt x="4516" y="245"/>
                  </a:lnTo>
                  <a:lnTo>
                    <a:pt x="4272" y="408"/>
                  </a:lnTo>
                  <a:lnTo>
                    <a:pt x="4068" y="570"/>
                  </a:lnTo>
                  <a:lnTo>
                    <a:pt x="3865" y="774"/>
                  </a:lnTo>
                  <a:lnTo>
                    <a:pt x="3824" y="814"/>
                  </a:lnTo>
                  <a:lnTo>
                    <a:pt x="3662" y="814"/>
                  </a:lnTo>
                  <a:lnTo>
                    <a:pt x="3458" y="855"/>
                  </a:lnTo>
                  <a:lnTo>
                    <a:pt x="3051" y="855"/>
                  </a:lnTo>
                  <a:lnTo>
                    <a:pt x="2767" y="896"/>
                  </a:lnTo>
                  <a:lnTo>
                    <a:pt x="2441" y="936"/>
                  </a:lnTo>
                  <a:lnTo>
                    <a:pt x="2157" y="1058"/>
                  </a:lnTo>
                  <a:lnTo>
                    <a:pt x="1872" y="1180"/>
                  </a:lnTo>
                  <a:lnTo>
                    <a:pt x="1587" y="1343"/>
                  </a:lnTo>
                  <a:lnTo>
                    <a:pt x="1343" y="1506"/>
                  </a:lnTo>
                  <a:lnTo>
                    <a:pt x="1140" y="1709"/>
                  </a:lnTo>
                  <a:lnTo>
                    <a:pt x="936" y="1953"/>
                  </a:lnTo>
                  <a:lnTo>
                    <a:pt x="733" y="2238"/>
                  </a:lnTo>
                  <a:lnTo>
                    <a:pt x="570" y="2523"/>
                  </a:lnTo>
                  <a:lnTo>
                    <a:pt x="286" y="3174"/>
                  </a:lnTo>
                  <a:lnTo>
                    <a:pt x="82" y="3865"/>
                  </a:lnTo>
                  <a:lnTo>
                    <a:pt x="41" y="4190"/>
                  </a:lnTo>
                  <a:lnTo>
                    <a:pt x="1" y="4557"/>
                  </a:lnTo>
                  <a:lnTo>
                    <a:pt x="41" y="4841"/>
                  </a:lnTo>
                  <a:lnTo>
                    <a:pt x="163" y="5085"/>
                  </a:lnTo>
                  <a:lnTo>
                    <a:pt x="245" y="5207"/>
                  </a:lnTo>
                  <a:lnTo>
                    <a:pt x="367" y="5289"/>
                  </a:lnTo>
                  <a:lnTo>
                    <a:pt x="489" y="5370"/>
                  </a:lnTo>
                  <a:lnTo>
                    <a:pt x="652" y="5370"/>
                  </a:lnTo>
                  <a:lnTo>
                    <a:pt x="855" y="5329"/>
                  </a:lnTo>
                  <a:lnTo>
                    <a:pt x="1018" y="5289"/>
                  </a:lnTo>
                  <a:lnTo>
                    <a:pt x="1343" y="5045"/>
                  </a:lnTo>
                  <a:lnTo>
                    <a:pt x="1994" y="4516"/>
                  </a:lnTo>
                  <a:lnTo>
                    <a:pt x="2563" y="3987"/>
                  </a:lnTo>
                  <a:lnTo>
                    <a:pt x="3092" y="3377"/>
                  </a:lnTo>
                  <a:lnTo>
                    <a:pt x="4190" y="2197"/>
                  </a:lnTo>
                  <a:lnTo>
                    <a:pt x="4679" y="2645"/>
                  </a:lnTo>
                  <a:lnTo>
                    <a:pt x="5248" y="3092"/>
                  </a:lnTo>
                  <a:lnTo>
                    <a:pt x="5817" y="3458"/>
                  </a:lnTo>
                  <a:lnTo>
                    <a:pt x="6387" y="3824"/>
                  </a:lnTo>
                  <a:lnTo>
                    <a:pt x="7078" y="4150"/>
                  </a:lnTo>
                  <a:lnTo>
                    <a:pt x="7729" y="4435"/>
                  </a:lnTo>
                  <a:lnTo>
                    <a:pt x="8461" y="4679"/>
                  </a:lnTo>
                  <a:lnTo>
                    <a:pt x="9153" y="4882"/>
                  </a:lnTo>
                  <a:lnTo>
                    <a:pt x="9478" y="4963"/>
                  </a:lnTo>
                  <a:lnTo>
                    <a:pt x="9844" y="5045"/>
                  </a:lnTo>
                  <a:lnTo>
                    <a:pt x="10170" y="5045"/>
                  </a:lnTo>
                  <a:lnTo>
                    <a:pt x="10333" y="5004"/>
                  </a:lnTo>
                  <a:lnTo>
                    <a:pt x="10536" y="4923"/>
                  </a:lnTo>
                  <a:lnTo>
                    <a:pt x="10780" y="4801"/>
                  </a:lnTo>
                  <a:lnTo>
                    <a:pt x="10943" y="4557"/>
                  </a:lnTo>
                  <a:lnTo>
                    <a:pt x="11024" y="4435"/>
                  </a:lnTo>
                  <a:lnTo>
                    <a:pt x="11065" y="4313"/>
                  </a:lnTo>
                  <a:lnTo>
                    <a:pt x="11105" y="4190"/>
                  </a:lnTo>
                  <a:lnTo>
                    <a:pt x="11065" y="4028"/>
                  </a:lnTo>
                  <a:lnTo>
                    <a:pt x="11065" y="3865"/>
                  </a:lnTo>
                  <a:lnTo>
                    <a:pt x="10983" y="3702"/>
                  </a:lnTo>
                  <a:lnTo>
                    <a:pt x="10821" y="3418"/>
                  </a:lnTo>
                  <a:lnTo>
                    <a:pt x="10617" y="3174"/>
                  </a:lnTo>
                  <a:lnTo>
                    <a:pt x="10414" y="2930"/>
                  </a:lnTo>
                  <a:lnTo>
                    <a:pt x="9885" y="2401"/>
                  </a:lnTo>
                  <a:lnTo>
                    <a:pt x="9356" y="1953"/>
                  </a:lnTo>
                  <a:lnTo>
                    <a:pt x="8868" y="1547"/>
                  </a:lnTo>
                  <a:lnTo>
                    <a:pt x="8339" y="1140"/>
                  </a:lnTo>
                  <a:lnTo>
                    <a:pt x="7729" y="733"/>
                  </a:lnTo>
                  <a:lnTo>
                    <a:pt x="7119" y="408"/>
                  </a:lnTo>
                  <a:lnTo>
                    <a:pt x="6794" y="286"/>
                  </a:lnTo>
                  <a:lnTo>
                    <a:pt x="6468" y="164"/>
                  </a:lnTo>
                  <a:lnTo>
                    <a:pt x="6143" y="82"/>
                  </a:lnTo>
                  <a:lnTo>
                    <a:pt x="5817" y="42"/>
                  </a:lnTo>
                  <a:lnTo>
                    <a:pt x="54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4739094" y="1835718"/>
              <a:ext cx="817137" cy="340619"/>
            </a:xfrm>
            <a:custGeom>
              <a:avLst/>
              <a:gdLst/>
              <a:ahLst/>
              <a:cxnLst/>
              <a:rect l="l" t="t" r="r" b="b"/>
              <a:pathLst>
                <a:path w="17858" h="7444" extrusionOk="0">
                  <a:moveTo>
                    <a:pt x="3987" y="0"/>
                  </a:moveTo>
                  <a:lnTo>
                    <a:pt x="1994" y="814"/>
                  </a:lnTo>
                  <a:lnTo>
                    <a:pt x="1" y="1709"/>
                  </a:lnTo>
                  <a:lnTo>
                    <a:pt x="82" y="1993"/>
                  </a:lnTo>
                  <a:lnTo>
                    <a:pt x="285" y="2563"/>
                  </a:lnTo>
                  <a:lnTo>
                    <a:pt x="652" y="3539"/>
                  </a:lnTo>
                  <a:lnTo>
                    <a:pt x="936" y="4271"/>
                  </a:lnTo>
                  <a:lnTo>
                    <a:pt x="1140" y="4678"/>
                  </a:lnTo>
                  <a:lnTo>
                    <a:pt x="1343" y="5044"/>
                  </a:lnTo>
                  <a:lnTo>
                    <a:pt x="1587" y="5369"/>
                  </a:lnTo>
                  <a:lnTo>
                    <a:pt x="1831" y="5735"/>
                  </a:lnTo>
                  <a:lnTo>
                    <a:pt x="2116" y="6020"/>
                  </a:lnTo>
                  <a:lnTo>
                    <a:pt x="2401" y="6305"/>
                  </a:lnTo>
                  <a:lnTo>
                    <a:pt x="2645" y="6468"/>
                  </a:lnTo>
                  <a:lnTo>
                    <a:pt x="2929" y="6630"/>
                  </a:lnTo>
                  <a:lnTo>
                    <a:pt x="3499" y="6915"/>
                  </a:lnTo>
                  <a:lnTo>
                    <a:pt x="4109" y="7118"/>
                  </a:lnTo>
                  <a:lnTo>
                    <a:pt x="4760" y="7281"/>
                  </a:lnTo>
                  <a:lnTo>
                    <a:pt x="5451" y="7322"/>
                  </a:lnTo>
                  <a:lnTo>
                    <a:pt x="6143" y="7362"/>
                  </a:lnTo>
                  <a:lnTo>
                    <a:pt x="7526" y="7403"/>
                  </a:lnTo>
                  <a:lnTo>
                    <a:pt x="8909" y="7444"/>
                  </a:lnTo>
                  <a:lnTo>
                    <a:pt x="9641" y="7444"/>
                  </a:lnTo>
                  <a:lnTo>
                    <a:pt x="10332" y="7403"/>
                  </a:lnTo>
                  <a:lnTo>
                    <a:pt x="11878" y="7322"/>
                  </a:lnTo>
                  <a:lnTo>
                    <a:pt x="13424" y="7159"/>
                  </a:lnTo>
                  <a:lnTo>
                    <a:pt x="14970" y="6956"/>
                  </a:lnTo>
                  <a:lnTo>
                    <a:pt x="15702" y="6834"/>
                  </a:lnTo>
                  <a:lnTo>
                    <a:pt x="16475" y="6671"/>
                  </a:lnTo>
                  <a:lnTo>
                    <a:pt x="16719" y="6630"/>
                  </a:lnTo>
                  <a:lnTo>
                    <a:pt x="16922" y="6508"/>
                  </a:lnTo>
                  <a:lnTo>
                    <a:pt x="17085" y="6346"/>
                  </a:lnTo>
                  <a:lnTo>
                    <a:pt x="17125" y="6264"/>
                  </a:lnTo>
                  <a:lnTo>
                    <a:pt x="17125" y="6183"/>
                  </a:lnTo>
                  <a:lnTo>
                    <a:pt x="17085" y="6020"/>
                  </a:lnTo>
                  <a:lnTo>
                    <a:pt x="17044" y="5939"/>
                  </a:lnTo>
                  <a:lnTo>
                    <a:pt x="16922" y="5817"/>
                  </a:lnTo>
                  <a:lnTo>
                    <a:pt x="16800" y="5776"/>
                  </a:lnTo>
                  <a:lnTo>
                    <a:pt x="17044" y="5735"/>
                  </a:lnTo>
                  <a:lnTo>
                    <a:pt x="17288" y="5654"/>
                  </a:lnTo>
                  <a:lnTo>
                    <a:pt x="17410" y="5573"/>
                  </a:lnTo>
                  <a:lnTo>
                    <a:pt x="17491" y="5451"/>
                  </a:lnTo>
                  <a:lnTo>
                    <a:pt x="17532" y="5329"/>
                  </a:lnTo>
                  <a:lnTo>
                    <a:pt x="17614" y="5207"/>
                  </a:lnTo>
                  <a:lnTo>
                    <a:pt x="17614" y="5085"/>
                  </a:lnTo>
                  <a:lnTo>
                    <a:pt x="17573" y="4963"/>
                  </a:lnTo>
                  <a:lnTo>
                    <a:pt x="17532" y="4841"/>
                  </a:lnTo>
                  <a:lnTo>
                    <a:pt x="17451" y="4759"/>
                  </a:lnTo>
                  <a:lnTo>
                    <a:pt x="17329" y="4678"/>
                  </a:lnTo>
                  <a:lnTo>
                    <a:pt x="16922" y="4678"/>
                  </a:lnTo>
                  <a:lnTo>
                    <a:pt x="16637" y="4719"/>
                  </a:lnTo>
                  <a:lnTo>
                    <a:pt x="16353" y="4719"/>
                  </a:lnTo>
                  <a:lnTo>
                    <a:pt x="16719" y="4637"/>
                  </a:lnTo>
                  <a:lnTo>
                    <a:pt x="17085" y="4597"/>
                  </a:lnTo>
                  <a:lnTo>
                    <a:pt x="17247" y="4597"/>
                  </a:lnTo>
                  <a:lnTo>
                    <a:pt x="17451" y="4515"/>
                  </a:lnTo>
                  <a:lnTo>
                    <a:pt x="17614" y="4434"/>
                  </a:lnTo>
                  <a:lnTo>
                    <a:pt x="17736" y="4312"/>
                  </a:lnTo>
                  <a:lnTo>
                    <a:pt x="17858" y="4149"/>
                  </a:lnTo>
                  <a:lnTo>
                    <a:pt x="17858" y="3986"/>
                  </a:lnTo>
                  <a:lnTo>
                    <a:pt x="17858" y="3783"/>
                  </a:lnTo>
                  <a:lnTo>
                    <a:pt x="17736" y="3661"/>
                  </a:lnTo>
                  <a:lnTo>
                    <a:pt x="17614" y="3580"/>
                  </a:lnTo>
                  <a:lnTo>
                    <a:pt x="17491" y="3580"/>
                  </a:lnTo>
                  <a:lnTo>
                    <a:pt x="17207" y="3539"/>
                  </a:lnTo>
                  <a:lnTo>
                    <a:pt x="15702" y="3661"/>
                  </a:lnTo>
                  <a:lnTo>
                    <a:pt x="15702" y="3661"/>
                  </a:lnTo>
                  <a:lnTo>
                    <a:pt x="16108" y="3620"/>
                  </a:lnTo>
                  <a:lnTo>
                    <a:pt x="16475" y="3539"/>
                  </a:lnTo>
                  <a:lnTo>
                    <a:pt x="16841" y="3417"/>
                  </a:lnTo>
                  <a:lnTo>
                    <a:pt x="17207" y="3295"/>
                  </a:lnTo>
                  <a:lnTo>
                    <a:pt x="17329" y="3214"/>
                  </a:lnTo>
                  <a:lnTo>
                    <a:pt x="17451" y="3092"/>
                  </a:lnTo>
                  <a:lnTo>
                    <a:pt x="17532" y="3010"/>
                  </a:lnTo>
                  <a:lnTo>
                    <a:pt x="17532" y="2888"/>
                  </a:lnTo>
                  <a:lnTo>
                    <a:pt x="17451" y="2766"/>
                  </a:lnTo>
                  <a:lnTo>
                    <a:pt x="17369" y="2725"/>
                  </a:lnTo>
                  <a:lnTo>
                    <a:pt x="17207" y="2685"/>
                  </a:lnTo>
                  <a:lnTo>
                    <a:pt x="16027" y="2685"/>
                  </a:lnTo>
                  <a:lnTo>
                    <a:pt x="15010" y="2766"/>
                  </a:lnTo>
                  <a:lnTo>
                    <a:pt x="12936" y="2969"/>
                  </a:lnTo>
                  <a:lnTo>
                    <a:pt x="11878" y="3051"/>
                  </a:lnTo>
                  <a:lnTo>
                    <a:pt x="10821" y="3092"/>
                  </a:lnTo>
                  <a:lnTo>
                    <a:pt x="9804" y="3132"/>
                  </a:lnTo>
                  <a:lnTo>
                    <a:pt x="8746" y="3051"/>
                  </a:lnTo>
                  <a:lnTo>
                    <a:pt x="8055" y="2929"/>
                  </a:lnTo>
                  <a:lnTo>
                    <a:pt x="7363" y="2807"/>
                  </a:lnTo>
                  <a:lnTo>
                    <a:pt x="6672" y="2603"/>
                  </a:lnTo>
                  <a:lnTo>
                    <a:pt x="6061" y="2319"/>
                  </a:lnTo>
                  <a:lnTo>
                    <a:pt x="5695" y="2075"/>
                  </a:lnTo>
                  <a:lnTo>
                    <a:pt x="5370" y="1831"/>
                  </a:lnTo>
                  <a:lnTo>
                    <a:pt x="5126" y="1586"/>
                  </a:lnTo>
                  <a:lnTo>
                    <a:pt x="4841" y="1302"/>
                  </a:lnTo>
                  <a:lnTo>
                    <a:pt x="4434" y="692"/>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4729805" y="1826384"/>
              <a:ext cx="835715" cy="359288"/>
            </a:xfrm>
            <a:custGeom>
              <a:avLst/>
              <a:gdLst/>
              <a:ahLst/>
              <a:cxnLst/>
              <a:rect l="l" t="t" r="r" b="b"/>
              <a:pathLst>
                <a:path w="18264" h="7852" extrusionOk="0">
                  <a:moveTo>
                    <a:pt x="4126" y="449"/>
                  </a:moveTo>
                  <a:lnTo>
                    <a:pt x="4393" y="896"/>
                  </a:lnTo>
                  <a:lnTo>
                    <a:pt x="4759" y="1465"/>
                  </a:lnTo>
                  <a:lnTo>
                    <a:pt x="5207" y="1953"/>
                  </a:lnTo>
                  <a:lnTo>
                    <a:pt x="5451" y="2197"/>
                  </a:lnTo>
                  <a:lnTo>
                    <a:pt x="5736" y="2441"/>
                  </a:lnTo>
                  <a:lnTo>
                    <a:pt x="6061" y="2645"/>
                  </a:lnTo>
                  <a:lnTo>
                    <a:pt x="6427" y="2807"/>
                  </a:lnTo>
                  <a:lnTo>
                    <a:pt x="6793" y="2970"/>
                  </a:lnTo>
                  <a:lnTo>
                    <a:pt x="7159" y="3092"/>
                  </a:lnTo>
                  <a:lnTo>
                    <a:pt x="7932" y="3296"/>
                  </a:lnTo>
                  <a:lnTo>
                    <a:pt x="8664" y="3418"/>
                  </a:lnTo>
                  <a:lnTo>
                    <a:pt x="9559" y="3499"/>
                  </a:lnTo>
                  <a:lnTo>
                    <a:pt x="10413" y="3540"/>
                  </a:lnTo>
                  <a:lnTo>
                    <a:pt x="11268" y="3499"/>
                  </a:lnTo>
                  <a:lnTo>
                    <a:pt x="12122" y="3458"/>
                  </a:lnTo>
                  <a:lnTo>
                    <a:pt x="13871" y="3296"/>
                  </a:lnTo>
                  <a:lnTo>
                    <a:pt x="15579" y="3133"/>
                  </a:lnTo>
                  <a:lnTo>
                    <a:pt x="16596" y="3092"/>
                  </a:lnTo>
                  <a:lnTo>
                    <a:pt x="17084" y="3092"/>
                  </a:lnTo>
                  <a:lnTo>
                    <a:pt x="17288" y="3051"/>
                  </a:lnTo>
                  <a:lnTo>
                    <a:pt x="17369" y="3051"/>
                  </a:lnTo>
                  <a:lnTo>
                    <a:pt x="17491" y="3092"/>
                  </a:lnTo>
                  <a:lnTo>
                    <a:pt x="17532" y="3173"/>
                  </a:lnTo>
                  <a:lnTo>
                    <a:pt x="17491" y="3214"/>
                  </a:lnTo>
                  <a:lnTo>
                    <a:pt x="17328" y="3296"/>
                  </a:lnTo>
                  <a:lnTo>
                    <a:pt x="16881" y="3458"/>
                  </a:lnTo>
                  <a:lnTo>
                    <a:pt x="16393" y="3580"/>
                  </a:lnTo>
                  <a:lnTo>
                    <a:pt x="15905" y="3662"/>
                  </a:lnTo>
                  <a:lnTo>
                    <a:pt x="15823" y="3662"/>
                  </a:lnTo>
                  <a:lnTo>
                    <a:pt x="15742" y="3702"/>
                  </a:lnTo>
                  <a:lnTo>
                    <a:pt x="15701" y="3784"/>
                  </a:lnTo>
                  <a:lnTo>
                    <a:pt x="15701" y="3865"/>
                  </a:lnTo>
                  <a:lnTo>
                    <a:pt x="15701" y="3946"/>
                  </a:lnTo>
                  <a:lnTo>
                    <a:pt x="15742" y="3987"/>
                  </a:lnTo>
                  <a:lnTo>
                    <a:pt x="15823" y="4028"/>
                  </a:lnTo>
                  <a:lnTo>
                    <a:pt x="15905" y="4068"/>
                  </a:lnTo>
                  <a:lnTo>
                    <a:pt x="16962" y="3987"/>
                  </a:lnTo>
                  <a:lnTo>
                    <a:pt x="17410" y="3946"/>
                  </a:lnTo>
                  <a:lnTo>
                    <a:pt x="17654" y="3946"/>
                  </a:lnTo>
                  <a:lnTo>
                    <a:pt x="17735" y="3987"/>
                  </a:lnTo>
                  <a:lnTo>
                    <a:pt x="17817" y="4028"/>
                  </a:lnTo>
                  <a:lnTo>
                    <a:pt x="17898" y="4109"/>
                  </a:lnTo>
                  <a:lnTo>
                    <a:pt x="17898" y="4190"/>
                  </a:lnTo>
                  <a:lnTo>
                    <a:pt x="17857" y="4312"/>
                  </a:lnTo>
                  <a:lnTo>
                    <a:pt x="17817" y="4394"/>
                  </a:lnTo>
                  <a:lnTo>
                    <a:pt x="17613" y="4516"/>
                  </a:lnTo>
                  <a:lnTo>
                    <a:pt x="17450" y="4597"/>
                  </a:lnTo>
                  <a:lnTo>
                    <a:pt x="17206" y="4638"/>
                  </a:lnTo>
                  <a:lnTo>
                    <a:pt x="16962" y="4638"/>
                  </a:lnTo>
                  <a:lnTo>
                    <a:pt x="16718" y="4678"/>
                  </a:lnTo>
                  <a:lnTo>
                    <a:pt x="16474" y="4719"/>
                  </a:lnTo>
                  <a:lnTo>
                    <a:pt x="16434" y="4760"/>
                  </a:lnTo>
                  <a:lnTo>
                    <a:pt x="16393" y="4801"/>
                  </a:lnTo>
                  <a:lnTo>
                    <a:pt x="16352" y="4923"/>
                  </a:lnTo>
                  <a:lnTo>
                    <a:pt x="16393" y="5045"/>
                  </a:lnTo>
                  <a:lnTo>
                    <a:pt x="16434" y="5085"/>
                  </a:lnTo>
                  <a:lnTo>
                    <a:pt x="16474" y="5085"/>
                  </a:lnTo>
                  <a:lnTo>
                    <a:pt x="16800" y="5126"/>
                  </a:lnTo>
                  <a:lnTo>
                    <a:pt x="17125" y="5085"/>
                  </a:lnTo>
                  <a:lnTo>
                    <a:pt x="17288" y="5045"/>
                  </a:lnTo>
                  <a:lnTo>
                    <a:pt x="17450" y="5085"/>
                  </a:lnTo>
                  <a:lnTo>
                    <a:pt x="17491" y="5085"/>
                  </a:lnTo>
                  <a:lnTo>
                    <a:pt x="17572" y="5126"/>
                  </a:lnTo>
                  <a:lnTo>
                    <a:pt x="17613" y="5207"/>
                  </a:lnTo>
                  <a:lnTo>
                    <a:pt x="17613" y="5289"/>
                  </a:lnTo>
                  <a:lnTo>
                    <a:pt x="17572" y="5492"/>
                  </a:lnTo>
                  <a:lnTo>
                    <a:pt x="17491" y="5614"/>
                  </a:lnTo>
                  <a:lnTo>
                    <a:pt x="17328" y="5695"/>
                  </a:lnTo>
                  <a:lnTo>
                    <a:pt x="17166" y="5736"/>
                  </a:lnTo>
                  <a:lnTo>
                    <a:pt x="16912" y="5764"/>
                  </a:lnTo>
                  <a:lnTo>
                    <a:pt x="16800" y="5736"/>
                  </a:lnTo>
                  <a:lnTo>
                    <a:pt x="16474" y="5736"/>
                  </a:lnTo>
                  <a:lnTo>
                    <a:pt x="16352" y="5777"/>
                  </a:lnTo>
                  <a:lnTo>
                    <a:pt x="16311" y="5817"/>
                  </a:lnTo>
                  <a:lnTo>
                    <a:pt x="16271" y="5858"/>
                  </a:lnTo>
                  <a:lnTo>
                    <a:pt x="16271" y="5939"/>
                  </a:lnTo>
                  <a:lnTo>
                    <a:pt x="16271" y="6021"/>
                  </a:lnTo>
                  <a:lnTo>
                    <a:pt x="16311" y="6061"/>
                  </a:lnTo>
                  <a:lnTo>
                    <a:pt x="16352" y="6102"/>
                  </a:lnTo>
                  <a:lnTo>
                    <a:pt x="16474" y="6143"/>
                  </a:lnTo>
                  <a:lnTo>
                    <a:pt x="16881" y="6143"/>
                  </a:lnTo>
                  <a:lnTo>
                    <a:pt x="17003" y="6184"/>
                  </a:lnTo>
                  <a:lnTo>
                    <a:pt x="17084" y="6224"/>
                  </a:lnTo>
                  <a:lnTo>
                    <a:pt x="17125" y="6306"/>
                  </a:lnTo>
                  <a:lnTo>
                    <a:pt x="17125" y="6387"/>
                  </a:lnTo>
                  <a:lnTo>
                    <a:pt x="17125" y="6468"/>
                  </a:lnTo>
                  <a:lnTo>
                    <a:pt x="17044" y="6509"/>
                  </a:lnTo>
                  <a:lnTo>
                    <a:pt x="16922" y="6590"/>
                  </a:lnTo>
                  <a:lnTo>
                    <a:pt x="16637" y="6712"/>
                  </a:lnTo>
                  <a:lnTo>
                    <a:pt x="16556" y="6712"/>
                  </a:lnTo>
                  <a:lnTo>
                    <a:pt x="16547" y="6729"/>
                  </a:lnTo>
                  <a:lnTo>
                    <a:pt x="16547" y="6729"/>
                  </a:lnTo>
                  <a:lnTo>
                    <a:pt x="15295" y="6956"/>
                  </a:lnTo>
                  <a:lnTo>
                    <a:pt x="13993" y="7119"/>
                  </a:lnTo>
                  <a:lnTo>
                    <a:pt x="12651" y="7282"/>
                  </a:lnTo>
                  <a:lnTo>
                    <a:pt x="11308" y="7363"/>
                  </a:lnTo>
                  <a:lnTo>
                    <a:pt x="9966" y="7444"/>
                  </a:lnTo>
                  <a:lnTo>
                    <a:pt x="8583" y="7444"/>
                  </a:lnTo>
                  <a:lnTo>
                    <a:pt x="5939" y="7363"/>
                  </a:lnTo>
                  <a:lnTo>
                    <a:pt x="5329" y="7322"/>
                  </a:lnTo>
                  <a:lnTo>
                    <a:pt x="4719" y="7241"/>
                  </a:lnTo>
                  <a:lnTo>
                    <a:pt x="4109" y="7078"/>
                  </a:lnTo>
                  <a:lnTo>
                    <a:pt x="3539" y="6834"/>
                  </a:lnTo>
                  <a:lnTo>
                    <a:pt x="3051" y="6550"/>
                  </a:lnTo>
                  <a:lnTo>
                    <a:pt x="2604" y="6224"/>
                  </a:lnTo>
                  <a:lnTo>
                    <a:pt x="2238" y="5817"/>
                  </a:lnTo>
                  <a:lnTo>
                    <a:pt x="1871" y="5370"/>
                  </a:lnTo>
                  <a:lnTo>
                    <a:pt x="1668" y="5045"/>
                  </a:lnTo>
                  <a:lnTo>
                    <a:pt x="1465" y="4678"/>
                  </a:lnTo>
                  <a:lnTo>
                    <a:pt x="1139" y="3987"/>
                  </a:lnTo>
                  <a:lnTo>
                    <a:pt x="855" y="3214"/>
                  </a:lnTo>
                  <a:lnTo>
                    <a:pt x="610" y="2482"/>
                  </a:lnTo>
                  <a:lnTo>
                    <a:pt x="529" y="2197"/>
                  </a:lnTo>
                  <a:lnTo>
                    <a:pt x="456" y="2051"/>
                  </a:lnTo>
                  <a:lnTo>
                    <a:pt x="570" y="1994"/>
                  </a:lnTo>
                  <a:lnTo>
                    <a:pt x="733" y="1913"/>
                  </a:lnTo>
                  <a:lnTo>
                    <a:pt x="1383" y="1587"/>
                  </a:lnTo>
                  <a:lnTo>
                    <a:pt x="2807" y="977"/>
                  </a:lnTo>
                  <a:lnTo>
                    <a:pt x="4126" y="449"/>
                  </a:lnTo>
                  <a:close/>
                  <a:moveTo>
                    <a:pt x="4149" y="1"/>
                  </a:moveTo>
                  <a:lnTo>
                    <a:pt x="2807" y="530"/>
                  </a:lnTo>
                  <a:lnTo>
                    <a:pt x="1505" y="1099"/>
                  </a:lnTo>
                  <a:lnTo>
                    <a:pt x="244" y="1709"/>
                  </a:lnTo>
                  <a:lnTo>
                    <a:pt x="122" y="1750"/>
                  </a:lnTo>
                  <a:lnTo>
                    <a:pt x="41" y="1872"/>
                  </a:lnTo>
                  <a:lnTo>
                    <a:pt x="0" y="1953"/>
                  </a:lnTo>
                  <a:lnTo>
                    <a:pt x="41" y="2116"/>
                  </a:lnTo>
                  <a:lnTo>
                    <a:pt x="244" y="2726"/>
                  </a:lnTo>
                  <a:lnTo>
                    <a:pt x="488" y="3377"/>
                  </a:lnTo>
                  <a:lnTo>
                    <a:pt x="773" y="4109"/>
                  </a:lnTo>
                  <a:lnTo>
                    <a:pt x="1099" y="4841"/>
                  </a:lnTo>
                  <a:lnTo>
                    <a:pt x="1383" y="5329"/>
                  </a:lnTo>
                  <a:lnTo>
                    <a:pt x="1709" y="5817"/>
                  </a:lnTo>
                  <a:lnTo>
                    <a:pt x="2075" y="6306"/>
                  </a:lnTo>
                  <a:lnTo>
                    <a:pt x="2522" y="6672"/>
                  </a:lnTo>
                  <a:lnTo>
                    <a:pt x="3010" y="7038"/>
                  </a:lnTo>
                  <a:lnTo>
                    <a:pt x="3539" y="7282"/>
                  </a:lnTo>
                  <a:lnTo>
                    <a:pt x="4109" y="7485"/>
                  </a:lnTo>
                  <a:lnTo>
                    <a:pt x="4719" y="7607"/>
                  </a:lnTo>
                  <a:lnTo>
                    <a:pt x="5370" y="7729"/>
                  </a:lnTo>
                  <a:lnTo>
                    <a:pt x="6061" y="7770"/>
                  </a:lnTo>
                  <a:lnTo>
                    <a:pt x="7444" y="7770"/>
                  </a:lnTo>
                  <a:lnTo>
                    <a:pt x="8868" y="7851"/>
                  </a:lnTo>
                  <a:lnTo>
                    <a:pt x="10332" y="7851"/>
                  </a:lnTo>
                  <a:lnTo>
                    <a:pt x="11959" y="7729"/>
                  </a:lnTo>
                  <a:lnTo>
                    <a:pt x="13546" y="7607"/>
                  </a:lnTo>
                  <a:lnTo>
                    <a:pt x="15132" y="7363"/>
                  </a:lnTo>
                  <a:lnTo>
                    <a:pt x="16718" y="7078"/>
                  </a:lnTo>
                  <a:lnTo>
                    <a:pt x="17003" y="6997"/>
                  </a:lnTo>
                  <a:lnTo>
                    <a:pt x="17288" y="6834"/>
                  </a:lnTo>
                  <a:lnTo>
                    <a:pt x="17369" y="6753"/>
                  </a:lnTo>
                  <a:lnTo>
                    <a:pt x="17450" y="6631"/>
                  </a:lnTo>
                  <a:lnTo>
                    <a:pt x="17532" y="6509"/>
                  </a:lnTo>
                  <a:lnTo>
                    <a:pt x="17532" y="6346"/>
                  </a:lnTo>
                  <a:lnTo>
                    <a:pt x="17491" y="6143"/>
                  </a:lnTo>
                  <a:lnTo>
                    <a:pt x="17439" y="6065"/>
                  </a:lnTo>
                  <a:lnTo>
                    <a:pt x="17450" y="6061"/>
                  </a:lnTo>
                  <a:lnTo>
                    <a:pt x="17654" y="5980"/>
                  </a:lnTo>
                  <a:lnTo>
                    <a:pt x="17817" y="5817"/>
                  </a:lnTo>
                  <a:lnTo>
                    <a:pt x="17939" y="5614"/>
                  </a:lnTo>
                  <a:lnTo>
                    <a:pt x="18020" y="5370"/>
                  </a:lnTo>
                  <a:lnTo>
                    <a:pt x="17979" y="5167"/>
                  </a:lnTo>
                  <a:lnTo>
                    <a:pt x="17939" y="4963"/>
                  </a:lnTo>
                  <a:lnTo>
                    <a:pt x="17844" y="4868"/>
                  </a:lnTo>
                  <a:lnTo>
                    <a:pt x="17898" y="4841"/>
                  </a:lnTo>
                  <a:lnTo>
                    <a:pt x="18061" y="4678"/>
                  </a:lnTo>
                  <a:lnTo>
                    <a:pt x="18223" y="4475"/>
                  </a:lnTo>
                  <a:lnTo>
                    <a:pt x="18264" y="4231"/>
                  </a:lnTo>
                  <a:lnTo>
                    <a:pt x="18264" y="4109"/>
                  </a:lnTo>
                  <a:lnTo>
                    <a:pt x="18264" y="3987"/>
                  </a:lnTo>
                  <a:lnTo>
                    <a:pt x="18183" y="3865"/>
                  </a:lnTo>
                  <a:lnTo>
                    <a:pt x="18142" y="3784"/>
                  </a:lnTo>
                  <a:lnTo>
                    <a:pt x="18020" y="3702"/>
                  </a:lnTo>
                  <a:lnTo>
                    <a:pt x="17939" y="3621"/>
                  </a:lnTo>
                  <a:lnTo>
                    <a:pt x="17694" y="3580"/>
                  </a:lnTo>
                  <a:lnTo>
                    <a:pt x="17660" y="3574"/>
                  </a:lnTo>
                  <a:lnTo>
                    <a:pt x="17660" y="3574"/>
                  </a:lnTo>
                  <a:lnTo>
                    <a:pt x="17776" y="3458"/>
                  </a:lnTo>
                  <a:lnTo>
                    <a:pt x="17857" y="3336"/>
                  </a:lnTo>
                  <a:lnTo>
                    <a:pt x="17898" y="3214"/>
                  </a:lnTo>
                  <a:lnTo>
                    <a:pt x="17939" y="3092"/>
                  </a:lnTo>
                  <a:lnTo>
                    <a:pt x="17898" y="2970"/>
                  </a:lnTo>
                  <a:lnTo>
                    <a:pt x="17817" y="2848"/>
                  </a:lnTo>
                  <a:lnTo>
                    <a:pt x="17694" y="2767"/>
                  </a:lnTo>
                  <a:lnTo>
                    <a:pt x="17532" y="2685"/>
                  </a:lnTo>
                  <a:lnTo>
                    <a:pt x="17044" y="2685"/>
                  </a:lnTo>
                  <a:lnTo>
                    <a:pt x="16067" y="2726"/>
                  </a:lnTo>
                  <a:lnTo>
                    <a:pt x="15091" y="2767"/>
                  </a:lnTo>
                  <a:lnTo>
                    <a:pt x="14156" y="2848"/>
                  </a:lnTo>
                  <a:lnTo>
                    <a:pt x="12325" y="3051"/>
                  </a:lnTo>
                  <a:lnTo>
                    <a:pt x="11390" y="3092"/>
                  </a:lnTo>
                  <a:lnTo>
                    <a:pt x="10454" y="3133"/>
                  </a:lnTo>
                  <a:lnTo>
                    <a:pt x="9559" y="3092"/>
                  </a:lnTo>
                  <a:lnTo>
                    <a:pt x="8624" y="3011"/>
                  </a:lnTo>
                  <a:lnTo>
                    <a:pt x="8176" y="2929"/>
                  </a:lnTo>
                  <a:lnTo>
                    <a:pt x="7729" y="2848"/>
                  </a:lnTo>
                  <a:lnTo>
                    <a:pt x="7281" y="2726"/>
                  </a:lnTo>
                  <a:lnTo>
                    <a:pt x="6875" y="2563"/>
                  </a:lnTo>
                  <a:lnTo>
                    <a:pt x="6427" y="2401"/>
                  </a:lnTo>
                  <a:lnTo>
                    <a:pt x="6061" y="2157"/>
                  </a:lnTo>
                  <a:lnTo>
                    <a:pt x="5695" y="1872"/>
                  </a:lnTo>
                  <a:lnTo>
                    <a:pt x="5370" y="1546"/>
                  </a:lnTo>
                  <a:lnTo>
                    <a:pt x="5085" y="1221"/>
                  </a:lnTo>
                  <a:lnTo>
                    <a:pt x="4841" y="855"/>
                  </a:lnTo>
                  <a:lnTo>
                    <a:pt x="4353" y="82"/>
                  </a:lnTo>
                  <a:lnTo>
                    <a:pt x="42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4655356" y="1565833"/>
              <a:ext cx="279212" cy="357366"/>
            </a:xfrm>
            <a:custGeom>
              <a:avLst/>
              <a:gdLst/>
              <a:ahLst/>
              <a:cxnLst/>
              <a:rect l="l" t="t" r="r" b="b"/>
              <a:pathLst>
                <a:path w="6102" h="7810" extrusionOk="0">
                  <a:moveTo>
                    <a:pt x="3946" y="0"/>
                  </a:moveTo>
                  <a:lnTo>
                    <a:pt x="0" y="2278"/>
                  </a:lnTo>
                  <a:lnTo>
                    <a:pt x="407" y="3783"/>
                  </a:lnTo>
                  <a:lnTo>
                    <a:pt x="895" y="5288"/>
                  </a:lnTo>
                  <a:lnTo>
                    <a:pt x="1261" y="6549"/>
                  </a:lnTo>
                  <a:lnTo>
                    <a:pt x="1465" y="7200"/>
                  </a:lnTo>
                  <a:lnTo>
                    <a:pt x="1668" y="7810"/>
                  </a:lnTo>
                  <a:lnTo>
                    <a:pt x="2807" y="7484"/>
                  </a:lnTo>
                  <a:lnTo>
                    <a:pt x="3946" y="7118"/>
                  </a:lnTo>
                  <a:lnTo>
                    <a:pt x="5044" y="6712"/>
                  </a:lnTo>
                  <a:lnTo>
                    <a:pt x="6102" y="6224"/>
                  </a:lnTo>
                  <a:lnTo>
                    <a:pt x="6061" y="5979"/>
                  </a:lnTo>
                  <a:lnTo>
                    <a:pt x="5817" y="5329"/>
                  </a:lnTo>
                  <a:lnTo>
                    <a:pt x="5126" y="3295"/>
                  </a:lnTo>
                  <a:lnTo>
                    <a:pt x="39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5"/>
            <p:cNvSpPr/>
            <p:nvPr/>
          </p:nvSpPr>
          <p:spPr>
            <a:xfrm>
              <a:off x="4655356" y="1565833"/>
              <a:ext cx="279212" cy="357366"/>
            </a:xfrm>
            <a:custGeom>
              <a:avLst/>
              <a:gdLst/>
              <a:ahLst/>
              <a:cxnLst/>
              <a:rect l="l" t="t" r="r" b="b"/>
              <a:pathLst>
                <a:path w="6102" h="7810" fill="none" extrusionOk="0">
                  <a:moveTo>
                    <a:pt x="0" y="2278"/>
                  </a:moveTo>
                  <a:lnTo>
                    <a:pt x="0" y="2278"/>
                  </a:lnTo>
                  <a:lnTo>
                    <a:pt x="407" y="3783"/>
                  </a:lnTo>
                  <a:lnTo>
                    <a:pt x="895" y="5288"/>
                  </a:lnTo>
                  <a:lnTo>
                    <a:pt x="895" y="5288"/>
                  </a:lnTo>
                  <a:lnTo>
                    <a:pt x="1261" y="6549"/>
                  </a:lnTo>
                  <a:lnTo>
                    <a:pt x="1465" y="7200"/>
                  </a:lnTo>
                  <a:lnTo>
                    <a:pt x="1668" y="7810"/>
                  </a:lnTo>
                  <a:lnTo>
                    <a:pt x="1668" y="7810"/>
                  </a:lnTo>
                  <a:lnTo>
                    <a:pt x="2807" y="7484"/>
                  </a:lnTo>
                  <a:lnTo>
                    <a:pt x="3946" y="7118"/>
                  </a:lnTo>
                  <a:lnTo>
                    <a:pt x="5044" y="6712"/>
                  </a:lnTo>
                  <a:lnTo>
                    <a:pt x="6102" y="6224"/>
                  </a:lnTo>
                  <a:lnTo>
                    <a:pt x="6102" y="6224"/>
                  </a:lnTo>
                  <a:lnTo>
                    <a:pt x="6061" y="5979"/>
                  </a:lnTo>
                  <a:lnTo>
                    <a:pt x="5817" y="5329"/>
                  </a:lnTo>
                  <a:lnTo>
                    <a:pt x="5126" y="3295"/>
                  </a:lnTo>
                  <a:lnTo>
                    <a:pt x="39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5"/>
            <p:cNvSpPr/>
            <p:nvPr/>
          </p:nvSpPr>
          <p:spPr>
            <a:xfrm>
              <a:off x="4646021" y="1556499"/>
              <a:ext cx="297881" cy="376035"/>
            </a:xfrm>
            <a:custGeom>
              <a:avLst/>
              <a:gdLst/>
              <a:ahLst/>
              <a:cxnLst/>
              <a:rect l="l" t="t" r="r" b="b"/>
              <a:pathLst>
                <a:path w="6510" h="8218" extrusionOk="0">
                  <a:moveTo>
                    <a:pt x="6143" y="6306"/>
                  </a:moveTo>
                  <a:lnTo>
                    <a:pt x="6102" y="6316"/>
                  </a:lnTo>
                  <a:lnTo>
                    <a:pt x="6102" y="6306"/>
                  </a:lnTo>
                  <a:close/>
                  <a:moveTo>
                    <a:pt x="4069" y="1"/>
                  </a:moveTo>
                  <a:lnTo>
                    <a:pt x="4028" y="41"/>
                  </a:lnTo>
                  <a:lnTo>
                    <a:pt x="3987" y="82"/>
                  </a:lnTo>
                  <a:lnTo>
                    <a:pt x="3947" y="163"/>
                  </a:lnTo>
                  <a:lnTo>
                    <a:pt x="3947" y="245"/>
                  </a:lnTo>
                  <a:lnTo>
                    <a:pt x="5126" y="3499"/>
                  </a:lnTo>
                  <a:lnTo>
                    <a:pt x="5818" y="5492"/>
                  </a:lnTo>
                  <a:lnTo>
                    <a:pt x="6021" y="6143"/>
                  </a:lnTo>
                  <a:lnTo>
                    <a:pt x="6080" y="6321"/>
                  </a:lnTo>
                  <a:lnTo>
                    <a:pt x="6080" y="6321"/>
                  </a:lnTo>
                  <a:lnTo>
                    <a:pt x="5980" y="6346"/>
                  </a:lnTo>
                  <a:lnTo>
                    <a:pt x="5655" y="6509"/>
                  </a:lnTo>
                  <a:lnTo>
                    <a:pt x="5085" y="6753"/>
                  </a:lnTo>
                  <a:lnTo>
                    <a:pt x="4028" y="7160"/>
                  </a:lnTo>
                  <a:lnTo>
                    <a:pt x="2930" y="7526"/>
                  </a:lnTo>
                  <a:lnTo>
                    <a:pt x="2002" y="7766"/>
                  </a:lnTo>
                  <a:lnTo>
                    <a:pt x="1831" y="7282"/>
                  </a:lnTo>
                  <a:lnTo>
                    <a:pt x="1628" y="6590"/>
                  </a:lnTo>
                  <a:lnTo>
                    <a:pt x="1221" y="5248"/>
                  </a:lnTo>
                  <a:lnTo>
                    <a:pt x="774" y="3824"/>
                  </a:lnTo>
                  <a:lnTo>
                    <a:pt x="367" y="2401"/>
                  </a:lnTo>
                  <a:lnTo>
                    <a:pt x="326" y="2319"/>
                  </a:lnTo>
                  <a:lnTo>
                    <a:pt x="286" y="2279"/>
                  </a:lnTo>
                  <a:lnTo>
                    <a:pt x="123" y="2279"/>
                  </a:lnTo>
                  <a:lnTo>
                    <a:pt x="82" y="2319"/>
                  </a:lnTo>
                  <a:lnTo>
                    <a:pt x="1" y="2360"/>
                  </a:lnTo>
                  <a:lnTo>
                    <a:pt x="1" y="2441"/>
                  </a:lnTo>
                  <a:lnTo>
                    <a:pt x="1" y="2523"/>
                  </a:lnTo>
                  <a:lnTo>
                    <a:pt x="408" y="3946"/>
                  </a:lnTo>
                  <a:lnTo>
                    <a:pt x="855" y="5329"/>
                  </a:lnTo>
                  <a:lnTo>
                    <a:pt x="1262" y="6712"/>
                  </a:lnTo>
                  <a:lnTo>
                    <a:pt x="1465" y="7404"/>
                  </a:lnTo>
                  <a:lnTo>
                    <a:pt x="1709" y="8055"/>
                  </a:lnTo>
                  <a:lnTo>
                    <a:pt x="1750" y="8136"/>
                  </a:lnTo>
                  <a:lnTo>
                    <a:pt x="1791" y="8177"/>
                  </a:lnTo>
                  <a:lnTo>
                    <a:pt x="1872" y="8217"/>
                  </a:lnTo>
                  <a:lnTo>
                    <a:pt x="1953" y="8217"/>
                  </a:lnTo>
                  <a:lnTo>
                    <a:pt x="2970" y="7933"/>
                  </a:lnTo>
                  <a:lnTo>
                    <a:pt x="3947" y="7607"/>
                  </a:lnTo>
                  <a:lnTo>
                    <a:pt x="4963" y="7241"/>
                  </a:lnTo>
                  <a:lnTo>
                    <a:pt x="5899" y="6834"/>
                  </a:lnTo>
                  <a:lnTo>
                    <a:pt x="6143" y="6753"/>
                  </a:lnTo>
                  <a:lnTo>
                    <a:pt x="6346" y="6672"/>
                  </a:lnTo>
                  <a:lnTo>
                    <a:pt x="6428" y="6590"/>
                  </a:lnTo>
                  <a:lnTo>
                    <a:pt x="6468" y="6509"/>
                  </a:lnTo>
                  <a:lnTo>
                    <a:pt x="6509" y="6428"/>
                  </a:lnTo>
                  <a:lnTo>
                    <a:pt x="6509" y="6306"/>
                  </a:lnTo>
                  <a:lnTo>
                    <a:pt x="6346" y="5777"/>
                  </a:lnTo>
                  <a:lnTo>
                    <a:pt x="5614" y="3702"/>
                  </a:lnTo>
                  <a:lnTo>
                    <a:pt x="4882" y="1628"/>
                  </a:lnTo>
                  <a:lnTo>
                    <a:pt x="4353" y="163"/>
                  </a:lnTo>
                  <a:lnTo>
                    <a:pt x="4313" y="82"/>
                  </a:lnTo>
                  <a:lnTo>
                    <a:pt x="4231" y="41"/>
                  </a:lnTo>
                  <a:lnTo>
                    <a:pt x="4150" y="1"/>
                  </a:lnTo>
                  <a:close/>
                </a:path>
              </a:pathLst>
            </a:custGeom>
            <a:solidFill>
              <a:srgbClr val="E8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4649773" y="1792888"/>
              <a:ext cx="68911" cy="57746"/>
            </a:xfrm>
            <a:custGeom>
              <a:avLst/>
              <a:gdLst/>
              <a:ahLst/>
              <a:cxnLst/>
              <a:rect l="l" t="t" r="r" b="b"/>
              <a:pathLst>
                <a:path w="1506" h="1262" extrusionOk="0">
                  <a:moveTo>
                    <a:pt x="122" y="1"/>
                  </a:moveTo>
                  <a:lnTo>
                    <a:pt x="82" y="41"/>
                  </a:lnTo>
                  <a:lnTo>
                    <a:pt x="0" y="82"/>
                  </a:lnTo>
                  <a:lnTo>
                    <a:pt x="0" y="163"/>
                  </a:lnTo>
                  <a:lnTo>
                    <a:pt x="0" y="245"/>
                  </a:lnTo>
                  <a:lnTo>
                    <a:pt x="41" y="326"/>
                  </a:lnTo>
                  <a:lnTo>
                    <a:pt x="82" y="367"/>
                  </a:lnTo>
                  <a:lnTo>
                    <a:pt x="366" y="570"/>
                  </a:lnTo>
                  <a:lnTo>
                    <a:pt x="529" y="651"/>
                  </a:lnTo>
                  <a:lnTo>
                    <a:pt x="570" y="692"/>
                  </a:lnTo>
                  <a:lnTo>
                    <a:pt x="610" y="733"/>
                  </a:lnTo>
                  <a:lnTo>
                    <a:pt x="651" y="733"/>
                  </a:lnTo>
                  <a:lnTo>
                    <a:pt x="1139" y="1180"/>
                  </a:lnTo>
                  <a:lnTo>
                    <a:pt x="1221" y="1221"/>
                  </a:lnTo>
                  <a:lnTo>
                    <a:pt x="1302" y="1262"/>
                  </a:lnTo>
                  <a:lnTo>
                    <a:pt x="1383" y="1221"/>
                  </a:lnTo>
                  <a:lnTo>
                    <a:pt x="1424" y="1180"/>
                  </a:lnTo>
                  <a:lnTo>
                    <a:pt x="1465" y="1140"/>
                  </a:lnTo>
                  <a:lnTo>
                    <a:pt x="1505" y="1058"/>
                  </a:lnTo>
                  <a:lnTo>
                    <a:pt x="1465" y="977"/>
                  </a:lnTo>
                  <a:lnTo>
                    <a:pt x="1424" y="895"/>
                  </a:lnTo>
                  <a:lnTo>
                    <a:pt x="895" y="448"/>
                  </a:lnTo>
                  <a:lnTo>
                    <a:pt x="285"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4863832" y="1876627"/>
              <a:ext cx="70741" cy="44751"/>
            </a:xfrm>
            <a:custGeom>
              <a:avLst/>
              <a:gdLst/>
              <a:ahLst/>
              <a:cxnLst/>
              <a:rect l="l" t="t" r="r" b="b"/>
              <a:pathLst>
                <a:path w="1546" h="978" extrusionOk="0">
                  <a:moveTo>
                    <a:pt x="1261" y="1"/>
                  </a:moveTo>
                  <a:lnTo>
                    <a:pt x="1220" y="42"/>
                  </a:lnTo>
                  <a:lnTo>
                    <a:pt x="1180" y="123"/>
                  </a:lnTo>
                  <a:lnTo>
                    <a:pt x="1139" y="204"/>
                  </a:lnTo>
                  <a:lnTo>
                    <a:pt x="1139" y="245"/>
                  </a:lnTo>
                  <a:lnTo>
                    <a:pt x="1139" y="367"/>
                  </a:lnTo>
                  <a:lnTo>
                    <a:pt x="1098" y="367"/>
                  </a:lnTo>
                  <a:lnTo>
                    <a:pt x="1098" y="408"/>
                  </a:lnTo>
                  <a:lnTo>
                    <a:pt x="1058" y="448"/>
                  </a:lnTo>
                  <a:lnTo>
                    <a:pt x="976" y="530"/>
                  </a:lnTo>
                  <a:lnTo>
                    <a:pt x="936" y="570"/>
                  </a:lnTo>
                  <a:lnTo>
                    <a:pt x="895" y="570"/>
                  </a:lnTo>
                  <a:lnTo>
                    <a:pt x="814" y="611"/>
                  </a:lnTo>
                  <a:lnTo>
                    <a:pt x="692" y="611"/>
                  </a:lnTo>
                  <a:lnTo>
                    <a:pt x="651" y="570"/>
                  </a:lnTo>
                  <a:lnTo>
                    <a:pt x="610" y="570"/>
                  </a:lnTo>
                  <a:lnTo>
                    <a:pt x="570" y="530"/>
                  </a:lnTo>
                  <a:lnTo>
                    <a:pt x="529" y="530"/>
                  </a:lnTo>
                  <a:lnTo>
                    <a:pt x="529" y="489"/>
                  </a:lnTo>
                  <a:lnTo>
                    <a:pt x="488" y="448"/>
                  </a:lnTo>
                  <a:lnTo>
                    <a:pt x="447" y="448"/>
                  </a:lnTo>
                  <a:lnTo>
                    <a:pt x="447" y="408"/>
                  </a:lnTo>
                  <a:lnTo>
                    <a:pt x="407" y="367"/>
                  </a:lnTo>
                  <a:lnTo>
                    <a:pt x="366" y="245"/>
                  </a:lnTo>
                  <a:lnTo>
                    <a:pt x="366" y="164"/>
                  </a:lnTo>
                  <a:lnTo>
                    <a:pt x="285" y="123"/>
                  </a:lnTo>
                  <a:lnTo>
                    <a:pt x="122" y="123"/>
                  </a:lnTo>
                  <a:lnTo>
                    <a:pt x="81" y="164"/>
                  </a:lnTo>
                  <a:lnTo>
                    <a:pt x="41" y="204"/>
                  </a:lnTo>
                  <a:lnTo>
                    <a:pt x="0" y="286"/>
                  </a:lnTo>
                  <a:lnTo>
                    <a:pt x="0" y="367"/>
                  </a:lnTo>
                  <a:lnTo>
                    <a:pt x="41" y="489"/>
                  </a:lnTo>
                  <a:lnTo>
                    <a:pt x="122" y="611"/>
                  </a:lnTo>
                  <a:lnTo>
                    <a:pt x="203" y="733"/>
                  </a:lnTo>
                  <a:lnTo>
                    <a:pt x="285" y="815"/>
                  </a:lnTo>
                  <a:lnTo>
                    <a:pt x="407" y="896"/>
                  </a:lnTo>
                  <a:lnTo>
                    <a:pt x="529" y="977"/>
                  </a:lnTo>
                  <a:lnTo>
                    <a:pt x="976" y="977"/>
                  </a:lnTo>
                  <a:lnTo>
                    <a:pt x="1098" y="896"/>
                  </a:lnTo>
                  <a:lnTo>
                    <a:pt x="1220" y="815"/>
                  </a:lnTo>
                  <a:lnTo>
                    <a:pt x="1342" y="733"/>
                  </a:lnTo>
                  <a:lnTo>
                    <a:pt x="1424" y="611"/>
                  </a:lnTo>
                  <a:lnTo>
                    <a:pt x="1505" y="489"/>
                  </a:lnTo>
                  <a:lnTo>
                    <a:pt x="1546" y="367"/>
                  </a:lnTo>
                  <a:lnTo>
                    <a:pt x="1546" y="204"/>
                  </a:lnTo>
                  <a:lnTo>
                    <a:pt x="1546" y="123"/>
                  </a:lnTo>
                  <a:lnTo>
                    <a:pt x="1505" y="42"/>
                  </a:lnTo>
                  <a:lnTo>
                    <a:pt x="1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5156047" y="1694232"/>
              <a:ext cx="50287" cy="195476"/>
            </a:xfrm>
            <a:custGeom>
              <a:avLst/>
              <a:gdLst/>
              <a:ahLst/>
              <a:cxnLst/>
              <a:rect l="l" t="t" r="r" b="b"/>
              <a:pathLst>
                <a:path w="1099" h="4272" extrusionOk="0">
                  <a:moveTo>
                    <a:pt x="895" y="1"/>
                  </a:moveTo>
                  <a:lnTo>
                    <a:pt x="814" y="41"/>
                  </a:lnTo>
                  <a:lnTo>
                    <a:pt x="773" y="82"/>
                  </a:lnTo>
                  <a:lnTo>
                    <a:pt x="692" y="123"/>
                  </a:lnTo>
                  <a:lnTo>
                    <a:pt x="692" y="204"/>
                  </a:lnTo>
                  <a:lnTo>
                    <a:pt x="570" y="1180"/>
                  </a:lnTo>
                  <a:lnTo>
                    <a:pt x="448" y="2157"/>
                  </a:lnTo>
                  <a:lnTo>
                    <a:pt x="244" y="3092"/>
                  </a:lnTo>
                  <a:lnTo>
                    <a:pt x="0" y="4028"/>
                  </a:lnTo>
                  <a:lnTo>
                    <a:pt x="0" y="4109"/>
                  </a:lnTo>
                  <a:lnTo>
                    <a:pt x="0" y="4190"/>
                  </a:lnTo>
                  <a:lnTo>
                    <a:pt x="41" y="4231"/>
                  </a:lnTo>
                  <a:lnTo>
                    <a:pt x="122" y="4272"/>
                  </a:lnTo>
                  <a:lnTo>
                    <a:pt x="285" y="4272"/>
                  </a:lnTo>
                  <a:lnTo>
                    <a:pt x="326" y="4231"/>
                  </a:lnTo>
                  <a:lnTo>
                    <a:pt x="366" y="4150"/>
                  </a:lnTo>
                  <a:lnTo>
                    <a:pt x="610" y="3173"/>
                  </a:lnTo>
                  <a:lnTo>
                    <a:pt x="854" y="2197"/>
                  </a:lnTo>
                  <a:lnTo>
                    <a:pt x="976" y="1221"/>
                  </a:lnTo>
                  <a:lnTo>
                    <a:pt x="1098" y="204"/>
                  </a:lnTo>
                  <a:lnTo>
                    <a:pt x="1058" y="123"/>
                  </a:lnTo>
                  <a:lnTo>
                    <a:pt x="1017" y="82"/>
                  </a:lnTo>
                  <a:lnTo>
                    <a:pt x="976" y="41"/>
                  </a:lnTo>
                  <a:lnTo>
                    <a:pt x="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3598147" y="2611878"/>
              <a:ext cx="286671" cy="184265"/>
            </a:xfrm>
            <a:custGeom>
              <a:avLst/>
              <a:gdLst/>
              <a:ahLst/>
              <a:cxnLst/>
              <a:rect l="l" t="t" r="r" b="b"/>
              <a:pathLst>
                <a:path w="6265" h="4027" extrusionOk="0">
                  <a:moveTo>
                    <a:pt x="854" y="0"/>
                  </a:moveTo>
                  <a:lnTo>
                    <a:pt x="773" y="41"/>
                  </a:lnTo>
                  <a:lnTo>
                    <a:pt x="610" y="244"/>
                  </a:lnTo>
                  <a:lnTo>
                    <a:pt x="448" y="447"/>
                  </a:lnTo>
                  <a:lnTo>
                    <a:pt x="326" y="651"/>
                  </a:lnTo>
                  <a:lnTo>
                    <a:pt x="204" y="895"/>
                  </a:lnTo>
                  <a:lnTo>
                    <a:pt x="122" y="1139"/>
                  </a:lnTo>
                  <a:lnTo>
                    <a:pt x="82" y="1383"/>
                  </a:lnTo>
                  <a:lnTo>
                    <a:pt x="41" y="1627"/>
                  </a:lnTo>
                  <a:lnTo>
                    <a:pt x="0" y="1912"/>
                  </a:lnTo>
                  <a:lnTo>
                    <a:pt x="41" y="2156"/>
                  </a:lnTo>
                  <a:lnTo>
                    <a:pt x="82" y="2400"/>
                  </a:lnTo>
                  <a:lnTo>
                    <a:pt x="122" y="2644"/>
                  </a:lnTo>
                  <a:lnTo>
                    <a:pt x="244" y="2888"/>
                  </a:lnTo>
                  <a:lnTo>
                    <a:pt x="366" y="3091"/>
                  </a:lnTo>
                  <a:lnTo>
                    <a:pt x="488" y="3295"/>
                  </a:lnTo>
                  <a:lnTo>
                    <a:pt x="692" y="3498"/>
                  </a:lnTo>
                  <a:lnTo>
                    <a:pt x="895" y="3661"/>
                  </a:lnTo>
                  <a:lnTo>
                    <a:pt x="1099" y="3783"/>
                  </a:lnTo>
                  <a:lnTo>
                    <a:pt x="1261" y="3864"/>
                  </a:lnTo>
                  <a:lnTo>
                    <a:pt x="1709" y="3986"/>
                  </a:lnTo>
                  <a:lnTo>
                    <a:pt x="2115" y="4027"/>
                  </a:lnTo>
                  <a:lnTo>
                    <a:pt x="2563" y="4027"/>
                  </a:lnTo>
                  <a:lnTo>
                    <a:pt x="3010" y="3946"/>
                  </a:lnTo>
                  <a:lnTo>
                    <a:pt x="3417" y="3783"/>
                  </a:lnTo>
                  <a:lnTo>
                    <a:pt x="3824" y="3620"/>
                  </a:lnTo>
                  <a:lnTo>
                    <a:pt x="4190" y="3417"/>
                  </a:lnTo>
                  <a:lnTo>
                    <a:pt x="4515" y="3213"/>
                  </a:lnTo>
                  <a:lnTo>
                    <a:pt x="4800" y="2969"/>
                  </a:lnTo>
                  <a:lnTo>
                    <a:pt x="5288" y="2481"/>
                  </a:lnTo>
                  <a:lnTo>
                    <a:pt x="5776" y="1953"/>
                  </a:lnTo>
                  <a:lnTo>
                    <a:pt x="6224" y="1383"/>
                  </a:lnTo>
                  <a:lnTo>
                    <a:pt x="6264" y="1302"/>
                  </a:lnTo>
                  <a:lnTo>
                    <a:pt x="6264" y="1220"/>
                  </a:lnTo>
                  <a:lnTo>
                    <a:pt x="6224" y="1139"/>
                  </a:lnTo>
                  <a:lnTo>
                    <a:pt x="6183" y="1098"/>
                  </a:lnTo>
                  <a:lnTo>
                    <a:pt x="5939" y="1098"/>
                  </a:lnTo>
                  <a:lnTo>
                    <a:pt x="5898" y="1180"/>
                  </a:lnTo>
                  <a:lnTo>
                    <a:pt x="5247" y="1953"/>
                  </a:lnTo>
                  <a:lnTo>
                    <a:pt x="4922" y="2319"/>
                  </a:lnTo>
                  <a:lnTo>
                    <a:pt x="4556" y="2644"/>
                  </a:lnTo>
                  <a:lnTo>
                    <a:pt x="4190" y="2929"/>
                  </a:lnTo>
                  <a:lnTo>
                    <a:pt x="3742" y="3213"/>
                  </a:lnTo>
                  <a:lnTo>
                    <a:pt x="3295" y="3417"/>
                  </a:lnTo>
                  <a:lnTo>
                    <a:pt x="2848" y="3580"/>
                  </a:lnTo>
                  <a:lnTo>
                    <a:pt x="2481" y="3620"/>
                  </a:lnTo>
                  <a:lnTo>
                    <a:pt x="2115" y="3620"/>
                  </a:lnTo>
                  <a:lnTo>
                    <a:pt x="1749" y="3580"/>
                  </a:lnTo>
                  <a:lnTo>
                    <a:pt x="1424" y="3498"/>
                  </a:lnTo>
                  <a:lnTo>
                    <a:pt x="1099" y="3335"/>
                  </a:lnTo>
                  <a:lnTo>
                    <a:pt x="854" y="3091"/>
                  </a:lnTo>
                  <a:lnTo>
                    <a:pt x="651" y="2807"/>
                  </a:lnTo>
                  <a:lnTo>
                    <a:pt x="488" y="2441"/>
                  </a:lnTo>
                  <a:lnTo>
                    <a:pt x="448" y="2156"/>
                  </a:lnTo>
                  <a:lnTo>
                    <a:pt x="407" y="1871"/>
                  </a:lnTo>
                  <a:lnTo>
                    <a:pt x="448" y="1586"/>
                  </a:lnTo>
                  <a:lnTo>
                    <a:pt x="488" y="1302"/>
                  </a:lnTo>
                  <a:lnTo>
                    <a:pt x="570" y="1017"/>
                  </a:lnTo>
                  <a:lnTo>
                    <a:pt x="692" y="773"/>
                  </a:lnTo>
                  <a:lnTo>
                    <a:pt x="854" y="529"/>
                  </a:lnTo>
                  <a:lnTo>
                    <a:pt x="1058" y="325"/>
                  </a:lnTo>
                  <a:lnTo>
                    <a:pt x="1099" y="244"/>
                  </a:lnTo>
                  <a:lnTo>
                    <a:pt x="1139" y="163"/>
                  </a:lnTo>
                  <a:lnTo>
                    <a:pt x="1099" y="122"/>
                  </a:lnTo>
                  <a:lnTo>
                    <a:pt x="1058" y="41"/>
                  </a:lnTo>
                  <a:lnTo>
                    <a:pt x="1017" y="0"/>
                  </a:lnTo>
                  <a:close/>
                </a:path>
              </a:pathLst>
            </a:custGeom>
            <a:solidFill>
              <a:srgbClr val="332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4670227" y="1718439"/>
              <a:ext cx="87534" cy="243887"/>
            </a:xfrm>
            <a:custGeom>
              <a:avLst/>
              <a:gdLst/>
              <a:ahLst/>
              <a:cxnLst/>
              <a:rect l="l" t="t" r="r" b="b"/>
              <a:pathLst>
                <a:path w="1913" h="5330" extrusionOk="0">
                  <a:moveTo>
                    <a:pt x="163" y="1"/>
                  </a:moveTo>
                  <a:lnTo>
                    <a:pt x="82" y="41"/>
                  </a:lnTo>
                  <a:lnTo>
                    <a:pt x="41" y="82"/>
                  </a:lnTo>
                  <a:lnTo>
                    <a:pt x="1" y="163"/>
                  </a:lnTo>
                  <a:lnTo>
                    <a:pt x="1" y="245"/>
                  </a:lnTo>
                  <a:lnTo>
                    <a:pt x="1506" y="5207"/>
                  </a:lnTo>
                  <a:lnTo>
                    <a:pt x="1546" y="5288"/>
                  </a:lnTo>
                  <a:lnTo>
                    <a:pt x="1587" y="5329"/>
                  </a:lnTo>
                  <a:lnTo>
                    <a:pt x="1831" y="5329"/>
                  </a:lnTo>
                  <a:lnTo>
                    <a:pt x="1872" y="5248"/>
                  </a:lnTo>
                  <a:lnTo>
                    <a:pt x="1912" y="5207"/>
                  </a:lnTo>
                  <a:lnTo>
                    <a:pt x="1872" y="5085"/>
                  </a:lnTo>
                  <a:lnTo>
                    <a:pt x="407" y="163"/>
                  </a:lnTo>
                  <a:lnTo>
                    <a:pt x="367" y="82"/>
                  </a:lnTo>
                  <a:lnTo>
                    <a:pt x="285" y="41"/>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4865663" y="1642113"/>
              <a:ext cx="94993" cy="240181"/>
            </a:xfrm>
            <a:custGeom>
              <a:avLst/>
              <a:gdLst/>
              <a:ahLst/>
              <a:cxnLst/>
              <a:rect l="l" t="t" r="r" b="b"/>
              <a:pathLst>
                <a:path w="2076" h="5249" extrusionOk="0">
                  <a:moveTo>
                    <a:pt x="123" y="1"/>
                  </a:moveTo>
                  <a:lnTo>
                    <a:pt x="82" y="41"/>
                  </a:lnTo>
                  <a:lnTo>
                    <a:pt x="1" y="82"/>
                  </a:lnTo>
                  <a:lnTo>
                    <a:pt x="1" y="164"/>
                  </a:lnTo>
                  <a:lnTo>
                    <a:pt x="1" y="245"/>
                  </a:lnTo>
                  <a:lnTo>
                    <a:pt x="367" y="1465"/>
                  </a:lnTo>
                  <a:lnTo>
                    <a:pt x="774" y="2726"/>
                  </a:lnTo>
                  <a:lnTo>
                    <a:pt x="1221" y="3946"/>
                  </a:lnTo>
                  <a:lnTo>
                    <a:pt x="1709" y="5126"/>
                  </a:lnTo>
                  <a:lnTo>
                    <a:pt x="1750" y="5207"/>
                  </a:lnTo>
                  <a:lnTo>
                    <a:pt x="1831" y="5248"/>
                  </a:lnTo>
                  <a:lnTo>
                    <a:pt x="1912" y="5248"/>
                  </a:lnTo>
                  <a:lnTo>
                    <a:pt x="1953" y="5207"/>
                  </a:lnTo>
                  <a:lnTo>
                    <a:pt x="2035" y="5167"/>
                  </a:lnTo>
                  <a:lnTo>
                    <a:pt x="2075" y="5085"/>
                  </a:lnTo>
                  <a:lnTo>
                    <a:pt x="2075" y="5004"/>
                  </a:lnTo>
                  <a:lnTo>
                    <a:pt x="2075" y="4923"/>
                  </a:lnTo>
                  <a:lnTo>
                    <a:pt x="1546" y="3743"/>
                  </a:lnTo>
                  <a:lnTo>
                    <a:pt x="1140" y="2563"/>
                  </a:lnTo>
                  <a:lnTo>
                    <a:pt x="733" y="1343"/>
                  </a:lnTo>
                  <a:lnTo>
                    <a:pt x="367" y="123"/>
                  </a:lnTo>
                  <a:lnTo>
                    <a:pt x="326" y="4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366354" y="1158215"/>
              <a:ext cx="54040" cy="29788"/>
            </a:xfrm>
            <a:custGeom>
              <a:avLst/>
              <a:gdLst/>
              <a:ahLst/>
              <a:cxnLst/>
              <a:rect l="l" t="t" r="r" b="b"/>
              <a:pathLst>
                <a:path w="1181" h="651" extrusionOk="0">
                  <a:moveTo>
                    <a:pt x="895" y="0"/>
                  </a:moveTo>
                  <a:lnTo>
                    <a:pt x="855" y="41"/>
                  </a:lnTo>
                  <a:lnTo>
                    <a:pt x="773" y="122"/>
                  </a:lnTo>
                  <a:lnTo>
                    <a:pt x="773" y="81"/>
                  </a:lnTo>
                  <a:lnTo>
                    <a:pt x="733" y="122"/>
                  </a:lnTo>
                  <a:lnTo>
                    <a:pt x="692" y="163"/>
                  </a:lnTo>
                  <a:lnTo>
                    <a:pt x="611" y="203"/>
                  </a:lnTo>
                  <a:lnTo>
                    <a:pt x="570" y="203"/>
                  </a:lnTo>
                  <a:lnTo>
                    <a:pt x="489" y="244"/>
                  </a:lnTo>
                  <a:lnTo>
                    <a:pt x="123" y="244"/>
                  </a:lnTo>
                  <a:lnTo>
                    <a:pt x="82" y="285"/>
                  </a:lnTo>
                  <a:lnTo>
                    <a:pt x="41" y="366"/>
                  </a:lnTo>
                  <a:lnTo>
                    <a:pt x="1" y="447"/>
                  </a:lnTo>
                  <a:lnTo>
                    <a:pt x="41" y="529"/>
                  </a:lnTo>
                  <a:lnTo>
                    <a:pt x="82" y="569"/>
                  </a:lnTo>
                  <a:lnTo>
                    <a:pt x="123" y="610"/>
                  </a:lnTo>
                  <a:lnTo>
                    <a:pt x="204" y="651"/>
                  </a:lnTo>
                  <a:lnTo>
                    <a:pt x="448" y="651"/>
                  </a:lnTo>
                  <a:lnTo>
                    <a:pt x="692" y="569"/>
                  </a:lnTo>
                  <a:lnTo>
                    <a:pt x="936" y="488"/>
                  </a:lnTo>
                  <a:lnTo>
                    <a:pt x="1099" y="325"/>
                  </a:lnTo>
                  <a:lnTo>
                    <a:pt x="1180" y="244"/>
                  </a:lnTo>
                  <a:lnTo>
                    <a:pt x="1180" y="203"/>
                  </a:lnTo>
                  <a:lnTo>
                    <a:pt x="1180" y="122"/>
                  </a:lnTo>
                  <a:lnTo>
                    <a:pt x="1099" y="41"/>
                  </a:lnTo>
                  <a:lnTo>
                    <a:pt x="10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308653" y="1135839"/>
              <a:ext cx="65204" cy="24251"/>
            </a:xfrm>
            <a:custGeom>
              <a:avLst/>
              <a:gdLst/>
              <a:ahLst/>
              <a:cxnLst/>
              <a:rect l="l" t="t" r="r" b="b"/>
              <a:pathLst>
                <a:path w="1425" h="530" extrusionOk="0">
                  <a:moveTo>
                    <a:pt x="1180" y="1"/>
                  </a:moveTo>
                  <a:lnTo>
                    <a:pt x="163" y="123"/>
                  </a:lnTo>
                  <a:lnTo>
                    <a:pt x="82" y="164"/>
                  </a:lnTo>
                  <a:lnTo>
                    <a:pt x="41" y="204"/>
                  </a:lnTo>
                  <a:lnTo>
                    <a:pt x="1" y="286"/>
                  </a:lnTo>
                  <a:lnTo>
                    <a:pt x="1" y="367"/>
                  </a:lnTo>
                  <a:lnTo>
                    <a:pt x="41" y="448"/>
                  </a:lnTo>
                  <a:lnTo>
                    <a:pt x="123" y="489"/>
                  </a:lnTo>
                  <a:lnTo>
                    <a:pt x="163" y="530"/>
                  </a:lnTo>
                  <a:lnTo>
                    <a:pt x="245" y="530"/>
                  </a:lnTo>
                  <a:lnTo>
                    <a:pt x="1262" y="367"/>
                  </a:lnTo>
                  <a:lnTo>
                    <a:pt x="1343" y="326"/>
                  </a:lnTo>
                  <a:lnTo>
                    <a:pt x="1384" y="286"/>
                  </a:lnTo>
                  <a:lnTo>
                    <a:pt x="1424" y="204"/>
                  </a:lnTo>
                  <a:lnTo>
                    <a:pt x="1424" y="123"/>
                  </a:lnTo>
                  <a:lnTo>
                    <a:pt x="1384" y="42"/>
                  </a:lnTo>
                  <a:lnTo>
                    <a:pt x="13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265868" y="1100513"/>
              <a:ext cx="52164" cy="20499"/>
            </a:xfrm>
            <a:custGeom>
              <a:avLst/>
              <a:gdLst/>
              <a:ahLst/>
              <a:cxnLst/>
              <a:rect l="l" t="t" r="r" b="b"/>
              <a:pathLst>
                <a:path w="1140" h="448" extrusionOk="0">
                  <a:moveTo>
                    <a:pt x="936" y="0"/>
                  </a:moveTo>
                  <a:lnTo>
                    <a:pt x="203" y="41"/>
                  </a:lnTo>
                  <a:lnTo>
                    <a:pt x="122" y="81"/>
                  </a:lnTo>
                  <a:lnTo>
                    <a:pt x="41" y="122"/>
                  </a:lnTo>
                  <a:lnTo>
                    <a:pt x="0" y="163"/>
                  </a:lnTo>
                  <a:lnTo>
                    <a:pt x="0" y="244"/>
                  </a:lnTo>
                  <a:lnTo>
                    <a:pt x="0" y="325"/>
                  </a:lnTo>
                  <a:lnTo>
                    <a:pt x="41" y="407"/>
                  </a:lnTo>
                  <a:lnTo>
                    <a:pt x="122" y="448"/>
                  </a:lnTo>
                  <a:lnTo>
                    <a:pt x="203" y="448"/>
                  </a:lnTo>
                  <a:lnTo>
                    <a:pt x="936" y="407"/>
                  </a:lnTo>
                  <a:lnTo>
                    <a:pt x="1017" y="407"/>
                  </a:lnTo>
                  <a:lnTo>
                    <a:pt x="1058" y="366"/>
                  </a:lnTo>
                  <a:lnTo>
                    <a:pt x="1098" y="285"/>
                  </a:lnTo>
                  <a:lnTo>
                    <a:pt x="1139" y="203"/>
                  </a:lnTo>
                  <a:lnTo>
                    <a:pt x="1098" y="122"/>
                  </a:lnTo>
                  <a:lnTo>
                    <a:pt x="1058" y="81"/>
                  </a:lnTo>
                  <a:lnTo>
                    <a:pt x="1017" y="41"/>
                  </a:lnTo>
                  <a:lnTo>
                    <a:pt x="9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211873" y="1068848"/>
              <a:ext cx="61452" cy="18669"/>
            </a:xfrm>
            <a:custGeom>
              <a:avLst/>
              <a:gdLst/>
              <a:ahLst/>
              <a:cxnLst/>
              <a:rect l="l" t="t" r="r" b="b"/>
              <a:pathLst>
                <a:path w="1343" h="408" extrusionOk="0">
                  <a:moveTo>
                    <a:pt x="163" y="1"/>
                  </a:moveTo>
                  <a:lnTo>
                    <a:pt x="82" y="41"/>
                  </a:lnTo>
                  <a:lnTo>
                    <a:pt x="41" y="123"/>
                  </a:lnTo>
                  <a:lnTo>
                    <a:pt x="0" y="204"/>
                  </a:lnTo>
                  <a:lnTo>
                    <a:pt x="41" y="285"/>
                  </a:lnTo>
                  <a:lnTo>
                    <a:pt x="82" y="326"/>
                  </a:lnTo>
                  <a:lnTo>
                    <a:pt x="123" y="367"/>
                  </a:lnTo>
                  <a:lnTo>
                    <a:pt x="204" y="407"/>
                  </a:lnTo>
                  <a:lnTo>
                    <a:pt x="1221" y="407"/>
                  </a:lnTo>
                  <a:lnTo>
                    <a:pt x="1261" y="367"/>
                  </a:lnTo>
                  <a:lnTo>
                    <a:pt x="1302" y="285"/>
                  </a:lnTo>
                  <a:lnTo>
                    <a:pt x="1343" y="245"/>
                  </a:lnTo>
                  <a:lnTo>
                    <a:pt x="1302" y="163"/>
                  </a:lnTo>
                  <a:lnTo>
                    <a:pt x="1261" y="82"/>
                  </a:lnTo>
                  <a:lnTo>
                    <a:pt x="1221" y="41"/>
                  </a:lnTo>
                  <a:lnTo>
                    <a:pt x="1139" y="41"/>
                  </a:lnTo>
                  <a:lnTo>
                    <a:pt x="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183960" y="1040935"/>
              <a:ext cx="29834" cy="24251"/>
            </a:xfrm>
            <a:custGeom>
              <a:avLst/>
              <a:gdLst/>
              <a:ahLst/>
              <a:cxnLst/>
              <a:rect l="l" t="t" r="r" b="b"/>
              <a:pathLst>
                <a:path w="652" h="530" extrusionOk="0">
                  <a:moveTo>
                    <a:pt x="163" y="0"/>
                  </a:moveTo>
                  <a:lnTo>
                    <a:pt x="82" y="41"/>
                  </a:lnTo>
                  <a:lnTo>
                    <a:pt x="41" y="122"/>
                  </a:lnTo>
                  <a:lnTo>
                    <a:pt x="0" y="204"/>
                  </a:lnTo>
                  <a:lnTo>
                    <a:pt x="41" y="285"/>
                  </a:lnTo>
                  <a:lnTo>
                    <a:pt x="41" y="326"/>
                  </a:lnTo>
                  <a:lnTo>
                    <a:pt x="122" y="367"/>
                  </a:lnTo>
                  <a:lnTo>
                    <a:pt x="366" y="489"/>
                  </a:lnTo>
                  <a:lnTo>
                    <a:pt x="448" y="529"/>
                  </a:lnTo>
                  <a:lnTo>
                    <a:pt x="529" y="529"/>
                  </a:lnTo>
                  <a:lnTo>
                    <a:pt x="570" y="489"/>
                  </a:lnTo>
                  <a:lnTo>
                    <a:pt x="651" y="407"/>
                  </a:lnTo>
                  <a:lnTo>
                    <a:pt x="651" y="367"/>
                  </a:lnTo>
                  <a:lnTo>
                    <a:pt x="651" y="285"/>
                  </a:lnTo>
                  <a:lnTo>
                    <a:pt x="651" y="204"/>
                  </a:lnTo>
                  <a:lnTo>
                    <a:pt x="570" y="163"/>
                  </a:lnTo>
                  <a:lnTo>
                    <a:pt x="326" y="41"/>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367341" y="1383393"/>
              <a:ext cx="496972" cy="523054"/>
            </a:xfrm>
            <a:custGeom>
              <a:avLst/>
              <a:gdLst/>
              <a:ahLst/>
              <a:cxnLst/>
              <a:rect l="l" t="t" r="r" b="b"/>
              <a:pathLst>
                <a:path w="10861" h="11431" extrusionOk="0">
                  <a:moveTo>
                    <a:pt x="122" y="1"/>
                  </a:moveTo>
                  <a:lnTo>
                    <a:pt x="41" y="42"/>
                  </a:lnTo>
                  <a:lnTo>
                    <a:pt x="0" y="82"/>
                  </a:lnTo>
                  <a:lnTo>
                    <a:pt x="0" y="164"/>
                  </a:lnTo>
                  <a:lnTo>
                    <a:pt x="0" y="245"/>
                  </a:lnTo>
                  <a:lnTo>
                    <a:pt x="163" y="611"/>
                  </a:lnTo>
                  <a:lnTo>
                    <a:pt x="366" y="936"/>
                  </a:lnTo>
                  <a:lnTo>
                    <a:pt x="773" y="1628"/>
                  </a:lnTo>
                  <a:lnTo>
                    <a:pt x="1261" y="2197"/>
                  </a:lnTo>
                  <a:lnTo>
                    <a:pt x="1790" y="2726"/>
                  </a:lnTo>
                  <a:lnTo>
                    <a:pt x="2360" y="3214"/>
                  </a:lnTo>
                  <a:lnTo>
                    <a:pt x="2970" y="3702"/>
                  </a:lnTo>
                  <a:lnTo>
                    <a:pt x="3580" y="4109"/>
                  </a:lnTo>
                  <a:lnTo>
                    <a:pt x="4271" y="4557"/>
                  </a:lnTo>
                  <a:lnTo>
                    <a:pt x="5573" y="5329"/>
                  </a:lnTo>
                  <a:lnTo>
                    <a:pt x="6915" y="6184"/>
                  </a:lnTo>
                  <a:lnTo>
                    <a:pt x="7525" y="6631"/>
                  </a:lnTo>
                  <a:lnTo>
                    <a:pt x="8136" y="7119"/>
                  </a:lnTo>
                  <a:lnTo>
                    <a:pt x="8664" y="7648"/>
                  </a:lnTo>
                  <a:lnTo>
                    <a:pt x="9193" y="8217"/>
                  </a:lnTo>
                  <a:lnTo>
                    <a:pt x="9437" y="8543"/>
                  </a:lnTo>
                  <a:lnTo>
                    <a:pt x="9681" y="8868"/>
                  </a:lnTo>
                  <a:lnTo>
                    <a:pt x="9885" y="9234"/>
                  </a:lnTo>
                  <a:lnTo>
                    <a:pt x="10047" y="9641"/>
                  </a:lnTo>
                  <a:lnTo>
                    <a:pt x="10210" y="10007"/>
                  </a:lnTo>
                  <a:lnTo>
                    <a:pt x="10332" y="10414"/>
                  </a:lnTo>
                  <a:lnTo>
                    <a:pt x="10414" y="10821"/>
                  </a:lnTo>
                  <a:lnTo>
                    <a:pt x="10454" y="11227"/>
                  </a:lnTo>
                  <a:lnTo>
                    <a:pt x="10495" y="11309"/>
                  </a:lnTo>
                  <a:lnTo>
                    <a:pt x="10536" y="11390"/>
                  </a:lnTo>
                  <a:lnTo>
                    <a:pt x="10617" y="11431"/>
                  </a:lnTo>
                  <a:lnTo>
                    <a:pt x="10739" y="11431"/>
                  </a:lnTo>
                  <a:lnTo>
                    <a:pt x="10820" y="11390"/>
                  </a:lnTo>
                  <a:lnTo>
                    <a:pt x="10861" y="11309"/>
                  </a:lnTo>
                  <a:lnTo>
                    <a:pt x="10861" y="11227"/>
                  </a:lnTo>
                  <a:lnTo>
                    <a:pt x="10820" y="10861"/>
                  </a:lnTo>
                  <a:lnTo>
                    <a:pt x="10780" y="10495"/>
                  </a:lnTo>
                  <a:lnTo>
                    <a:pt x="10698" y="10170"/>
                  </a:lnTo>
                  <a:lnTo>
                    <a:pt x="10576" y="9804"/>
                  </a:lnTo>
                  <a:lnTo>
                    <a:pt x="10291" y="9153"/>
                  </a:lnTo>
                  <a:lnTo>
                    <a:pt x="9925" y="8543"/>
                  </a:lnTo>
                  <a:lnTo>
                    <a:pt x="9478" y="7973"/>
                  </a:lnTo>
                  <a:lnTo>
                    <a:pt x="8990" y="7404"/>
                  </a:lnTo>
                  <a:lnTo>
                    <a:pt x="8502" y="6916"/>
                  </a:lnTo>
                  <a:lnTo>
                    <a:pt x="7932" y="6428"/>
                  </a:lnTo>
                  <a:lnTo>
                    <a:pt x="7281" y="5940"/>
                  </a:lnTo>
                  <a:lnTo>
                    <a:pt x="6590" y="5492"/>
                  </a:lnTo>
                  <a:lnTo>
                    <a:pt x="5166" y="4638"/>
                  </a:lnTo>
                  <a:lnTo>
                    <a:pt x="3783" y="3784"/>
                  </a:lnTo>
                  <a:lnTo>
                    <a:pt x="3092" y="3336"/>
                  </a:lnTo>
                  <a:lnTo>
                    <a:pt x="2482" y="2807"/>
                  </a:lnTo>
                  <a:lnTo>
                    <a:pt x="1831" y="2238"/>
                  </a:lnTo>
                  <a:lnTo>
                    <a:pt x="1261" y="1587"/>
                  </a:lnTo>
                  <a:lnTo>
                    <a:pt x="1017" y="1262"/>
                  </a:lnTo>
                  <a:lnTo>
                    <a:pt x="773" y="896"/>
                  </a:lnTo>
                  <a:lnTo>
                    <a:pt x="570" y="530"/>
                  </a:lnTo>
                  <a:lnTo>
                    <a:pt x="407" y="123"/>
                  </a:lnTo>
                  <a:lnTo>
                    <a:pt x="326" y="42"/>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3279850" y="1107926"/>
              <a:ext cx="106157" cy="152693"/>
            </a:xfrm>
            <a:custGeom>
              <a:avLst/>
              <a:gdLst/>
              <a:ahLst/>
              <a:cxnLst/>
              <a:rect l="l" t="t" r="r" b="b"/>
              <a:pathLst>
                <a:path w="2320" h="3337" extrusionOk="0">
                  <a:moveTo>
                    <a:pt x="936" y="1"/>
                  </a:moveTo>
                  <a:lnTo>
                    <a:pt x="814" y="41"/>
                  </a:lnTo>
                  <a:lnTo>
                    <a:pt x="692" y="82"/>
                  </a:lnTo>
                  <a:lnTo>
                    <a:pt x="570" y="123"/>
                  </a:lnTo>
                  <a:lnTo>
                    <a:pt x="489" y="245"/>
                  </a:lnTo>
                  <a:lnTo>
                    <a:pt x="367" y="448"/>
                  </a:lnTo>
                  <a:lnTo>
                    <a:pt x="204" y="936"/>
                  </a:lnTo>
                  <a:lnTo>
                    <a:pt x="82" y="1465"/>
                  </a:lnTo>
                  <a:lnTo>
                    <a:pt x="1" y="1913"/>
                  </a:lnTo>
                  <a:lnTo>
                    <a:pt x="1" y="2116"/>
                  </a:lnTo>
                  <a:lnTo>
                    <a:pt x="41" y="2360"/>
                  </a:lnTo>
                  <a:lnTo>
                    <a:pt x="82" y="2563"/>
                  </a:lnTo>
                  <a:lnTo>
                    <a:pt x="163" y="2807"/>
                  </a:lnTo>
                  <a:lnTo>
                    <a:pt x="285" y="2970"/>
                  </a:lnTo>
                  <a:lnTo>
                    <a:pt x="448" y="3133"/>
                  </a:lnTo>
                  <a:lnTo>
                    <a:pt x="570" y="3214"/>
                  </a:lnTo>
                  <a:lnTo>
                    <a:pt x="733" y="3296"/>
                  </a:lnTo>
                  <a:lnTo>
                    <a:pt x="855" y="3336"/>
                  </a:lnTo>
                  <a:lnTo>
                    <a:pt x="1018" y="3336"/>
                  </a:lnTo>
                  <a:lnTo>
                    <a:pt x="1343" y="3296"/>
                  </a:lnTo>
                  <a:lnTo>
                    <a:pt x="1628" y="3174"/>
                  </a:lnTo>
                  <a:lnTo>
                    <a:pt x="1790" y="3051"/>
                  </a:lnTo>
                  <a:lnTo>
                    <a:pt x="1912" y="2889"/>
                  </a:lnTo>
                  <a:lnTo>
                    <a:pt x="2034" y="2767"/>
                  </a:lnTo>
                  <a:lnTo>
                    <a:pt x="2156" y="2563"/>
                  </a:lnTo>
                  <a:lnTo>
                    <a:pt x="2238" y="2401"/>
                  </a:lnTo>
                  <a:lnTo>
                    <a:pt x="2278" y="2197"/>
                  </a:lnTo>
                  <a:lnTo>
                    <a:pt x="2319" y="2035"/>
                  </a:lnTo>
                  <a:lnTo>
                    <a:pt x="2319" y="1831"/>
                  </a:lnTo>
                  <a:lnTo>
                    <a:pt x="2278" y="1546"/>
                  </a:lnTo>
                  <a:lnTo>
                    <a:pt x="2197" y="1302"/>
                  </a:lnTo>
                  <a:lnTo>
                    <a:pt x="2116" y="1018"/>
                  </a:lnTo>
                  <a:lnTo>
                    <a:pt x="1953" y="814"/>
                  </a:lnTo>
                  <a:lnTo>
                    <a:pt x="1831" y="570"/>
                  </a:lnTo>
                  <a:lnTo>
                    <a:pt x="1628" y="367"/>
                  </a:lnTo>
                  <a:lnTo>
                    <a:pt x="1424" y="204"/>
                  </a:lnTo>
                  <a:lnTo>
                    <a:pt x="1221" y="82"/>
                  </a:lnTo>
                  <a:lnTo>
                    <a:pt x="1099" y="41"/>
                  </a:lnTo>
                  <a:lnTo>
                    <a:pt x="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3240772" y="1128426"/>
              <a:ext cx="193600" cy="269923"/>
            </a:xfrm>
            <a:custGeom>
              <a:avLst/>
              <a:gdLst/>
              <a:ahLst/>
              <a:cxnLst/>
              <a:rect l="l" t="t" r="r" b="b"/>
              <a:pathLst>
                <a:path w="4231" h="5899" extrusionOk="0">
                  <a:moveTo>
                    <a:pt x="448" y="0"/>
                  </a:moveTo>
                  <a:lnTo>
                    <a:pt x="326" y="41"/>
                  </a:lnTo>
                  <a:lnTo>
                    <a:pt x="204" y="122"/>
                  </a:lnTo>
                  <a:lnTo>
                    <a:pt x="122" y="204"/>
                  </a:lnTo>
                  <a:lnTo>
                    <a:pt x="82" y="326"/>
                  </a:lnTo>
                  <a:lnTo>
                    <a:pt x="0" y="570"/>
                  </a:lnTo>
                  <a:lnTo>
                    <a:pt x="0" y="814"/>
                  </a:lnTo>
                  <a:lnTo>
                    <a:pt x="0" y="1424"/>
                  </a:lnTo>
                  <a:lnTo>
                    <a:pt x="41" y="2034"/>
                  </a:lnTo>
                  <a:lnTo>
                    <a:pt x="82" y="2644"/>
                  </a:lnTo>
                  <a:lnTo>
                    <a:pt x="204" y="3254"/>
                  </a:lnTo>
                  <a:lnTo>
                    <a:pt x="407" y="3864"/>
                  </a:lnTo>
                  <a:lnTo>
                    <a:pt x="651" y="4434"/>
                  </a:lnTo>
                  <a:lnTo>
                    <a:pt x="977" y="4922"/>
                  </a:lnTo>
                  <a:lnTo>
                    <a:pt x="1180" y="5166"/>
                  </a:lnTo>
                  <a:lnTo>
                    <a:pt x="1383" y="5369"/>
                  </a:lnTo>
                  <a:lnTo>
                    <a:pt x="1587" y="5573"/>
                  </a:lnTo>
                  <a:lnTo>
                    <a:pt x="1872" y="5736"/>
                  </a:lnTo>
                  <a:lnTo>
                    <a:pt x="2116" y="5817"/>
                  </a:lnTo>
                  <a:lnTo>
                    <a:pt x="2400" y="5898"/>
                  </a:lnTo>
                  <a:lnTo>
                    <a:pt x="2726" y="5898"/>
                  </a:lnTo>
                  <a:lnTo>
                    <a:pt x="3010" y="5858"/>
                  </a:lnTo>
                  <a:lnTo>
                    <a:pt x="3295" y="5776"/>
                  </a:lnTo>
                  <a:lnTo>
                    <a:pt x="3580" y="5614"/>
                  </a:lnTo>
                  <a:lnTo>
                    <a:pt x="3702" y="5491"/>
                  </a:lnTo>
                  <a:lnTo>
                    <a:pt x="3824" y="5369"/>
                  </a:lnTo>
                  <a:lnTo>
                    <a:pt x="3987" y="5044"/>
                  </a:lnTo>
                  <a:lnTo>
                    <a:pt x="4109" y="4719"/>
                  </a:lnTo>
                  <a:lnTo>
                    <a:pt x="4190" y="4353"/>
                  </a:lnTo>
                  <a:lnTo>
                    <a:pt x="4231" y="3905"/>
                  </a:lnTo>
                  <a:lnTo>
                    <a:pt x="4231" y="3417"/>
                  </a:lnTo>
                  <a:lnTo>
                    <a:pt x="4231" y="2929"/>
                  </a:lnTo>
                  <a:lnTo>
                    <a:pt x="4190" y="2441"/>
                  </a:lnTo>
                  <a:lnTo>
                    <a:pt x="4109" y="1953"/>
                  </a:lnTo>
                  <a:lnTo>
                    <a:pt x="3946" y="1465"/>
                  </a:lnTo>
                  <a:lnTo>
                    <a:pt x="3783" y="1017"/>
                  </a:lnTo>
                  <a:lnTo>
                    <a:pt x="3580" y="570"/>
                  </a:lnTo>
                  <a:lnTo>
                    <a:pt x="3417" y="366"/>
                  </a:lnTo>
                  <a:lnTo>
                    <a:pt x="3255" y="122"/>
                  </a:lnTo>
                  <a:lnTo>
                    <a:pt x="3132" y="41"/>
                  </a:lnTo>
                  <a:lnTo>
                    <a:pt x="3010" y="0"/>
                  </a:lnTo>
                  <a:lnTo>
                    <a:pt x="2888" y="0"/>
                  </a:lnTo>
                  <a:lnTo>
                    <a:pt x="2766" y="41"/>
                  </a:lnTo>
                  <a:lnTo>
                    <a:pt x="2604" y="122"/>
                  </a:lnTo>
                  <a:lnTo>
                    <a:pt x="2522" y="285"/>
                  </a:lnTo>
                  <a:lnTo>
                    <a:pt x="2360" y="610"/>
                  </a:lnTo>
                  <a:lnTo>
                    <a:pt x="2034" y="1465"/>
                  </a:lnTo>
                  <a:lnTo>
                    <a:pt x="1383" y="570"/>
                  </a:lnTo>
                  <a:lnTo>
                    <a:pt x="1180" y="366"/>
                  </a:lnTo>
                  <a:lnTo>
                    <a:pt x="977" y="163"/>
                  </a:lnTo>
                  <a:lnTo>
                    <a:pt x="855" y="82"/>
                  </a:lnTo>
                  <a:lnTo>
                    <a:pt x="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3283556" y="1152586"/>
              <a:ext cx="59622" cy="165734"/>
            </a:xfrm>
            <a:custGeom>
              <a:avLst/>
              <a:gdLst/>
              <a:ahLst/>
              <a:cxnLst/>
              <a:rect l="l" t="t" r="r" b="b"/>
              <a:pathLst>
                <a:path w="1303" h="3622" extrusionOk="0">
                  <a:moveTo>
                    <a:pt x="1059" y="1"/>
                  </a:moveTo>
                  <a:lnTo>
                    <a:pt x="1018" y="42"/>
                  </a:lnTo>
                  <a:lnTo>
                    <a:pt x="937" y="123"/>
                  </a:lnTo>
                  <a:lnTo>
                    <a:pt x="611" y="937"/>
                  </a:lnTo>
                  <a:lnTo>
                    <a:pt x="326" y="1750"/>
                  </a:lnTo>
                  <a:lnTo>
                    <a:pt x="123" y="2564"/>
                  </a:lnTo>
                  <a:lnTo>
                    <a:pt x="1" y="3418"/>
                  </a:lnTo>
                  <a:lnTo>
                    <a:pt x="1" y="3540"/>
                  </a:lnTo>
                  <a:lnTo>
                    <a:pt x="42" y="3580"/>
                  </a:lnTo>
                  <a:lnTo>
                    <a:pt x="123" y="3621"/>
                  </a:lnTo>
                  <a:lnTo>
                    <a:pt x="245" y="3621"/>
                  </a:lnTo>
                  <a:lnTo>
                    <a:pt x="326" y="3580"/>
                  </a:lnTo>
                  <a:lnTo>
                    <a:pt x="367" y="3499"/>
                  </a:lnTo>
                  <a:lnTo>
                    <a:pt x="408" y="3418"/>
                  </a:lnTo>
                  <a:lnTo>
                    <a:pt x="530" y="2645"/>
                  </a:lnTo>
                  <a:lnTo>
                    <a:pt x="733" y="1831"/>
                  </a:lnTo>
                  <a:lnTo>
                    <a:pt x="977" y="1059"/>
                  </a:lnTo>
                  <a:lnTo>
                    <a:pt x="1303" y="326"/>
                  </a:lnTo>
                  <a:lnTo>
                    <a:pt x="1303" y="245"/>
                  </a:lnTo>
                  <a:lnTo>
                    <a:pt x="1303" y="164"/>
                  </a:lnTo>
                  <a:lnTo>
                    <a:pt x="1262" y="82"/>
                  </a:lnTo>
                  <a:lnTo>
                    <a:pt x="1221" y="42"/>
                  </a:lnTo>
                  <a:lnTo>
                    <a:pt x="1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3532987" y="1383393"/>
              <a:ext cx="31710" cy="204811"/>
            </a:xfrm>
            <a:custGeom>
              <a:avLst/>
              <a:gdLst/>
              <a:ahLst/>
              <a:cxnLst/>
              <a:rect l="l" t="t" r="r" b="b"/>
              <a:pathLst>
                <a:path w="693" h="4476" extrusionOk="0">
                  <a:moveTo>
                    <a:pt x="489" y="1"/>
                  </a:moveTo>
                  <a:lnTo>
                    <a:pt x="407" y="42"/>
                  </a:lnTo>
                  <a:lnTo>
                    <a:pt x="367" y="82"/>
                  </a:lnTo>
                  <a:lnTo>
                    <a:pt x="326" y="164"/>
                  </a:lnTo>
                  <a:lnTo>
                    <a:pt x="204" y="652"/>
                  </a:lnTo>
                  <a:lnTo>
                    <a:pt x="82" y="1180"/>
                  </a:lnTo>
                  <a:lnTo>
                    <a:pt x="41" y="1709"/>
                  </a:lnTo>
                  <a:lnTo>
                    <a:pt x="1" y="2238"/>
                  </a:lnTo>
                  <a:lnTo>
                    <a:pt x="41" y="2767"/>
                  </a:lnTo>
                  <a:lnTo>
                    <a:pt x="82" y="3296"/>
                  </a:lnTo>
                  <a:lnTo>
                    <a:pt x="163" y="3784"/>
                  </a:lnTo>
                  <a:lnTo>
                    <a:pt x="285" y="4312"/>
                  </a:lnTo>
                  <a:lnTo>
                    <a:pt x="326" y="4394"/>
                  </a:lnTo>
                  <a:lnTo>
                    <a:pt x="367" y="4435"/>
                  </a:lnTo>
                  <a:lnTo>
                    <a:pt x="448" y="4475"/>
                  </a:lnTo>
                  <a:lnTo>
                    <a:pt x="529" y="4435"/>
                  </a:lnTo>
                  <a:lnTo>
                    <a:pt x="611" y="4435"/>
                  </a:lnTo>
                  <a:lnTo>
                    <a:pt x="651" y="4353"/>
                  </a:lnTo>
                  <a:lnTo>
                    <a:pt x="651" y="4312"/>
                  </a:lnTo>
                  <a:lnTo>
                    <a:pt x="651" y="4231"/>
                  </a:lnTo>
                  <a:lnTo>
                    <a:pt x="570" y="3743"/>
                  </a:lnTo>
                  <a:lnTo>
                    <a:pt x="489" y="3214"/>
                  </a:lnTo>
                  <a:lnTo>
                    <a:pt x="448" y="2726"/>
                  </a:lnTo>
                  <a:lnTo>
                    <a:pt x="407" y="2238"/>
                  </a:lnTo>
                  <a:lnTo>
                    <a:pt x="448" y="1750"/>
                  </a:lnTo>
                  <a:lnTo>
                    <a:pt x="489" y="1221"/>
                  </a:lnTo>
                  <a:lnTo>
                    <a:pt x="570" y="733"/>
                  </a:lnTo>
                  <a:lnTo>
                    <a:pt x="692" y="245"/>
                  </a:lnTo>
                  <a:lnTo>
                    <a:pt x="692" y="164"/>
                  </a:lnTo>
                  <a:lnTo>
                    <a:pt x="692" y="82"/>
                  </a:lnTo>
                  <a:lnTo>
                    <a:pt x="611" y="42"/>
                  </a:lnTo>
                  <a:lnTo>
                    <a:pt x="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3452955" y="1614200"/>
              <a:ext cx="193600" cy="20545"/>
            </a:xfrm>
            <a:custGeom>
              <a:avLst/>
              <a:gdLst/>
              <a:ahLst/>
              <a:cxnLst/>
              <a:rect l="l" t="t" r="r" b="b"/>
              <a:pathLst>
                <a:path w="4231" h="449" extrusionOk="0">
                  <a:moveTo>
                    <a:pt x="204" y="1"/>
                  </a:moveTo>
                  <a:lnTo>
                    <a:pt x="123" y="41"/>
                  </a:lnTo>
                  <a:lnTo>
                    <a:pt x="41" y="82"/>
                  </a:lnTo>
                  <a:lnTo>
                    <a:pt x="1" y="123"/>
                  </a:lnTo>
                  <a:lnTo>
                    <a:pt x="1" y="204"/>
                  </a:lnTo>
                  <a:lnTo>
                    <a:pt x="1" y="285"/>
                  </a:lnTo>
                  <a:lnTo>
                    <a:pt x="41" y="326"/>
                  </a:lnTo>
                  <a:lnTo>
                    <a:pt x="123" y="407"/>
                  </a:lnTo>
                  <a:lnTo>
                    <a:pt x="204" y="407"/>
                  </a:lnTo>
                  <a:lnTo>
                    <a:pt x="4068" y="448"/>
                  </a:lnTo>
                  <a:lnTo>
                    <a:pt x="4149" y="407"/>
                  </a:lnTo>
                  <a:lnTo>
                    <a:pt x="4190" y="367"/>
                  </a:lnTo>
                  <a:lnTo>
                    <a:pt x="4231" y="285"/>
                  </a:lnTo>
                  <a:lnTo>
                    <a:pt x="4231" y="245"/>
                  </a:lnTo>
                  <a:lnTo>
                    <a:pt x="4231" y="163"/>
                  </a:lnTo>
                  <a:lnTo>
                    <a:pt x="4190" y="82"/>
                  </a:lnTo>
                  <a:lnTo>
                    <a:pt x="4149" y="41"/>
                  </a:lnTo>
                  <a:lnTo>
                    <a:pt x="4068" y="41"/>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3778665" y="1560251"/>
              <a:ext cx="33540" cy="212223"/>
            </a:xfrm>
            <a:custGeom>
              <a:avLst/>
              <a:gdLst/>
              <a:ahLst/>
              <a:cxnLst/>
              <a:rect l="l" t="t" r="r" b="b"/>
              <a:pathLst>
                <a:path w="733" h="4638" extrusionOk="0">
                  <a:moveTo>
                    <a:pt x="326" y="0"/>
                  </a:moveTo>
                  <a:lnTo>
                    <a:pt x="286" y="41"/>
                  </a:lnTo>
                  <a:lnTo>
                    <a:pt x="204" y="81"/>
                  </a:lnTo>
                  <a:lnTo>
                    <a:pt x="164" y="122"/>
                  </a:lnTo>
                  <a:lnTo>
                    <a:pt x="123" y="203"/>
                  </a:lnTo>
                  <a:lnTo>
                    <a:pt x="42" y="732"/>
                  </a:lnTo>
                  <a:lnTo>
                    <a:pt x="42" y="1302"/>
                  </a:lnTo>
                  <a:lnTo>
                    <a:pt x="1" y="1830"/>
                  </a:lnTo>
                  <a:lnTo>
                    <a:pt x="42" y="2359"/>
                  </a:lnTo>
                  <a:lnTo>
                    <a:pt x="82" y="2888"/>
                  </a:lnTo>
                  <a:lnTo>
                    <a:pt x="123" y="3458"/>
                  </a:lnTo>
                  <a:lnTo>
                    <a:pt x="245" y="3986"/>
                  </a:lnTo>
                  <a:lnTo>
                    <a:pt x="367" y="4515"/>
                  </a:lnTo>
                  <a:lnTo>
                    <a:pt x="367" y="4596"/>
                  </a:lnTo>
                  <a:lnTo>
                    <a:pt x="448" y="4637"/>
                  </a:lnTo>
                  <a:lnTo>
                    <a:pt x="570" y="4637"/>
                  </a:lnTo>
                  <a:lnTo>
                    <a:pt x="652" y="4596"/>
                  </a:lnTo>
                  <a:lnTo>
                    <a:pt x="692" y="4556"/>
                  </a:lnTo>
                  <a:lnTo>
                    <a:pt x="733" y="4474"/>
                  </a:lnTo>
                  <a:lnTo>
                    <a:pt x="733" y="4393"/>
                  </a:lnTo>
                  <a:lnTo>
                    <a:pt x="611" y="3864"/>
                  </a:lnTo>
                  <a:lnTo>
                    <a:pt x="530" y="3376"/>
                  </a:lnTo>
                  <a:lnTo>
                    <a:pt x="489" y="2847"/>
                  </a:lnTo>
                  <a:lnTo>
                    <a:pt x="448" y="2319"/>
                  </a:lnTo>
                  <a:lnTo>
                    <a:pt x="408" y="1261"/>
                  </a:lnTo>
                  <a:lnTo>
                    <a:pt x="530" y="203"/>
                  </a:lnTo>
                  <a:lnTo>
                    <a:pt x="530" y="122"/>
                  </a:lnTo>
                  <a:lnTo>
                    <a:pt x="489" y="81"/>
                  </a:lnTo>
                  <a:lnTo>
                    <a:pt x="408" y="41"/>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3661432" y="1796595"/>
              <a:ext cx="186142" cy="68911"/>
            </a:xfrm>
            <a:custGeom>
              <a:avLst/>
              <a:gdLst/>
              <a:ahLst/>
              <a:cxnLst/>
              <a:rect l="l" t="t" r="r" b="b"/>
              <a:pathLst>
                <a:path w="4068" h="1506" extrusionOk="0">
                  <a:moveTo>
                    <a:pt x="204" y="1"/>
                  </a:moveTo>
                  <a:lnTo>
                    <a:pt x="122" y="42"/>
                  </a:lnTo>
                  <a:lnTo>
                    <a:pt x="82" y="82"/>
                  </a:lnTo>
                  <a:lnTo>
                    <a:pt x="41" y="123"/>
                  </a:lnTo>
                  <a:lnTo>
                    <a:pt x="0" y="204"/>
                  </a:lnTo>
                  <a:lnTo>
                    <a:pt x="41" y="286"/>
                  </a:lnTo>
                  <a:lnTo>
                    <a:pt x="82" y="326"/>
                  </a:lnTo>
                  <a:lnTo>
                    <a:pt x="122" y="408"/>
                  </a:lnTo>
                  <a:lnTo>
                    <a:pt x="204" y="408"/>
                  </a:lnTo>
                  <a:lnTo>
                    <a:pt x="692" y="448"/>
                  </a:lnTo>
                  <a:lnTo>
                    <a:pt x="1139" y="489"/>
                  </a:lnTo>
                  <a:lnTo>
                    <a:pt x="1627" y="570"/>
                  </a:lnTo>
                  <a:lnTo>
                    <a:pt x="2075" y="692"/>
                  </a:lnTo>
                  <a:lnTo>
                    <a:pt x="2522" y="855"/>
                  </a:lnTo>
                  <a:lnTo>
                    <a:pt x="2929" y="1018"/>
                  </a:lnTo>
                  <a:lnTo>
                    <a:pt x="3376" y="1221"/>
                  </a:lnTo>
                  <a:lnTo>
                    <a:pt x="3783" y="1465"/>
                  </a:lnTo>
                  <a:lnTo>
                    <a:pt x="3864" y="1506"/>
                  </a:lnTo>
                  <a:lnTo>
                    <a:pt x="3905" y="1506"/>
                  </a:lnTo>
                  <a:lnTo>
                    <a:pt x="3987" y="1465"/>
                  </a:lnTo>
                  <a:lnTo>
                    <a:pt x="4027" y="1384"/>
                  </a:lnTo>
                  <a:lnTo>
                    <a:pt x="4068" y="1343"/>
                  </a:lnTo>
                  <a:lnTo>
                    <a:pt x="4068" y="1262"/>
                  </a:lnTo>
                  <a:lnTo>
                    <a:pt x="4027" y="1181"/>
                  </a:lnTo>
                  <a:lnTo>
                    <a:pt x="3987" y="1140"/>
                  </a:lnTo>
                  <a:lnTo>
                    <a:pt x="3539" y="896"/>
                  </a:lnTo>
                  <a:lnTo>
                    <a:pt x="3092" y="652"/>
                  </a:lnTo>
                  <a:lnTo>
                    <a:pt x="2644" y="489"/>
                  </a:lnTo>
                  <a:lnTo>
                    <a:pt x="2156" y="326"/>
                  </a:lnTo>
                  <a:lnTo>
                    <a:pt x="1668" y="204"/>
                  </a:lnTo>
                  <a:lnTo>
                    <a:pt x="1180" y="82"/>
                  </a:lnTo>
                  <a:lnTo>
                    <a:pt x="692" y="42"/>
                  </a:lnTo>
                  <a:lnTo>
                    <a:pt x="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3026713" y="1850590"/>
              <a:ext cx="610542" cy="506307"/>
            </a:xfrm>
            <a:custGeom>
              <a:avLst/>
              <a:gdLst/>
              <a:ahLst/>
              <a:cxnLst/>
              <a:rect l="l" t="t" r="r" b="b"/>
              <a:pathLst>
                <a:path w="13343" h="11065" extrusionOk="0">
                  <a:moveTo>
                    <a:pt x="10292" y="1"/>
                  </a:moveTo>
                  <a:lnTo>
                    <a:pt x="9926" y="41"/>
                  </a:lnTo>
                  <a:lnTo>
                    <a:pt x="9519" y="123"/>
                  </a:lnTo>
                  <a:lnTo>
                    <a:pt x="9153" y="245"/>
                  </a:lnTo>
                  <a:lnTo>
                    <a:pt x="8827" y="448"/>
                  </a:lnTo>
                  <a:lnTo>
                    <a:pt x="8624" y="651"/>
                  </a:lnTo>
                  <a:lnTo>
                    <a:pt x="8461" y="814"/>
                  </a:lnTo>
                  <a:lnTo>
                    <a:pt x="8339" y="1017"/>
                  </a:lnTo>
                  <a:lnTo>
                    <a:pt x="8217" y="1221"/>
                  </a:lnTo>
                  <a:lnTo>
                    <a:pt x="8014" y="1668"/>
                  </a:lnTo>
                  <a:lnTo>
                    <a:pt x="7851" y="2116"/>
                  </a:lnTo>
                  <a:lnTo>
                    <a:pt x="7729" y="2400"/>
                  </a:lnTo>
                  <a:lnTo>
                    <a:pt x="7648" y="2644"/>
                  </a:lnTo>
                  <a:lnTo>
                    <a:pt x="7485" y="2889"/>
                  </a:lnTo>
                  <a:lnTo>
                    <a:pt x="7282" y="3092"/>
                  </a:lnTo>
                  <a:lnTo>
                    <a:pt x="6916" y="3417"/>
                  </a:lnTo>
                  <a:lnTo>
                    <a:pt x="6509" y="3702"/>
                  </a:lnTo>
                  <a:lnTo>
                    <a:pt x="5695" y="4149"/>
                  </a:lnTo>
                  <a:lnTo>
                    <a:pt x="5289" y="4394"/>
                  </a:lnTo>
                  <a:lnTo>
                    <a:pt x="4922" y="4678"/>
                  </a:lnTo>
                  <a:lnTo>
                    <a:pt x="4597" y="5004"/>
                  </a:lnTo>
                  <a:lnTo>
                    <a:pt x="4353" y="5410"/>
                  </a:lnTo>
                  <a:lnTo>
                    <a:pt x="4150" y="5817"/>
                  </a:lnTo>
                  <a:lnTo>
                    <a:pt x="4028" y="6305"/>
                  </a:lnTo>
                  <a:lnTo>
                    <a:pt x="3865" y="7241"/>
                  </a:lnTo>
                  <a:lnTo>
                    <a:pt x="3784" y="7729"/>
                  </a:lnTo>
                  <a:lnTo>
                    <a:pt x="3621" y="8217"/>
                  </a:lnTo>
                  <a:lnTo>
                    <a:pt x="3539" y="8461"/>
                  </a:lnTo>
                  <a:lnTo>
                    <a:pt x="3377" y="8705"/>
                  </a:lnTo>
                  <a:lnTo>
                    <a:pt x="3173" y="8909"/>
                  </a:lnTo>
                  <a:lnTo>
                    <a:pt x="2970" y="9071"/>
                  </a:lnTo>
                  <a:lnTo>
                    <a:pt x="2645" y="9234"/>
                  </a:lnTo>
                  <a:lnTo>
                    <a:pt x="2319" y="9356"/>
                  </a:lnTo>
                  <a:lnTo>
                    <a:pt x="1668" y="9519"/>
                  </a:lnTo>
                  <a:lnTo>
                    <a:pt x="1140" y="9722"/>
                  </a:lnTo>
                  <a:lnTo>
                    <a:pt x="896" y="9844"/>
                  </a:lnTo>
                  <a:lnTo>
                    <a:pt x="651" y="9966"/>
                  </a:lnTo>
                  <a:lnTo>
                    <a:pt x="448" y="10129"/>
                  </a:lnTo>
                  <a:lnTo>
                    <a:pt x="245" y="10332"/>
                  </a:lnTo>
                  <a:lnTo>
                    <a:pt x="123" y="10536"/>
                  </a:lnTo>
                  <a:lnTo>
                    <a:pt x="1" y="10820"/>
                  </a:lnTo>
                  <a:lnTo>
                    <a:pt x="1" y="10902"/>
                  </a:lnTo>
                  <a:lnTo>
                    <a:pt x="1" y="10983"/>
                  </a:lnTo>
                  <a:lnTo>
                    <a:pt x="82" y="11024"/>
                  </a:lnTo>
                  <a:lnTo>
                    <a:pt x="123" y="11064"/>
                  </a:lnTo>
                  <a:lnTo>
                    <a:pt x="285" y="11064"/>
                  </a:lnTo>
                  <a:lnTo>
                    <a:pt x="326" y="10983"/>
                  </a:lnTo>
                  <a:lnTo>
                    <a:pt x="367" y="10942"/>
                  </a:lnTo>
                  <a:lnTo>
                    <a:pt x="489" y="10698"/>
                  </a:lnTo>
                  <a:lnTo>
                    <a:pt x="611" y="10495"/>
                  </a:lnTo>
                  <a:lnTo>
                    <a:pt x="814" y="10332"/>
                  </a:lnTo>
                  <a:lnTo>
                    <a:pt x="1018" y="10210"/>
                  </a:lnTo>
                  <a:lnTo>
                    <a:pt x="1262" y="10088"/>
                  </a:lnTo>
                  <a:lnTo>
                    <a:pt x="1506" y="10007"/>
                  </a:lnTo>
                  <a:lnTo>
                    <a:pt x="1994" y="9844"/>
                  </a:lnTo>
                  <a:lnTo>
                    <a:pt x="2482" y="9722"/>
                  </a:lnTo>
                  <a:lnTo>
                    <a:pt x="2929" y="9519"/>
                  </a:lnTo>
                  <a:lnTo>
                    <a:pt x="3133" y="9437"/>
                  </a:lnTo>
                  <a:lnTo>
                    <a:pt x="3336" y="9275"/>
                  </a:lnTo>
                  <a:lnTo>
                    <a:pt x="3539" y="9112"/>
                  </a:lnTo>
                  <a:lnTo>
                    <a:pt x="3702" y="8909"/>
                  </a:lnTo>
                  <a:lnTo>
                    <a:pt x="3824" y="8705"/>
                  </a:lnTo>
                  <a:lnTo>
                    <a:pt x="3946" y="8502"/>
                  </a:lnTo>
                  <a:lnTo>
                    <a:pt x="4109" y="8095"/>
                  </a:lnTo>
                  <a:lnTo>
                    <a:pt x="4190" y="7648"/>
                  </a:lnTo>
                  <a:lnTo>
                    <a:pt x="4272" y="7160"/>
                  </a:lnTo>
                  <a:lnTo>
                    <a:pt x="4353" y="6712"/>
                  </a:lnTo>
                  <a:lnTo>
                    <a:pt x="4434" y="6265"/>
                  </a:lnTo>
                  <a:lnTo>
                    <a:pt x="4556" y="5817"/>
                  </a:lnTo>
                  <a:lnTo>
                    <a:pt x="4800" y="5410"/>
                  </a:lnTo>
                  <a:lnTo>
                    <a:pt x="5045" y="5085"/>
                  </a:lnTo>
                  <a:lnTo>
                    <a:pt x="5411" y="4800"/>
                  </a:lnTo>
                  <a:lnTo>
                    <a:pt x="5777" y="4556"/>
                  </a:lnTo>
                  <a:lnTo>
                    <a:pt x="6143" y="4312"/>
                  </a:lnTo>
                  <a:lnTo>
                    <a:pt x="6956" y="3865"/>
                  </a:lnTo>
                  <a:lnTo>
                    <a:pt x="7322" y="3621"/>
                  </a:lnTo>
                  <a:lnTo>
                    <a:pt x="7648" y="3336"/>
                  </a:lnTo>
                  <a:lnTo>
                    <a:pt x="7810" y="3092"/>
                  </a:lnTo>
                  <a:lnTo>
                    <a:pt x="7973" y="2848"/>
                  </a:lnTo>
                  <a:lnTo>
                    <a:pt x="8177" y="2360"/>
                  </a:lnTo>
                  <a:lnTo>
                    <a:pt x="8339" y="1872"/>
                  </a:lnTo>
                  <a:lnTo>
                    <a:pt x="8543" y="1384"/>
                  </a:lnTo>
                  <a:lnTo>
                    <a:pt x="8787" y="1058"/>
                  </a:lnTo>
                  <a:lnTo>
                    <a:pt x="9071" y="773"/>
                  </a:lnTo>
                  <a:lnTo>
                    <a:pt x="9397" y="611"/>
                  </a:lnTo>
                  <a:lnTo>
                    <a:pt x="9763" y="448"/>
                  </a:lnTo>
                  <a:lnTo>
                    <a:pt x="10170" y="407"/>
                  </a:lnTo>
                  <a:lnTo>
                    <a:pt x="10617" y="407"/>
                  </a:lnTo>
                  <a:lnTo>
                    <a:pt x="11065" y="448"/>
                  </a:lnTo>
                  <a:lnTo>
                    <a:pt x="11512" y="570"/>
                  </a:lnTo>
                  <a:lnTo>
                    <a:pt x="11919" y="733"/>
                  </a:lnTo>
                  <a:lnTo>
                    <a:pt x="12326" y="936"/>
                  </a:lnTo>
                  <a:lnTo>
                    <a:pt x="12692" y="1221"/>
                  </a:lnTo>
                  <a:lnTo>
                    <a:pt x="13017" y="1506"/>
                  </a:lnTo>
                  <a:lnTo>
                    <a:pt x="13098" y="1546"/>
                  </a:lnTo>
                  <a:lnTo>
                    <a:pt x="13220" y="1546"/>
                  </a:lnTo>
                  <a:lnTo>
                    <a:pt x="13302" y="1506"/>
                  </a:lnTo>
                  <a:lnTo>
                    <a:pt x="13342" y="1424"/>
                  </a:lnTo>
                  <a:lnTo>
                    <a:pt x="13342" y="1384"/>
                  </a:lnTo>
                  <a:lnTo>
                    <a:pt x="13342" y="1302"/>
                  </a:lnTo>
                  <a:lnTo>
                    <a:pt x="13302" y="1221"/>
                  </a:lnTo>
                  <a:lnTo>
                    <a:pt x="13017" y="936"/>
                  </a:lnTo>
                  <a:lnTo>
                    <a:pt x="12651" y="692"/>
                  </a:lnTo>
                  <a:lnTo>
                    <a:pt x="12326" y="489"/>
                  </a:lnTo>
                  <a:lnTo>
                    <a:pt x="11919" y="285"/>
                  </a:lnTo>
                  <a:lnTo>
                    <a:pt x="11512" y="163"/>
                  </a:lnTo>
                  <a:lnTo>
                    <a:pt x="11105" y="41"/>
                  </a:lnTo>
                  <a:lnTo>
                    <a:pt x="10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3711675" y="517913"/>
              <a:ext cx="251300" cy="1377347"/>
            </a:xfrm>
            <a:custGeom>
              <a:avLst/>
              <a:gdLst/>
              <a:ahLst/>
              <a:cxnLst/>
              <a:rect l="l" t="t" r="r" b="b"/>
              <a:pathLst>
                <a:path w="5492" h="30101" extrusionOk="0">
                  <a:moveTo>
                    <a:pt x="163" y="0"/>
                  </a:moveTo>
                  <a:lnTo>
                    <a:pt x="82" y="41"/>
                  </a:lnTo>
                  <a:lnTo>
                    <a:pt x="41" y="82"/>
                  </a:lnTo>
                  <a:lnTo>
                    <a:pt x="0" y="163"/>
                  </a:lnTo>
                  <a:lnTo>
                    <a:pt x="0" y="245"/>
                  </a:lnTo>
                  <a:lnTo>
                    <a:pt x="41" y="285"/>
                  </a:lnTo>
                  <a:lnTo>
                    <a:pt x="123" y="367"/>
                  </a:lnTo>
                  <a:lnTo>
                    <a:pt x="407" y="529"/>
                  </a:lnTo>
                  <a:lnTo>
                    <a:pt x="692" y="692"/>
                  </a:lnTo>
                  <a:lnTo>
                    <a:pt x="977" y="895"/>
                  </a:lnTo>
                  <a:lnTo>
                    <a:pt x="1221" y="1099"/>
                  </a:lnTo>
                  <a:lnTo>
                    <a:pt x="1668" y="1587"/>
                  </a:lnTo>
                  <a:lnTo>
                    <a:pt x="2034" y="2156"/>
                  </a:lnTo>
                  <a:lnTo>
                    <a:pt x="2319" y="2726"/>
                  </a:lnTo>
                  <a:lnTo>
                    <a:pt x="2604" y="3336"/>
                  </a:lnTo>
                  <a:lnTo>
                    <a:pt x="2766" y="3987"/>
                  </a:lnTo>
                  <a:lnTo>
                    <a:pt x="2889" y="4638"/>
                  </a:lnTo>
                  <a:lnTo>
                    <a:pt x="3011" y="5451"/>
                  </a:lnTo>
                  <a:lnTo>
                    <a:pt x="3051" y="6265"/>
                  </a:lnTo>
                  <a:lnTo>
                    <a:pt x="3051" y="7078"/>
                  </a:lnTo>
                  <a:lnTo>
                    <a:pt x="3011" y="7892"/>
                  </a:lnTo>
                  <a:lnTo>
                    <a:pt x="2929" y="9559"/>
                  </a:lnTo>
                  <a:lnTo>
                    <a:pt x="2929" y="10373"/>
                  </a:lnTo>
                  <a:lnTo>
                    <a:pt x="2929" y="11186"/>
                  </a:lnTo>
                  <a:lnTo>
                    <a:pt x="3011" y="11959"/>
                  </a:lnTo>
                  <a:lnTo>
                    <a:pt x="3133" y="12691"/>
                  </a:lnTo>
                  <a:lnTo>
                    <a:pt x="3295" y="13424"/>
                  </a:lnTo>
                  <a:lnTo>
                    <a:pt x="3539" y="14156"/>
                  </a:lnTo>
                  <a:lnTo>
                    <a:pt x="4149" y="15579"/>
                  </a:lnTo>
                  <a:lnTo>
                    <a:pt x="4434" y="16312"/>
                  </a:lnTo>
                  <a:lnTo>
                    <a:pt x="4678" y="17044"/>
                  </a:lnTo>
                  <a:lnTo>
                    <a:pt x="4882" y="17857"/>
                  </a:lnTo>
                  <a:lnTo>
                    <a:pt x="4963" y="18630"/>
                  </a:lnTo>
                  <a:lnTo>
                    <a:pt x="5004" y="19444"/>
                  </a:lnTo>
                  <a:lnTo>
                    <a:pt x="4963" y="20257"/>
                  </a:lnTo>
                  <a:lnTo>
                    <a:pt x="4922" y="21071"/>
                  </a:lnTo>
                  <a:lnTo>
                    <a:pt x="4800" y="21884"/>
                  </a:lnTo>
                  <a:lnTo>
                    <a:pt x="4597" y="23511"/>
                  </a:lnTo>
                  <a:lnTo>
                    <a:pt x="4516" y="24325"/>
                  </a:lnTo>
                  <a:lnTo>
                    <a:pt x="4434" y="25138"/>
                  </a:lnTo>
                  <a:lnTo>
                    <a:pt x="4394" y="25992"/>
                  </a:lnTo>
                  <a:lnTo>
                    <a:pt x="4394" y="26806"/>
                  </a:lnTo>
                  <a:lnTo>
                    <a:pt x="4475" y="27620"/>
                  </a:lnTo>
                  <a:lnTo>
                    <a:pt x="4597" y="28433"/>
                  </a:lnTo>
                  <a:lnTo>
                    <a:pt x="4841" y="29206"/>
                  </a:lnTo>
                  <a:lnTo>
                    <a:pt x="4963" y="29613"/>
                  </a:lnTo>
                  <a:lnTo>
                    <a:pt x="5126" y="29979"/>
                  </a:lnTo>
                  <a:lnTo>
                    <a:pt x="5207" y="30060"/>
                  </a:lnTo>
                  <a:lnTo>
                    <a:pt x="5248" y="30101"/>
                  </a:lnTo>
                  <a:lnTo>
                    <a:pt x="5329" y="30101"/>
                  </a:lnTo>
                  <a:lnTo>
                    <a:pt x="5410" y="30060"/>
                  </a:lnTo>
                  <a:lnTo>
                    <a:pt x="5451" y="30019"/>
                  </a:lnTo>
                  <a:lnTo>
                    <a:pt x="5492" y="29938"/>
                  </a:lnTo>
                  <a:lnTo>
                    <a:pt x="5492" y="29857"/>
                  </a:lnTo>
                  <a:lnTo>
                    <a:pt x="5492" y="29775"/>
                  </a:lnTo>
                  <a:lnTo>
                    <a:pt x="5207" y="29084"/>
                  </a:lnTo>
                  <a:lnTo>
                    <a:pt x="5004" y="28352"/>
                  </a:lnTo>
                  <a:lnTo>
                    <a:pt x="4841" y="27620"/>
                  </a:lnTo>
                  <a:lnTo>
                    <a:pt x="4800" y="26847"/>
                  </a:lnTo>
                  <a:lnTo>
                    <a:pt x="4760" y="26074"/>
                  </a:lnTo>
                  <a:lnTo>
                    <a:pt x="4800" y="25301"/>
                  </a:lnTo>
                  <a:lnTo>
                    <a:pt x="4882" y="24569"/>
                  </a:lnTo>
                  <a:lnTo>
                    <a:pt x="4963" y="23796"/>
                  </a:lnTo>
                  <a:lnTo>
                    <a:pt x="5166" y="22210"/>
                  </a:lnTo>
                  <a:lnTo>
                    <a:pt x="5288" y="21396"/>
                  </a:lnTo>
                  <a:lnTo>
                    <a:pt x="5329" y="20583"/>
                  </a:lnTo>
                  <a:lnTo>
                    <a:pt x="5370" y="19810"/>
                  </a:lnTo>
                  <a:lnTo>
                    <a:pt x="5370" y="18996"/>
                  </a:lnTo>
                  <a:lnTo>
                    <a:pt x="5329" y="18183"/>
                  </a:lnTo>
                  <a:lnTo>
                    <a:pt x="5166" y="17369"/>
                  </a:lnTo>
                  <a:lnTo>
                    <a:pt x="4963" y="16637"/>
                  </a:lnTo>
                  <a:lnTo>
                    <a:pt x="4719" y="15905"/>
                  </a:lnTo>
                  <a:lnTo>
                    <a:pt x="4109" y="14481"/>
                  </a:lnTo>
                  <a:lnTo>
                    <a:pt x="3824" y="13708"/>
                  </a:lnTo>
                  <a:lnTo>
                    <a:pt x="3580" y="12935"/>
                  </a:lnTo>
                  <a:lnTo>
                    <a:pt x="3417" y="12163"/>
                  </a:lnTo>
                  <a:lnTo>
                    <a:pt x="3336" y="11349"/>
                  </a:lnTo>
                  <a:lnTo>
                    <a:pt x="3295" y="10536"/>
                  </a:lnTo>
                  <a:lnTo>
                    <a:pt x="3336" y="9722"/>
                  </a:lnTo>
                  <a:lnTo>
                    <a:pt x="3377" y="8095"/>
                  </a:lnTo>
                  <a:lnTo>
                    <a:pt x="3417" y="7281"/>
                  </a:lnTo>
                  <a:lnTo>
                    <a:pt x="3417" y="6468"/>
                  </a:lnTo>
                  <a:lnTo>
                    <a:pt x="3417" y="5654"/>
                  </a:lnTo>
                  <a:lnTo>
                    <a:pt x="3336" y="4841"/>
                  </a:lnTo>
                  <a:lnTo>
                    <a:pt x="3214" y="4109"/>
                  </a:lnTo>
                  <a:lnTo>
                    <a:pt x="3011" y="3377"/>
                  </a:lnTo>
                  <a:lnTo>
                    <a:pt x="2766" y="2685"/>
                  </a:lnTo>
                  <a:lnTo>
                    <a:pt x="2400" y="2034"/>
                  </a:lnTo>
                  <a:lnTo>
                    <a:pt x="1994" y="1424"/>
                  </a:lnTo>
                  <a:lnTo>
                    <a:pt x="1790" y="1139"/>
                  </a:lnTo>
                  <a:lnTo>
                    <a:pt x="1546" y="855"/>
                  </a:lnTo>
                  <a:lnTo>
                    <a:pt x="1261" y="611"/>
                  </a:lnTo>
                  <a:lnTo>
                    <a:pt x="977" y="367"/>
                  </a:lnTo>
                  <a:lnTo>
                    <a:pt x="651" y="204"/>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3495785" y="326184"/>
              <a:ext cx="338789" cy="253176"/>
            </a:xfrm>
            <a:custGeom>
              <a:avLst/>
              <a:gdLst/>
              <a:ahLst/>
              <a:cxnLst/>
              <a:rect l="l" t="t" r="r" b="b"/>
              <a:pathLst>
                <a:path w="7404" h="5533" extrusionOk="0">
                  <a:moveTo>
                    <a:pt x="6386" y="1"/>
                  </a:moveTo>
                  <a:lnTo>
                    <a:pt x="6183" y="41"/>
                  </a:lnTo>
                  <a:lnTo>
                    <a:pt x="6020" y="164"/>
                  </a:lnTo>
                  <a:lnTo>
                    <a:pt x="5898" y="286"/>
                  </a:lnTo>
                  <a:lnTo>
                    <a:pt x="5776" y="489"/>
                  </a:lnTo>
                  <a:lnTo>
                    <a:pt x="5654" y="692"/>
                  </a:lnTo>
                  <a:lnTo>
                    <a:pt x="5613" y="936"/>
                  </a:lnTo>
                  <a:lnTo>
                    <a:pt x="5532" y="1140"/>
                  </a:lnTo>
                  <a:lnTo>
                    <a:pt x="5532" y="1465"/>
                  </a:lnTo>
                  <a:lnTo>
                    <a:pt x="5451" y="1750"/>
                  </a:lnTo>
                  <a:lnTo>
                    <a:pt x="5329" y="1384"/>
                  </a:lnTo>
                  <a:lnTo>
                    <a:pt x="5247" y="1221"/>
                  </a:lnTo>
                  <a:lnTo>
                    <a:pt x="5125" y="1058"/>
                  </a:lnTo>
                  <a:lnTo>
                    <a:pt x="4922" y="814"/>
                  </a:lnTo>
                  <a:lnTo>
                    <a:pt x="4637" y="611"/>
                  </a:lnTo>
                  <a:lnTo>
                    <a:pt x="4515" y="570"/>
                  </a:lnTo>
                  <a:lnTo>
                    <a:pt x="4352" y="530"/>
                  </a:lnTo>
                  <a:lnTo>
                    <a:pt x="4190" y="570"/>
                  </a:lnTo>
                  <a:lnTo>
                    <a:pt x="4027" y="611"/>
                  </a:lnTo>
                  <a:lnTo>
                    <a:pt x="3905" y="692"/>
                  </a:lnTo>
                  <a:lnTo>
                    <a:pt x="3783" y="814"/>
                  </a:lnTo>
                  <a:lnTo>
                    <a:pt x="3661" y="977"/>
                  </a:lnTo>
                  <a:lnTo>
                    <a:pt x="3580" y="1140"/>
                  </a:lnTo>
                  <a:lnTo>
                    <a:pt x="3498" y="1465"/>
                  </a:lnTo>
                  <a:lnTo>
                    <a:pt x="3417" y="1791"/>
                  </a:lnTo>
                  <a:lnTo>
                    <a:pt x="3417" y="2157"/>
                  </a:lnTo>
                  <a:lnTo>
                    <a:pt x="3458" y="2523"/>
                  </a:lnTo>
                  <a:lnTo>
                    <a:pt x="3132" y="2238"/>
                  </a:lnTo>
                  <a:lnTo>
                    <a:pt x="2969" y="2157"/>
                  </a:lnTo>
                  <a:lnTo>
                    <a:pt x="2807" y="2075"/>
                  </a:lnTo>
                  <a:lnTo>
                    <a:pt x="2603" y="2035"/>
                  </a:lnTo>
                  <a:lnTo>
                    <a:pt x="2400" y="2075"/>
                  </a:lnTo>
                  <a:lnTo>
                    <a:pt x="2197" y="2116"/>
                  </a:lnTo>
                  <a:lnTo>
                    <a:pt x="1993" y="2238"/>
                  </a:lnTo>
                  <a:lnTo>
                    <a:pt x="1830" y="2360"/>
                  </a:lnTo>
                  <a:lnTo>
                    <a:pt x="1668" y="2523"/>
                  </a:lnTo>
                  <a:lnTo>
                    <a:pt x="1586" y="2685"/>
                  </a:lnTo>
                  <a:lnTo>
                    <a:pt x="1505" y="2889"/>
                  </a:lnTo>
                  <a:lnTo>
                    <a:pt x="1464" y="3092"/>
                  </a:lnTo>
                  <a:lnTo>
                    <a:pt x="1424" y="3255"/>
                  </a:lnTo>
                  <a:lnTo>
                    <a:pt x="1464" y="3458"/>
                  </a:lnTo>
                  <a:lnTo>
                    <a:pt x="1505" y="3662"/>
                  </a:lnTo>
                  <a:lnTo>
                    <a:pt x="1505" y="3662"/>
                  </a:lnTo>
                  <a:lnTo>
                    <a:pt x="1302" y="3621"/>
                  </a:lnTo>
                  <a:lnTo>
                    <a:pt x="1098" y="3580"/>
                  </a:lnTo>
                  <a:lnTo>
                    <a:pt x="854" y="3621"/>
                  </a:lnTo>
                  <a:lnTo>
                    <a:pt x="570" y="3743"/>
                  </a:lnTo>
                  <a:lnTo>
                    <a:pt x="325" y="3865"/>
                  </a:lnTo>
                  <a:lnTo>
                    <a:pt x="163" y="4109"/>
                  </a:lnTo>
                  <a:lnTo>
                    <a:pt x="41" y="4394"/>
                  </a:lnTo>
                  <a:lnTo>
                    <a:pt x="0" y="4557"/>
                  </a:lnTo>
                  <a:lnTo>
                    <a:pt x="0" y="4679"/>
                  </a:lnTo>
                  <a:lnTo>
                    <a:pt x="41" y="4841"/>
                  </a:lnTo>
                  <a:lnTo>
                    <a:pt x="81" y="5004"/>
                  </a:lnTo>
                  <a:lnTo>
                    <a:pt x="163" y="5126"/>
                  </a:lnTo>
                  <a:lnTo>
                    <a:pt x="285" y="5248"/>
                  </a:lnTo>
                  <a:lnTo>
                    <a:pt x="407" y="5329"/>
                  </a:lnTo>
                  <a:lnTo>
                    <a:pt x="570" y="5411"/>
                  </a:lnTo>
                  <a:lnTo>
                    <a:pt x="895" y="5492"/>
                  </a:lnTo>
                  <a:lnTo>
                    <a:pt x="1220" y="5533"/>
                  </a:lnTo>
                  <a:lnTo>
                    <a:pt x="1993" y="5533"/>
                  </a:lnTo>
                  <a:lnTo>
                    <a:pt x="2400" y="5492"/>
                  </a:lnTo>
                  <a:lnTo>
                    <a:pt x="3173" y="5370"/>
                  </a:lnTo>
                  <a:lnTo>
                    <a:pt x="3824" y="5248"/>
                  </a:lnTo>
                  <a:lnTo>
                    <a:pt x="4108" y="5167"/>
                  </a:lnTo>
                  <a:lnTo>
                    <a:pt x="4393" y="5045"/>
                  </a:lnTo>
                  <a:lnTo>
                    <a:pt x="4841" y="4801"/>
                  </a:lnTo>
                  <a:lnTo>
                    <a:pt x="5247" y="4516"/>
                  </a:lnTo>
                  <a:lnTo>
                    <a:pt x="5613" y="4190"/>
                  </a:lnTo>
                  <a:lnTo>
                    <a:pt x="5939" y="3865"/>
                  </a:lnTo>
                  <a:lnTo>
                    <a:pt x="6264" y="3458"/>
                  </a:lnTo>
                  <a:lnTo>
                    <a:pt x="6549" y="3052"/>
                  </a:lnTo>
                  <a:lnTo>
                    <a:pt x="6834" y="2645"/>
                  </a:lnTo>
                  <a:lnTo>
                    <a:pt x="7037" y="2197"/>
                  </a:lnTo>
                  <a:lnTo>
                    <a:pt x="7240" y="1750"/>
                  </a:lnTo>
                  <a:lnTo>
                    <a:pt x="7322" y="1506"/>
                  </a:lnTo>
                  <a:lnTo>
                    <a:pt x="7403" y="1262"/>
                  </a:lnTo>
                  <a:lnTo>
                    <a:pt x="7403" y="1058"/>
                  </a:lnTo>
                  <a:lnTo>
                    <a:pt x="7403" y="814"/>
                  </a:lnTo>
                  <a:lnTo>
                    <a:pt x="7322" y="570"/>
                  </a:lnTo>
                  <a:lnTo>
                    <a:pt x="7200" y="367"/>
                  </a:lnTo>
                  <a:lnTo>
                    <a:pt x="7078" y="204"/>
                  </a:lnTo>
                  <a:lnTo>
                    <a:pt x="6915" y="82"/>
                  </a:lnTo>
                  <a:lnTo>
                    <a:pt x="6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3694927" y="750550"/>
              <a:ext cx="174977" cy="83828"/>
            </a:xfrm>
            <a:custGeom>
              <a:avLst/>
              <a:gdLst/>
              <a:ahLst/>
              <a:cxnLst/>
              <a:rect l="l" t="t" r="r" b="b"/>
              <a:pathLst>
                <a:path w="3824" h="1832" extrusionOk="0">
                  <a:moveTo>
                    <a:pt x="204" y="1"/>
                  </a:moveTo>
                  <a:lnTo>
                    <a:pt x="122" y="42"/>
                  </a:lnTo>
                  <a:lnTo>
                    <a:pt x="41" y="82"/>
                  </a:lnTo>
                  <a:lnTo>
                    <a:pt x="0" y="123"/>
                  </a:lnTo>
                  <a:lnTo>
                    <a:pt x="0" y="204"/>
                  </a:lnTo>
                  <a:lnTo>
                    <a:pt x="0" y="286"/>
                  </a:lnTo>
                  <a:lnTo>
                    <a:pt x="41" y="367"/>
                  </a:lnTo>
                  <a:lnTo>
                    <a:pt x="122" y="408"/>
                  </a:lnTo>
                  <a:lnTo>
                    <a:pt x="651" y="408"/>
                  </a:lnTo>
                  <a:lnTo>
                    <a:pt x="1099" y="489"/>
                  </a:lnTo>
                  <a:lnTo>
                    <a:pt x="1546" y="570"/>
                  </a:lnTo>
                  <a:lnTo>
                    <a:pt x="1994" y="733"/>
                  </a:lnTo>
                  <a:lnTo>
                    <a:pt x="2400" y="937"/>
                  </a:lnTo>
                  <a:lnTo>
                    <a:pt x="2766" y="1181"/>
                  </a:lnTo>
                  <a:lnTo>
                    <a:pt x="3132" y="1465"/>
                  </a:lnTo>
                  <a:lnTo>
                    <a:pt x="3499" y="1791"/>
                  </a:lnTo>
                  <a:lnTo>
                    <a:pt x="3539" y="1831"/>
                  </a:lnTo>
                  <a:lnTo>
                    <a:pt x="3702" y="1831"/>
                  </a:lnTo>
                  <a:lnTo>
                    <a:pt x="3743" y="1791"/>
                  </a:lnTo>
                  <a:lnTo>
                    <a:pt x="3783" y="1709"/>
                  </a:lnTo>
                  <a:lnTo>
                    <a:pt x="3824" y="1628"/>
                  </a:lnTo>
                  <a:lnTo>
                    <a:pt x="3824" y="1587"/>
                  </a:lnTo>
                  <a:lnTo>
                    <a:pt x="3743" y="1506"/>
                  </a:lnTo>
                  <a:lnTo>
                    <a:pt x="3417" y="1140"/>
                  </a:lnTo>
                  <a:lnTo>
                    <a:pt x="3010" y="855"/>
                  </a:lnTo>
                  <a:lnTo>
                    <a:pt x="2604" y="570"/>
                  </a:lnTo>
                  <a:lnTo>
                    <a:pt x="2116" y="367"/>
                  </a:lnTo>
                  <a:lnTo>
                    <a:pt x="1668" y="204"/>
                  </a:lnTo>
                  <a:lnTo>
                    <a:pt x="1180" y="82"/>
                  </a:lnTo>
                  <a:lnTo>
                    <a:pt x="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3851284" y="638899"/>
              <a:ext cx="117276" cy="139652"/>
            </a:xfrm>
            <a:custGeom>
              <a:avLst/>
              <a:gdLst/>
              <a:ahLst/>
              <a:cxnLst/>
              <a:rect l="l" t="t" r="r" b="b"/>
              <a:pathLst>
                <a:path w="2563" h="3052" extrusionOk="0">
                  <a:moveTo>
                    <a:pt x="2278" y="0"/>
                  </a:moveTo>
                  <a:lnTo>
                    <a:pt x="1871" y="244"/>
                  </a:lnTo>
                  <a:lnTo>
                    <a:pt x="1505" y="489"/>
                  </a:lnTo>
                  <a:lnTo>
                    <a:pt x="1139" y="814"/>
                  </a:lnTo>
                  <a:lnTo>
                    <a:pt x="814" y="1139"/>
                  </a:lnTo>
                  <a:lnTo>
                    <a:pt x="570" y="1505"/>
                  </a:lnTo>
                  <a:lnTo>
                    <a:pt x="326" y="1912"/>
                  </a:lnTo>
                  <a:lnTo>
                    <a:pt x="163" y="2360"/>
                  </a:lnTo>
                  <a:lnTo>
                    <a:pt x="0" y="2807"/>
                  </a:lnTo>
                  <a:lnTo>
                    <a:pt x="0" y="2888"/>
                  </a:lnTo>
                  <a:lnTo>
                    <a:pt x="41" y="2970"/>
                  </a:lnTo>
                  <a:lnTo>
                    <a:pt x="122" y="3010"/>
                  </a:lnTo>
                  <a:lnTo>
                    <a:pt x="163" y="3051"/>
                  </a:lnTo>
                  <a:lnTo>
                    <a:pt x="326" y="3051"/>
                  </a:lnTo>
                  <a:lnTo>
                    <a:pt x="366" y="3010"/>
                  </a:lnTo>
                  <a:lnTo>
                    <a:pt x="407" y="2929"/>
                  </a:lnTo>
                  <a:lnTo>
                    <a:pt x="529" y="2522"/>
                  </a:lnTo>
                  <a:lnTo>
                    <a:pt x="692" y="2116"/>
                  </a:lnTo>
                  <a:lnTo>
                    <a:pt x="895" y="1749"/>
                  </a:lnTo>
                  <a:lnTo>
                    <a:pt x="1139" y="1383"/>
                  </a:lnTo>
                  <a:lnTo>
                    <a:pt x="1424" y="1058"/>
                  </a:lnTo>
                  <a:lnTo>
                    <a:pt x="1749" y="814"/>
                  </a:lnTo>
                  <a:lnTo>
                    <a:pt x="2115" y="570"/>
                  </a:lnTo>
                  <a:lnTo>
                    <a:pt x="2481" y="366"/>
                  </a:lnTo>
                  <a:lnTo>
                    <a:pt x="2563" y="285"/>
                  </a:lnTo>
                  <a:lnTo>
                    <a:pt x="2563" y="244"/>
                  </a:lnTo>
                  <a:lnTo>
                    <a:pt x="2563" y="163"/>
                  </a:lnTo>
                  <a:lnTo>
                    <a:pt x="2563" y="82"/>
                  </a:lnTo>
                  <a:lnTo>
                    <a:pt x="24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3761918" y="964610"/>
              <a:ext cx="106157" cy="119153"/>
            </a:xfrm>
            <a:custGeom>
              <a:avLst/>
              <a:gdLst/>
              <a:ahLst/>
              <a:cxnLst/>
              <a:rect l="l" t="t" r="r" b="b"/>
              <a:pathLst>
                <a:path w="2320" h="2604" extrusionOk="0">
                  <a:moveTo>
                    <a:pt x="123" y="1"/>
                  </a:moveTo>
                  <a:lnTo>
                    <a:pt x="41" y="82"/>
                  </a:lnTo>
                  <a:lnTo>
                    <a:pt x="1" y="123"/>
                  </a:lnTo>
                  <a:lnTo>
                    <a:pt x="1" y="204"/>
                  </a:lnTo>
                  <a:lnTo>
                    <a:pt x="41" y="285"/>
                  </a:lnTo>
                  <a:lnTo>
                    <a:pt x="82" y="326"/>
                  </a:lnTo>
                  <a:lnTo>
                    <a:pt x="163" y="367"/>
                  </a:lnTo>
                  <a:lnTo>
                    <a:pt x="489" y="530"/>
                  </a:lnTo>
                  <a:lnTo>
                    <a:pt x="774" y="733"/>
                  </a:lnTo>
                  <a:lnTo>
                    <a:pt x="1058" y="936"/>
                  </a:lnTo>
                  <a:lnTo>
                    <a:pt x="1302" y="1180"/>
                  </a:lnTo>
                  <a:lnTo>
                    <a:pt x="1506" y="1465"/>
                  </a:lnTo>
                  <a:lnTo>
                    <a:pt x="1709" y="1790"/>
                  </a:lnTo>
                  <a:lnTo>
                    <a:pt x="1831" y="2116"/>
                  </a:lnTo>
                  <a:lnTo>
                    <a:pt x="1953" y="2441"/>
                  </a:lnTo>
                  <a:lnTo>
                    <a:pt x="1994" y="2523"/>
                  </a:lnTo>
                  <a:lnTo>
                    <a:pt x="2035" y="2563"/>
                  </a:lnTo>
                  <a:lnTo>
                    <a:pt x="2116" y="2604"/>
                  </a:lnTo>
                  <a:lnTo>
                    <a:pt x="2197" y="2563"/>
                  </a:lnTo>
                  <a:lnTo>
                    <a:pt x="2238" y="2563"/>
                  </a:lnTo>
                  <a:lnTo>
                    <a:pt x="2319" y="2482"/>
                  </a:lnTo>
                  <a:lnTo>
                    <a:pt x="2319" y="2441"/>
                  </a:lnTo>
                  <a:lnTo>
                    <a:pt x="2319" y="2319"/>
                  </a:lnTo>
                  <a:lnTo>
                    <a:pt x="2197" y="1953"/>
                  </a:lnTo>
                  <a:lnTo>
                    <a:pt x="2035" y="1587"/>
                  </a:lnTo>
                  <a:lnTo>
                    <a:pt x="1831" y="1221"/>
                  </a:lnTo>
                  <a:lnTo>
                    <a:pt x="1587" y="896"/>
                  </a:lnTo>
                  <a:lnTo>
                    <a:pt x="1302" y="611"/>
                  </a:lnTo>
                  <a:lnTo>
                    <a:pt x="977" y="367"/>
                  </a:lnTo>
                  <a:lnTo>
                    <a:pt x="652" y="163"/>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3873615" y="1003688"/>
              <a:ext cx="80076" cy="147110"/>
            </a:xfrm>
            <a:custGeom>
              <a:avLst/>
              <a:gdLst/>
              <a:ahLst/>
              <a:cxnLst/>
              <a:rect l="l" t="t" r="r" b="b"/>
              <a:pathLst>
                <a:path w="1750" h="3215" extrusionOk="0">
                  <a:moveTo>
                    <a:pt x="1546" y="1"/>
                  </a:moveTo>
                  <a:lnTo>
                    <a:pt x="1465" y="42"/>
                  </a:lnTo>
                  <a:lnTo>
                    <a:pt x="1139" y="286"/>
                  </a:lnTo>
                  <a:lnTo>
                    <a:pt x="814" y="611"/>
                  </a:lnTo>
                  <a:lnTo>
                    <a:pt x="570" y="936"/>
                  </a:lnTo>
                  <a:lnTo>
                    <a:pt x="326" y="1343"/>
                  </a:lnTo>
                  <a:lnTo>
                    <a:pt x="163" y="1709"/>
                  </a:lnTo>
                  <a:lnTo>
                    <a:pt x="41" y="2157"/>
                  </a:lnTo>
                  <a:lnTo>
                    <a:pt x="0" y="2564"/>
                  </a:lnTo>
                  <a:lnTo>
                    <a:pt x="0" y="3011"/>
                  </a:lnTo>
                  <a:lnTo>
                    <a:pt x="41" y="3092"/>
                  </a:lnTo>
                  <a:lnTo>
                    <a:pt x="82" y="3174"/>
                  </a:lnTo>
                  <a:lnTo>
                    <a:pt x="122" y="3214"/>
                  </a:lnTo>
                  <a:lnTo>
                    <a:pt x="285" y="3214"/>
                  </a:lnTo>
                  <a:lnTo>
                    <a:pt x="366" y="3174"/>
                  </a:lnTo>
                  <a:lnTo>
                    <a:pt x="407" y="3092"/>
                  </a:lnTo>
                  <a:lnTo>
                    <a:pt x="407" y="3011"/>
                  </a:lnTo>
                  <a:lnTo>
                    <a:pt x="407" y="2645"/>
                  </a:lnTo>
                  <a:lnTo>
                    <a:pt x="448" y="2238"/>
                  </a:lnTo>
                  <a:lnTo>
                    <a:pt x="529" y="1872"/>
                  </a:lnTo>
                  <a:lnTo>
                    <a:pt x="692" y="1506"/>
                  </a:lnTo>
                  <a:lnTo>
                    <a:pt x="855" y="1181"/>
                  </a:lnTo>
                  <a:lnTo>
                    <a:pt x="1099" y="896"/>
                  </a:lnTo>
                  <a:lnTo>
                    <a:pt x="1383" y="611"/>
                  </a:lnTo>
                  <a:lnTo>
                    <a:pt x="1668" y="367"/>
                  </a:lnTo>
                  <a:lnTo>
                    <a:pt x="1749" y="286"/>
                  </a:lnTo>
                  <a:lnTo>
                    <a:pt x="1749" y="245"/>
                  </a:lnTo>
                  <a:lnTo>
                    <a:pt x="1749" y="164"/>
                  </a:lnTo>
                  <a:lnTo>
                    <a:pt x="1749" y="82"/>
                  </a:lnTo>
                  <a:lnTo>
                    <a:pt x="1668" y="42"/>
                  </a:lnTo>
                  <a:lnTo>
                    <a:pt x="16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3830785" y="1215871"/>
              <a:ext cx="111740" cy="102451"/>
            </a:xfrm>
            <a:custGeom>
              <a:avLst/>
              <a:gdLst/>
              <a:ahLst/>
              <a:cxnLst/>
              <a:rect l="l" t="t" r="r" b="b"/>
              <a:pathLst>
                <a:path w="2442" h="2239" extrusionOk="0">
                  <a:moveTo>
                    <a:pt x="82" y="1"/>
                  </a:moveTo>
                  <a:lnTo>
                    <a:pt x="41" y="42"/>
                  </a:lnTo>
                  <a:lnTo>
                    <a:pt x="1" y="123"/>
                  </a:lnTo>
                  <a:lnTo>
                    <a:pt x="1" y="204"/>
                  </a:lnTo>
                  <a:lnTo>
                    <a:pt x="1" y="286"/>
                  </a:lnTo>
                  <a:lnTo>
                    <a:pt x="41" y="326"/>
                  </a:lnTo>
                  <a:lnTo>
                    <a:pt x="123" y="367"/>
                  </a:lnTo>
                  <a:lnTo>
                    <a:pt x="448" y="448"/>
                  </a:lnTo>
                  <a:lnTo>
                    <a:pt x="774" y="570"/>
                  </a:lnTo>
                  <a:lnTo>
                    <a:pt x="1058" y="774"/>
                  </a:lnTo>
                  <a:lnTo>
                    <a:pt x="1343" y="977"/>
                  </a:lnTo>
                  <a:lnTo>
                    <a:pt x="1546" y="1221"/>
                  </a:lnTo>
                  <a:lnTo>
                    <a:pt x="1750" y="1506"/>
                  </a:lnTo>
                  <a:lnTo>
                    <a:pt x="1913" y="1791"/>
                  </a:lnTo>
                  <a:lnTo>
                    <a:pt x="2035" y="2116"/>
                  </a:lnTo>
                  <a:lnTo>
                    <a:pt x="2075" y="2197"/>
                  </a:lnTo>
                  <a:lnTo>
                    <a:pt x="2116" y="2238"/>
                  </a:lnTo>
                  <a:lnTo>
                    <a:pt x="2279" y="2238"/>
                  </a:lnTo>
                  <a:lnTo>
                    <a:pt x="2360" y="2197"/>
                  </a:lnTo>
                  <a:lnTo>
                    <a:pt x="2401" y="2157"/>
                  </a:lnTo>
                  <a:lnTo>
                    <a:pt x="2441" y="2075"/>
                  </a:lnTo>
                  <a:lnTo>
                    <a:pt x="2401" y="1994"/>
                  </a:lnTo>
                  <a:lnTo>
                    <a:pt x="2279" y="1628"/>
                  </a:lnTo>
                  <a:lnTo>
                    <a:pt x="2116" y="1303"/>
                  </a:lnTo>
                  <a:lnTo>
                    <a:pt x="1872" y="977"/>
                  </a:lnTo>
                  <a:lnTo>
                    <a:pt x="1628" y="692"/>
                  </a:lnTo>
                  <a:lnTo>
                    <a:pt x="1302" y="448"/>
                  </a:lnTo>
                  <a:lnTo>
                    <a:pt x="977" y="245"/>
                  </a:lnTo>
                  <a:lnTo>
                    <a:pt x="611" y="82"/>
                  </a:lnTo>
                  <a:lnTo>
                    <a:pt x="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3940605" y="1357357"/>
              <a:ext cx="128487" cy="102405"/>
            </a:xfrm>
            <a:custGeom>
              <a:avLst/>
              <a:gdLst/>
              <a:ahLst/>
              <a:cxnLst/>
              <a:rect l="l" t="t" r="r" b="b"/>
              <a:pathLst>
                <a:path w="2808" h="2238" extrusionOk="0">
                  <a:moveTo>
                    <a:pt x="2563" y="0"/>
                  </a:moveTo>
                  <a:lnTo>
                    <a:pt x="2156" y="122"/>
                  </a:lnTo>
                  <a:lnTo>
                    <a:pt x="1790" y="285"/>
                  </a:lnTo>
                  <a:lnTo>
                    <a:pt x="1424" y="448"/>
                  </a:lnTo>
                  <a:lnTo>
                    <a:pt x="1099" y="692"/>
                  </a:lnTo>
                  <a:lnTo>
                    <a:pt x="774" y="977"/>
                  </a:lnTo>
                  <a:lnTo>
                    <a:pt x="489" y="1261"/>
                  </a:lnTo>
                  <a:lnTo>
                    <a:pt x="245" y="1587"/>
                  </a:lnTo>
                  <a:lnTo>
                    <a:pt x="41" y="1953"/>
                  </a:lnTo>
                  <a:lnTo>
                    <a:pt x="1" y="2034"/>
                  </a:lnTo>
                  <a:lnTo>
                    <a:pt x="41" y="2116"/>
                  </a:lnTo>
                  <a:lnTo>
                    <a:pt x="82" y="2156"/>
                  </a:lnTo>
                  <a:lnTo>
                    <a:pt x="123" y="2238"/>
                  </a:lnTo>
                  <a:lnTo>
                    <a:pt x="245" y="2238"/>
                  </a:lnTo>
                  <a:lnTo>
                    <a:pt x="326" y="2197"/>
                  </a:lnTo>
                  <a:lnTo>
                    <a:pt x="367" y="2156"/>
                  </a:lnTo>
                  <a:lnTo>
                    <a:pt x="570" y="1831"/>
                  </a:lnTo>
                  <a:lnTo>
                    <a:pt x="814" y="1546"/>
                  </a:lnTo>
                  <a:lnTo>
                    <a:pt x="1058" y="1261"/>
                  </a:lnTo>
                  <a:lnTo>
                    <a:pt x="1343" y="1017"/>
                  </a:lnTo>
                  <a:lnTo>
                    <a:pt x="1628" y="814"/>
                  </a:lnTo>
                  <a:lnTo>
                    <a:pt x="1953" y="611"/>
                  </a:lnTo>
                  <a:lnTo>
                    <a:pt x="2319" y="488"/>
                  </a:lnTo>
                  <a:lnTo>
                    <a:pt x="2685" y="366"/>
                  </a:lnTo>
                  <a:lnTo>
                    <a:pt x="2726" y="366"/>
                  </a:lnTo>
                  <a:lnTo>
                    <a:pt x="2807" y="285"/>
                  </a:lnTo>
                  <a:lnTo>
                    <a:pt x="2807" y="204"/>
                  </a:lnTo>
                  <a:lnTo>
                    <a:pt x="2807" y="163"/>
                  </a:lnTo>
                  <a:lnTo>
                    <a:pt x="2767" y="82"/>
                  </a:lnTo>
                  <a:lnTo>
                    <a:pt x="2726" y="41"/>
                  </a:lnTo>
                  <a:lnTo>
                    <a:pt x="26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3925734" y="1658861"/>
              <a:ext cx="119153" cy="169440"/>
            </a:xfrm>
            <a:custGeom>
              <a:avLst/>
              <a:gdLst/>
              <a:ahLst/>
              <a:cxnLst/>
              <a:rect l="l" t="t" r="r" b="b"/>
              <a:pathLst>
                <a:path w="2604" h="3703" extrusionOk="0">
                  <a:moveTo>
                    <a:pt x="2441" y="1"/>
                  </a:moveTo>
                  <a:lnTo>
                    <a:pt x="2359" y="42"/>
                  </a:lnTo>
                  <a:lnTo>
                    <a:pt x="1871" y="286"/>
                  </a:lnTo>
                  <a:lnTo>
                    <a:pt x="1383" y="611"/>
                  </a:lnTo>
                  <a:lnTo>
                    <a:pt x="976" y="977"/>
                  </a:lnTo>
                  <a:lnTo>
                    <a:pt x="651" y="1425"/>
                  </a:lnTo>
                  <a:lnTo>
                    <a:pt x="366" y="1913"/>
                  </a:lnTo>
                  <a:lnTo>
                    <a:pt x="163" y="2401"/>
                  </a:lnTo>
                  <a:lnTo>
                    <a:pt x="41" y="2970"/>
                  </a:lnTo>
                  <a:lnTo>
                    <a:pt x="0" y="3540"/>
                  </a:lnTo>
                  <a:lnTo>
                    <a:pt x="41" y="3621"/>
                  </a:lnTo>
                  <a:lnTo>
                    <a:pt x="82" y="3662"/>
                  </a:lnTo>
                  <a:lnTo>
                    <a:pt x="122" y="3702"/>
                  </a:lnTo>
                  <a:lnTo>
                    <a:pt x="285" y="3702"/>
                  </a:lnTo>
                  <a:lnTo>
                    <a:pt x="326" y="3662"/>
                  </a:lnTo>
                  <a:lnTo>
                    <a:pt x="366" y="3621"/>
                  </a:lnTo>
                  <a:lnTo>
                    <a:pt x="407" y="3540"/>
                  </a:lnTo>
                  <a:lnTo>
                    <a:pt x="448" y="3011"/>
                  </a:lnTo>
                  <a:lnTo>
                    <a:pt x="529" y="2563"/>
                  </a:lnTo>
                  <a:lnTo>
                    <a:pt x="732" y="2075"/>
                  </a:lnTo>
                  <a:lnTo>
                    <a:pt x="976" y="1669"/>
                  </a:lnTo>
                  <a:lnTo>
                    <a:pt x="1261" y="1262"/>
                  </a:lnTo>
                  <a:lnTo>
                    <a:pt x="1627" y="936"/>
                  </a:lnTo>
                  <a:lnTo>
                    <a:pt x="2034" y="652"/>
                  </a:lnTo>
                  <a:lnTo>
                    <a:pt x="2481" y="408"/>
                  </a:lnTo>
                  <a:lnTo>
                    <a:pt x="2563" y="367"/>
                  </a:lnTo>
                  <a:lnTo>
                    <a:pt x="2604" y="326"/>
                  </a:lnTo>
                  <a:lnTo>
                    <a:pt x="2604" y="245"/>
                  </a:lnTo>
                  <a:lnTo>
                    <a:pt x="2604" y="164"/>
                  </a:lnTo>
                  <a:lnTo>
                    <a:pt x="2563" y="82"/>
                  </a:lnTo>
                  <a:lnTo>
                    <a:pt x="2522" y="42"/>
                  </a:lnTo>
                  <a:lnTo>
                    <a:pt x="24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35"/>
          <p:cNvSpPr/>
          <p:nvPr/>
        </p:nvSpPr>
        <p:spPr>
          <a:xfrm rot="2037842">
            <a:off x="1014003" y="2440074"/>
            <a:ext cx="2997993" cy="2058854"/>
          </a:xfrm>
          <a:custGeom>
            <a:avLst/>
            <a:gdLst/>
            <a:ahLst/>
            <a:cxnLst/>
            <a:rect l="l" t="t" r="r" b="b"/>
            <a:pathLst>
              <a:path w="16190" h="11268" extrusionOk="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Rectangle 98"/>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412294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xmlns="" id="{34EE865D-5A59-4DD1-A94D-A8DBE4A9E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E0ABAE57-6293-FDEF-CFFD-31989D83F2F3}"/>
              </a:ext>
            </a:extLst>
          </p:cNvPr>
          <p:cNvPicPr>
            <a:picLocks noChangeAspect="1"/>
          </p:cNvPicPr>
          <p:nvPr/>
        </p:nvPicPr>
        <p:blipFill rotWithShape="1">
          <a:blip r:embed="rId2"/>
          <a:srcRect b="2236"/>
          <a:stretch/>
        </p:blipFill>
        <p:spPr>
          <a:xfrm>
            <a:off x="482187" y="482600"/>
            <a:ext cx="8179626" cy="4178299"/>
          </a:xfrm>
          <a:prstGeom prst="rect">
            <a:avLst/>
          </a:prstGeom>
        </p:spPr>
      </p:pic>
      <p:sp>
        <p:nvSpPr>
          <p:cNvPr id="36" name="Rectangle 26">
            <a:extLst>
              <a:ext uri="{FF2B5EF4-FFF2-40B4-BE49-F238E27FC236}">
                <a16:creationId xmlns:a16="http://schemas.microsoft.com/office/drawing/2014/main" xmlns="" id="{F465BEC9-9A64-4330-A094-2323D0EE1E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091849" y="254774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8">
            <a:extLst>
              <a:ext uri="{FF2B5EF4-FFF2-40B4-BE49-F238E27FC236}">
                <a16:creationId xmlns:a16="http://schemas.microsoft.com/office/drawing/2014/main" xmlns="" id="{4B1DA58A-A755-4FCE-9BED-1E4AD6C955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458595"/>
            <a:ext cx="914171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0">
            <a:extLst>
              <a:ext uri="{FF2B5EF4-FFF2-40B4-BE49-F238E27FC236}">
                <a16:creationId xmlns:a16="http://schemas.microsoft.com/office/drawing/2014/main" xmlns="" id="{2E23EFB5-5855-497F-AC57-6C1941487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4638413"/>
            <a:ext cx="9141714"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2">
            <a:extLst>
              <a:ext uri="{FF2B5EF4-FFF2-40B4-BE49-F238E27FC236}">
                <a16:creationId xmlns:a16="http://schemas.microsoft.com/office/drawing/2014/main" xmlns="" id="{9414EFBA-DEC5-4782-9B45-CEF1661DB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091190" y="254774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0516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825AC39-5F85-4CAA-8A81-A1287086B2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xmlns="" id="{95DA4D23-37FC-4B90-8188-F0377C5F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3312872" cy="51435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xmlns="" id="{A7A4B465-FBCC-4CD4-89A1-82992A7B4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3204588" cy="51435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pPr defTabSz="685800">
              <a:buClrTx/>
            </a:pPr>
            <a:endParaRPr lang="en-US" sz="1350" kern="1200" dirty="0">
              <a:solidFill>
                <a:prstClr val="black"/>
              </a:solidFill>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909E572F-9CDC-4214-9D42-FF00176495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3312872" cy="51435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xmlns="" id="{5AB84246-94A7-FB39-8C9E-BDB98A93D86D}"/>
              </a:ext>
            </a:extLst>
          </p:cNvPr>
          <p:cNvSpPr>
            <a:spLocks noGrp="1"/>
          </p:cNvSpPr>
          <p:nvPr>
            <p:ph type="ctrTitle"/>
          </p:nvPr>
        </p:nvSpPr>
        <p:spPr>
          <a:xfrm>
            <a:off x="342901" y="542555"/>
            <a:ext cx="2425514" cy="2870046"/>
          </a:xfrm>
        </p:spPr>
        <p:txBody>
          <a:bodyPr anchor="b">
            <a:normAutofit/>
          </a:bodyPr>
          <a:lstStyle/>
          <a:p>
            <a:r>
              <a:rPr lang="x-none" sz="4800" dirty="0">
                <a:latin typeface="Times New Roman" panose="02020603050405020304" pitchFamily="18" charset="0"/>
                <a:cs typeface="Times New Roman" panose="02020603050405020304" pitchFamily="18" charset="0"/>
              </a:rPr>
              <a:t>ĐỌC TT SAU</a:t>
            </a:r>
          </a:p>
        </p:txBody>
      </p:sp>
      <p:pic>
        <p:nvPicPr>
          <p:cNvPr id="5" name="Picture 4" descr="Text, letter&#10;&#10;Description automatically generated">
            <a:extLst>
              <a:ext uri="{FF2B5EF4-FFF2-40B4-BE49-F238E27FC236}">
                <a16:creationId xmlns:a16="http://schemas.microsoft.com/office/drawing/2014/main" xmlns="" id="{EA058969-7F56-61FB-2589-AE41D6301307}"/>
              </a:ext>
            </a:extLst>
          </p:cNvPr>
          <p:cNvPicPr>
            <a:picLocks noChangeAspect="1"/>
          </p:cNvPicPr>
          <p:nvPr/>
        </p:nvPicPr>
        <p:blipFill>
          <a:blip r:embed="rId2"/>
          <a:stretch>
            <a:fillRect/>
          </a:stretch>
        </p:blipFill>
        <p:spPr>
          <a:xfrm>
            <a:off x="2768415" y="162460"/>
            <a:ext cx="6361163" cy="4818580"/>
          </a:xfrm>
          <a:prstGeom prst="rect">
            <a:avLst/>
          </a:prstGeom>
        </p:spPr>
      </p:pic>
    </p:spTree>
    <p:extLst>
      <p:ext uri="{BB962C8B-B14F-4D97-AF65-F5344CB8AC3E}">
        <p14:creationId xmlns:p14="http://schemas.microsoft.com/office/powerpoint/2010/main" val="200704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938E-C71F-F5A9-7A4F-46FD7D5017F9}"/>
              </a:ext>
            </a:extLst>
          </p:cNvPr>
          <p:cNvSpPr>
            <a:spLocks noGrp="1"/>
          </p:cNvSpPr>
          <p:nvPr>
            <p:ph type="title"/>
          </p:nvPr>
        </p:nvSpPr>
        <p:spPr/>
        <p:txBody>
          <a:bodyPr/>
          <a:lstStyle/>
          <a:p>
            <a:r>
              <a:rPr lang="vi-VN" sz="3600">
                <a:latin typeface="iCiel Cadena" panose="02000503000000020004" pitchFamily="2" charset="77"/>
              </a:rPr>
              <a:t>CÂY XANH BỐN MÙA</a:t>
            </a:r>
            <a:endParaRPr lang="x-none"/>
          </a:p>
        </p:txBody>
      </p:sp>
      <p:graphicFrame>
        <p:nvGraphicFramePr>
          <p:cNvPr id="6" name="Diagram 5">
            <a:extLst>
              <a:ext uri="{FF2B5EF4-FFF2-40B4-BE49-F238E27FC236}">
                <a16:creationId xmlns:a16="http://schemas.microsoft.com/office/drawing/2014/main" xmlns="" id="{DB6D4C7E-ECEB-E39D-800C-EF5DD42603E9}"/>
              </a:ext>
            </a:extLst>
          </p:cNvPr>
          <p:cNvGraphicFramePr/>
          <p:nvPr>
            <p:extLst>
              <p:ext uri="{D42A27DB-BD31-4B8C-83A1-F6EECF244321}">
                <p14:modId xmlns:p14="http://schemas.microsoft.com/office/powerpoint/2010/main" val="955195882"/>
              </p:ext>
            </p:extLst>
          </p:nvPr>
        </p:nvGraphicFramePr>
        <p:xfrm>
          <a:off x="4572000" y="1270828"/>
          <a:ext cx="4572000" cy="3332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407618E8-46CA-DF1F-6E7D-5CB8F1ED822D}"/>
              </a:ext>
            </a:extLst>
          </p:cNvPr>
          <p:cNvPicPr>
            <a:picLocks noChangeAspect="1"/>
          </p:cNvPicPr>
          <p:nvPr/>
        </p:nvPicPr>
        <p:blipFill>
          <a:blip r:embed="rId7"/>
          <a:stretch>
            <a:fillRect/>
          </a:stretch>
        </p:blipFill>
        <p:spPr>
          <a:xfrm>
            <a:off x="508829" y="1500442"/>
            <a:ext cx="4311650" cy="2645556"/>
          </a:xfrm>
          <a:prstGeom prst="rect">
            <a:avLst/>
          </a:prstGeom>
        </p:spPr>
      </p:pic>
      <p:sp>
        <p:nvSpPr>
          <p:cNvPr id="5" name="Rectangle 4"/>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77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938E-C71F-F5A9-7A4F-46FD7D5017F9}"/>
              </a:ext>
            </a:extLst>
          </p:cNvPr>
          <p:cNvSpPr>
            <a:spLocks noGrp="1"/>
          </p:cNvSpPr>
          <p:nvPr>
            <p:ph type="title"/>
          </p:nvPr>
        </p:nvSpPr>
        <p:spPr/>
        <p:txBody>
          <a:bodyPr/>
          <a:lstStyle/>
          <a:p>
            <a:r>
              <a:rPr lang="vi-VN" sz="3600">
                <a:latin typeface="iCiel Cadena" panose="02000503000000020004" pitchFamily="2" charset="77"/>
              </a:rPr>
              <a:t>CÂY XANH BỐN MÙA</a:t>
            </a:r>
            <a:endParaRPr lang="x-none"/>
          </a:p>
        </p:txBody>
      </p:sp>
      <p:graphicFrame>
        <p:nvGraphicFramePr>
          <p:cNvPr id="6" name="Diagram 5">
            <a:extLst>
              <a:ext uri="{FF2B5EF4-FFF2-40B4-BE49-F238E27FC236}">
                <a16:creationId xmlns:a16="http://schemas.microsoft.com/office/drawing/2014/main" xmlns="" id="{DB6D4C7E-ECEB-E39D-800C-EF5DD42603E9}"/>
              </a:ext>
            </a:extLst>
          </p:cNvPr>
          <p:cNvGraphicFramePr/>
          <p:nvPr>
            <p:extLst>
              <p:ext uri="{D42A27DB-BD31-4B8C-83A1-F6EECF244321}">
                <p14:modId xmlns:p14="http://schemas.microsoft.com/office/powerpoint/2010/main" val="1004717799"/>
              </p:ext>
            </p:extLst>
          </p:nvPr>
        </p:nvGraphicFramePr>
        <p:xfrm>
          <a:off x="4572000" y="1270828"/>
          <a:ext cx="4572000" cy="3332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407618E8-46CA-DF1F-6E7D-5CB8F1ED822D}"/>
              </a:ext>
            </a:extLst>
          </p:cNvPr>
          <p:cNvPicPr>
            <a:picLocks noChangeAspect="1"/>
          </p:cNvPicPr>
          <p:nvPr/>
        </p:nvPicPr>
        <p:blipFill>
          <a:blip r:embed="rId7"/>
          <a:stretch>
            <a:fillRect/>
          </a:stretch>
        </p:blipFill>
        <p:spPr>
          <a:xfrm>
            <a:off x="508829" y="1500442"/>
            <a:ext cx="4311650" cy="2645556"/>
          </a:xfrm>
          <a:prstGeom prst="rect">
            <a:avLst/>
          </a:prstGeom>
        </p:spPr>
      </p:pic>
      <p:sp>
        <p:nvSpPr>
          <p:cNvPr id="5" name="Rectangle 4"/>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33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17693-26C5-2ECF-8D02-905A18994CE2}"/>
              </a:ext>
            </a:extLst>
          </p:cNvPr>
          <p:cNvSpPr>
            <a:spLocks noGrp="1"/>
          </p:cNvSpPr>
          <p:nvPr>
            <p:ph type="title"/>
          </p:nvPr>
        </p:nvSpPr>
        <p:spPr>
          <a:xfrm>
            <a:off x="720000" y="142185"/>
            <a:ext cx="7704000" cy="572700"/>
          </a:xfrm>
        </p:spPr>
        <p:txBody>
          <a:bodyPr/>
          <a:lstStyle/>
          <a:p>
            <a:r>
              <a:rPr lang="x-none">
                <a:latin typeface="iCiel Pony" panose="02000000000000000000" pitchFamily="2" charset="77"/>
              </a:rPr>
              <a:t>KHÁI NIỆM</a:t>
            </a:r>
          </a:p>
        </p:txBody>
      </p:sp>
      <p:graphicFrame>
        <p:nvGraphicFramePr>
          <p:cNvPr id="4" name="Diagram 3">
            <a:extLst>
              <a:ext uri="{FF2B5EF4-FFF2-40B4-BE49-F238E27FC236}">
                <a16:creationId xmlns:a16="http://schemas.microsoft.com/office/drawing/2014/main" xmlns="" id="{96FB2BCB-C719-9B81-8B1B-693F6C7C8DDA}"/>
              </a:ext>
            </a:extLst>
          </p:cNvPr>
          <p:cNvGraphicFramePr/>
          <p:nvPr>
            <p:extLst>
              <p:ext uri="{D42A27DB-BD31-4B8C-83A1-F6EECF244321}">
                <p14:modId xmlns:p14="http://schemas.microsoft.com/office/powerpoint/2010/main" val="1151856158"/>
              </p:ext>
            </p:extLst>
          </p:nvPr>
        </p:nvGraphicFramePr>
        <p:xfrm>
          <a:off x="1524000" y="93731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84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167B1-0EA9-31BA-8AE8-F4CBAC062F24}"/>
              </a:ext>
            </a:extLst>
          </p:cNvPr>
          <p:cNvSpPr>
            <a:spLocks noGrp="1"/>
          </p:cNvSpPr>
          <p:nvPr>
            <p:ph type="title"/>
          </p:nvPr>
        </p:nvSpPr>
        <p:spPr>
          <a:xfrm>
            <a:off x="719999" y="312205"/>
            <a:ext cx="7704000" cy="572700"/>
          </a:xfrm>
        </p:spPr>
        <p:txBody>
          <a:bodyPr/>
          <a:lstStyle/>
          <a:p>
            <a:r>
              <a:rPr lang="x-none"/>
              <a:t>QUAN SÁT BỨC TRANH SAU</a:t>
            </a:r>
          </a:p>
        </p:txBody>
      </p:sp>
      <p:pic>
        <p:nvPicPr>
          <p:cNvPr id="5" name="Picture 4" descr="Diagram&#10;&#10;Description automatically generated">
            <a:extLst>
              <a:ext uri="{FF2B5EF4-FFF2-40B4-BE49-F238E27FC236}">
                <a16:creationId xmlns:a16="http://schemas.microsoft.com/office/drawing/2014/main" xmlns="" id="{AE3BB2DD-04BD-9AD2-8A62-55123763F146}"/>
              </a:ext>
            </a:extLst>
          </p:cNvPr>
          <p:cNvPicPr>
            <a:picLocks noChangeAspect="1"/>
          </p:cNvPicPr>
          <p:nvPr/>
        </p:nvPicPr>
        <p:blipFill rotWithShape="1">
          <a:blip r:embed="rId2"/>
          <a:srcRect l="6450" t="18081" r="5671" b="5341"/>
          <a:stretch/>
        </p:blipFill>
        <p:spPr>
          <a:xfrm>
            <a:off x="615319" y="1147259"/>
            <a:ext cx="7913361" cy="3111336"/>
          </a:xfrm>
          <a:prstGeom prst="rect">
            <a:avLst/>
          </a:prstGeom>
        </p:spPr>
      </p:pic>
      <p:sp>
        <p:nvSpPr>
          <p:cNvPr id="4" name="Rectangle 3"/>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2953980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ound, person, outdoor, sport&#10;&#10;Description automatically generated">
            <a:extLst>
              <a:ext uri="{FF2B5EF4-FFF2-40B4-BE49-F238E27FC236}">
                <a16:creationId xmlns:a16="http://schemas.microsoft.com/office/drawing/2014/main" xmlns="" id="{92446E56-F119-85EB-3176-C56EDC086DA7}"/>
              </a:ext>
            </a:extLst>
          </p:cNvPr>
          <p:cNvPicPr>
            <a:picLocks noChangeAspect="1"/>
          </p:cNvPicPr>
          <p:nvPr/>
        </p:nvPicPr>
        <p:blipFill rotWithShape="1">
          <a:blip r:embed="rId2"/>
          <a:srcRect t="7763" r="-3" b="4256"/>
          <a:stretch/>
        </p:blipFill>
        <p:spPr>
          <a:xfrm>
            <a:off x="3871539" y="2454442"/>
            <a:ext cx="4579037" cy="2689058"/>
          </a:xfrm>
          <a:prstGeom prst="rect">
            <a:avLst/>
          </a:prstGeom>
        </p:spPr>
      </p:pic>
      <p:pic>
        <p:nvPicPr>
          <p:cNvPr id="6" name="Picture 5" descr="A picture containing grass, outdoor, person, child&#10;&#10;Description automatically generated">
            <a:extLst>
              <a:ext uri="{FF2B5EF4-FFF2-40B4-BE49-F238E27FC236}">
                <a16:creationId xmlns:a16="http://schemas.microsoft.com/office/drawing/2014/main" xmlns="" id="{23050A8C-478D-5DBB-0892-2EAB2B66A4B5}"/>
              </a:ext>
            </a:extLst>
          </p:cNvPr>
          <p:cNvPicPr>
            <a:picLocks noChangeAspect="1"/>
          </p:cNvPicPr>
          <p:nvPr/>
        </p:nvPicPr>
        <p:blipFill rotWithShape="1">
          <a:blip r:embed="rId3"/>
          <a:srcRect t="14993" r="1" b="4545"/>
          <a:stretch/>
        </p:blipFill>
        <p:spPr>
          <a:xfrm>
            <a:off x="15" y="7"/>
            <a:ext cx="5459920" cy="2921501"/>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4" name="Picture 3" descr="A picture containing text&#10;&#10;Description automatically generated">
            <a:extLst>
              <a:ext uri="{FF2B5EF4-FFF2-40B4-BE49-F238E27FC236}">
                <a16:creationId xmlns:a16="http://schemas.microsoft.com/office/drawing/2014/main" xmlns="" id="{1337891E-9304-C72F-DE0D-B6B589E9DC11}"/>
              </a:ext>
            </a:extLst>
          </p:cNvPr>
          <p:cNvPicPr>
            <a:picLocks noChangeAspect="1"/>
          </p:cNvPicPr>
          <p:nvPr/>
        </p:nvPicPr>
        <p:blipFill rotWithShape="1">
          <a:blip r:embed="rId4"/>
          <a:srcRect l="8992" r="10326" b="2"/>
          <a:stretch/>
        </p:blipFill>
        <p:spPr>
          <a:xfrm>
            <a:off x="5593727" y="-16910"/>
            <a:ext cx="2856849" cy="2354648"/>
          </a:xfrm>
          <a:prstGeom prst="rect">
            <a:avLst/>
          </a:prstGeom>
        </p:spPr>
      </p:pic>
      <p:sp>
        <p:nvSpPr>
          <p:cNvPr id="7" name="Rectangle 6">
            <a:extLst>
              <a:ext uri="{FF2B5EF4-FFF2-40B4-BE49-F238E27FC236}">
                <a16:creationId xmlns:a16="http://schemas.microsoft.com/office/drawing/2014/main" xmlns="" id="{4590FC66-4715-B2F4-4037-4F8A3FA0A983}"/>
              </a:ext>
            </a:extLst>
          </p:cNvPr>
          <p:cNvSpPr/>
          <p:nvPr/>
        </p:nvSpPr>
        <p:spPr>
          <a:xfrm>
            <a:off x="0" y="2991678"/>
            <a:ext cx="3766930" cy="2151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1800" dirty="0">
                <a:solidFill>
                  <a:schemeClr val="tx1"/>
                </a:solidFill>
              </a:rPr>
              <a:t>Quan tâm, cảm thông, chia sẻ được thể hiện qua hành vi, việc làm cụ thể như an ủi, động viên, hỏi thăm, lắng nghe, giúp đỡ khi khó khăn hoạn nạn, tgia các hoạt động thiện nguyện…</a:t>
            </a:r>
          </a:p>
        </p:txBody>
      </p:sp>
    </p:spTree>
    <p:extLst>
      <p:ext uri="{BB962C8B-B14F-4D97-AF65-F5344CB8AC3E}">
        <p14:creationId xmlns:p14="http://schemas.microsoft.com/office/powerpoint/2010/main" val="999431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46"/>
          <p:cNvSpPr/>
          <p:nvPr/>
        </p:nvSpPr>
        <p:spPr>
          <a:xfrm flipH="1">
            <a:off x="4766948" y="1787838"/>
            <a:ext cx="973800" cy="9738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flipH="1">
            <a:off x="4766948" y="3159163"/>
            <a:ext cx="973800" cy="9738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1088900" y="1787838"/>
            <a:ext cx="973800" cy="9738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1088900" y="3159163"/>
            <a:ext cx="973800" cy="973800"/>
          </a:xfrm>
          <a:prstGeom prst="ellipse">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iCiel Cadena" panose="02000503000000020004" pitchFamily="2" charset="77"/>
              </a:rPr>
              <a:t>BIỂU HIỆN CỦA SỰ QUAN TÂM, </a:t>
            </a:r>
            <a:br>
              <a:rPr lang="en" sz="3200">
                <a:latin typeface="iCiel Cadena" panose="02000503000000020004" pitchFamily="2" charset="77"/>
              </a:rPr>
            </a:br>
            <a:r>
              <a:rPr lang="en" sz="3200">
                <a:latin typeface="iCiel Cadena" panose="02000503000000020004" pitchFamily="2" charset="77"/>
              </a:rPr>
              <a:t>CẢM THÔNG, CHIA SẺ</a:t>
            </a:r>
            <a:endParaRPr sz="3200">
              <a:latin typeface="iCiel Cadena" panose="02000503000000020004" pitchFamily="2" charset="77"/>
            </a:endParaRPr>
          </a:p>
        </p:txBody>
      </p:sp>
      <p:sp>
        <p:nvSpPr>
          <p:cNvPr id="1526" name="Google Shape;1526;p46"/>
          <p:cNvSpPr txBox="1">
            <a:spLocks noGrp="1"/>
          </p:cNvSpPr>
          <p:nvPr>
            <p:ph type="title" idx="2"/>
          </p:nvPr>
        </p:nvSpPr>
        <p:spPr>
          <a:xfrm>
            <a:off x="2195209" y="1987247"/>
            <a:ext cx="2299800" cy="52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L</a:t>
            </a:r>
            <a:r>
              <a:rPr lang="en"/>
              <a:t>ắng nghe, động viên, an ủi, nt, gọi đt hỏi thăm</a:t>
            </a:r>
            <a:endParaRPr/>
          </a:p>
        </p:txBody>
      </p:sp>
      <p:sp>
        <p:nvSpPr>
          <p:cNvPr id="1528" name="Google Shape;1528;p46"/>
          <p:cNvSpPr txBox="1">
            <a:spLocks noGrp="1"/>
          </p:cNvSpPr>
          <p:nvPr>
            <p:ph type="title" idx="3"/>
          </p:nvPr>
        </p:nvSpPr>
        <p:spPr>
          <a:xfrm flipH="1">
            <a:off x="5984623" y="2015528"/>
            <a:ext cx="2861586" cy="52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Chia sẻ về vật ch</a:t>
            </a:r>
            <a:r>
              <a:rPr lang="en-US"/>
              <a:t>a</a:t>
            </a:r>
            <a:r>
              <a:rPr lang="en"/>
              <a:t>t, tinh th</a:t>
            </a:r>
            <a:r>
              <a:rPr lang="en-US"/>
              <a:t>ần đối với những nguời đang gặp KK</a:t>
            </a:r>
            <a:endParaRPr/>
          </a:p>
        </p:txBody>
      </p:sp>
      <p:sp>
        <p:nvSpPr>
          <p:cNvPr id="1530" name="Google Shape;1530;p46"/>
          <p:cNvSpPr txBox="1">
            <a:spLocks noGrp="1"/>
          </p:cNvSpPr>
          <p:nvPr>
            <p:ph type="title" idx="5"/>
          </p:nvPr>
        </p:nvSpPr>
        <p:spPr>
          <a:xfrm>
            <a:off x="2206822" y="3526886"/>
            <a:ext cx="2299800" cy="52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Khích lệ, động viên bạn bè quan tâm, cảm thông và chia sẻ với người khác</a:t>
            </a:r>
            <a:endParaRPr/>
          </a:p>
        </p:txBody>
      </p:sp>
      <p:sp>
        <p:nvSpPr>
          <p:cNvPr id="1531" name="Google Shape;1531;p46"/>
          <p:cNvSpPr txBox="1">
            <a:spLocks noGrp="1"/>
          </p:cNvSpPr>
          <p:nvPr>
            <p:ph type="title" idx="7"/>
          </p:nvPr>
        </p:nvSpPr>
        <p:spPr>
          <a:xfrm flipH="1">
            <a:off x="6012687" y="3539789"/>
            <a:ext cx="2598878" cy="52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Phê phán thói ích kỉ, thờ ơ trước khó kh</a:t>
            </a:r>
            <a:r>
              <a:rPr lang="en-US"/>
              <a:t>ăn</a:t>
            </a:r>
            <a:r>
              <a:rPr lang="en"/>
              <a:t>, mất mát của người khác.</a:t>
            </a:r>
            <a:endParaRPr/>
          </a:p>
        </p:txBody>
      </p:sp>
      <p:grpSp>
        <p:nvGrpSpPr>
          <p:cNvPr id="1533" name="Google Shape;1533;p46"/>
          <p:cNvGrpSpPr/>
          <p:nvPr/>
        </p:nvGrpSpPr>
        <p:grpSpPr>
          <a:xfrm>
            <a:off x="1343739" y="2031875"/>
            <a:ext cx="488917" cy="485732"/>
            <a:chOff x="580725" y="3617925"/>
            <a:chExt cx="299325" cy="297375"/>
          </a:xfrm>
        </p:grpSpPr>
        <p:sp>
          <p:nvSpPr>
            <p:cNvPr id="1534" name="Google Shape;1534;p46"/>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46"/>
          <p:cNvGrpSpPr/>
          <p:nvPr/>
        </p:nvGrpSpPr>
        <p:grpSpPr>
          <a:xfrm flipH="1">
            <a:off x="5028055" y="2051336"/>
            <a:ext cx="451617" cy="446814"/>
            <a:chOff x="4263650" y="3963700"/>
            <a:chExt cx="298550" cy="295375"/>
          </a:xfrm>
        </p:grpSpPr>
        <p:sp>
          <p:nvSpPr>
            <p:cNvPr id="1540" name="Google Shape;1540;p46"/>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46"/>
          <p:cNvGrpSpPr/>
          <p:nvPr/>
        </p:nvGrpSpPr>
        <p:grpSpPr>
          <a:xfrm flipH="1">
            <a:off x="5029846" y="3448810"/>
            <a:ext cx="448024" cy="394399"/>
            <a:chOff x="4991425" y="3617150"/>
            <a:chExt cx="296175" cy="260725"/>
          </a:xfrm>
        </p:grpSpPr>
        <p:sp>
          <p:nvSpPr>
            <p:cNvPr id="1548" name="Google Shape;1548;p46"/>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46"/>
          <p:cNvGrpSpPr/>
          <p:nvPr/>
        </p:nvGrpSpPr>
        <p:grpSpPr>
          <a:xfrm>
            <a:off x="1369071" y="3412866"/>
            <a:ext cx="438455" cy="466404"/>
            <a:chOff x="5364750" y="3235150"/>
            <a:chExt cx="277275" cy="294950"/>
          </a:xfrm>
        </p:grpSpPr>
        <p:sp>
          <p:nvSpPr>
            <p:cNvPr id="1556" name="Google Shape;1556;p46"/>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p:cNvSpPr/>
          <p:nvPr/>
        </p:nvSpPr>
        <p:spPr>
          <a:xfrm>
            <a:off x="3189767" y="4613769"/>
            <a:ext cx="3200596" cy="4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Youth Mental Health First Aid Workshop by Slidesgo">
  <a:themeElements>
    <a:clrScheme name="Simple Light">
      <a:dk1>
        <a:srgbClr val="332C27"/>
      </a:dk1>
      <a:lt1>
        <a:srgbClr val="E8B0AF"/>
      </a:lt1>
      <a:dk2>
        <a:srgbClr val="FFFFFF"/>
      </a:dk2>
      <a:lt2>
        <a:srgbClr val="F9F6F1"/>
      </a:lt2>
      <a:accent1>
        <a:srgbClr val="EAB56F"/>
      </a:accent1>
      <a:accent2>
        <a:srgbClr val="D8BCA7"/>
      </a:accent2>
      <a:accent3>
        <a:srgbClr val="FFFFFF"/>
      </a:accent3>
      <a:accent4>
        <a:srgbClr val="FFFFFF"/>
      </a:accent4>
      <a:accent5>
        <a:srgbClr val="FFFFFF"/>
      </a:accent5>
      <a:accent6>
        <a:srgbClr val="FFFFFF"/>
      </a:accent6>
      <a:hlink>
        <a:srgbClr val="332C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555</Words>
  <Application>Microsoft Office PowerPoint</Application>
  <PresentationFormat>On-screen Show (16:9)</PresentationFormat>
  <Paragraphs>54</Paragraphs>
  <Slides>21</Slides>
  <Notes>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21</vt:i4>
      </vt:variant>
    </vt:vector>
  </HeadingPairs>
  <TitlesOfParts>
    <vt:vector size="36" baseType="lpstr">
      <vt:lpstr>iCiel Pony</vt:lpstr>
      <vt:lpstr>Yusei Magic</vt:lpstr>
      <vt:lpstr>Roboto Condensed Light</vt:lpstr>
      <vt:lpstr>Arial</vt:lpstr>
      <vt:lpstr>iCiel Cadena</vt:lpstr>
      <vt:lpstr>Hind</vt:lpstr>
      <vt:lpstr>Calibri</vt:lpstr>
      <vt:lpstr>Times New Roman</vt:lpstr>
      <vt:lpstr>Calibri Light</vt:lpstr>
      <vt:lpstr>Meiryo</vt:lpstr>
      <vt:lpstr>Corbel</vt:lpstr>
      <vt:lpstr>Youth Mental Health First Aid Workshop by Slidesgo</vt:lpstr>
      <vt:lpstr>ShojiVTI</vt:lpstr>
      <vt:lpstr>Office Theme</vt:lpstr>
      <vt:lpstr>1_Office Theme</vt:lpstr>
      <vt:lpstr>BÀI 3:  QUAN TÂM CẢM THÔNG VÀ CHIA SẺ</vt:lpstr>
      <vt:lpstr>Biểu hiện  của quan tâm, cảm thông, chia sẻ</vt:lpstr>
      <vt:lpstr>ĐỌC TT SAU</vt:lpstr>
      <vt:lpstr>CÂY XANH BỐN MÙA</vt:lpstr>
      <vt:lpstr>CÂY XANH BỐN MÙA</vt:lpstr>
      <vt:lpstr>KHÁI NIỆM</vt:lpstr>
      <vt:lpstr>QUAN SÁT BỨC TRANH SAU</vt:lpstr>
      <vt:lpstr>PowerPoint Presentation</vt:lpstr>
      <vt:lpstr>BIỂU HIỆN CỦA SỰ QUAN TÂM,  CẢM THÔNG, CHIA SẺ</vt:lpstr>
      <vt:lpstr>Ý nghĩa quan tâm, cảm thông và chia sẻ</vt:lpstr>
      <vt:lpstr>PowerPoint Presentation</vt:lpstr>
      <vt:lpstr>MƯỜI NĂM CÕNG BẠN ĐẾN TRƯỜNG </vt:lpstr>
      <vt:lpstr>MƯỜI NĂM CÕNG BẠN ĐẾN TRƯỜNG </vt:lpstr>
      <vt:lpstr>PowerPoint Presentation</vt:lpstr>
      <vt:lpstr>HỌC SINH CẦN LÀM</vt:lpstr>
      <vt:lpstr>LUYỆN TẬP</vt:lpstr>
      <vt:lpstr>Hãy tìm những câu ca dao tục ngữ nói về cảm thông,quan tâm, chia sẻ và thảo luận về ý nghĩa?</vt:lpstr>
      <vt:lpstr>LUYỆN TẬP 2</vt:lpstr>
      <vt:lpstr>PowerPoint Presentation</vt:lpstr>
      <vt:lpstr>VẬN DỤNG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Mental Health First Aid Workshop</dc:title>
  <cp:lastModifiedBy>admin</cp:lastModifiedBy>
  <cp:revision>17</cp:revision>
  <dcterms:modified xsi:type="dcterms:W3CDTF">2023-06-05T02:11:20Z</dcterms:modified>
</cp:coreProperties>
</file>