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  <p:sldMasterId id="2147483673" r:id="rId6"/>
    <p:sldMasterId id="2147483687" r:id="rId7"/>
  </p:sldMasterIdLst>
  <p:notesMasterIdLst>
    <p:notesMasterId r:id="rId24"/>
  </p:notesMasterIdLst>
  <p:sldIdLst>
    <p:sldId id="312" r:id="rId8"/>
    <p:sldId id="293" r:id="rId9"/>
    <p:sldId id="313" r:id="rId10"/>
    <p:sldId id="311" r:id="rId11"/>
    <p:sldId id="314" r:id="rId12"/>
    <p:sldId id="319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15142A"/>
    <a:srgbClr val="FAED3B"/>
    <a:srgbClr val="70AD47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0" d="100"/>
          <a:sy n="70" d="100"/>
        </p:scale>
        <p:origin x="139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6324F-FE8C-49B5-96FA-1C15A69DD6B8}" type="slidenum">
              <a:rPr lang="en-US" altLang="vi-VN" smtClean="0">
                <a:solidFill>
                  <a:prstClr val="black"/>
                </a:solidFill>
              </a:rPr>
              <a:pPr/>
              <a:t>1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0F66-47C8-40AD-AD0A-186E418D40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D83A5-5F78-4F04-9026-53717F4D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762C4-28E6-4916-B1AC-380AE5C8A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E8EB1-298B-4D1B-B1C4-CA8319DFC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2C4F9-011B-4DD6-B15A-A4615F4CE4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CEE42-47F8-43B7-B5D9-2780335DF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8A594-7D92-47AB-8449-8A474B477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675DF-D583-4AD0-BAC1-D5BEF7128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B0168-6838-442F-A91E-9546A08B55B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71A91-66D7-4FB6-968E-2FC743A4B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AC51D-EF86-4DC2-ACC6-6C4C89C10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F16A3-9435-4F06-8C57-A99CD9A0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D8B63-CBD7-4610-9CA6-CEB46EE317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94277-F10E-4032-8F0A-72ABE951D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C7F11-B2F8-4CEF-A7E1-451E9867F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BD92C-023C-4683-9177-F86355D7B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03DB6-1BC6-4773-BEF7-AC7472C9B47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1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C70DDE-0179-46F2-BDA1-FA21DB3D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629FFD-94BA-4FAE-AA2A-55C5FCC37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A5ECC5-39EF-4F77-B662-1CA450ACD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701DC-8B7F-48B2-8B8B-0382FC0DC5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5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849CD5-18E1-4D0D-B4E7-2796C9AA9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613C2-39F3-4E57-9763-74AADF44F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79C47D-4BD9-4BA8-B90E-43346832D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E3435-E845-4F88-AA61-488F386B80E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2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073803-E6B4-4259-920A-26F772F16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86C4C2-4F16-4FD0-A042-360EF4504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E61B8D-50F9-4882-A261-817186B2C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044FC-CBFB-452F-BDCE-705193C7D7A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8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380E2-6BBD-4C7C-8C25-CA9619FA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2753E-7D96-48DF-8BC7-E6F15A2DB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30E58-A612-41DE-939F-845245DCF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50AB8-E664-4638-9CAA-3B7FCBDCAF3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5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2125B-5D92-4E9A-8B3B-E5C32D3E2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47A9B-930F-4EA8-B558-8A0897842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E98F-8E88-49D1-BB1B-3A441DC08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EBAF1-952B-4C0D-BB42-9D0B75BFD6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4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2E477-A931-4B4F-BD31-49B5C152A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837F1-0439-47A6-91DB-28B920FE8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7BDF6-4156-46F2-BD68-EE0364E26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0278C-295F-4A60-BEFC-4087A9EDC34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1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EC32B-B0BA-4FEB-A459-6399BC56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6B501-F13B-4EF2-B166-B4F2899C1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2E262-4733-47CE-82E3-391FCB857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3C369-178F-44D7-AD8F-EF46710F5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9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7F0DD3-811A-49D8-B118-F27B1DE5A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6E9A98-3C5B-4651-80F9-7D023C48F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C058F1-FABB-4F49-80BA-E85715A30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C6319-35AD-47F5-8EB1-D6168197D9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8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3AE865-E022-4ABD-90CE-D89E83A2E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F8F8BD-1152-449A-8603-C48664DB4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7B6F1C-0F25-4CCB-A308-F39AF7BD8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9C38-DFD9-4AC7-8583-D86C3453DE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4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D83A5-5F78-4F04-9026-53717F4D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762C4-28E6-4916-B1AC-380AE5C8A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E8EB1-298B-4D1B-B1C4-CA8319DFC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2C4F9-011B-4DD6-B15A-A4615F4CE4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9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CEE42-47F8-43B7-B5D9-2780335DF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8A594-7D92-47AB-8449-8A474B477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675DF-D583-4AD0-BAC1-D5BEF7128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B0168-6838-442F-A91E-9546A08B55B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71A91-66D7-4FB6-968E-2FC743A4B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AC51D-EF86-4DC2-ACC6-6C4C89C10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F16A3-9435-4F06-8C57-A99CD9A0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D8B63-CBD7-4610-9CA6-CEB46EE317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3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94277-F10E-4032-8F0A-72ABE951D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C7F11-B2F8-4CEF-A7E1-451E9867F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BD92C-023C-4683-9177-F86355D7B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03DB6-1BC6-4773-BEF7-AC7472C9B47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9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C70DDE-0179-46F2-BDA1-FA21DB3D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629FFD-94BA-4FAE-AA2A-55C5FCC37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A5ECC5-39EF-4F77-B662-1CA450ACD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701DC-8B7F-48B2-8B8B-0382FC0DC5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0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849CD5-18E1-4D0D-B4E7-2796C9AA9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613C2-39F3-4E57-9763-74AADF44F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79C47D-4BD9-4BA8-B90E-43346832D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E3435-E845-4F88-AA61-488F386B80E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19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073803-E6B4-4259-920A-26F772F16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86C4C2-4F16-4FD0-A042-360EF4504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E61B8D-50F9-4882-A261-817186B2C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044FC-CBFB-452F-BDCE-705193C7D7A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7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380E2-6BBD-4C7C-8C25-CA9619FA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2753E-7D96-48DF-8BC7-E6F15A2DB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30E58-A612-41DE-939F-845245DCF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50AB8-E664-4638-9CAA-3B7FCBDCAF3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67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2125B-5D92-4E9A-8B3B-E5C32D3E2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47A9B-930F-4EA8-B558-8A0897842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E98F-8E88-49D1-BB1B-3A441DC08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EBAF1-952B-4C0D-BB42-9D0B75BFD6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00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2E477-A931-4B4F-BD31-49B5C152A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837F1-0439-47A6-91DB-28B920FE8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7BDF6-4156-46F2-BD68-EE0364E26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0278C-295F-4A60-BEFC-4087A9EDC34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59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EC32B-B0BA-4FEB-A459-6399BC56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6B501-F13B-4EF2-B166-B4F2899C1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2E262-4733-47CE-82E3-391FCB857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3C369-178F-44D7-AD8F-EF46710F5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9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7F0DD3-811A-49D8-B118-F27B1DE5A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6E9A98-3C5B-4651-80F9-7D023C48F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C058F1-FABB-4F49-80BA-E85715A30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C6319-35AD-47F5-8EB1-D6168197D9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9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3AE865-E022-4ABD-90CE-D89E83A2E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F8F8BD-1152-449A-8603-C48664DB4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7B6F1C-0F25-4CCB-A308-F39AF7BD8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9C38-DFD9-4AC7-8583-D86C3453DE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74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D83A5-5F78-4F04-9026-53717F4D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762C4-28E6-4916-B1AC-380AE5C8A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E8EB1-298B-4D1B-B1C4-CA8319DFC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2C4F9-011B-4DD6-B15A-A4615F4CE4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72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CEE42-47F8-43B7-B5D9-2780335DF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8A594-7D92-47AB-8449-8A474B477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675DF-D583-4AD0-BAC1-D5BEF7128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B0168-6838-442F-A91E-9546A08B55B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23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71A91-66D7-4FB6-968E-2FC743A4B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7AC51D-EF86-4DC2-ACC6-6C4C89C10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3F16A3-9435-4F06-8C57-A99CD9A0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D8B63-CBD7-4610-9CA6-CEB46EE3172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75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94277-F10E-4032-8F0A-72ABE951D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C7F11-B2F8-4CEF-A7E1-451E9867F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BD92C-023C-4683-9177-F86355D7B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03DB6-1BC6-4773-BEF7-AC7472C9B47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5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C70DDE-0179-46F2-BDA1-FA21DB3D0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629FFD-94BA-4FAE-AA2A-55C5FCC37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A5ECC5-39EF-4F77-B662-1CA450ACD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701DC-8B7F-48B2-8B8B-0382FC0DC5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31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849CD5-18E1-4D0D-B4E7-2796C9AA9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F613C2-39F3-4E57-9763-74AADF44F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79C47D-4BD9-4BA8-B90E-43346832D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E3435-E845-4F88-AA61-488F386B80E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28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073803-E6B4-4259-920A-26F772F16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86C4C2-4F16-4FD0-A042-360EF4504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E61B8D-50F9-4882-A261-817186B2C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044FC-CBFB-452F-BDCE-705193C7D7A5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380E2-6BBD-4C7C-8C25-CA9619FA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2753E-7D96-48DF-8BC7-E6F15A2DB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30E58-A612-41DE-939F-845245DCF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50AB8-E664-4638-9CAA-3B7FCBDCAF3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3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2125B-5D92-4E9A-8B3B-E5C32D3E2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47A9B-930F-4EA8-B558-8A0897842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E98F-8E88-49D1-BB1B-3A441DC08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EBAF1-952B-4C0D-BB42-9D0B75BFD6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88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12E477-A931-4B4F-BD31-49B5C152A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837F1-0439-47A6-91DB-28B920FE8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A7BDF6-4156-46F2-BD68-EE0364E26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0278C-295F-4A60-BEFC-4087A9EDC34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1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EC32B-B0BA-4FEB-A459-6399BC569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76B501-F13B-4EF2-B166-B4F2899C1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42E262-4733-47CE-82E3-391FCB857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3C369-178F-44D7-AD8F-EF46710F5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9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27F0DD3-811A-49D8-B118-F27B1DE5A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6E9A98-3C5B-4651-80F9-7D023C48F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C058F1-FABB-4F49-80BA-E85715A30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C6319-35AD-47F5-8EB1-D6168197D9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95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3AE865-E022-4ABD-90CE-D89E83A2E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F8F8BD-1152-449A-8603-C48664DB4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7B6F1C-0F25-4CCB-A308-F39AF7BD8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9C38-DFD9-4AC7-8583-D86C3453DEC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11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0F9A5B-00B0-4A5E-9099-7E17121DB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4E2AFA-AC21-40CA-8324-FAD7003AC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8C6AC0-6DE6-4DBF-99F5-6C18A0BED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E764B7-7FC8-48EC-8FA7-CB2540F5B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06386E-9EFE-4760-AC98-08D87E3B2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5C5BD-A2E3-4416-86D1-DE8FF985EA0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0F9A5B-00B0-4A5E-9099-7E17121DB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4E2AFA-AC21-40CA-8324-FAD7003AC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8C6AC0-6DE6-4DBF-99F5-6C18A0BED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E764B7-7FC8-48EC-8FA7-CB2540F5B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06386E-9EFE-4760-AC98-08D87E3B2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5C5BD-A2E3-4416-86D1-DE8FF985EA0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0F9A5B-00B0-4A5E-9099-7E17121DB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4E2AFA-AC21-40CA-8324-FAD7003AC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8C6AC0-6DE6-4DBF-99F5-6C18A0BED6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E764B7-7FC8-48EC-8FA7-CB2540F5B9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06386E-9EFE-4760-AC98-08D87E3B2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05C5BD-A2E3-4416-86D1-DE8FF985EA0C}" type="slidenum">
              <a:rPr lang="en-US" alt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slide" Target="slide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audio" Target="../media/audio1.wav"/><Relationship Id="rId74" Type="http://schemas.openxmlformats.org/officeDocument/2006/relationships/hyperlink" Target="file:///G:\tin%208\TTDD2.ppt" TargetMode="External"/><Relationship Id="rId79" Type="http://schemas.openxmlformats.org/officeDocument/2006/relationships/image" Target="../media/image17.jpe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slideLayout" Target="../slideLayouts/slideLayout16.xml"/><Relationship Id="rId69" Type="http://schemas.openxmlformats.org/officeDocument/2006/relationships/image" Target="../media/image13.jpeg"/><Relationship Id="rId77" Type="http://schemas.openxmlformats.org/officeDocument/2006/relationships/image" Target="../media/image15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image" Target="../media/image14.jpe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audio" Target="../media/audio2.wav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slide" Target="slide8.xml"/><Relationship Id="rId75" Type="http://schemas.openxmlformats.org/officeDocument/2006/relationships/hyperlink" Target="file:///G:\tin%208\Ngoai%20kh&#243;a1\TT3.ppt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notesSlide" Target="../notesSlides/notesSlide3.xml"/><Relationship Id="rId73" Type="http://schemas.openxmlformats.org/officeDocument/2006/relationships/hyperlink" Target="file:///G:\tin%208\TTDD1.ppt" TargetMode="External"/><Relationship Id="rId78" Type="http://schemas.openxmlformats.org/officeDocument/2006/relationships/image" Target="../media/image16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hyperlink" Target="file:///G:\tin%208\TTDD3.ppt" TargetMode="External"/><Relationship Id="rId7" Type="http://schemas.openxmlformats.org/officeDocument/2006/relationships/tags" Target="../tags/tag7.xml"/><Relationship Id="rId71" Type="http://schemas.openxmlformats.org/officeDocument/2006/relationships/slide" Target="slide7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STARS-P">
            <a:extLst>
              <a:ext uri="{FF2B5EF4-FFF2-40B4-BE49-F238E27FC236}">
                <a16:creationId xmlns:a16="http://schemas.microsoft.com/office/drawing/2014/main" id="{0F6D564B-2CBE-4C39-A8BF-8C6B1070CB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838201"/>
            <a:ext cx="406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761AE5C6-4279-4945-96DD-80F25E9E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57201"/>
            <a:ext cx="812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VNI-Ongdo (nobita)" pitchFamily="2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E5277F8B-B381-4829-88A6-353C4873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52400"/>
            <a:ext cx="1036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TR</a:t>
            </a:r>
            <a:r>
              <a:rPr lang="vi-VN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ỜNG THCS PHÚC ĐỒNG</a:t>
            </a:r>
            <a:endParaRPr lang="en-US" altLang="en-US" sz="2000" b="1" dirty="0">
              <a:solidFill>
                <a:srgbClr val="0000FF"/>
              </a:solidFill>
              <a:latin typeface="VNI-Ongdo (nobita)" pitchFamily="2" charset="0"/>
            </a:endParaRPr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6EE67A09-C1B8-4021-9AF4-39A5DD8DE9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955222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E9747D52-F284-49BE-9010-1C7837F27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1279528"/>
            <a:ext cx="660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6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POINSET2">
            <a:extLst>
              <a:ext uri="{FF2B5EF4-FFF2-40B4-BE49-F238E27FC236}">
                <a16:creationId xmlns:a16="http://schemas.microsoft.com/office/drawing/2014/main" id="{15111401-33CC-43E2-A8A2-7404A954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76200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OINSET3">
            <a:extLst>
              <a:ext uri="{FF2B5EF4-FFF2-40B4-BE49-F238E27FC236}">
                <a16:creationId xmlns:a16="http://schemas.microsoft.com/office/drawing/2014/main" id="{D4B280C9-692D-4C8A-9216-499CF46A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47244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WordArt 9">
            <a:extLst>
              <a:ext uri="{FF2B5EF4-FFF2-40B4-BE49-F238E27FC236}">
                <a16:creationId xmlns:a16="http://schemas.microsoft.com/office/drawing/2014/main" id="{9B5BF7F0-554A-416C-AA6E-FA9CE86A6B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0267" y="3028950"/>
            <a:ext cx="873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</a:t>
            </a:r>
          </a:p>
        </p:txBody>
      </p:sp>
      <p:sp>
        <p:nvSpPr>
          <p:cNvPr id="2058" name="WordArt 10">
            <a:extLst>
              <a:ext uri="{FF2B5EF4-FFF2-40B4-BE49-F238E27FC236}">
                <a16:creationId xmlns:a16="http://schemas.microsoft.com/office/drawing/2014/main" id="{45102B9C-23C2-4B2A-8C5B-A3F4DFF75B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400" y="3200400"/>
            <a:ext cx="2336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7784FF-2793-419E-8789-753FF1330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89756"/>
              </p:ext>
            </p:extLst>
          </p:nvPr>
        </p:nvGraphicFramePr>
        <p:xfrm>
          <a:off x="1320801" y="4419600"/>
          <a:ext cx="9889067" cy="7318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8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r>
                        <a:rPr lang="en-AU" sz="1800" dirty="0"/>
                        <a:t>GV:</a:t>
                      </a:r>
                      <a:r>
                        <a:rPr lang="en-AU" sz="1800" baseline="0" dirty="0"/>
                        <a:t> NGUYỄN </a:t>
                      </a:r>
                      <a:endParaRPr lang="en-A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06538" y="5776519"/>
            <a:ext cx="455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H</a:t>
            </a:r>
            <a:r>
              <a:rPr lang="vi-VN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vi-VN" altLang="en-US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94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4473574" y="3862390"/>
            <a:ext cx="3549651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69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53226" y="1608236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57969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9" y="4763020"/>
            <a:ext cx="2514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35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0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40041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007286" y="1897905"/>
            <a:ext cx="103744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BCNN(4,5).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BCNN(4,5) = 20.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22549"/>
              </p:ext>
            </p:extLst>
          </p:nvPr>
        </p:nvGraphicFramePr>
        <p:xfrm>
          <a:off x="1614755" y="2619599"/>
          <a:ext cx="9156569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1725856" y="570596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404650"/>
              </p:ext>
            </p:extLst>
          </p:nvPr>
        </p:nvGraphicFramePr>
        <p:xfrm>
          <a:off x="1616207" y="2594880"/>
          <a:ext cx="9464217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0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82149" marR="82149" marT="41074" marB="41074">
                    <a:solidFill>
                      <a:srgbClr val="A7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 rot="1910823">
            <a:off x="6292168" y="2393842"/>
            <a:ext cx="792480" cy="2410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35462" y="987452"/>
            <a:ext cx="993618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BCNN(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BC(3,4,6) = {0;12;24;36;…}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BCNN(3,4,6) = 12.</a:t>
            </a:r>
          </a:p>
        </p:txBody>
      </p:sp>
    </p:spTree>
    <p:extLst>
      <p:ext uri="{BB962C8B-B14F-4D97-AF65-F5344CB8AC3E}">
        <p14:creationId xmlns:p14="http://schemas.microsoft.com/office/powerpoint/2010/main" val="4008769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091068" y="905255"/>
            <a:ext cx="41349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41727" y="1388492"/>
            <a:ext cx="100031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BCNN(8,12).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BCNN(8,12).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84858"/>
              </p:ext>
            </p:extLst>
          </p:nvPr>
        </p:nvGraphicFramePr>
        <p:xfrm>
          <a:off x="802012" y="2043064"/>
          <a:ext cx="1076642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79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4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153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1115708" y="889841"/>
            <a:ext cx="41349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883001" y="3978207"/>
            <a:ext cx="1000316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24, 48, 72.</a:t>
            </a:r>
          </a:p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BCNN(8,12) = 24.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24 : 24 = 1.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48 : 24 = 2.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72 : 24 = 3.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18153"/>
              </p:ext>
            </p:extLst>
          </p:nvPr>
        </p:nvGraphicFramePr>
        <p:xfrm>
          <a:off x="934623" y="1683365"/>
          <a:ext cx="1049851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3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7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20413" y="1062138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00751"/>
              </p:ext>
            </p:extLst>
          </p:nvPr>
        </p:nvGraphicFramePr>
        <p:xfrm>
          <a:off x="932542" y="1677691"/>
          <a:ext cx="10670264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55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5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7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 rot="1877657">
            <a:off x="4980491" y="1523523"/>
            <a:ext cx="908253" cy="2233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1806878"/>
            <a:ext cx="867694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975019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4135228"/>
            <a:ext cx="867694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0, 1, 2,...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3294665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4899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7662"/>
          </a:xfrm>
          <a:prstGeom prst="rect">
            <a:avLst/>
          </a:prstGeom>
        </p:spPr>
      </p:pic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-2099795" y="3066991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-2753481" y="3066990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7682277" y="3066991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335961" y="3066990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7964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381" y="4767470"/>
            <a:ext cx="79872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Vậy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mua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ít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20" y="2339984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72" y="2595255"/>
            <a:ext cx="1902293" cy="195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697" y="673909"/>
            <a:ext cx="2336441" cy="231599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93655" y="723108"/>
            <a:ext cx="3239159" cy="1587639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087137" y="782321"/>
            <a:ext cx="2829587" cy="1538113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9" y="4763020"/>
            <a:ext cx="25146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8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15" y="726312"/>
            <a:ext cx="110538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giúp chúng ta giải được bài toán nhanh nhất, ngoài cách làm của các bạn, chúng ta sẽ tìm hiểu trong bài ngày hôm nay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68" y="3472595"/>
            <a:ext cx="330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340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917204"/>
            <a:ext cx="6625828" cy="5300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8000" y="667048"/>
            <a:ext cx="94596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0188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7" descr="Bouquet">
            <a:hlinkClick r:id="rId68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812641" y="1756550"/>
            <a:ext cx="7372351" cy="833438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alt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7" name="AutoShape 43" descr="Bouquet">
            <a:hlinkClick r:id="rId70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786153" y="4494879"/>
            <a:ext cx="7600951" cy="838200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alt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3" descr="Bouquet">
            <a:hlinkClick r:id="rId71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752859" y="3101195"/>
            <a:ext cx="7600949" cy="838200"/>
          </a:xfrm>
          <a:prstGeom prst="roundRect">
            <a:avLst>
              <a:gd name="adj" fmla="val 50000"/>
            </a:avLst>
          </a:prstGeom>
          <a:blipFill dpi="0" rotWithShape="1">
            <a:blip r:embed="rId69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bội chung nhỏ nhất bằng cách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tích các số ra thừa số nguyên tố</a:t>
            </a: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8" name="AutoShape 17" descr="Pink tissue paper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27200" y="290866"/>
            <a:ext cx="10363200" cy="819150"/>
          </a:xfrm>
          <a:prstGeom prst="roundRect">
            <a:avLst>
              <a:gd name="adj" fmla="val 50000"/>
            </a:avLst>
          </a:prstGeom>
          <a:blipFill dpi="0" rotWithShape="1">
            <a:blip r:embed="rId7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13934" y="2003425"/>
            <a:ext cx="2084917" cy="203200"/>
            <a:chOff x="0" y="1896"/>
            <a:chExt cx="5760" cy="120"/>
          </a:xfrm>
        </p:grpSpPr>
        <p:sp>
          <p:nvSpPr>
            <p:cNvPr id="15435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36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61437" y="1284288"/>
            <a:ext cx="960967" cy="1219200"/>
            <a:chOff x="1474" y="2341"/>
            <a:chExt cx="454" cy="679"/>
          </a:xfrm>
        </p:grpSpPr>
        <p:grpSp>
          <p:nvGrpSpPr>
            <p:cNvPr id="15422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433" name="Rectangle 12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34" name="Rectangle 13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23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25" name="AutoShape 1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6" name="AutoShape 1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7" name="Oval 18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28" name="Oval 1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53" y="2879"/>
                <a:ext cx="1610" cy="2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30" name="Oval 2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082" y="2881"/>
                <a:ext cx="1610" cy="2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053" y="2111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32" name="Oval 23" descr="Pink tissue paper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blipFill dpi="0" rotWithShape="1">
                <a:blip r:embed="rId7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2752464" y="2436551"/>
            <a:ext cx="1173163" cy="192617"/>
            <a:chOff x="0" y="1896"/>
            <a:chExt cx="5760" cy="120"/>
          </a:xfrm>
        </p:grpSpPr>
        <p:sp>
          <p:nvSpPr>
            <p:cNvPr id="15420" name="Rectangle 2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21" name="Rectangle 2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520951" y="1619253"/>
            <a:ext cx="1422400" cy="989013"/>
            <a:chOff x="3257" y="860"/>
            <a:chExt cx="581" cy="623"/>
          </a:xfrm>
        </p:grpSpPr>
        <p:grpSp>
          <p:nvGrpSpPr>
            <p:cNvPr id="15409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15411" name="AutoShape 30" descr="Bouquet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2" name="AutoShape 31" descr="Bouquet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3" name="AutoShape 32" descr="Bouquet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4" name="Oval 33" descr="Bouquet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5" name="Oval 34" descr="Bouquet">
                <a:hlinkClick r:id="rId7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6" name="Oval 35" descr="Bouquet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241" y="2943"/>
                <a:ext cx="1317" cy="16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7" name="Oval 36" descr="Bouquet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241" y="2943"/>
                <a:ext cx="1317" cy="16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18" name="Oval 37" descr="Bouquet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229" y="2066"/>
                <a:ext cx="1317" cy="1102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9" name="Oval 38" descr="Bouquet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10" name="WordArt 39">
              <a:hlinkClick r:id="rId73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9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I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2769397" y="4036751"/>
            <a:ext cx="1173163" cy="192617"/>
            <a:chOff x="0" y="1896"/>
            <a:chExt cx="5760" cy="120"/>
          </a:xfrm>
        </p:grpSpPr>
        <p:sp>
          <p:nvSpPr>
            <p:cNvPr id="15407" name="Rectangle 4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408" name="Rectangle 4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675467" y="2981328"/>
            <a:ext cx="1210733" cy="989013"/>
            <a:chOff x="3260" y="1700"/>
            <a:chExt cx="581" cy="623"/>
          </a:xfrm>
        </p:grpSpPr>
        <p:grpSp>
          <p:nvGrpSpPr>
            <p:cNvPr id="15396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15398" name="AutoShape 46" descr="Bouquet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9" name="AutoShape 47" descr="Bouquet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0" name="AutoShape 48" descr="Bouquet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1" name="Oval 49" descr="Bouquet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2" name="Oval 50" descr="Bouquet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3" name="Oval 51" descr="Bouquet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35" y="2919"/>
                <a:ext cx="1317" cy="194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4" name="Oval 52" descr="Bouquet">
                <a:hlinkClick r:id="rId74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35" y="2919"/>
                <a:ext cx="1317" cy="194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05" name="Oval 53" descr="Bouquet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229" y="2067"/>
                <a:ext cx="1317" cy="110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6" name="Oval 54" descr="Bouquet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97" name="WordArt 55">
              <a:hlinkClick r:id="rId7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27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II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671233" y="4340228"/>
            <a:ext cx="1229784" cy="989013"/>
            <a:chOff x="3247" y="2515"/>
            <a:chExt cx="581" cy="623"/>
          </a:xfrm>
        </p:grpSpPr>
        <p:grpSp>
          <p:nvGrpSpPr>
            <p:cNvPr id="15385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15387" name="AutoShape 59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 rot="16200000" flipH="1">
                <a:off x="1818" y="2512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8" name="AutoShape 60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9" name="AutoShape 6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0" name="Oval 6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91" name="Oval 63" descr="Bouquet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235" y="2910"/>
                <a:ext cx="1317" cy="19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93" name="Oval 65">
                <a:hlinkClick r:id="rId75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235" y="2920"/>
                <a:ext cx="1317" cy="19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228" y="205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95" name="Oval 67" descr="Bouquet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9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86" name="WordArt 68">
              <a:hlinkClick r:id="rId76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7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III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03200" y="171450"/>
            <a:ext cx="1524000" cy="1219200"/>
            <a:chOff x="196" y="292"/>
            <a:chExt cx="616" cy="507"/>
          </a:xfrm>
        </p:grpSpPr>
        <p:grpSp>
          <p:nvGrpSpPr>
            <p:cNvPr id="15379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383" name="Oval 19" descr="Oak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84" name="Oval 24" descr="Oak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80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381" name="Oval 25" descr="Oak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382" name="Picture 27" descr="Picture1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7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77" name="AutoShape 23" descr="White marble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727200" y="271816"/>
            <a:ext cx="10363200" cy="958326"/>
          </a:xfrm>
          <a:prstGeom prst="roundRect">
            <a:avLst>
              <a:gd name="adj" fmla="val 50000"/>
            </a:avLst>
          </a:prstGeom>
          <a:blipFill dpi="0" rotWithShape="1">
            <a:blip r:embed="rId79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Text Box 26" descr="White marble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421345" y="290867"/>
            <a:ext cx="1049785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BỘI CHUNG VÀ BỘI CHUNG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NHỎ NHẤT </a:t>
            </a:r>
          </a:p>
        </p:txBody>
      </p:sp>
    </p:spTree>
    <p:extLst>
      <p:ext uri="{BB962C8B-B14F-4D97-AF65-F5344CB8AC3E}">
        <p14:creationId xmlns:p14="http://schemas.microsoft.com/office/powerpoint/2010/main" val="4020755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8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747" y="1258303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08356"/>
              </p:ext>
            </p:extLst>
          </p:nvPr>
        </p:nvGraphicFramePr>
        <p:xfrm>
          <a:off x="1604030" y="3328337"/>
          <a:ext cx="9777424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>
                    <a:solidFill>
                      <a:srgbClr val="3CD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634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3149600" y="259080"/>
            <a:ext cx="6502400" cy="3032760"/>
          </a:xfrm>
          <a:prstGeom prst="cloudCallout">
            <a:avLst>
              <a:gd name="adj1" fmla="val -44889"/>
              <a:gd name="adj2" fmla="val 9591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3  ?</a:t>
            </a:r>
            <a:endParaRPr lang="vi-VN" sz="32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01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3352800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>
            <a:off x="3515360" y="2560320"/>
            <a:ext cx="6502400" cy="3032760"/>
          </a:xfrm>
          <a:prstGeom prst="cloudCallout">
            <a:avLst>
              <a:gd name="adj1" fmla="val -44889"/>
              <a:gd name="adj2" fmla="val 9591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vi-VN" sz="32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65093" y="1942275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65093" y="428008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093" y="1199877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3641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07BF4D0D-54C4-4187-85D5-5E42C301A497}&quot;/&gt;&lt;isInvalidForFieldText val=&quot;0&quot;/&gt;&lt;Image&gt;&lt;filename val=&quot;C:\Users\ASUS\AppData\Local\Temp\~CaABFC\data\asimages\{07BF4D0D-54C4-4187-85D5-5E42C301A497}_5.png&quot;/&gt;&lt;left val=&quot;223&quot;/&gt;&lt;top val=&quot;129&quot;/&gt;&lt;width val=&quot;444&quot;/&gt;&lt;height val=&quot;7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46105C-A421-44C4-BFFC-AE0F2ABF1E73}&quot;/&gt;&lt;isInvalidForFieldText val=&quot;0&quot;/&gt;&lt;Image&gt;&lt;filename val=&quot;C:\Users\ASUS\AppData\Local\Temp\~CaABFC\data\asimages\{DD46105C-A421-44C4-BFFC-AE0F2ABF1E73}_5.png&quot;/&gt;&lt;left val=&quot;156&quot;/&gt;&lt;top val=&quot;340&quot;/&gt;&lt;width val=&quot;76&quot;/&gt;&lt;height val=&quot;8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80AC45-C14A-4C8A-A561-B02726A73CB4}&quot;/&gt;&lt;isInvalidForFieldText val=&quot;0&quot;/&gt;&lt;Image&gt;&lt;filename val=&quot;C:\Users\ASUS\Desktop\btc\data\asimages\{CB80AC45-C14A-4C8A-A561-B02726A73CB4}.png&quot;/&gt;&lt;left val=&quot;10&quot;/&gt;&lt;top val=&quot;13&quot;/&gt;&lt;width val=&quot;92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3EA7E7-8351-4782-A3C3-5CED3170EAAB}&quot;/&gt;&lt;isInvalidForFieldText val=&quot;0&quot;/&gt;&lt;Image&gt;&lt;filename val=&quot;C:\Users\ASUS\AppData\Local\Temp\~CaABFC\data\asimages\{483EA7E7-8351-4782-A3C3-5CED3170EAAB}_5.png&quot;/&gt;&lt;left val=&quot;99&quot;/&gt;&lt;top val=&quot;19&quot;/&gt;&lt;width val=&quot;616&quot;/&gt;&lt;height val=&quot;7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6BC025B3-C00C-4A10-A9B1-744702D92B3C}_5.png&quot;/&gt;&lt;left val=&quot;111&quot;/&gt;&lt;top val=&quot;17&quot;/&gt;&lt;width val=&quot;602&quot;/&gt;&lt;height val=&quot;93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4FEF6085-518E-4B04-90BA-16F9DC246047}&quot;/&gt;&lt;isInvalidForFieldText val=&quot;0&quot;/&gt;&lt;Image&gt;&lt;filename val=&quot;C:\Users\ASUS\AppData\Local\Temp\~CaABFC\data\asimages\{4FEF6085-518E-4B04-90BA-16F9DC246047}_5.png&quot;/&gt;&lt;left val=&quot;217&quot;/&gt;&lt;top val=&quot;343&quot;/&gt;&lt;width val=&quot;458&quot;/&gt;&lt;height val=&quot;75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FDAC98D9-8966-4D9A-B269-731F6D4C67D1}&quot;/&gt;&lt;isInvalidForFieldText val=&quot;0&quot;/&gt;&lt;Image&gt;&lt;filename val=&quot;C:\Users\ASUS\AppData\Local\Temp\~CaABFC\data\asimages\{FDAC98D9-8966-4D9A-B269-731F6D4C67D1}_5.png&quot;/&gt;&lt;left val=&quot;219&quot;/&gt;&lt;top val=&quot;236&quot;/&gt;&lt;width val=&quot;458&quot;/&gt;&lt;height val=&quot;75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F30E565-6195-45E5-81B1-E9B04D6C1621}&quot;/&gt;&lt;isInvalidForFieldText val=&quot;0&quot;/&gt;&lt;Image&gt;&lt;filename val=&quot;C:\Users\ASUS\AppData\Local\Temp\~CaABFC\data\asimages\{9F30E565-6195-45E5-81B1-E9B04D6C1621}_5.png&quot;/&gt;&lt;left val=&quot;99&quot;/&gt;&lt;top val=&quot;20&quot;/&gt;&lt;width val=&quot;616&quot;/&gt;&lt;height val=&quot;6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86FA04-20D7-4D52-9C4B-2F318FBE395D}&quot;/&gt;&lt;isInvalidForFieldText val=&quot;0&quot;/&gt;&lt;Image&gt;&lt;filename val=&quot;C:\Users\ASUS\AppData\Local\Temp\~CaABFC\data\asimages\{9086FA04-20D7-4D52-9C4B-2F318FBE395D}_5.png&quot;/&gt;&lt;left val=&quot;26&quot;/&gt;&lt;top val=&quot;100&quot;/&gt;&lt;width val=&quot;60&quot;/&gt;&lt;height val=&quot;97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C62EAD-0D53-46FD-9C55-E0128D23A61B}&quot;/&gt;&lt;isInvalidForFieldText val=&quot;0&quot;/&gt;&lt;Image&gt;&lt;filename val=&quot;C:\Users\ASUS\AppData\Local\Temp\~CaABFC\data\asimages\{BBC62EAD-0D53-46FD-9C55-E0128D23A61B}_5.png&quot;/&gt;&lt;left val=&quot;191&quot;/&gt;&lt;top val=&quot;152&quot;/&gt;&lt;width val=&quot;12&quot;/&gt;&lt;height val=&quot;93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01017C-3D8B-4C9F-B632-65A596513CD9}&quot;/&gt;&lt;isInvalidForFieldText val=&quot;0&quot;/&gt;&lt;Image&gt;&lt;filename val=&quot;C:\Users\ASUS\AppData\Local\Temp\~CaABFC\data\asimages\{2101017C-3D8B-4C9F-B632-65A596513CD9}_5.png&quot;/&gt;&lt;left val=&quot;147&quot;/&gt;&lt;top val=&quot;126&quot;/&gt;&lt;width val=&quot;88&quot;/&gt;&lt;height val=&quot;8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E776B3-23DF-4471-950A-251470F41E06}&quot;/&gt;&lt;isInvalidForFieldText val=&quot;0&quot;/&gt;&lt;Image&gt;&lt;filename val=&quot;C:\Users\ASUS\AppData\Local\Temp\~CaABFC\data\asimages\{52E776B3-23DF-4471-950A-251470F41E06}_5.png&quot;/&gt;&lt;left val=&quot;192&quot;/&gt;&lt;top val=&quot;278&quot;/&gt;&lt;width val=&quot;12&quot;/&gt;&lt;height val=&quot;9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A968A-E951-4190-9C1F-58063F781BBB}&quot;/&gt;&lt;isInvalidForFieldText val=&quot;0&quot;/&gt;&lt;Image&gt;&lt;filename val=&quot;C:\Users\ASUS\AppData\Local\Temp\~CaABFC\data\asimages\{627A968A-E951-4190-9C1F-58063F781BBB}_5.png&quot;/&gt;&lt;left val=&quot;156&quot;/&gt;&lt;top val=&quot;233&quot;/&gt;&lt;width val=&quot;75&quot;/&gt;&lt;height val=&quot;8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882</Words>
  <Application>Microsoft Office PowerPoint</Application>
  <PresentationFormat>Widescreen</PresentationFormat>
  <Paragraphs>228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Times New Roman</vt:lpstr>
      <vt:lpstr>VNI-Ongdo (nobita)</vt:lpstr>
      <vt:lpstr>Wingdings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Administrator</cp:lastModifiedBy>
  <cp:revision>36</cp:revision>
  <dcterms:created xsi:type="dcterms:W3CDTF">2021-06-07T13:44:30Z</dcterms:created>
  <dcterms:modified xsi:type="dcterms:W3CDTF">2021-11-14T09:31:20Z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