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3"/>
  </p:notesMasterIdLst>
  <p:sldIdLst>
    <p:sldId id="256" r:id="rId3"/>
    <p:sldId id="257" r:id="rId4"/>
    <p:sldId id="258" r:id="rId5"/>
    <p:sldId id="285" r:id="rId6"/>
    <p:sldId id="286" r:id="rId7"/>
    <p:sldId id="260" r:id="rId8"/>
    <p:sldId id="292" r:id="rId9"/>
    <p:sldId id="287" r:id="rId10"/>
    <p:sldId id="288" r:id="rId11"/>
    <p:sldId id="298" r:id="rId12"/>
    <p:sldId id="289" r:id="rId13"/>
    <p:sldId id="297" r:id="rId14"/>
    <p:sldId id="290" r:id="rId15"/>
    <p:sldId id="299" r:id="rId16"/>
    <p:sldId id="294" r:id="rId17"/>
    <p:sldId id="295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96" r:id="rId29"/>
    <p:sldId id="310" r:id="rId30"/>
    <p:sldId id="311" r:id="rId31"/>
    <p:sldId id="312" r:id="rId32"/>
  </p:sldIdLst>
  <p:sldSz cx="9906000" cy="6858000" type="A4"/>
  <p:notesSz cx="9144000" cy="6858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Chivo" panose="020B0604020202020204" charset="0"/>
      <p:regular r:id="rId41"/>
      <p:bold r:id="rId42"/>
      <p:italic r:id="rId43"/>
      <p:boldItalic r:id="rId44"/>
    </p:embeddedFont>
    <p:embeddedFont>
      <p:font typeface="Chivo Light" panose="020B0604020202020204" charset="0"/>
      <p:regular r:id="rId45"/>
      <p:bold r:id="rId46"/>
      <p:italic r:id="rId47"/>
      <p:boldItalic r:id="rId48"/>
    </p:embeddedFont>
    <p:embeddedFont>
      <p:font typeface="Segoe Print" panose="02000600000000000000" pitchFamily="2" charset="0"/>
      <p:regular r:id="rId49"/>
      <p:bold r:id="rId50"/>
    </p:embeddedFont>
    <p:embeddedFont>
      <p:font typeface="Shadows Into Light Two" panose="020B0604020202020204" charset="0"/>
      <p:regular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697D63-285B-4349-81CA-1E0486AE3C44}">
  <a:tblStyle styleId="{B3697D63-285B-4349-81CA-1E0486AE3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99" autoAdjust="0"/>
  </p:normalViewPr>
  <p:slideViewPr>
    <p:cSldViewPr snapToGrid="0">
      <p:cViewPr varScale="1">
        <p:scale>
          <a:sx n="72" d="100"/>
          <a:sy n="72" d="100"/>
        </p:scale>
        <p:origin x="1574" y="53"/>
      </p:cViewPr>
      <p:guideLst/>
    </p:cSldViewPr>
  </p:slideViewPr>
  <p:outlineViewPr>
    <p:cViewPr>
      <p:scale>
        <a:sx n="33" d="100"/>
        <a:sy n="33" d="100"/>
      </p:scale>
      <p:origin x="0" y="-2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FD9B5-BC14-4563-871B-D2D2173D610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585407-E0B3-4144-A31C-64D4A4FAA7C7}">
      <dgm:prSet phldrT="[Text]"/>
      <dgm:spPr/>
      <dgm:t>
        <a:bodyPr/>
        <a:lstStyle/>
        <a:p>
          <a:r>
            <a:rPr lang="en-US" dirty="0"/>
            <a:t>Tam </a:t>
          </a:r>
          <a:r>
            <a:rPr lang="en-US" dirty="0" err="1"/>
            <a:t>giác</a:t>
          </a:r>
          <a:r>
            <a:rPr lang="en-US" dirty="0"/>
            <a:t> </a:t>
          </a:r>
          <a:r>
            <a:rPr lang="en-US" dirty="0" err="1"/>
            <a:t>đều</a:t>
          </a:r>
          <a:endParaRPr lang="en-US" dirty="0"/>
        </a:p>
      </dgm:t>
    </dgm:pt>
    <dgm:pt modelId="{0C9462E3-6391-4633-AC2C-89BB5ABA2B9C}" type="parTrans" cxnId="{D985C528-7A42-44BA-B923-430D2EFD8880}">
      <dgm:prSet/>
      <dgm:spPr/>
      <dgm:t>
        <a:bodyPr/>
        <a:lstStyle/>
        <a:p>
          <a:endParaRPr lang="en-US"/>
        </a:p>
      </dgm:t>
    </dgm:pt>
    <dgm:pt modelId="{D527DAF7-4311-411D-A85A-0400A83C203B}" type="sibTrans" cxnId="{D985C528-7A42-44BA-B923-430D2EFD8880}">
      <dgm:prSet/>
      <dgm:spPr/>
      <dgm:t>
        <a:bodyPr/>
        <a:lstStyle/>
        <a:p>
          <a:endParaRPr lang="en-US"/>
        </a:p>
      </dgm:t>
    </dgm:pt>
    <dgm:pt modelId="{A404B706-5ACC-48D9-99CA-DB223C911BCC}">
      <dgm:prSet phldrT="[Text]"/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vuông</a:t>
          </a:r>
          <a:endParaRPr lang="en-US" dirty="0"/>
        </a:p>
      </dgm:t>
    </dgm:pt>
    <dgm:pt modelId="{76C1995C-6F73-4000-AC02-4572EA3402D1}" type="parTrans" cxnId="{3B7A70FD-0636-478B-A811-49AA773262D7}">
      <dgm:prSet/>
      <dgm:spPr/>
      <dgm:t>
        <a:bodyPr/>
        <a:lstStyle/>
        <a:p>
          <a:endParaRPr lang="en-US"/>
        </a:p>
      </dgm:t>
    </dgm:pt>
    <dgm:pt modelId="{8453117C-7F7D-43F7-A51A-E9A89AF8E1CD}" type="sibTrans" cxnId="{3B7A70FD-0636-478B-A811-49AA773262D7}">
      <dgm:prSet/>
      <dgm:spPr/>
      <dgm:t>
        <a:bodyPr/>
        <a:lstStyle/>
        <a:p>
          <a:endParaRPr lang="en-US"/>
        </a:p>
      </dgm:t>
    </dgm:pt>
    <dgm:pt modelId="{476EB9B7-D1D4-4AD8-A877-7D1166216AC7}">
      <dgm:prSet phldrT="[Text]"/>
      <dgm:spPr/>
      <dgm:t>
        <a:bodyPr/>
        <a:lstStyle/>
        <a:p>
          <a:r>
            <a:rPr lang="en-US" dirty="0" err="1"/>
            <a:t>Lục</a:t>
          </a:r>
          <a:r>
            <a:rPr lang="en-US" dirty="0"/>
            <a:t> </a:t>
          </a:r>
          <a:r>
            <a:rPr lang="en-US" dirty="0" err="1"/>
            <a:t>giác</a:t>
          </a:r>
          <a:r>
            <a:rPr lang="en-US" dirty="0"/>
            <a:t> </a:t>
          </a:r>
          <a:r>
            <a:rPr lang="en-US" dirty="0" err="1"/>
            <a:t>đều</a:t>
          </a:r>
          <a:endParaRPr lang="en-US" dirty="0"/>
        </a:p>
      </dgm:t>
    </dgm:pt>
    <dgm:pt modelId="{E4E66232-CE79-400D-8AC2-E6CA711A9336}" type="parTrans" cxnId="{876BFFDF-2188-4093-AC41-9A6A919FF059}">
      <dgm:prSet/>
      <dgm:spPr/>
      <dgm:t>
        <a:bodyPr/>
        <a:lstStyle/>
        <a:p>
          <a:endParaRPr lang="en-US"/>
        </a:p>
      </dgm:t>
    </dgm:pt>
    <dgm:pt modelId="{30567C57-A6D6-4EDE-BEB8-BA0735C8C2BB}" type="sibTrans" cxnId="{876BFFDF-2188-4093-AC41-9A6A919FF059}">
      <dgm:prSet/>
      <dgm:spPr/>
      <dgm:t>
        <a:bodyPr/>
        <a:lstStyle/>
        <a:p>
          <a:endParaRPr lang="en-US"/>
        </a:p>
      </dgm:t>
    </dgm:pt>
    <dgm:pt modelId="{A0E84139-D0F9-4E33-9E4C-BF742EB3FF1D}" type="pres">
      <dgm:prSet presAssocID="{A17FD9B5-BC14-4563-871B-D2D2173D6103}" presName="Name0" presStyleCnt="0">
        <dgm:presLayoutVars>
          <dgm:chMax val="7"/>
          <dgm:chPref val="7"/>
          <dgm:dir/>
        </dgm:presLayoutVars>
      </dgm:prSet>
      <dgm:spPr/>
    </dgm:pt>
    <dgm:pt modelId="{3E4E9DBD-C440-4FB8-B997-D7FB5609C5B8}" type="pres">
      <dgm:prSet presAssocID="{A17FD9B5-BC14-4563-871B-D2D2173D6103}" presName="Name1" presStyleCnt="0"/>
      <dgm:spPr/>
    </dgm:pt>
    <dgm:pt modelId="{96E85F1B-B103-44CE-A14C-355AAA480D91}" type="pres">
      <dgm:prSet presAssocID="{A17FD9B5-BC14-4563-871B-D2D2173D6103}" presName="cycle" presStyleCnt="0"/>
      <dgm:spPr/>
    </dgm:pt>
    <dgm:pt modelId="{B8421BDE-A0EE-4A81-A2F1-6C740CE05FC9}" type="pres">
      <dgm:prSet presAssocID="{A17FD9B5-BC14-4563-871B-D2D2173D6103}" presName="srcNode" presStyleLbl="node1" presStyleIdx="0" presStyleCnt="3"/>
      <dgm:spPr/>
    </dgm:pt>
    <dgm:pt modelId="{D4471523-0977-4B04-BEC2-AF791847E471}" type="pres">
      <dgm:prSet presAssocID="{A17FD9B5-BC14-4563-871B-D2D2173D6103}" presName="conn" presStyleLbl="parChTrans1D2" presStyleIdx="0" presStyleCnt="1"/>
      <dgm:spPr/>
    </dgm:pt>
    <dgm:pt modelId="{5FBC7C57-F2C7-419F-8D15-DD14AA80022C}" type="pres">
      <dgm:prSet presAssocID="{A17FD9B5-BC14-4563-871B-D2D2173D6103}" presName="extraNode" presStyleLbl="node1" presStyleIdx="0" presStyleCnt="3"/>
      <dgm:spPr/>
    </dgm:pt>
    <dgm:pt modelId="{2D17326B-726B-41FD-8BCD-84415EFE708A}" type="pres">
      <dgm:prSet presAssocID="{A17FD9B5-BC14-4563-871B-D2D2173D6103}" presName="dstNode" presStyleLbl="node1" presStyleIdx="0" presStyleCnt="3"/>
      <dgm:spPr/>
    </dgm:pt>
    <dgm:pt modelId="{CF47BD5A-30CA-4884-8B7A-D2EC29CCA877}" type="pres">
      <dgm:prSet presAssocID="{4F585407-E0B3-4144-A31C-64D4A4FAA7C7}" presName="text_1" presStyleLbl="node1" presStyleIdx="0" presStyleCnt="3">
        <dgm:presLayoutVars>
          <dgm:bulletEnabled val="1"/>
        </dgm:presLayoutVars>
      </dgm:prSet>
      <dgm:spPr/>
    </dgm:pt>
    <dgm:pt modelId="{CCFB7F61-7F16-4581-B132-36709278525B}" type="pres">
      <dgm:prSet presAssocID="{4F585407-E0B3-4144-A31C-64D4A4FAA7C7}" presName="accent_1" presStyleCnt="0"/>
      <dgm:spPr/>
    </dgm:pt>
    <dgm:pt modelId="{E0E25105-7D7E-4014-B5E6-7FBCE597EBD2}" type="pres">
      <dgm:prSet presAssocID="{4F585407-E0B3-4144-A31C-64D4A4FAA7C7}" presName="accentRepeatNode" presStyleLbl="solidFgAcc1" presStyleIdx="0" presStyleCnt="3"/>
      <dgm:spPr/>
    </dgm:pt>
    <dgm:pt modelId="{4CCD2CB2-5A6D-44A4-8D3D-5D4BBD73F750}" type="pres">
      <dgm:prSet presAssocID="{A404B706-5ACC-48D9-99CA-DB223C911BCC}" presName="text_2" presStyleLbl="node1" presStyleIdx="1" presStyleCnt="3">
        <dgm:presLayoutVars>
          <dgm:bulletEnabled val="1"/>
        </dgm:presLayoutVars>
      </dgm:prSet>
      <dgm:spPr/>
    </dgm:pt>
    <dgm:pt modelId="{C1260CD4-A3B1-4E14-8054-F559555346E9}" type="pres">
      <dgm:prSet presAssocID="{A404B706-5ACC-48D9-99CA-DB223C911BCC}" presName="accent_2" presStyleCnt="0"/>
      <dgm:spPr/>
    </dgm:pt>
    <dgm:pt modelId="{3FE6AC1D-5EEA-4E32-B7C3-BFE7217FB4B7}" type="pres">
      <dgm:prSet presAssocID="{A404B706-5ACC-48D9-99CA-DB223C911BCC}" presName="accentRepeatNode" presStyleLbl="solidFgAcc1" presStyleIdx="1" presStyleCnt="3"/>
      <dgm:spPr/>
    </dgm:pt>
    <dgm:pt modelId="{AC87D255-05E7-4E72-9890-9941D90702D6}" type="pres">
      <dgm:prSet presAssocID="{476EB9B7-D1D4-4AD8-A877-7D1166216AC7}" presName="text_3" presStyleLbl="node1" presStyleIdx="2" presStyleCnt="3">
        <dgm:presLayoutVars>
          <dgm:bulletEnabled val="1"/>
        </dgm:presLayoutVars>
      </dgm:prSet>
      <dgm:spPr/>
    </dgm:pt>
    <dgm:pt modelId="{E259C3EB-6667-4ECC-B3BF-8D6089E8CC93}" type="pres">
      <dgm:prSet presAssocID="{476EB9B7-D1D4-4AD8-A877-7D1166216AC7}" presName="accent_3" presStyleCnt="0"/>
      <dgm:spPr/>
    </dgm:pt>
    <dgm:pt modelId="{13430876-FC56-40F0-AEE7-A160B695D716}" type="pres">
      <dgm:prSet presAssocID="{476EB9B7-D1D4-4AD8-A877-7D1166216AC7}" presName="accentRepeatNode" presStyleLbl="solidFgAcc1" presStyleIdx="2" presStyleCnt="3"/>
      <dgm:spPr/>
    </dgm:pt>
  </dgm:ptLst>
  <dgm:cxnLst>
    <dgm:cxn modelId="{0C50C51D-C77C-4687-827E-F166B0C9D8A1}" type="presOf" srcId="{A17FD9B5-BC14-4563-871B-D2D2173D6103}" destId="{A0E84139-D0F9-4E33-9E4C-BF742EB3FF1D}" srcOrd="0" destOrd="0" presId="urn:microsoft.com/office/officeart/2008/layout/VerticalCurvedList"/>
    <dgm:cxn modelId="{D985C528-7A42-44BA-B923-430D2EFD8880}" srcId="{A17FD9B5-BC14-4563-871B-D2D2173D6103}" destId="{4F585407-E0B3-4144-A31C-64D4A4FAA7C7}" srcOrd="0" destOrd="0" parTransId="{0C9462E3-6391-4633-AC2C-89BB5ABA2B9C}" sibTransId="{D527DAF7-4311-411D-A85A-0400A83C203B}"/>
    <dgm:cxn modelId="{6FBB2740-1899-45A7-AA16-E28754C7F1AC}" type="presOf" srcId="{A404B706-5ACC-48D9-99CA-DB223C911BCC}" destId="{4CCD2CB2-5A6D-44A4-8D3D-5D4BBD73F750}" srcOrd="0" destOrd="0" presId="urn:microsoft.com/office/officeart/2008/layout/VerticalCurvedList"/>
    <dgm:cxn modelId="{3748C64B-7A4B-4DB1-9785-BC4CF55B7FED}" type="presOf" srcId="{D527DAF7-4311-411D-A85A-0400A83C203B}" destId="{D4471523-0977-4B04-BEC2-AF791847E471}" srcOrd="0" destOrd="0" presId="urn:microsoft.com/office/officeart/2008/layout/VerticalCurvedList"/>
    <dgm:cxn modelId="{F463D28F-ACA0-40B7-B353-80C636D3443B}" type="presOf" srcId="{476EB9B7-D1D4-4AD8-A877-7D1166216AC7}" destId="{AC87D255-05E7-4E72-9890-9941D90702D6}" srcOrd="0" destOrd="0" presId="urn:microsoft.com/office/officeart/2008/layout/VerticalCurvedList"/>
    <dgm:cxn modelId="{1F421FDC-D7B9-4D67-8B34-3A547C6CD897}" type="presOf" srcId="{4F585407-E0B3-4144-A31C-64D4A4FAA7C7}" destId="{CF47BD5A-30CA-4884-8B7A-D2EC29CCA877}" srcOrd="0" destOrd="0" presId="urn:microsoft.com/office/officeart/2008/layout/VerticalCurvedList"/>
    <dgm:cxn modelId="{876BFFDF-2188-4093-AC41-9A6A919FF059}" srcId="{A17FD9B5-BC14-4563-871B-D2D2173D6103}" destId="{476EB9B7-D1D4-4AD8-A877-7D1166216AC7}" srcOrd="2" destOrd="0" parTransId="{E4E66232-CE79-400D-8AC2-E6CA711A9336}" sibTransId="{30567C57-A6D6-4EDE-BEB8-BA0735C8C2BB}"/>
    <dgm:cxn modelId="{3B7A70FD-0636-478B-A811-49AA773262D7}" srcId="{A17FD9B5-BC14-4563-871B-D2D2173D6103}" destId="{A404B706-5ACC-48D9-99CA-DB223C911BCC}" srcOrd="1" destOrd="0" parTransId="{76C1995C-6F73-4000-AC02-4572EA3402D1}" sibTransId="{8453117C-7F7D-43F7-A51A-E9A89AF8E1CD}"/>
    <dgm:cxn modelId="{F18BBBAB-F8FF-4551-A7B7-FA60044C9358}" type="presParOf" srcId="{A0E84139-D0F9-4E33-9E4C-BF742EB3FF1D}" destId="{3E4E9DBD-C440-4FB8-B997-D7FB5609C5B8}" srcOrd="0" destOrd="0" presId="urn:microsoft.com/office/officeart/2008/layout/VerticalCurvedList"/>
    <dgm:cxn modelId="{A5A96D3B-2DC6-401B-B85F-8BAE573F6D31}" type="presParOf" srcId="{3E4E9DBD-C440-4FB8-B997-D7FB5609C5B8}" destId="{96E85F1B-B103-44CE-A14C-355AAA480D91}" srcOrd="0" destOrd="0" presId="urn:microsoft.com/office/officeart/2008/layout/VerticalCurvedList"/>
    <dgm:cxn modelId="{EC7FA56A-3C25-4349-A4A9-CC2CD7338DBF}" type="presParOf" srcId="{96E85F1B-B103-44CE-A14C-355AAA480D91}" destId="{B8421BDE-A0EE-4A81-A2F1-6C740CE05FC9}" srcOrd="0" destOrd="0" presId="urn:microsoft.com/office/officeart/2008/layout/VerticalCurvedList"/>
    <dgm:cxn modelId="{28301273-49DA-4946-A57A-233CC26DD4DC}" type="presParOf" srcId="{96E85F1B-B103-44CE-A14C-355AAA480D91}" destId="{D4471523-0977-4B04-BEC2-AF791847E471}" srcOrd="1" destOrd="0" presId="urn:microsoft.com/office/officeart/2008/layout/VerticalCurvedList"/>
    <dgm:cxn modelId="{2935614A-D107-43DE-AB5E-EBAAE4BEB91F}" type="presParOf" srcId="{96E85F1B-B103-44CE-A14C-355AAA480D91}" destId="{5FBC7C57-F2C7-419F-8D15-DD14AA80022C}" srcOrd="2" destOrd="0" presId="urn:microsoft.com/office/officeart/2008/layout/VerticalCurvedList"/>
    <dgm:cxn modelId="{1BE36B86-DDFD-41A9-9B1D-7EFAEC2D01A0}" type="presParOf" srcId="{96E85F1B-B103-44CE-A14C-355AAA480D91}" destId="{2D17326B-726B-41FD-8BCD-84415EFE708A}" srcOrd="3" destOrd="0" presId="urn:microsoft.com/office/officeart/2008/layout/VerticalCurvedList"/>
    <dgm:cxn modelId="{A2CE8FD0-B2CD-4AB6-9DA8-6B22DB6B6AED}" type="presParOf" srcId="{3E4E9DBD-C440-4FB8-B997-D7FB5609C5B8}" destId="{CF47BD5A-30CA-4884-8B7A-D2EC29CCA877}" srcOrd="1" destOrd="0" presId="urn:microsoft.com/office/officeart/2008/layout/VerticalCurvedList"/>
    <dgm:cxn modelId="{C483798F-D149-4637-8C20-C84D582DDE95}" type="presParOf" srcId="{3E4E9DBD-C440-4FB8-B997-D7FB5609C5B8}" destId="{CCFB7F61-7F16-4581-B132-36709278525B}" srcOrd="2" destOrd="0" presId="urn:microsoft.com/office/officeart/2008/layout/VerticalCurvedList"/>
    <dgm:cxn modelId="{FA153542-0AA9-4C59-9C86-0535912D0EB0}" type="presParOf" srcId="{CCFB7F61-7F16-4581-B132-36709278525B}" destId="{E0E25105-7D7E-4014-B5E6-7FBCE597EBD2}" srcOrd="0" destOrd="0" presId="urn:microsoft.com/office/officeart/2008/layout/VerticalCurvedList"/>
    <dgm:cxn modelId="{23FD636F-895A-44AF-828F-AD116B07DF04}" type="presParOf" srcId="{3E4E9DBD-C440-4FB8-B997-D7FB5609C5B8}" destId="{4CCD2CB2-5A6D-44A4-8D3D-5D4BBD73F750}" srcOrd="3" destOrd="0" presId="urn:microsoft.com/office/officeart/2008/layout/VerticalCurvedList"/>
    <dgm:cxn modelId="{6A19548E-B169-495B-97D7-7A7B8A40C93D}" type="presParOf" srcId="{3E4E9DBD-C440-4FB8-B997-D7FB5609C5B8}" destId="{C1260CD4-A3B1-4E14-8054-F559555346E9}" srcOrd="4" destOrd="0" presId="urn:microsoft.com/office/officeart/2008/layout/VerticalCurvedList"/>
    <dgm:cxn modelId="{B8D551B2-0D89-4444-BCB6-D86DE0D85ABE}" type="presParOf" srcId="{C1260CD4-A3B1-4E14-8054-F559555346E9}" destId="{3FE6AC1D-5EEA-4E32-B7C3-BFE7217FB4B7}" srcOrd="0" destOrd="0" presId="urn:microsoft.com/office/officeart/2008/layout/VerticalCurvedList"/>
    <dgm:cxn modelId="{ACEA7ECE-C72F-421B-BA49-52F2F163F711}" type="presParOf" srcId="{3E4E9DBD-C440-4FB8-B997-D7FB5609C5B8}" destId="{AC87D255-05E7-4E72-9890-9941D90702D6}" srcOrd="5" destOrd="0" presId="urn:microsoft.com/office/officeart/2008/layout/VerticalCurvedList"/>
    <dgm:cxn modelId="{3DE88CE2-FD2D-411C-B847-E2E271B2EC61}" type="presParOf" srcId="{3E4E9DBD-C440-4FB8-B997-D7FB5609C5B8}" destId="{E259C3EB-6667-4ECC-B3BF-8D6089E8CC93}" srcOrd="6" destOrd="0" presId="urn:microsoft.com/office/officeart/2008/layout/VerticalCurvedList"/>
    <dgm:cxn modelId="{3A496FFA-8DEE-4D56-AD9F-35849CCA42ED}" type="presParOf" srcId="{E259C3EB-6667-4ECC-B3BF-8D6089E8CC93}" destId="{13430876-FC56-40F0-AEE7-A160B695D7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71523-0977-4B04-BEC2-AF791847E471}">
      <dsp:nvSpPr>
        <dsp:cNvPr id="0" name=""/>
        <dsp:cNvSpPr/>
      </dsp:nvSpPr>
      <dsp:spPr>
        <a:xfrm>
          <a:off x="-4638545" y="-711129"/>
          <a:ext cx="5525334" cy="5525334"/>
        </a:xfrm>
        <a:prstGeom prst="blockArc">
          <a:avLst>
            <a:gd name="adj1" fmla="val 18900000"/>
            <a:gd name="adj2" fmla="val 2700000"/>
            <a:gd name="adj3" fmla="val 39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7BD5A-30CA-4884-8B7A-D2EC29CCA877}">
      <dsp:nvSpPr>
        <dsp:cNvPr id="0" name=""/>
        <dsp:cNvSpPr/>
      </dsp:nvSpPr>
      <dsp:spPr>
        <a:xfrm>
          <a:off x="570325" y="410307"/>
          <a:ext cx="5845008" cy="820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63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Tam </a:t>
          </a:r>
          <a:r>
            <a:rPr lang="en-US" sz="4500" kern="1200" dirty="0" err="1"/>
            <a:t>giác</a:t>
          </a:r>
          <a:r>
            <a:rPr lang="en-US" sz="4500" kern="1200" dirty="0"/>
            <a:t> </a:t>
          </a:r>
          <a:r>
            <a:rPr lang="en-US" sz="4500" kern="1200" dirty="0" err="1"/>
            <a:t>đều</a:t>
          </a:r>
          <a:endParaRPr lang="en-US" sz="4500" kern="1200" dirty="0"/>
        </a:p>
      </dsp:txBody>
      <dsp:txXfrm>
        <a:off x="570325" y="410307"/>
        <a:ext cx="5845008" cy="820615"/>
      </dsp:txXfrm>
    </dsp:sp>
    <dsp:sp modelId="{E0E25105-7D7E-4014-B5E6-7FBCE597EBD2}">
      <dsp:nvSpPr>
        <dsp:cNvPr id="0" name=""/>
        <dsp:cNvSpPr/>
      </dsp:nvSpPr>
      <dsp:spPr>
        <a:xfrm>
          <a:off x="57441" y="307730"/>
          <a:ext cx="1025769" cy="1025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D2CB2-5A6D-44A4-8D3D-5D4BBD73F750}">
      <dsp:nvSpPr>
        <dsp:cNvPr id="0" name=""/>
        <dsp:cNvSpPr/>
      </dsp:nvSpPr>
      <dsp:spPr>
        <a:xfrm>
          <a:off x="868619" y="1641230"/>
          <a:ext cx="5546714" cy="820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63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/>
            <a:t>Hình</a:t>
          </a:r>
          <a:r>
            <a:rPr lang="en-US" sz="4500" kern="1200" dirty="0"/>
            <a:t> </a:t>
          </a:r>
          <a:r>
            <a:rPr lang="en-US" sz="4500" kern="1200" dirty="0" err="1"/>
            <a:t>vuông</a:t>
          </a:r>
          <a:endParaRPr lang="en-US" sz="4500" kern="1200" dirty="0"/>
        </a:p>
      </dsp:txBody>
      <dsp:txXfrm>
        <a:off x="868619" y="1641230"/>
        <a:ext cx="5546714" cy="820615"/>
      </dsp:txXfrm>
    </dsp:sp>
    <dsp:sp modelId="{3FE6AC1D-5EEA-4E32-B7C3-BFE7217FB4B7}">
      <dsp:nvSpPr>
        <dsp:cNvPr id="0" name=""/>
        <dsp:cNvSpPr/>
      </dsp:nvSpPr>
      <dsp:spPr>
        <a:xfrm>
          <a:off x="355734" y="1538653"/>
          <a:ext cx="1025769" cy="1025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7D255-05E7-4E72-9890-9941D90702D6}">
      <dsp:nvSpPr>
        <dsp:cNvPr id="0" name=""/>
        <dsp:cNvSpPr/>
      </dsp:nvSpPr>
      <dsp:spPr>
        <a:xfrm>
          <a:off x="570325" y="2872153"/>
          <a:ext cx="5845008" cy="820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63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/>
            <a:t>Lục</a:t>
          </a:r>
          <a:r>
            <a:rPr lang="en-US" sz="4500" kern="1200" dirty="0"/>
            <a:t> </a:t>
          </a:r>
          <a:r>
            <a:rPr lang="en-US" sz="4500" kern="1200" dirty="0" err="1"/>
            <a:t>giác</a:t>
          </a:r>
          <a:r>
            <a:rPr lang="en-US" sz="4500" kern="1200" dirty="0"/>
            <a:t> </a:t>
          </a:r>
          <a:r>
            <a:rPr lang="en-US" sz="4500" kern="1200" dirty="0" err="1"/>
            <a:t>đều</a:t>
          </a:r>
          <a:endParaRPr lang="en-US" sz="4500" kern="1200" dirty="0"/>
        </a:p>
      </dsp:txBody>
      <dsp:txXfrm>
        <a:off x="570325" y="2872153"/>
        <a:ext cx="5845008" cy="820615"/>
      </dsp:txXfrm>
    </dsp:sp>
    <dsp:sp modelId="{13430876-FC56-40F0-AEE7-A160B695D716}">
      <dsp:nvSpPr>
        <dsp:cNvPr id="0" name=""/>
        <dsp:cNvSpPr/>
      </dsp:nvSpPr>
      <dsp:spPr>
        <a:xfrm>
          <a:off x="57441" y="2769576"/>
          <a:ext cx="1025769" cy="1025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3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8042853" y="1480856"/>
            <a:ext cx="287743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2588120" y="-245839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/>
          <p:nvPr/>
        </p:nvSpPr>
        <p:spPr>
          <a:xfrm>
            <a:off x="2729479" y="126581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4596735" y="-29632"/>
            <a:ext cx="505970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8719876" y="5163268"/>
            <a:ext cx="773569" cy="63636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6895462" y="32497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" name="Google Shape;19;p2"/>
          <p:cNvSpPr/>
          <p:nvPr/>
        </p:nvSpPr>
        <p:spPr>
          <a:xfrm>
            <a:off x="7168616" y="5711661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816100" y="1883135"/>
            <a:ext cx="5024175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2"/>
          <p:cNvSpPr/>
          <p:nvPr/>
        </p:nvSpPr>
        <p:spPr>
          <a:xfrm>
            <a:off x="946319" y="465468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2"/>
          <p:cNvSpPr/>
          <p:nvPr/>
        </p:nvSpPr>
        <p:spPr>
          <a:xfrm>
            <a:off x="6240013" y="212720"/>
            <a:ext cx="1052193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6177650" y="-52796"/>
            <a:ext cx="729815" cy="6070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2"/>
          <p:cNvSpPr/>
          <p:nvPr/>
        </p:nvSpPr>
        <p:spPr>
          <a:xfrm>
            <a:off x="-290282" y="1820665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2"/>
          <p:cNvSpPr/>
          <p:nvPr/>
        </p:nvSpPr>
        <p:spPr>
          <a:xfrm>
            <a:off x="358725" y="2734914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3349382" y="5939931"/>
            <a:ext cx="11812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263142" y="4122019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983772" y="388297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954310" y="5914764"/>
            <a:ext cx="1100183" cy="9052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24874" y="1857696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" name="Google Shape;33;p2"/>
          <p:cNvSpPr/>
          <p:nvPr/>
        </p:nvSpPr>
        <p:spPr>
          <a:xfrm>
            <a:off x="2405947" y="-283199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6031228" y="320277"/>
            <a:ext cx="102258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095271" y="5545543"/>
            <a:ext cx="128972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035877" y="410342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541002" y="3776934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" name="Google Shape;39;p2"/>
          <p:cNvSpPr/>
          <p:nvPr/>
        </p:nvSpPr>
        <p:spPr>
          <a:xfrm>
            <a:off x="795533" y="536424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012602" y="6017696"/>
            <a:ext cx="813172" cy="101565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" name="Google Shape;41;p2"/>
          <p:cNvSpPr/>
          <p:nvPr/>
        </p:nvSpPr>
        <p:spPr>
          <a:xfrm>
            <a:off x="6999725" y="5878319"/>
            <a:ext cx="1033182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887346" y="4863997"/>
            <a:ext cx="540673" cy="77315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519934" y="-159103"/>
            <a:ext cx="637811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933851" y="29095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8133375" y="1689576"/>
            <a:ext cx="36980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48;p2"/>
          <p:cNvSpPr/>
          <p:nvPr/>
        </p:nvSpPr>
        <p:spPr>
          <a:xfrm rot="788424">
            <a:off x="8234380" y="1691156"/>
            <a:ext cx="241508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7955475" y="1454162"/>
            <a:ext cx="356845" cy="31281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" name="Google Shape;50;p2"/>
          <p:cNvSpPr/>
          <p:nvPr/>
        </p:nvSpPr>
        <p:spPr>
          <a:xfrm rot="575490">
            <a:off x="9174838" y="5165877"/>
            <a:ext cx="37470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94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90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04964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8581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8CCE-2FD2-4A30-8E5B-3BF2D0F92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CB26B-80F2-4DE0-AB49-45D007E89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8BE60-8BC8-4004-B229-856B5E1E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F034C-4395-425C-9834-69D7BCC7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CAB0-90C2-4176-B99F-20B0B5EB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6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3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4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36920" y="-614320"/>
            <a:ext cx="577134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742950" y="2111135"/>
            <a:ext cx="4807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742950" y="3786735"/>
            <a:ext cx="4807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936475" y="51068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923603" y="3162088"/>
            <a:ext cx="1052169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7353845" y="4142555"/>
            <a:ext cx="729807" cy="6070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7151945" y="2995679"/>
            <a:ext cx="1022631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974865" y="47666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7131197" y="5615027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" name="Google Shape;69;p3"/>
          <p:cNvSpPr/>
          <p:nvPr/>
        </p:nvSpPr>
        <p:spPr>
          <a:xfrm>
            <a:off x="7272558" y="5987447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" name="Google Shape;70;p3"/>
          <p:cNvSpPr/>
          <p:nvPr/>
        </p:nvSpPr>
        <p:spPr>
          <a:xfrm>
            <a:off x="6949026" y="5577668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1" name="Google Shape;71;p3"/>
          <p:cNvSpPr/>
          <p:nvPr/>
        </p:nvSpPr>
        <p:spPr>
          <a:xfrm>
            <a:off x="7991859" y="1562035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" name="Google Shape;72;p3"/>
          <p:cNvSpPr/>
          <p:nvPr/>
        </p:nvSpPr>
        <p:spPr>
          <a:xfrm>
            <a:off x="7841072" y="1632989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670177" y="-110915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8390807" y="-34995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8442911" y="-12951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948036" y="-456000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3"/>
          <p:cNvSpPr/>
          <p:nvPr/>
        </p:nvSpPr>
        <p:spPr>
          <a:xfrm>
            <a:off x="6140452" y="527117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3"/>
          <p:cNvSpPr/>
          <p:nvPr/>
        </p:nvSpPr>
        <p:spPr>
          <a:xfrm>
            <a:off x="6789460" y="1441363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6305861" y="564145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6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1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9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7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1AF29-4A77-40BD-A2A9-7A3FD301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58440-5C43-45E1-AF5C-68095EDF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5EF3-0A6C-461D-B357-485A06A3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24741-3D00-4DCB-9133-D027E8A8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ADF0-87EB-4AE0-9EAD-E8E08E1B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4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F511-7A4E-482B-B7A8-AD420A5A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5F21-B27D-4838-949A-AD92FD110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38037-E9CF-4FDA-AA1A-463E6C784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E6FAF-BEFF-4F3A-8858-DD9E3266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E519D-262F-41E4-A8E7-0F063265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DC8D0-79DD-4F6A-807E-4DCBEC15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09EF-001A-45BA-BC94-72E040E1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F0197-77D0-4108-BE92-200427B83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19A24-1754-4DAF-A986-210E6E7B1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AA87F-384A-4EA1-8606-2CD6AB180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F275D-A57D-4DD9-A348-0DAFD5B24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EA4E9-D965-4EB5-8171-5179FA89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D575F-FCBA-4CF1-8A4B-7441259F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54CFB-DDC4-4903-80E5-9C9EADA9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81FF-6624-4458-BD2B-A421CB5C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3471C-B299-4ABE-BE48-51EA12BBF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DB8DB-3720-453F-8A6E-FE485FD5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757B5-924F-47AF-BA6A-8EB6E4AB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6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3BF82-E30E-48B0-A419-ACC3D98E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7F9E0-2146-4D1C-B2EC-53AE71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E9E02-5927-482A-ABD7-D95F8642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645863" y="784518"/>
            <a:ext cx="617119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261648" y="1663200"/>
            <a:ext cx="538265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431796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391" lvl="1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587" lvl="2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782" lvl="3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5978" lvl="4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173" lvl="5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368" lvl="6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563" lvl="7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759" lvl="8" indent="-431796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892850" y="432233"/>
            <a:ext cx="21203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8783642" y="5000610"/>
            <a:ext cx="284784" cy="30444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4"/>
          <p:cNvSpPr/>
          <p:nvPr/>
        </p:nvSpPr>
        <p:spPr>
          <a:xfrm>
            <a:off x="2794844" y="-181614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4"/>
          <p:cNvSpPr/>
          <p:nvPr/>
        </p:nvSpPr>
        <p:spPr>
          <a:xfrm>
            <a:off x="2908512" y="117853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4222579" y="6566567"/>
            <a:ext cx="500733" cy="41203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9137344" y="5635826"/>
            <a:ext cx="387693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5123451" y="5932336"/>
            <a:ext cx="777257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4"/>
          <p:cNvSpPr/>
          <p:nvPr/>
        </p:nvSpPr>
        <p:spPr>
          <a:xfrm rot="943073">
            <a:off x="5214647" y="5787890"/>
            <a:ext cx="406796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9184856" y="1658612"/>
            <a:ext cx="989404" cy="66006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5191881" y="-71722"/>
            <a:ext cx="1065461" cy="64298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4"/>
          <p:cNvSpPr/>
          <p:nvPr/>
        </p:nvSpPr>
        <p:spPr>
          <a:xfrm>
            <a:off x="7355926" y="6055589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8878147" y="3549514"/>
            <a:ext cx="884719" cy="65137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8905145" y="3584536"/>
            <a:ext cx="449941" cy="37023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7" name="Google Shape;97;p4"/>
          <p:cNvSpPr/>
          <p:nvPr/>
        </p:nvSpPr>
        <p:spPr>
          <a:xfrm>
            <a:off x="1148079" y="334760"/>
            <a:ext cx="406876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" name="Google Shape;98;p4"/>
          <p:cNvSpPr/>
          <p:nvPr/>
        </p:nvSpPr>
        <p:spPr>
          <a:xfrm>
            <a:off x="7642063" y="421854"/>
            <a:ext cx="846079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7591903" y="208349"/>
            <a:ext cx="586860" cy="48815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0;p4"/>
          <p:cNvSpPr/>
          <p:nvPr/>
        </p:nvSpPr>
        <p:spPr>
          <a:xfrm>
            <a:off x="-188727" y="1313941"/>
            <a:ext cx="985838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1" name="Google Shape;101;p4"/>
          <p:cNvSpPr/>
          <p:nvPr/>
        </p:nvSpPr>
        <p:spPr>
          <a:xfrm>
            <a:off x="333149" y="2049097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092786" y="6229301"/>
            <a:ext cx="949917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53847" y="3699508"/>
            <a:ext cx="901887" cy="5443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633272" y="3507316"/>
            <a:ext cx="297380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328705" y="5385980"/>
            <a:ext cx="884628" cy="72793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" name="Google Shape;107;p4"/>
          <p:cNvSpPr/>
          <p:nvPr/>
        </p:nvSpPr>
        <p:spPr>
          <a:xfrm>
            <a:off x="2648358" y="-2116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7474203" y="50835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1888519" y="5912183"/>
            <a:ext cx="103705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>
            <a:off x="1026835" y="391815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" name="Google Shape;115;p4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38452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967494" y="5857452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847579" y="4831602"/>
            <a:ext cx="365983" cy="3044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610D-4A61-4471-95B9-0CEF4C82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F9861-8981-4332-B862-73145D7C0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A4055-15B5-4A7C-8892-6EFB354BE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C7BD0-D29C-4CCA-A07E-DD710B61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33E48-EE6A-47A2-8869-87209EBE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9074E-336A-473C-AC64-C8D9963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74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D97A-734E-46DC-BF68-DE4892C0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7C3F7-0F62-4AA1-A67B-20A3BE2F2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A59BA-CE24-4D37-839A-B6F11E43C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F0BA0-568D-4753-9322-EBA07965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376D3-D2B7-4D09-A29B-B9334640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C707D-A327-4841-91D9-92B8CE0E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3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F0D6-5651-46FD-B8C0-5D248F20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82806-E987-41E7-B357-F713C9FEA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82CCC-3624-445A-9CC1-DA3C130C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E3781-EA1B-478C-B1E4-43B29EEA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7DD1-A13C-484D-83F7-93D41C1F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2AFC6-4CDE-4A75-8E6E-3A0EA772E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05453-AD9D-4560-8380-CCBF046A6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87118-E379-4637-BF8F-5FE2C11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3078-B317-47C3-8F85-DAE05D4D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5FBFA-DB2D-40F3-8F32-FB0C81FC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3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62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5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73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7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81" r:id="rId5"/>
    <p:sldLayoutId id="2147483680" r:id="rId6"/>
    <p:sldLayoutId id="2147483679" r:id="rId7"/>
    <p:sldLayoutId id="2147483678" r:id="rId8"/>
    <p:sldLayoutId id="2147483676" r:id="rId9"/>
    <p:sldLayoutId id="2147483675" r:id="rId10"/>
    <p:sldLayoutId id="2147483674" r:id="rId11"/>
    <p:sldLayoutId id="2147483656" r:id="rId12"/>
    <p:sldLayoutId id="2147483677" r:id="rId13"/>
    <p:sldLayoutId id="2147483673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FEA1D-7373-4867-98C1-95AE62DE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91EA-5E06-4C25-BBB1-EAB871C25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600B-3C58-4493-BD19-F16775BF8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59BA-FDF5-405E-879C-FDF26F1D17A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5FE8D-94F8-469C-8DCB-F1D4E089A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BA19A-2346-4350-AEFE-F588250C0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sv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4.xml"/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2" Type="http://schemas.openxmlformats.org/officeDocument/2006/relationships/image" Target="../media/image43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slide" Target="slide22.xml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slide" Target="slide21.xml"/><Relationship Id="rId4" Type="http://schemas.openxmlformats.org/officeDocument/2006/relationships/slide" Target="slide28.xml"/><Relationship Id="rId9" Type="http://schemas.openxmlformats.org/officeDocument/2006/relationships/image" Target="../media/image57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" Target="slide20.xml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59.png"/><Relationship Id="rId5" Type="http://schemas.openxmlformats.org/officeDocument/2006/relationships/image" Target="../media/image60.png"/><Relationship Id="rId10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slide" Target="slide20.xml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slide" Target="slide20.xml"/><Relationship Id="rId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"/>
          <p:cNvSpPr txBox="1">
            <a:spLocks noGrp="1"/>
          </p:cNvSpPr>
          <p:nvPr>
            <p:ph type="ctrTitle"/>
          </p:nvPr>
        </p:nvSpPr>
        <p:spPr>
          <a:xfrm>
            <a:off x="557983" y="2328594"/>
            <a:ext cx="6275437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CH</a:t>
            </a:r>
            <a:r>
              <a:rPr lang="vi-VN" dirty="0">
                <a:latin typeface="Cambria Math" panose="02040503050406030204" pitchFamily="18" charset="0"/>
                <a:ea typeface="Cambria Math" panose="02040503050406030204" pitchFamily="18" charset="0"/>
              </a:rPr>
              <a:t>Ư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ƠNG III: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HÌNH HỌC TRỰC QUAN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0_(new)">
            <a:hlinkClick r:id="" action="ppaction://media"/>
            <a:extLst>
              <a:ext uri="{FF2B5EF4-FFF2-40B4-BE49-F238E27FC236}">
                <a16:creationId xmlns:a16="http://schemas.microsoft.com/office/drawing/2014/main" id="{87B8D3DE-E146-429F-A212-A20AC37AC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1" y="71774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FC5768-34BA-44CB-8742-0D2656B782F6}"/>
              </a:ext>
            </a:extLst>
          </p:cNvPr>
          <p:cNvGrpSpPr/>
          <p:nvPr/>
        </p:nvGrpSpPr>
        <p:grpSpPr>
          <a:xfrm>
            <a:off x="2091054" y="1869719"/>
            <a:ext cx="4426703" cy="2191918"/>
            <a:chOff x="4497232" y="4360162"/>
            <a:chExt cx="4636126" cy="1924694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BF9664B-F5CF-43E1-94BB-2E91E47E5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232" y="4360162"/>
              <a:ext cx="4636126" cy="1924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EDA882B-E7CD-4A7B-9844-BBE0F9809DE4}"/>
                </a:ext>
              </a:extLst>
            </p:cNvPr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30CE9A-B3C1-4A77-B04B-A69431AC5DF2}"/>
              </a:ext>
            </a:extLst>
          </p:cNvPr>
          <p:cNvSpPr txBox="1"/>
          <p:nvPr/>
        </p:nvSpPr>
        <p:spPr>
          <a:xfrm>
            <a:off x="11551" y="674429"/>
            <a:ext cx="7803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249CC-0AD3-4A41-8CCA-F820BA8765F5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B6F3526-C34E-419D-B6A8-B654ABAC94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5EA9DF62-EC67-47C5-A06A-CB20CF2C3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1739750-72A6-4A33-90F0-A951D5643D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365C5B42-D472-4491-A640-D9ECDA193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38E7199-5B45-4758-8F9E-E7790B3713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D6D642-A227-4398-8C74-FE32FFAECF5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9669DF79-FBCA-470E-996C-A9F7317A9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E0543E05-2C14-4E3A-A563-D11433DE0EB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73ACBF85-48DC-420D-AB5C-2EDF359BDFA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F22E7BB8-4296-40D5-ABAF-D8AF7909CB8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DF410A00-0EE1-4488-969A-4A91C1752A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8A795822-8055-4A9A-9D8E-C824A0B6E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E10690D6-136B-49A7-B9A8-79859B1D6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DE46BB4A-3B71-4CA9-AE26-0A464EA736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2365D121-183D-4666-AC43-F00CD4B9F4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id="{E1694D12-9F20-4F4B-B757-E6F5DAE6D1F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id="{49B667A0-F9E6-4B0F-8885-053A7220B11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id="{CE8E96D8-093D-4151-8BC9-2E72A8B37C2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id="{9790AD2E-40BE-4BBB-8BC4-741A79AECD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BC0B3CBC-58E7-474F-8181-93C527B34B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id="{396D8526-0C59-4616-828D-16276EC7233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id="{D197361F-F226-4A0C-9254-3D421E272D3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id="{71EA430C-E34E-46BF-A3AD-2785F678BE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C3CD8D2A-617A-4689-AFFC-5D76E8A8C9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2F528CD6-3EE6-4C71-8C8C-066B4775F4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C8411DF8-BC31-43CB-8770-E8F57DCDAEF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C0FD429A-CB19-463F-8D07-FE50B9BEA90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id="{86D2F650-8AE8-43B3-8B87-D997E2ADA7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id="{F964E9B4-A4EC-4834-8013-FB44E010E5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8ED0861B-7FBA-49BB-9DCF-126E95BE97F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id="{8DB97159-7A8D-4557-8A8A-DA3A61C9E11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8DAC475C-4E65-4086-B40A-59A48D0CBB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id="{59CEE72F-FB19-4199-9B5E-5368C411BD9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ABED7BA0-0DC9-4308-BC17-C5CC35A0EC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id="{592345EE-40E9-4498-943B-D6B9277E8BE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id="{438D6281-80CD-4BB8-8981-E403A78AE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id="{B4580422-C889-4A3E-B7CF-1DC17463F5D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id="{A9FB8A18-569C-45DA-813E-A0662310A4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id="{91574CF5-2C80-48B3-B008-6F80120B8B7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id="{AF88F764-8488-4CE6-AD68-06E200843FA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id="{E5B6015C-B64A-42F1-939F-7115B707A0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id="{4E286E7B-6E0C-4892-91A3-0ABC50240D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id="{82F51497-2676-48D1-B3E1-53DABCE0D6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id="{712A258C-1AE1-4BCD-A7D3-835A8DDF9C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id="{516781F5-1B2D-4958-B8DA-3737B39DC3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id="{5DAA8E89-5E46-4AF4-8476-B95BECB8D3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21E1C26C-5C0B-4700-A6E0-BE748BF459A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id="{37AAE67C-7B38-4BC8-A4F7-7B90A9CE0F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id="{D6D4A82C-7240-45AB-89CB-805D8863CD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id="{F469A4E5-DA93-456F-8185-7F18A72DBC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id="{FDDD2996-607A-4416-B23B-0104029789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id="{DA64E997-CD00-4A38-A5DC-D58DEAC369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id="{2B95E4F8-035B-430B-AD1D-7B63ADCEF2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id="{DEF190D2-02FB-4EB3-B535-B26A26644C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id="{ED17E2E6-3784-436B-B0E8-DB49280EE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id="{C4B802EC-E82E-4FEF-9AE9-48E08676B93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id="{19FA00FC-AAA3-41E2-9B0B-1A30D6CD74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id="{BFBFEF35-E81D-45B7-B7A9-A8C17C4D218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id="{F436884E-5DC8-4EE7-9A5B-78ECA518A8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id="{919F67E7-2BCD-45C0-824F-569DDB9724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id="{9478B29B-0F7E-4B35-9959-C353C3F584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id="{3FFA3953-41A6-4459-BFEC-66DCAA2DC6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id="{B29788BB-C85E-4A7A-80D5-9E81128E4D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id="{1A7C981E-A283-48F1-B02D-6B6252316A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id="{2B8AB1E5-1498-45F1-A1CA-61B99D228D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id="{91A31A33-BC39-4E58-AADD-50EC19A5A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id="{A7411157-FB98-4041-8268-270C1292282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id="{6EE95468-4676-4C64-B13C-B8CEC24946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id="{21C3CA52-B28F-41FF-B3A6-EA44BA5F73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id="{7C570428-41BB-454E-9D1C-D0DB85679D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id="{B2236242-A696-4E1E-A3C3-FB75062E2E8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id="{AA34D86C-3689-442D-ABB5-4BA49C40BC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id="{8CCEAA83-5543-4981-9123-249588C0F3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id="{0BB336D2-45C2-4D1D-9DED-367D0E657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id="{7F6528FD-8821-47BC-AC45-A91F24D58E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id="{4EF9F841-1819-48F7-AFA6-BE65EAB30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id="{C54CCF0D-2D22-4B76-9C31-C1008519269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id="{60E8433B-E680-4C66-8F59-C832414966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id="{D5961C12-95F2-4B16-93FE-6905F82806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id="{2BBC3DE4-19C5-4D51-9314-56EE5857CD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id="{AE9D04E5-038D-4FE0-BA33-5FC6223088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id="{92B02DF1-51FD-43D0-851E-745AB8A448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id="{85F74E44-D0AE-4C23-A0C3-FE597E5253C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id="{6115354A-C1D7-42AF-88E0-A9211184C8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id="{0E29C553-2477-4C09-BCE0-21FA5A6E3D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id="{EAA0E88E-6250-4AB4-94C0-FBFEA4F42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id="{645180BF-B8F0-415A-BCF4-8DD241E5CD3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id="{88FDDD21-D4DC-4D4A-8569-91A780E25AB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id="{4044275E-781C-43A2-AD40-F0B16A683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id="{B80145E7-D729-480A-BB8F-190928A022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id="{78F8C67D-BAE9-46CD-8C8A-FC4C9DCE44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id="{09B3A2FE-AA14-42EF-97BA-0EC0B33850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id="{D8E3FCF3-6157-4775-B9D8-B519A8F72A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id="{3E835637-AA31-41C4-A04E-0BBBD9D400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id="{D1051069-CA2B-48C3-AD24-4CEC3D2798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id="{BACEA84A-2B25-4DE3-91DF-D9B9AFF263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id="{8857320D-8BD9-4304-A054-C358869B571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id="{CC26DB5A-5FC3-4A38-B697-19A7F59A2E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id="{AF13E95E-C000-4699-88C5-66D2903FAC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id="{1EF0B1D7-D269-4DD7-BB5F-863D78ED38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id="{75AF0DFB-8C10-43BD-8DFB-F26AC09636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id="{240E566F-DBE3-4D1D-A986-3FA293C65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id="{2C2BE319-C3DF-4B49-BBF6-70569D94858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id="{3598147A-E95F-4686-8400-402125DBC9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id="{1E25F548-C7B9-4EF4-89C2-4CC1A700CA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id="{A1333221-8E15-4799-9D12-D8DA195875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id="{379059C2-5D11-412E-BDFB-9230F330D7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id="{F8D4695A-84B0-48AB-83B3-E4BE90E0C05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id="{DCBDAD54-2FFF-4C39-8798-1730B430BA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id="{F208F0D4-9ED6-4DD4-B9E9-9C80AECDB8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id="{D027E977-C685-40D0-88A3-E209411823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id="{026EB73E-4FC1-48F6-A458-33973A2B9A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id="{E569B501-03D4-4B56-8D4E-CCC94D27CD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id="{85DFB9DA-97CA-4000-8247-9A0A0DDD9A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id="{B56E538F-E485-41AC-96F3-563C2A5521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id="{245982E7-5420-4A59-9243-2B6FB8F8FA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id="{9E46E152-5C8C-4196-9852-544AD732F11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id="{CDCDDBF0-C9E9-4705-83F5-8841264F6C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id="{55B871BA-EFAF-4088-828F-23DBFE10A17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id="{776E04A7-0140-491F-8AE2-2A07D3E2049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id="{B410B830-5B0B-4150-AD04-01AC00394E0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0234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83184-0D04-46D1-9EA8-8FA21B2F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318588" y="1089000"/>
            <a:ext cx="2598130" cy="2340000"/>
          </a:xfrm>
          <a:prstGeom prst="rect">
            <a:avLst/>
          </a:prstGeom>
        </p:spPr>
      </p:pic>
      <p:sp>
        <p:nvSpPr>
          <p:cNvPr id="13" name="!!9a">
            <a:extLst>
              <a:ext uri="{FF2B5EF4-FFF2-40B4-BE49-F238E27FC236}">
                <a16:creationId xmlns:a16="http://schemas.microsoft.com/office/drawing/2014/main" id="{FD7A3C94-6B4B-4E02-B786-8A3A53B41723}"/>
              </a:ext>
            </a:extLst>
          </p:cNvPr>
          <p:cNvSpPr/>
          <p:nvPr/>
        </p:nvSpPr>
        <p:spPr>
          <a:xfrm>
            <a:off x="365285" y="877953"/>
            <a:ext cx="3963537" cy="856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72AE1-C7D3-41A9-A0F1-9560648EA51B}"/>
              </a:ext>
            </a:extLst>
          </p:cNvPr>
          <p:cNvSpPr txBox="1"/>
          <p:nvPr/>
        </p:nvSpPr>
        <p:spPr>
          <a:xfrm>
            <a:off x="459681" y="1043713"/>
            <a:ext cx="377474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buClrTx/>
            </a:pPr>
            <a:r>
              <a:rPr lang="en-US" sz="2925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EBBEBB-82E7-4D90-B4B9-2D6931082375}"/>
              </a:ext>
            </a:extLst>
          </p:cNvPr>
          <p:cNvSpPr txBox="1"/>
          <p:nvPr/>
        </p:nvSpPr>
        <p:spPr>
          <a:xfrm>
            <a:off x="608520" y="2051696"/>
            <a:ext cx="4954547" cy="139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giác đều ABC có: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cạnh AB; BC; CA bằng nhau.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 góc ở các đỉnh A; B; C bằng nhau.</a:t>
            </a:r>
            <a:endParaRPr lang="en-US" sz="19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3C7558-7DF2-470A-A54D-669CCE4679D0}"/>
              </a:ext>
            </a:extLst>
          </p:cNvPr>
          <p:cNvSpPr txBox="1"/>
          <p:nvPr/>
        </p:nvSpPr>
        <p:spPr>
          <a:xfrm>
            <a:off x="337810" y="4362259"/>
            <a:ext cx="9230380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195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Chú ý: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hình học nói chung, tam giác nói riêng, các cạnh bằng nhau (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các góc bằng nhau</a:t>
            </a: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thường được chỉ rõ bằng cùng một kí hiệu.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A17CB-66F4-4695-A739-16FFAB163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25" y="1255738"/>
            <a:ext cx="2357250" cy="226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B3E3DA-F1C7-4EF5-96AD-88C2E5AC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120" y="2047893"/>
            <a:ext cx="1691510" cy="1418255"/>
          </a:xfrm>
          <a:prstGeom prst="rect">
            <a:avLst/>
          </a:prstGeom>
        </p:spPr>
      </p:pic>
      <p:pic>
        <p:nvPicPr>
          <p:cNvPr id="32" name="Graphic 31" descr="Lightbulb and gear">
            <a:extLst>
              <a:ext uri="{FF2B5EF4-FFF2-40B4-BE49-F238E27FC236}">
                <a16:creationId xmlns:a16="http://schemas.microsoft.com/office/drawing/2014/main" id="{35093D24-5546-4322-9841-E381775A0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5" y="3897916"/>
            <a:ext cx="742950" cy="74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CE910-39EE-4284-9378-14D45BB9049C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2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F5994A-FD34-441D-8C3B-02DAEF9600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0" y="2261467"/>
            <a:ext cx="1684748" cy="147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2B817-46E6-4236-8B3D-65A95582B9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1" y="4035360"/>
            <a:ext cx="1929088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8D146-AA4C-4064-A79A-8AE58C5C89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" y="3604498"/>
            <a:ext cx="1583882" cy="169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4A6EA-9A9E-4B41-B28D-5C0373094A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7" y="2129227"/>
            <a:ext cx="2036580" cy="14752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84F971-2CA5-4A22-9DBB-780B775BF926}"/>
              </a:ext>
            </a:extLst>
          </p:cNvPr>
          <p:cNvSpPr txBox="1"/>
          <p:nvPr/>
        </p:nvSpPr>
        <p:spPr>
          <a:xfrm>
            <a:off x="706129" y="933064"/>
            <a:ext cx="722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Graphic 10" descr="Questions">
            <a:extLst>
              <a:ext uri="{FF2B5EF4-FFF2-40B4-BE49-F238E27FC236}">
                <a16:creationId xmlns:a16="http://schemas.microsoft.com/office/drawing/2014/main" id="{BFAE1DC3-1CBD-497A-926E-BAC12B221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929" y="933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05A3974-F118-4ABF-ABBE-FE1421475C6E}"/>
              </a:ext>
            </a:extLst>
          </p:cNvPr>
          <p:cNvGrpSpPr>
            <a:grpSpLocks/>
          </p:cNvGrpSpPr>
          <p:nvPr/>
        </p:nvGrpSpPr>
        <p:grpSpPr bwMode="auto">
          <a:xfrm rot="19872511">
            <a:off x="5444234" y="3013533"/>
            <a:ext cx="4011930" cy="3789045"/>
            <a:chOff x="576" y="960"/>
            <a:chExt cx="1872" cy="1872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905DC4E5-D975-4A74-9354-4628F6DB7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D484193-551B-43B3-8FE5-6ECF26939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71188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E174AEBB-0D74-4CBC-B0AE-490070353450}"/>
              </a:ext>
            </a:extLst>
          </p:cNvPr>
          <p:cNvGrpSpPr>
            <a:grpSpLocks/>
          </p:cNvGrpSpPr>
          <p:nvPr/>
        </p:nvGrpSpPr>
        <p:grpSpPr bwMode="auto">
          <a:xfrm rot="13609068">
            <a:off x="7207194" y="3013532"/>
            <a:ext cx="4011930" cy="3789045"/>
            <a:chOff x="576" y="960"/>
            <a:chExt cx="1872" cy="1872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0F1AAEA1-27E4-4AF0-A7A8-3FCDD82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9E16C31-A62B-4E3E-A6B8-52976EFA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rc 7">
            <a:extLst>
              <a:ext uri="{FF2B5EF4-FFF2-40B4-BE49-F238E27FC236}">
                <a16:creationId xmlns:a16="http://schemas.microsoft.com/office/drawing/2014/main" id="{E344167A-BBFF-4F42-80B6-5C99F9E06320}"/>
              </a:ext>
            </a:extLst>
          </p:cNvPr>
          <p:cNvSpPr>
            <a:spLocks/>
          </p:cNvSpPr>
          <p:nvPr/>
        </p:nvSpPr>
        <p:spPr bwMode="auto">
          <a:xfrm>
            <a:off x="7982648" y="3202368"/>
            <a:ext cx="1202650" cy="1673185"/>
          </a:xfrm>
          <a:custGeom>
            <a:avLst/>
            <a:gdLst>
              <a:gd name="T0" fmla="*/ 0 w 15039"/>
              <a:gd name="T1" fmla="*/ 2147483647 h 20927"/>
              <a:gd name="T2" fmla="*/ 2147483647 w 15039"/>
              <a:gd name="T3" fmla="*/ 0 h 20927"/>
              <a:gd name="T4" fmla="*/ 2147483647 w 15039"/>
              <a:gd name="T5" fmla="*/ 2147483647 h 20927"/>
              <a:gd name="T6" fmla="*/ 0 60000 65536"/>
              <a:gd name="T7" fmla="*/ 0 60000 65536"/>
              <a:gd name="T8" fmla="*/ 0 60000 65536"/>
              <a:gd name="T9" fmla="*/ 0 w 15039"/>
              <a:gd name="T10" fmla="*/ 0 h 20927"/>
              <a:gd name="T11" fmla="*/ 15039 w 15039"/>
              <a:gd name="T12" fmla="*/ 20927 h 209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39" h="20927" fill="none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</a:path>
              <a:path w="15039" h="20927" stroke="0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  <a:lnTo>
                  <a:pt x="15039" y="20927"/>
                </a:lnTo>
                <a:lnTo>
                  <a:pt x="0" y="5422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Arc 8">
            <a:extLst>
              <a:ext uri="{FF2B5EF4-FFF2-40B4-BE49-F238E27FC236}">
                <a16:creationId xmlns:a16="http://schemas.microsoft.com/office/drawing/2014/main" id="{0110C170-42F9-4CD1-8608-FE9D9BA0F4BE}"/>
              </a:ext>
            </a:extLst>
          </p:cNvPr>
          <p:cNvSpPr>
            <a:spLocks/>
          </p:cNvSpPr>
          <p:nvPr/>
        </p:nvSpPr>
        <p:spPr bwMode="auto">
          <a:xfrm>
            <a:off x="7434721" y="3210105"/>
            <a:ext cx="1244441" cy="1679377"/>
          </a:xfrm>
          <a:custGeom>
            <a:avLst/>
            <a:gdLst>
              <a:gd name="T0" fmla="*/ 2147483647 w 15445"/>
              <a:gd name="T1" fmla="*/ 0 h 20839"/>
              <a:gd name="T2" fmla="*/ 2147483647 w 15445"/>
              <a:gd name="T3" fmla="*/ 2147483647 h 20839"/>
              <a:gd name="T4" fmla="*/ 0 w 15445"/>
              <a:gd name="T5" fmla="*/ 2147483647 h 20839"/>
              <a:gd name="T6" fmla="*/ 0 60000 65536"/>
              <a:gd name="T7" fmla="*/ 0 60000 65536"/>
              <a:gd name="T8" fmla="*/ 0 60000 65536"/>
              <a:gd name="T9" fmla="*/ 0 w 15445"/>
              <a:gd name="T10" fmla="*/ 0 h 20839"/>
              <a:gd name="T11" fmla="*/ 15445 w 15445"/>
              <a:gd name="T12" fmla="*/ 20839 h 208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45" h="20839" fill="none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</a:path>
              <a:path w="15445" h="20839" stroke="0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  <a:lnTo>
                  <a:pt x="0" y="20839"/>
                </a:lnTo>
                <a:lnTo>
                  <a:pt x="5682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6EE08E8E-70B3-49E9-B6AE-935601FF4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9365" y="3371077"/>
            <a:ext cx="882253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E2C4A81C-C1C0-428A-AE40-4AA41984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4713" y="3371077"/>
            <a:ext cx="872966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41F8D762-D37B-4759-96C7-27ECD53A0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840" y="4123315"/>
            <a:ext cx="102156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CB277BD-AC39-482D-B85C-DF97F1DB2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1666" y="4104742"/>
            <a:ext cx="92869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1">
            <a:extLst>
              <a:ext uri="{FF2B5EF4-FFF2-40B4-BE49-F238E27FC236}">
                <a16:creationId xmlns:a16="http://schemas.microsoft.com/office/drawing/2014/main" id="{5BC67E9A-FE2C-4D1B-A4B9-020DE3C030CB}"/>
              </a:ext>
            </a:extLst>
          </p:cNvPr>
          <p:cNvGrpSpPr>
            <a:grpSpLocks/>
          </p:cNvGrpSpPr>
          <p:nvPr/>
        </p:nvGrpSpPr>
        <p:grpSpPr bwMode="auto">
          <a:xfrm>
            <a:off x="7420792" y="4838403"/>
            <a:ext cx="1792367" cy="111443"/>
            <a:chOff x="2228850" y="5029200"/>
            <a:chExt cx="1838325" cy="114300"/>
          </a:xfrm>
        </p:grpSpPr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B6D0300C-052B-4872-9788-3A6650FAC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067300"/>
              <a:ext cx="1838325" cy="38100"/>
              <a:chOff x="2228850" y="5067300"/>
              <a:chExt cx="1838325" cy="38100"/>
            </a:xfrm>
          </p:grpSpPr>
          <p:sp>
            <p:nvSpPr>
              <p:cNvPr id="19" name="Line 9">
                <a:extLst>
                  <a:ext uri="{FF2B5EF4-FFF2-40B4-BE49-F238E27FC236}">
                    <a16:creationId xmlns:a16="http://schemas.microsoft.com/office/drawing/2014/main" id="{C9EDA7D3-91B9-4235-A2CD-184F13101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900" y="5086350"/>
                <a:ext cx="18002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742950">
                  <a:buClrTx/>
                </a:pPr>
                <a:endParaRPr lang="en-US" sz="1463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FB3F48E7-7DAB-4BBB-BAA7-73C68E5B1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850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1" name="Oval 19">
                <a:extLst>
                  <a:ext uri="{FF2B5EF4-FFF2-40B4-BE49-F238E27FC236}">
                    <a16:creationId xmlns:a16="http://schemas.microsoft.com/office/drawing/2014/main" id="{CF341F27-EA79-49BB-A93D-300E8B1E7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075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E45E943A-0BCC-480E-8F7C-3BBECB0F7C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300" y="5029200"/>
              <a:ext cx="158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42950">
                <a:buClrTx/>
              </a:pPr>
              <a:endParaRPr lang="en-US" sz="146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id="{1CFF23C7-0598-4654-BF1D-ACBD6E5A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878" y="4764110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DCCC989A-1806-4CA6-A7DA-450A5F46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053" y="4773397"/>
            <a:ext cx="136256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F9B3401-1FB7-45A6-8C86-7028A408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610" y="3092472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1463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F860514E-A09A-4486-B2DE-344B778D0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756" y="3352503"/>
            <a:ext cx="37148" cy="3714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85DFB5C8-6E7A-486D-9BC3-0F1609FFE9E6}"/>
              </a:ext>
            </a:extLst>
          </p:cNvPr>
          <p:cNvGrpSpPr>
            <a:grpSpLocks/>
          </p:cNvGrpSpPr>
          <p:nvPr/>
        </p:nvGrpSpPr>
        <p:grpSpPr bwMode="auto">
          <a:xfrm rot="2798637">
            <a:off x="5418696" y="2989542"/>
            <a:ext cx="4041338" cy="3847862"/>
            <a:chOff x="576" y="960"/>
            <a:chExt cx="1872" cy="1872"/>
          </a:xfrm>
        </p:grpSpPr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259BFF99-3FA2-4B81-AEA1-BC58F856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0EB8E05D-5110-48C6-A3D6-491CF7D28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60E101-106F-45C4-8B9B-8E3A207DB28E}"/>
              </a:ext>
            </a:extLst>
          </p:cNvPr>
          <p:cNvGrpSpPr/>
          <p:nvPr/>
        </p:nvGrpSpPr>
        <p:grpSpPr>
          <a:xfrm>
            <a:off x="378932" y="937982"/>
            <a:ext cx="1064383" cy="585000"/>
            <a:chOff x="746760" y="1249680"/>
            <a:chExt cx="1310010" cy="7200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B630E67-865F-4B86-9B50-43B1479E06EB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r>
                <a:rPr lang="en-US" sz="2275" b="1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6935362-D651-4A59-B4B1-D21CC8DAE3F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endParaRPr lang="en-US" sz="1463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DAE9664-BA2F-4075-927D-6AC29D233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C7362B7-DE76-4CEC-8445-19B5754F7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6E7F53C-F976-47AA-8B38-DAE474577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3F789A-4985-41E6-A86E-D83C8F658B66}"/>
              </a:ext>
            </a:extLst>
          </p:cNvPr>
          <p:cNvSpPr txBox="1"/>
          <p:nvPr/>
        </p:nvSpPr>
        <p:spPr>
          <a:xfrm>
            <a:off x="1677360" y="948053"/>
            <a:ext cx="6617463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tam giác đều bằng thước và compa khi biết độ dài các cạnh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52775C-06ED-4030-B4C1-9B2B282D77D0}"/>
              </a:ext>
            </a:extLst>
          </p:cNvPr>
          <p:cNvSpPr txBox="1"/>
          <p:nvPr/>
        </p:nvSpPr>
        <p:spPr>
          <a:xfrm>
            <a:off x="558839" y="1742596"/>
            <a:ext cx="9043807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en-US" sz="195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3cm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B17CE15-BBB0-41C7-9E30-3467F03D2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824" y="4900316"/>
            <a:ext cx="6402085" cy="8792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F289CBB-A003-459A-80F7-2F97EC2AA9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437" y="4101670"/>
            <a:ext cx="928688" cy="7971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30244C-9C33-44B6-BB5E-8196E6BE4CED}"/>
              </a:ext>
            </a:extLst>
          </p:cNvPr>
          <p:cNvSpPr txBox="1"/>
          <p:nvPr/>
        </p:nvSpPr>
        <p:spPr>
          <a:xfrm>
            <a:off x="165618" y="2999408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đoạn thẳng AB = 3 cm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0829F7-52A0-4DAB-ADF2-A5CEBF3923C0}"/>
              </a:ext>
            </a:extLst>
          </p:cNvPr>
          <p:cNvSpPr txBox="1"/>
          <p:nvPr/>
        </p:nvSpPr>
        <p:spPr>
          <a:xfrm>
            <a:off x="165618" y="3545248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A làm tâm, dùng compa vẽ một phần đường tròn có bán kính AB.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063918-68FF-461A-9017-D3F4C5C18AE9}"/>
              </a:ext>
            </a:extLst>
          </p:cNvPr>
          <p:cNvSpPr txBox="1"/>
          <p:nvPr/>
        </p:nvSpPr>
        <p:spPr>
          <a:xfrm>
            <a:off x="122322" y="4487975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B làm tâm, dùng compa vẽ một phần đường tròn có bán kính BA; gọi C là giao điểm của hai phần đường tròn vừa vẽ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FC416E-FF3C-4B99-8E23-EA147A503750}"/>
              </a:ext>
            </a:extLst>
          </p:cNvPr>
          <p:cNvSpPr txBox="1"/>
          <p:nvPr/>
        </p:nvSpPr>
        <p:spPr>
          <a:xfrm>
            <a:off x="96568" y="5409322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4: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các đoạn thẳng AC và BC.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E3A698-0FF7-4551-8CFC-0CCBA63C119E}"/>
              </a:ext>
            </a:extLst>
          </p:cNvPr>
          <p:cNvSpPr txBox="1"/>
          <p:nvPr/>
        </p:nvSpPr>
        <p:spPr>
          <a:xfrm>
            <a:off x="0" y="61864"/>
            <a:ext cx="3349256" cy="510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4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17565 0.00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/>
      <p:bldP spid="23" grpId="0"/>
      <p:bldP spid="24" grpId="0"/>
      <p:bldP spid="25" grpId="0" animBg="1"/>
      <p:bldP spid="45" grpId="0"/>
      <p:bldP spid="46" grpId="0"/>
      <p:bldP spid="51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C2F3F9D-499C-4A63-82DB-5D5B44BAA292}"/>
              </a:ext>
            </a:extLst>
          </p:cNvPr>
          <p:cNvSpPr/>
          <p:nvPr/>
        </p:nvSpPr>
        <p:spPr>
          <a:xfrm>
            <a:off x="721960" y="277090"/>
            <a:ext cx="7038109" cy="29371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703B6-7F4F-41C1-8092-6F7B99FD3623}"/>
              </a:ext>
            </a:extLst>
          </p:cNvPr>
          <p:cNvSpPr txBox="1"/>
          <p:nvPr/>
        </p:nvSpPr>
        <p:spPr>
          <a:xfrm>
            <a:off x="1350794" y="1268618"/>
            <a:ext cx="5780439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EGH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pic>
        <p:nvPicPr>
          <p:cNvPr id="9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7D19490-C5AC-475D-92E3-832B8F93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4" y="3820616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2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4">
            <a:extLst>
              <a:ext uri="{FF2B5EF4-FFF2-40B4-BE49-F238E27FC236}">
                <a16:creationId xmlns:a16="http://schemas.microsoft.com/office/drawing/2014/main" id="{516C4AB8-D51E-4E6B-A045-681776979FFC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00EF8F-0116-4440-8BE3-0773195D9332}"/>
              </a:ext>
            </a:extLst>
          </p:cNvPr>
          <p:cNvGrpSpPr/>
          <p:nvPr/>
        </p:nvGrpSpPr>
        <p:grpSpPr>
          <a:xfrm>
            <a:off x="36141" y="616672"/>
            <a:ext cx="7998691" cy="2429363"/>
            <a:chOff x="42376" y="889819"/>
            <a:chExt cx="7998691" cy="2027613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0E009B7-F6BD-4BDA-97A6-46EE099AA4DE}"/>
                </a:ext>
              </a:extLst>
            </p:cNvPr>
            <p:cNvSpPr/>
            <p:nvPr/>
          </p:nvSpPr>
          <p:spPr>
            <a:xfrm>
              <a:off x="42376" y="889819"/>
              <a:ext cx="7998691" cy="2027613"/>
            </a:xfrm>
            <a:prstGeom prst="horizontalScroll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4B802C-FB15-4ED7-91DF-57F16F51D127}"/>
                </a:ext>
              </a:extLst>
            </p:cNvPr>
            <p:cNvSpPr txBox="1"/>
            <p:nvPr/>
          </p:nvSpPr>
          <p:spPr>
            <a:xfrm>
              <a:off x="461818" y="1145833"/>
              <a:ext cx="7435273" cy="151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C37039-3CB6-469B-9BE6-96A7B93E55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3" y="3249236"/>
            <a:ext cx="6368474" cy="2431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27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906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94253" y="1912144"/>
            <a:ext cx="3042557" cy="43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5" y="3048681"/>
            <a:ext cx="2193471" cy="22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4" y="2332929"/>
            <a:ext cx="801916" cy="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263654" y="855002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367563" y="2305731"/>
            <a:ext cx="1348072" cy="13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078638" y="4841196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48545" y="2259511"/>
            <a:ext cx="1038884" cy="10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21" y="4253767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8867" y="1577507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26" y="5416099"/>
            <a:ext cx="727851" cy="7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07718" y="5541832"/>
            <a:ext cx="118871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buClrTx/>
            </a:pPr>
            <a:r>
              <a:rPr lang="en-US" sz="22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4682" y="1544539"/>
            <a:ext cx="495300" cy="4953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4" y="3160713"/>
            <a:ext cx="601212" cy="6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817" y="2239127"/>
            <a:ext cx="9037658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virus corona Vũ Hán 2019–20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, còn được gọi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cấp do chủng mới của virus corona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hay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Vũ Hán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(bệnh được gọi chính thức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COVID-19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195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.</a:t>
            </a:r>
            <a:endParaRPr lang="en-US" sz="1950" b="1" kern="1200" dirty="0">
              <a:solidFill>
                <a:srgbClr val="333333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86623" y="1153867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7" y="878139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3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054" y="2211727"/>
            <a:ext cx="8943613" cy="228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corona.</a:t>
            </a:r>
          </a:p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lang="vi-VN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71878" y="1106281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925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48" y="4646274"/>
            <a:ext cx="2372024" cy="13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94" y="694427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4a">
            <a:extLst>
              <a:ext uri="{FF2B5EF4-FFF2-40B4-BE49-F238E27FC236}">
                <a16:creationId xmlns:a16="http://schemas.microsoft.com/office/drawing/2014/main" id="{B863C02A-D6FC-42A2-AFB5-D27CA5A7AAFD}"/>
              </a:ext>
            </a:extLst>
          </p:cNvPr>
          <p:cNvSpPr/>
          <p:nvPr/>
        </p:nvSpPr>
        <p:spPr>
          <a:xfrm>
            <a:off x="4204906" y="3180286"/>
            <a:ext cx="2251276" cy="1372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2B53EE19-A6CA-4417-9C74-934EDC94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761311"/>
            <a:ext cx="3664416" cy="26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B0F1152-F18D-44ED-8979-93A3A62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09717"/>
            <a:ext cx="3835007" cy="18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3322E09D-821A-4444-952D-02001241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37498"/>
            <a:ext cx="4325625" cy="9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5D1C2032-9979-418D-AB15-D6B10657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180287"/>
            <a:ext cx="4378522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103121-32E5-4A88-A7D0-F9502A3B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2434161"/>
            <a:ext cx="4305786" cy="15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62F6E70-76F6-44FC-B02E-97A313B7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1419748"/>
            <a:ext cx="4403646" cy="23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1CB0DEC3-0AAD-4DDB-8364-21C8C9E3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92599"/>
            <a:ext cx="4155032" cy="34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60D2F8-863F-4CA4-B9B1-3B83279C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89" y="2905648"/>
            <a:ext cx="2721265" cy="16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023574C-C9D3-46F7-AE68-9F6D74D7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8"/>
          <a:stretch/>
        </p:blipFill>
        <p:spPr bwMode="auto">
          <a:xfrm>
            <a:off x="256593" y="89965"/>
            <a:ext cx="3039848" cy="257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22535A2-E170-4E91-8574-D551D6F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3" y="3628377"/>
            <a:ext cx="3570523" cy="2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" y="642938"/>
            <a:ext cx="993733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60350" y="3160712"/>
            <a:ext cx="2159705" cy="30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81631" y="1587972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1" y="3180315"/>
            <a:ext cx="1614818" cy="1585097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0" y="3353189"/>
            <a:ext cx="1262588" cy="1239351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07" y="4399820"/>
            <a:ext cx="1528844" cy="1500706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87" y="1429865"/>
            <a:ext cx="975863" cy="957903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</p:cNvPr>
          <p:cNvSpPr/>
          <p:nvPr/>
        </p:nvSpPr>
        <p:spPr>
          <a:xfrm>
            <a:off x="411509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1271456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092735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3" name="Oval 32">
            <a:hlinkClick r:id="rId13" action="ppaction://hlinksldjump"/>
          </p:cNvPr>
          <p:cNvSpPr/>
          <p:nvPr/>
        </p:nvSpPr>
        <p:spPr>
          <a:xfrm>
            <a:off x="2906241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27" y="1334290"/>
            <a:ext cx="1123891" cy="11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88" y="4585824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51" y="3283212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46" y="3262018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348" y="636459"/>
            <a:ext cx="355550" cy="3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D68E2-A43E-46C5-A504-0EE800337CB8}"/>
              </a:ext>
            </a:extLst>
          </p:cNvPr>
          <p:cNvSpPr txBox="1"/>
          <p:nvPr/>
        </p:nvSpPr>
        <p:spPr>
          <a:xfrm>
            <a:off x="1217325" y="1554616"/>
            <a:ext cx="709799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Trong các hình sau, hình nào là tam giác đều</a:t>
            </a:r>
            <a:r>
              <a:rPr lang="en-US" sz="1463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463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Kết quả hình ảnh cho home png">
            <a:hlinkClick r:id="rId3" action="ppaction://hlinksldjump"/>
            <a:extLst>
              <a:ext uri="{FF2B5EF4-FFF2-40B4-BE49-F238E27FC236}">
                <a16:creationId xmlns:a16="http://schemas.microsoft.com/office/drawing/2014/main" id="{01FEC2D5-C0EA-4F00-8538-26EA05CE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A5F465-0A26-41A1-9ED4-D53ACF6BC39E}"/>
              </a:ext>
            </a:extLst>
          </p:cNvPr>
          <p:cNvGrpSpPr/>
          <p:nvPr/>
        </p:nvGrpSpPr>
        <p:grpSpPr>
          <a:xfrm>
            <a:off x="2107112" y="2445875"/>
            <a:ext cx="5450084" cy="3320357"/>
            <a:chOff x="2512345" y="2410237"/>
            <a:chExt cx="6707796" cy="40865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2942B2-C069-462D-9426-057D8541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2345" y="2410237"/>
              <a:ext cx="6707796" cy="3682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0D516E-8725-46EE-A7E9-58F44F4145E4}"/>
                </a:ext>
              </a:extLst>
            </p:cNvPr>
            <p:cNvSpPr txBox="1"/>
            <p:nvPr/>
          </p:nvSpPr>
          <p:spPr>
            <a:xfrm>
              <a:off x="324612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7890B9-A74C-4955-8B89-FD737B576FC5}"/>
                </a:ext>
              </a:extLst>
            </p:cNvPr>
            <p:cNvSpPr txBox="1"/>
            <p:nvPr/>
          </p:nvSpPr>
          <p:spPr>
            <a:xfrm>
              <a:off x="5707349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927DC7-1000-4893-B4F9-DA3595C688FA}"/>
                </a:ext>
              </a:extLst>
            </p:cNvPr>
            <p:cNvSpPr txBox="1"/>
            <p:nvPr/>
          </p:nvSpPr>
          <p:spPr>
            <a:xfrm>
              <a:off x="816858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C5974F-70DD-416A-B4FD-61CDC572B69C}"/>
                </a:ext>
              </a:extLst>
            </p:cNvPr>
            <p:cNvSpPr txBox="1"/>
            <p:nvPr/>
          </p:nvSpPr>
          <p:spPr>
            <a:xfrm>
              <a:off x="324612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835270-7D3C-4E25-ACEF-5DB56B2E86B5}"/>
                </a:ext>
              </a:extLst>
            </p:cNvPr>
            <p:cNvSpPr txBox="1"/>
            <p:nvPr/>
          </p:nvSpPr>
          <p:spPr>
            <a:xfrm>
              <a:off x="5707349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FEF445-A438-4658-A410-066C38400499}"/>
                </a:ext>
              </a:extLst>
            </p:cNvPr>
            <p:cNvSpPr txBox="1"/>
            <p:nvPr/>
          </p:nvSpPr>
          <p:spPr>
            <a:xfrm>
              <a:off x="816858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D68E2-A43E-46C5-A504-0EE800337CB8}"/>
              </a:ext>
            </a:extLst>
          </p:cNvPr>
          <p:cNvSpPr txBox="1"/>
          <p:nvPr/>
        </p:nvSpPr>
        <p:spPr>
          <a:xfrm>
            <a:off x="571810" y="2038144"/>
            <a:ext cx="8762381" cy="300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200000"/>
              </a:lnSpc>
              <a:buClrTx/>
            </a:pPr>
            <a:r>
              <a:rPr lang="en-US" sz="19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 = 7cm, 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7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7 cm.</a:t>
            </a:r>
          </a:p>
        </p:txBody>
      </p:sp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1026512" y="293306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1000343" y="3521583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1039360" y="412925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1020981" y="475370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025" y="4691860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29042" y="409759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990025" y="3489918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16194" y="2902692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Kết quả hình ảnh cho home png">
            <a:hlinkClick r:id="rId10" action="ppaction://hlinksldjump"/>
            <a:extLst>
              <a:ext uri="{FF2B5EF4-FFF2-40B4-BE49-F238E27FC236}">
                <a16:creationId xmlns:a16="http://schemas.microsoft.com/office/drawing/2014/main" id="{537B9218-6A16-4D0D-9B4E-696CDBD9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3: </a:t>
                </a: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ABC có </a:t>
                </a:r>
                <a14:m>
                  <m:oMath xmlns:m="http://schemas.openxmlformats.org/officeDocument/2006/math"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So sánh các góc của tam giác ABC?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&lt; góc B &lt; góc C.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&gt; góc B &lt; góc C 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= góc C. 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&gt; góc 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blipFill>
                <a:blip r:embed="rId5"/>
                <a:stretch>
                  <a:fillRect l="-696" b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973484" y="296116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947315" y="351665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957966" y="477692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940612" y="414606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656" y="4084217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47648" y="4745254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36997" y="348499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63166" y="2930784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id="{201D884A-B31B-46F9-AF2F-4A7A7985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10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4: </a:t>
                </a: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EHK có góc E = góc H = góc K.  </a:t>
                </a:r>
              </a:p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Hãy so sánh các cạnh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𝐸𝐻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blipFill>
                <a:blip r:embed="rId5"/>
                <a:stretch>
                  <a:fillRect l="-696" b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id="{5FAD776A-4914-4B85-8568-5B9E03BCD302}"/>
              </a:ext>
            </a:extLst>
          </p:cNvPr>
          <p:cNvSpPr/>
          <p:nvPr/>
        </p:nvSpPr>
        <p:spPr>
          <a:xfrm>
            <a:off x="1067321" y="358413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id="{35CDBB2E-D496-40A4-8D35-6C4693057738}"/>
              </a:ext>
            </a:extLst>
          </p:cNvPr>
          <p:cNvSpPr/>
          <p:nvPr/>
        </p:nvSpPr>
        <p:spPr>
          <a:xfrm>
            <a:off x="1041152" y="413962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id="{43FFEB7D-E08B-4BBF-8465-D65B112ED82F}"/>
              </a:ext>
            </a:extLst>
          </p:cNvPr>
          <p:cNvSpPr/>
          <p:nvPr/>
        </p:nvSpPr>
        <p:spPr>
          <a:xfrm>
            <a:off x="1057003" y="470767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C803CE7A-603C-4920-B3EA-FFF58DE12BAF}"/>
              </a:ext>
            </a:extLst>
          </p:cNvPr>
          <p:cNvSpPr/>
          <p:nvPr/>
        </p:nvSpPr>
        <p:spPr>
          <a:xfrm>
            <a:off x="1070316" y="5294211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9360" y="5232369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48853" y="468797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30834" y="410796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57003" y="3553755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id="{C503CFE7-5217-4926-A7E3-93D08866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ông báo cập nhật thông tin mới dịch bệnh Covid-19">
            <a:extLst>
              <a:ext uri="{FF2B5EF4-FFF2-40B4-BE49-F238E27FC236}">
                <a16:creationId xmlns:a16="http://schemas.microsoft.com/office/drawing/2014/main" id="{DF3C573E-A01C-4F9F-80AE-F77EE36C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8" y="789981"/>
            <a:ext cx="3865221" cy="25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g chủ">
            <a:extLst>
              <a:ext uri="{FF2B5EF4-FFF2-40B4-BE49-F238E27FC236}">
                <a16:creationId xmlns:a16="http://schemas.microsoft.com/office/drawing/2014/main" id="{280DCE8B-1C77-4509-AEE1-5F9F6012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9" y="1474936"/>
            <a:ext cx="5205200" cy="43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Y Học TP.HCM | HỘI Y HỌC TP.HCM">
            <a:extLst>
              <a:ext uri="{FF2B5EF4-FFF2-40B4-BE49-F238E27FC236}">
                <a16:creationId xmlns:a16="http://schemas.microsoft.com/office/drawing/2014/main" id="{382D135A-69BD-4CE0-A2FB-44A95E2C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" y="3633546"/>
            <a:ext cx="1184175" cy="11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ronavirus Icon Red - Free vector graphic on Pixabay">
            <a:extLst>
              <a:ext uri="{FF2B5EF4-FFF2-40B4-BE49-F238E27FC236}">
                <a16:creationId xmlns:a16="http://schemas.microsoft.com/office/drawing/2014/main" id="{614B420E-375E-40E7-9C3D-225C1985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19" y="3702739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ronavirus Icon Red - Free vector graphic on Pixabay">
            <a:extLst>
              <a:ext uri="{FF2B5EF4-FFF2-40B4-BE49-F238E27FC236}">
                <a16:creationId xmlns:a16="http://schemas.microsoft.com/office/drawing/2014/main" id="{53FC7F29-814A-44F0-A249-9B0FAC17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7" y="4670678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ng Diep 5k">
            <a:hlinkClick r:id="" action="ppaction://media"/>
            <a:extLst>
              <a:ext uri="{FF2B5EF4-FFF2-40B4-BE49-F238E27FC236}">
                <a16:creationId xmlns:a16="http://schemas.microsoft.com/office/drawing/2014/main" id="{7FAADC3F-A7C5-4B3D-A300-C7EE6BB5C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52" y="837817"/>
            <a:ext cx="9213096" cy="51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937001-A86A-4AE1-B3F0-2EA31978C0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6" name="Picture 11" descr="Cover">
            <a:extLst>
              <a:ext uri="{FF2B5EF4-FFF2-40B4-BE49-F238E27FC236}">
                <a16:creationId xmlns:a16="http://schemas.microsoft.com/office/drawing/2014/main" id="{D58F6297-B755-42B5-A041-F63F24B6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97" y="4604370"/>
            <a:ext cx="1592192" cy="10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over">
            <a:extLst>
              <a:ext uri="{FF2B5EF4-FFF2-40B4-BE49-F238E27FC236}">
                <a16:creationId xmlns:a16="http://schemas.microsoft.com/office/drawing/2014/main" id="{121EE26B-BDA7-49DA-AFC1-E63BA1C9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55">
            <a:off x="2340916" y="2303848"/>
            <a:ext cx="2051542" cy="9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over">
            <a:extLst>
              <a:ext uri="{FF2B5EF4-FFF2-40B4-BE49-F238E27FC236}">
                <a16:creationId xmlns:a16="http://schemas.microsoft.com/office/drawing/2014/main" id="{67FA70D0-9E8D-4912-895A-F94C1138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48" y="4592580"/>
            <a:ext cx="1662644" cy="9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id="{C382EE47-ACE5-437D-8CC3-BE972F74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33" y="1785864"/>
            <a:ext cx="1975022" cy="7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7F2AAC-AA89-483F-A708-FD4AE2806E7C}"/>
              </a:ext>
            </a:extLst>
          </p:cNvPr>
          <p:cNvSpPr/>
          <p:nvPr/>
        </p:nvSpPr>
        <p:spPr>
          <a:xfrm>
            <a:off x="3854637" y="3405648"/>
            <a:ext cx="3351799" cy="48000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 ĐỀU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03749E-81B4-4412-AE05-27AAFFB43BD3}"/>
              </a:ext>
            </a:extLst>
          </p:cNvPr>
          <p:cNvSpPr/>
          <p:nvPr/>
        </p:nvSpPr>
        <p:spPr>
          <a:xfrm>
            <a:off x="3934116" y="2460816"/>
            <a:ext cx="3192842" cy="2173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6" name="Picture 6" descr="Mũi Tên Màu Đỏ Lên Biểu - Miễn Phí vector hình ảnh trên Pixabay">
            <a:extLst>
              <a:ext uri="{FF2B5EF4-FFF2-40B4-BE49-F238E27FC236}">
                <a16:creationId xmlns:a16="http://schemas.microsoft.com/office/drawing/2014/main" id="{70D7ED5B-703C-4F55-A630-502FAE55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449" flipH="1">
            <a:off x="7966197" y="3048242"/>
            <a:ext cx="1034660" cy="9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A03E5B-2E14-49C5-9C81-371E0EF442E1}"/>
              </a:ext>
            </a:extLst>
          </p:cNvPr>
          <p:cNvSpPr/>
          <p:nvPr/>
        </p:nvSpPr>
        <p:spPr>
          <a:xfrm>
            <a:off x="7007958" y="3000935"/>
            <a:ext cx="1511922" cy="39312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(Tiểu học)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33781A-29A8-493F-B29F-67346968917E}"/>
              </a:ext>
            </a:extLst>
          </p:cNvPr>
          <p:cNvSpPr/>
          <p:nvPr/>
        </p:nvSpPr>
        <p:spPr>
          <a:xfrm>
            <a:off x="8522442" y="3048954"/>
            <a:ext cx="1372434" cy="29709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(Lớp 6)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Cover">
            <a:extLst>
              <a:ext uri="{FF2B5EF4-FFF2-40B4-BE49-F238E27FC236}">
                <a16:creationId xmlns:a16="http://schemas.microsoft.com/office/drawing/2014/main" id="{55471920-BB40-402E-A2B8-00458329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83">
            <a:off x="7558262" y="1328199"/>
            <a:ext cx="1321009" cy="7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over">
            <a:extLst>
              <a:ext uri="{FF2B5EF4-FFF2-40B4-BE49-F238E27FC236}">
                <a16:creationId xmlns:a16="http://schemas.microsoft.com/office/drawing/2014/main" id="{2C0B0BB5-2C81-4E44-A61C-2659FCE3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68" y="1868571"/>
            <a:ext cx="1325614" cy="10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848EFE-8F1E-482D-9648-CE9A957EA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3F3F1"/>
              </a:clrFrom>
              <a:clrTo>
                <a:srgbClr val="F3F3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4670" y="1702407"/>
            <a:ext cx="694232" cy="518821"/>
          </a:xfrm>
          <a:prstGeom prst="rect">
            <a:avLst/>
          </a:prstGeom>
        </p:spPr>
      </p:pic>
      <p:pic>
        <p:nvPicPr>
          <p:cNvPr id="25" name="Picture 12" descr="Cô gái gốc Việt và bí mật 1000 năm của Kim tự tháp Kheops - BBC News Tiếng  Việt">
            <a:extLst>
              <a:ext uri="{FF2B5EF4-FFF2-40B4-BE49-F238E27FC236}">
                <a16:creationId xmlns:a16="http://schemas.microsoft.com/office/drawing/2014/main" id="{2FF880F3-0A01-49AC-8BCC-B1C62101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41" y="2413059"/>
            <a:ext cx="729457" cy="5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1.jpg">
            <a:extLst>
              <a:ext uri="{FF2B5EF4-FFF2-40B4-BE49-F238E27FC236}">
                <a16:creationId xmlns:a16="http://schemas.microsoft.com/office/drawing/2014/main" id="{DFF710B3-8F83-4FEB-9BF1-80251BA3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4724" y="908663"/>
            <a:ext cx="632677" cy="632677"/>
          </a:xfrm>
          <a:prstGeom prst="rect">
            <a:avLst/>
          </a:prstGeom>
          <a:noFill/>
        </p:spPr>
      </p:pic>
      <p:pic>
        <p:nvPicPr>
          <p:cNvPr id="28" name="Picture 14" descr="Cover">
            <a:extLst>
              <a:ext uri="{FF2B5EF4-FFF2-40B4-BE49-F238E27FC236}">
                <a16:creationId xmlns:a16="http://schemas.microsoft.com/office/drawing/2014/main" id="{891C0054-FB4E-4061-A9B6-9133288B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94" y="5400179"/>
            <a:ext cx="1602106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Cover">
            <a:extLst>
              <a:ext uri="{FF2B5EF4-FFF2-40B4-BE49-F238E27FC236}">
                <a16:creationId xmlns:a16="http://schemas.microsoft.com/office/drawing/2014/main" id="{4BD9756D-6A9D-480F-8820-0F287707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180151"/>
            <a:ext cx="1638300" cy="44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over">
            <a:extLst>
              <a:ext uri="{FF2B5EF4-FFF2-40B4-BE49-F238E27FC236}">
                <a16:creationId xmlns:a16="http://schemas.microsoft.com/office/drawing/2014/main" id="{8B0488C1-3DDF-44B1-8D97-6FF41C98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78" y="5322256"/>
            <a:ext cx="1038762" cy="3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AB216B-FC34-4EAA-AD23-6E30A69168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610" y="5668459"/>
            <a:ext cx="2892156" cy="1112368"/>
          </a:xfrm>
          <a:prstGeom prst="rect">
            <a:avLst/>
          </a:prstGeom>
          <a:effectLst>
            <a:innerShdw blurRad="114300">
              <a:srgbClr val="92D050"/>
            </a:innerShdw>
          </a:effectLst>
        </p:spPr>
      </p:pic>
      <p:pic>
        <p:nvPicPr>
          <p:cNvPr id="33" name="Picture 19" descr="Cover">
            <a:extLst>
              <a:ext uri="{FF2B5EF4-FFF2-40B4-BE49-F238E27FC236}">
                <a16:creationId xmlns:a16="http://schemas.microsoft.com/office/drawing/2014/main" id="{0488867C-A182-40A5-9C32-D16DD27E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9" y="5322256"/>
            <a:ext cx="3818040" cy="4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ver">
            <a:extLst>
              <a:ext uri="{FF2B5EF4-FFF2-40B4-BE49-F238E27FC236}">
                <a16:creationId xmlns:a16="http://schemas.microsoft.com/office/drawing/2014/main" id="{EC236803-4236-4C9C-86C9-5C4E92F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2" y="4709561"/>
            <a:ext cx="3504313" cy="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over">
            <a:extLst>
              <a:ext uri="{FF2B5EF4-FFF2-40B4-BE49-F238E27FC236}">
                <a16:creationId xmlns:a16="http://schemas.microsoft.com/office/drawing/2014/main" id="{B0333CAB-58B8-4B88-B5DE-D2171A06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4" y="2041134"/>
            <a:ext cx="1392556" cy="2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 descr="Cover">
            <a:extLst>
              <a:ext uri="{FF2B5EF4-FFF2-40B4-BE49-F238E27FC236}">
                <a16:creationId xmlns:a16="http://schemas.microsoft.com/office/drawing/2014/main" id="{01D0FED2-6648-4026-95F7-639AA4AF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5" y="1709755"/>
            <a:ext cx="1811656" cy="4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Cover">
            <a:extLst>
              <a:ext uri="{FF2B5EF4-FFF2-40B4-BE49-F238E27FC236}">
                <a16:creationId xmlns:a16="http://schemas.microsoft.com/office/drawing/2014/main" id="{816D1BB3-5F8F-4B06-A22E-9C61E364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04" y="1902159"/>
            <a:ext cx="1198244" cy="2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 descr="Cover">
            <a:extLst>
              <a:ext uri="{FF2B5EF4-FFF2-40B4-BE49-F238E27FC236}">
                <a16:creationId xmlns:a16="http://schemas.microsoft.com/office/drawing/2014/main" id="{5EFF122F-829C-425B-AB18-73D894D4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75" y="1227694"/>
            <a:ext cx="1554480" cy="7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over">
            <a:extLst>
              <a:ext uri="{FF2B5EF4-FFF2-40B4-BE49-F238E27FC236}">
                <a16:creationId xmlns:a16="http://schemas.microsoft.com/office/drawing/2014/main" id="{43587164-7012-46BC-8BBB-362AFB7B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" y="1121030"/>
            <a:ext cx="1485978" cy="48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4">
            <a:extLst>
              <a:ext uri="{FF2B5EF4-FFF2-40B4-BE49-F238E27FC236}">
                <a16:creationId xmlns:a16="http://schemas.microsoft.com/office/drawing/2014/main" id="{2C4948E3-23A6-4064-9884-60E047897CDB}"/>
              </a:ext>
            </a:extLst>
          </p:cNvPr>
          <p:cNvSpPr/>
          <p:nvPr/>
        </p:nvSpPr>
        <p:spPr>
          <a:xfrm>
            <a:off x="2816488" y="1118568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776E0-4489-4FB4-98F9-3F8620B4B651}"/>
              </a:ext>
            </a:extLst>
          </p:cNvPr>
          <p:cNvSpPr txBox="1"/>
          <p:nvPr/>
        </p:nvSpPr>
        <p:spPr>
          <a:xfrm>
            <a:off x="2440099" y="2294135"/>
            <a:ext cx="6884681" cy="330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bài theo SGK và vở ghi.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742950">
              <a:lnSpc>
                <a:spcPct val="200000"/>
              </a:lnSpc>
              <a:buClrTx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thuộc: các đặc điểm của tam giác đều, chú ý về kí hiệu các đoạn thẳng bằng nhau, các góc bằng nhau.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nl-NL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II. Hình </a:t>
            </a:r>
            <a:r>
              <a:rPr lang="nl-NL" sz="195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vuông.</a:t>
            </a: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 tầm các hình ảnh về đồ vật có dạng hình vuông trong cuộc sống.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Học Các Khóa Học Trực Tuyến Tại Nhà, Ở Nhà, ôn Tập, Học Hỏi miễn  phí tải tập tin PNG PSDComment và Vector">
            <a:extLst>
              <a:ext uri="{FF2B5EF4-FFF2-40B4-BE49-F238E27FC236}">
                <a16:creationId xmlns:a16="http://schemas.microsoft.com/office/drawing/2014/main" id="{7EE95614-329D-4B10-8861-E679A647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4089821"/>
            <a:ext cx="2125242" cy="21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20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14680A2-CC71-417A-B8E3-14C0A5E6B737}"/>
              </a:ext>
            </a:extLst>
          </p:cNvPr>
          <p:cNvGrpSpPr/>
          <p:nvPr/>
        </p:nvGrpSpPr>
        <p:grpSpPr>
          <a:xfrm>
            <a:off x="401800" y="2394177"/>
            <a:ext cx="5306786" cy="3704955"/>
            <a:chOff x="494522" y="2155371"/>
            <a:chExt cx="6531429" cy="45599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3E9544-971A-40FF-BA12-574AB871295C}"/>
                </a:ext>
              </a:extLst>
            </p:cNvPr>
            <p:cNvGrpSpPr/>
            <p:nvPr/>
          </p:nvGrpSpPr>
          <p:grpSpPr>
            <a:xfrm>
              <a:off x="494522" y="2155371"/>
              <a:ext cx="6531429" cy="4559945"/>
              <a:chOff x="494522" y="2155371"/>
              <a:chExt cx="6531429" cy="455994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B8F11C5-D2B4-4559-9C99-C12FA3CE4F6B}"/>
                  </a:ext>
                </a:extLst>
              </p:cNvPr>
              <p:cNvSpPr/>
              <p:nvPr/>
            </p:nvSpPr>
            <p:spPr>
              <a:xfrm>
                <a:off x="494522" y="2155371"/>
                <a:ext cx="6531429" cy="4559945"/>
              </a:xfrm>
              <a:prstGeom prst="roundRect">
                <a:avLst>
                  <a:gd name="adj" fmla="val 786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>
                  <a:buClrTx/>
                </a:pPr>
                <a:endParaRPr lang="en-US" sz="146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616D3-B420-43FA-A32A-DB9371DD441B}"/>
                  </a:ext>
                </a:extLst>
              </p:cNvPr>
              <p:cNvSpPr txBox="1"/>
              <p:nvPr/>
            </p:nvSpPr>
            <p:spPr>
              <a:xfrm>
                <a:off x="705824" y="2243228"/>
                <a:ext cx="6226821" cy="48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buClrTx/>
                </a:pPr>
                <a:r>
                  <a:rPr lang="en-US" sz="1950" kern="120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 Đọc tên các tam giác đều có trong hình vẽ sau:</a:t>
                </a:r>
                <a:endParaRPr lang="en-US" sz="195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FFCECE-AD13-4BF4-87E2-7AAE2F2AC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9824" y="3059454"/>
              <a:ext cx="4018710" cy="3655862"/>
            </a:xfrm>
            <a:prstGeom prst="rect">
              <a:avLst/>
            </a:prstGeom>
          </p:spPr>
        </p:pic>
      </p:grpSp>
      <p:sp>
        <p:nvSpPr>
          <p:cNvPr id="5" name="!!4">
            <a:extLst>
              <a:ext uri="{FF2B5EF4-FFF2-40B4-BE49-F238E27FC236}">
                <a16:creationId xmlns:a16="http://schemas.microsoft.com/office/drawing/2014/main" id="{134A2820-DE5E-41C9-AB5B-9502EBC325F4}"/>
              </a:ext>
            </a:extLst>
          </p:cNvPr>
          <p:cNvSpPr/>
          <p:nvPr/>
        </p:nvSpPr>
        <p:spPr>
          <a:xfrm>
            <a:off x="307699" y="838684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BỔ SUNG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E8AF6-880B-4622-BA79-C4B390BF4DB8}"/>
              </a:ext>
            </a:extLst>
          </p:cNvPr>
          <p:cNvSpPr txBox="1"/>
          <p:nvPr/>
        </p:nvSpPr>
        <p:spPr>
          <a:xfrm>
            <a:off x="573483" y="1686913"/>
            <a:ext cx="780097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MNK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cm.</a:t>
            </a:r>
          </a:p>
        </p:txBody>
      </p:sp>
      <p:pic>
        <p:nvPicPr>
          <p:cNvPr id="2050" name="Picture 2" descr="Educación En Línea En Casa, Clipart De Educación, Serio, Chica De Escuela  PNG y PSD para Descargar Gratis | Pngtree">
            <a:extLst>
              <a:ext uri="{FF2B5EF4-FFF2-40B4-BE49-F238E27FC236}">
                <a16:creationId xmlns:a16="http://schemas.microsoft.com/office/drawing/2014/main" id="{8B47D15F-D371-4022-8533-6A4717E7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19" y="3037771"/>
            <a:ext cx="2970388" cy="29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3D9F2E-C5F7-4EE9-8536-8AC697A773E7}"/>
              </a:ext>
            </a:extLst>
          </p:cNvPr>
          <p:cNvSpPr/>
          <p:nvPr/>
        </p:nvSpPr>
        <p:spPr>
          <a:xfrm>
            <a:off x="464519" y="4815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id="{4844923D-726F-4ADA-BE78-65965E69C568}"/>
              </a:ext>
            </a:extLst>
          </p:cNvPr>
          <p:cNvSpPr txBox="1"/>
          <p:nvPr/>
        </p:nvSpPr>
        <p:spPr>
          <a:xfrm>
            <a:off x="625205" y="73460"/>
            <a:ext cx="402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400">
              <a:solidFill>
                <a:srgbClr val="C55A1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CF17B-C905-494F-9184-7AD6C433FD3B}"/>
              </a:ext>
            </a:extLst>
          </p:cNvPr>
          <p:cNvSpPr txBox="1"/>
          <p:nvPr/>
        </p:nvSpPr>
        <p:spPr>
          <a:xfrm>
            <a:off x="381002" y="801290"/>
            <a:ext cx="60394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Kinh nghiệm lựa chọn gạch lát nền mà bạn nên bỏ túi">
            <a:extLst>
              <a:ext uri="{FF2B5EF4-FFF2-40B4-BE49-F238E27FC236}">
                <a16:creationId xmlns:a16="http://schemas.microsoft.com/office/drawing/2014/main" id="{10A0E9BD-23CA-4A11-8C91-CB20D9B4F7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0" y="1512908"/>
            <a:ext cx="1543840" cy="156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D229AA-E046-408C-86AD-D9E5310FCE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49" y="1378250"/>
            <a:ext cx="1574102" cy="1599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56D4DE-E531-4CA3-9E69-FD6A3CE07F7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" y="1436798"/>
            <a:ext cx="1415846" cy="1586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E1AE53-97AE-4A06-B760-EE684B5CEB1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93" y="1615012"/>
            <a:ext cx="2227008" cy="1292060"/>
          </a:xfrm>
          <a:prstGeom prst="rect">
            <a:avLst/>
          </a:prstGeom>
        </p:spPr>
      </p:pic>
      <p:pic>
        <p:nvPicPr>
          <p:cNvPr id="25" name="Picture 24" descr="Tổ Ong Mật Cái Lược Màu - Miễn Phí vector hình ảnh trên Pixabay">
            <a:extLst>
              <a:ext uri="{FF2B5EF4-FFF2-40B4-BE49-F238E27FC236}">
                <a16:creationId xmlns:a16="http://schemas.microsoft.com/office/drawing/2014/main" id="{8C8457C8-0B2A-42C8-AF22-86FD5671DD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14" y="3484561"/>
            <a:ext cx="1378282" cy="131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619A47-DEFE-44AF-BAAA-B5016F7BB4F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" y="3560141"/>
            <a:ext cx="1587500" cy="1439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2925DB-7577-4EA3-9231-5DDE3C3E92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86" y="3530329"/>
            <a:ext cx="1215778" cy="1414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035194-C547-42D4-B50C-8BDDFF109E0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19" y="3366724"/>
            <a:ext cx="2163445" cy="1439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41054-F859-4552-9D67-1BEC6D025A3B}"/>
              </a:ext>
            </a:extLst>
          </p:cNvPr>
          <p:cNvSpPr txBox="1"/>
          <p:nvPr/>
        </p:nvSpPr>
        <p:spPr>
          <a:xfrm>
            <a:off x="909813" y="3082688"/>
            <a:ext cx="99683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8CE1C4-66FE-43EC-9109-8A8D691E3373}"/>
              </a:ext>
            </a:extLst>
          </p:cNvPr>
          <p:cNvSpPr txBox="1"/>
          <p:nvPr/>
        </p:nvSpPr>
        <p:spPr>
          <a:xfrm>
            <a:off x="3060528" y="3074463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D45589-A82D-4F12-8A5B-50D3A17D01A1}"/>
              </a:ext>
            </a:extLst>
          </p:cNvPr>
          <p:cNvSpPr txBox="1"/>
          <p:nvPr/>
        </p:nvSpPr>
        <p:spPr>
          <a:xfrm>
            <a:off x="5130150" y="3062348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26FC63-B51A-4076-B37A-13B42122C40F}"/>
              </a:ext>
            </a:extLst>
          </p:cNvPr>
          <p:cNvSpPr txBox="1"/>
          <p:nvPr/>
        </p:nvSpPr>
        <p:spPr>
          <a:xfrm>
            <a:off x="7314169" y="2999546"/>
            <a:ext cx="1100182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514A08-C294-4169-8B5F-D730BAD8BE82}"/>
              </a:ext>
            </a:extLst>
          </p:cNvPr>
          <p:cNvSpPr txBox="1"/>
          <p:nvPr/>
        </p:nvSpPr>
        <p:spPr>
          <a:xfrm>
            <a:off x="1143882" y="5059863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50F285-3609-4ED3-9420-2D414D976B02}"/>
              </a:ext>
            </a:extLst>
          </p:cNvPr>
          <p:cNvSpPr txBox="1"/>
          <p:nvPr/>
        </p:nvSpPr>
        <p:spPr>
          <a:xfrm>
            <a:off x="3390401" y="4945289"/>
            <a:ext cx="1057851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67B7F3-03E0-447B-869F-8F90621621A9}"/>
              </a:ext>
            </a:extLst>
          </p:cNvPr>
          <p:cNvSpPr txBox="1"/>
          <p:nvPr/>
        </p:nvSpPr>
        <p:spPr>
          <a:xfrm>
            <a:off x="5387901" y="4984431"/>
            <a:ext cx="97142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7FB582-B8C1-4AB7-9157-4BFCA464EFA4}"/>
              </a:ext>
            </a:extLst>
          </p:cNvPr>
          <p:cNvSpPr txBox="1"/>
          <p:nvPr/>
        </p:nvSpPr>
        <p:spPr>
          <a:xfrm>
            <a:off x="7627300" y="4925220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8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20,107 BEST The End IMAGES, STOCK PHOTOS &amp;amp; VECTORS | Adobe Stock">
            <a:extLst>
              <a:ext uri="{FF2B5EF4-FFF2-40B4-BE49-F238E27FC236}">
                <a16:creationId xmlns:a16="http://schemas.microsoft.com/office/drawing/2014/main" id="{7F7A6547-77B0-4B42-ADA5-3B5CE331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93" y="1874996"/>
            <a:ext cx="746819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2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id="{C81099BF-B1E5-4951-805E-93546FA2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237548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id="{6215C41C-C022-41A1-9875-08C3CB074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9" y="3880504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00E026E-DFF1-4BA3-B991-6C7490B2A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95492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20">
            <a:extLst>
              <a:ext uri="{FF2B5EF4-FFF2-40B4-BE49-F238E27FC236}">
                <a16:creationId xmlns:a16="http://schemas.microsoft.com/office/drawing/2014/main" id="{9A6BEED0-D45F-4DD3-8F11-1C29D5F05721}"/>
              </a:ext>
            </a:extLst>
          </p:cNvPr>
          <p:cNvSpPr txBox="1"/>
          <p:nvPr/>
        </p:nvSpPr>
        <p:spPr>
          <a:xfrm>
            <a:off x="1193495" y="1608666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01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17EEE859-4685-44B2-80E3-BC3B9E819AD3}"/>
              </a:ext>
            </a:extLst>
          </p:cNvPr>
          <p:cNvSpPr txBox="1"/>
          <p:nvPr/>
        </p:nvSpPr>
        <p:spPr>
          <a:xfrm>
            <a:off x="1193495" y="3056787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02</a:t>
            </a: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94668920-30F8-4D2E-B0F6-C41F675ADE4E}"/>
              </a:ext>
            </a:extLst>
          </p:cNvPr>
          <p:cNvSpPr txBox="1"/>
          <p:nvPr/>
        </p:nvSpPr>
        <p:spPr>
          <a:xfrm>
            <a:off x="1171744" y="4531945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03</a:t>
            </a:r>
          </a:p>
        </p:txBody>
      </p:sp>
      <p:sp>
        <p:nvSpPr>
          <p:cNvPr id="13" name="Google Shape;388;p35">
            <a:extLst>
              <a:ext uri="{FF2B5EF4-FFF2-40B4-BE49-F238E27FC236}">
                <a16:creationId xmlns:a16="http://schemas.microsoft.com/office/drawing/2014/main" id="{2648C9F9-DEC3-4E70-B825-9D41BCA7E8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127" y="583390"/>
            <a:ext cx="683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6947F2-34F9-4753-933B-E346E9F7A1A5}"/>
              </a:ext>
            </a:extLst>
          </p:cNvPr>
          <p:cNvSpPr txBox="1"/>
          <p:nvPr/>
        </p:nvSpPr>
        <p:spPr>
          <a:xfrm>
            <a:off x="2190634" y="1512428"/>
            <a:ext cx="518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28058-1B77-424F-A85B-8D3A863EDD49}"/>
              </a:ext>
            </a:extLst>
          </p:cNvPr>
          <p:cNvSpPr/>
          <p:nvPr/>
        </p:nvSpPr>
        <p:spPr>
          <a:xfrm>
            <a:off x="2190635" y="2576652"/>
            <a:ext cx="5114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3BF7C-B699-4CA2-9B92-F91C9EB3D380}"/>
              </a:ext>
            </a:extLst>
          </p:cNvPr>
          <p:cNvSpPr/>
          <p:nvPr/>
        </p:nvSpPr>
        <p:spPr>
          <a:xfrm>
            <a:off x="2149337" y="4246734"/>
            <a:ext cx="5271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4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206729-C4E6-4757-AD03-10395672C3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89430BC-5DD0-4312-A1A4-F43F7DEF7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800011"/>
              </p:ext>
            </p:extLst>
          </p:nvPr>
        </p:nvGraphicFramePr>
        <p:xfrm>
          <a:off x="1824587" y="1272308"/>
          <a:ext cx="6471138" cy="410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ABF6C7F-E039-414F-B2CF-A7425A83A663}"/>
              </a:ext>
            </a:extLst>
          </p:cNvPr>
          <p:cNvSpPr txBox="1"/>
          <p:nvPr/>
        </p:nvSpPr>
        <p:spPr>
          <a:xfrm>
            <a:off x="2281786" y="18122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3FF54-1851-4794-9F0B-87C25CEC9DE2}"/>
              </a:ext>
            </a:extLst>
          </p:cNvPr>
          <p:cNvSpPr txBox="1"/>
          <p:nvPr/>
        </p:nvSpPr>
        <p:spPr>
          <a:xfrm>
            <a:off x="2476711" y="29611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A5099-783C-47C2-9260-3E09A5ECE232}"/>
              </a:ext>
            </a:extLst>
          </p:cNvPr>
          <p:cNvSpPr txBox="1"/>
          <p:nvPr/>
        </p:nvSpPr>
        <p:spPr>
          <a:xfrm>
            <a:off x="2207080" y="426169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4FD5D-2A5A-45F5-951C-AA8A88728F8F}"/>
              </a:ext>
            </a:extLst>
          </p:cNvPr>
          <p:cNvSpPr txBox="1"/>
          <p:nvPr/>
        </p:nvSpPr>
        <p:spPr>
          <a:xfrm>
            <a:off x="630163" y="1949749"/>
            <a:ext cx="1385671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379641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 txBox="1">
            <a:spLocks noGrp="1"/>
          </p:cNvSpPr>
          <p:nvPr>
            <p:ph type="ctrTitle"/>
          </p:nvPr>
        </p:nvSpPr>
        <p:spPr>
          <a:xfrm>
            <a:off x="594853" y="2691323"/>
            <a:ext cx="5088193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 dirty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I- Tam </a:t>
            </a:r>
            <a:r>
              <a:rPr lang="en-US" dirty="0" err="1">
                <a:latin typeface="Segoe Print" panose="02000600000000000000" pitchFamily="2" charset="0"/>
              </a:rPr>
              <a:t>giác</a:t>
            </a:r>
            <a:r>
              <a:rPr lang="en-US" dirty="0">
                <a:latin typeface="Segoe Print" panose="02000600000000000000" pitchFamily="2" charset="0"/>
              </a:rPr>
              <a:t> </a:t>
            </a:r>
            <a:r>
              <a:rPr lang="en-US" dirty="0" err="1">
                <a:latin typeface="Segoe Print" panose="02000600000000000000" pitchFamily="2" charset="0"/>
              </a:rPr>
              <a:t>đều</a:t>
            </a:r>
            <a:endParaRPr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1353E-279B-48DE-80D1-BC4A74380A3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40307" y="2339141"/>
            <a:ext cx="6191250" cy="993775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DB8DB9-C299-46D9-9D7D-4F9D15474E45}"/>
              </a:ext>
            </a:extLst>
          </p:cNvPr>
          <p:cNvSpPr txBox="1">
            <a:spLocks/>
          </p:cNvSpPr>
          <p:nvPr/>
        </p:nvSpPr>
        <p:spPr>
          <a:xfrm>
            <a:off x="1728539" y="3673283"/>
            <a:ext cx="5694947" cy="99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9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A24BF3-B2E3-4558-BD96-5B568C2475F1}"/>
              </a:ext>
            </a:extLst>
          </p:cNvPr>
          <p:cNvSpPr txBox="1"/>
          <p:nvPr/>
        </p:nvSpPr>
        <p:spPr>
          <a:xfrm>
            <a:off x="35343" y="771875"/>
            <a:ext cx="6245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4410A-66A1-4938-BD8B-2E11E44614FE}"/>
              </a:ext>
            </a:extLst>
          </p:cNvPr>
          <p:cNvSpPr txBox="1"/>
          <p:nvPr/>
        </p:nvSpPr>
        <p:spPr>
          <a:xfrm>
            <a:off x="2066673" y="3876196"/>
            <a:ext cx="51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C62C8957-6FD2-4898-922F-8C0209D429E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6F1A6D65-36F2-43F9-979F-8717CC80443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A2EF6D7B-72AC-46F7-87F0-B3EDFE6EA2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CD208B3-B723-4EA4-AF3F-8A1D611A4A0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CFDBCE77-B4C0-40AD-865F-4730DF7EB97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65F90E3-BE76-4258-84B3-F5B852088E4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52796180-9073-4F7D-88A2-E4D25434607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52ADAA55-8A8C-4312-8DD2-C21500E8B6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EAEEAA26-2975-4551-8E68-D82A0B240F7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660B140F-8CB3-447F-96B0-C32F69AC1B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58E92136-4DD5-4014-B0A6-93FDDEA244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id="{A8536041-EC07-4882-97E8-4499261E73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A0639589-5161-4CB5-9A6F-5612442F0B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D02DD57F-18E4-41B5-B045-CEDF6D44A7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B0B6A70B-6070-4664-B8EB-89C69149C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id="{02CC4412-6687-41F7-A2D7-306ACB8B81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id="{A929A63E-E1F9-4741-9EB3-768DBA57895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id="{886E9F7E-C623-480F-87EC-7E74E482D7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id="{F8D27938-11E9-446D-8826-9A8497B42E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91C62F23-A4EE-4A02-BD07-C1E5BEF184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id="{0FE97E7C-C9F2-4A3F-BD78-33CB53872B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id="{76E0FA7D-D960-4307-B0EF-9AAED8B9B6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id="{713E961D-CF48-4488-B983-2CF3469E14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B67653D6-9BEE-45B2-A236-865B3A9E9A0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FF1EA6E2-9599-4E41-B6B8-65383E56CB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F5CB7AD7-BB05-491C-8488-43B1A633F4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CD111E3D-3EF9-4877-BF80-7407088536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id="{3443A96D-251F-4EBA-96AC-B9F07DF8F9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id="{5430621A-012C-4830-8475-E3AF55DE7F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A451D72A-AD87-4A16-AB9E-C5E732753E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id="{C3BA778E-C759-490C-A73D-82EEE5D5743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71FB8755-FF88-48D7-AE08-6BBCDEC4C6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id="{935D3110-B82E-4262-905B-0CC54FEDD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F25A094D-083D-4824-9F58-6A80F5965F2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id="{3FE418D4-FFD9-4A8B-8C74-87EAF06E56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id="{8A81D770-229E-495F-AF21-C35FAE1925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id="{93E46385-30E6-4EAE-B656-EC4C2215460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id="{928F374E-860B-435E-8A5E-42B84CA578B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id="{B0FBA38A-23B3-4679-8BFA-EB2195C3029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id="{0FEDF15D-A6A1-41F0-A966-14699FE019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id="{06959E62-C112-4FBA-9FCA-DAC5EF83EA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id="{8F40B266-E6D0-4BAE-8B96-E3E2583978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id="{2ECCAB41-7345-4E6D-98CC-D17C23B78C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id="{D253E922-A1E9-4FD3-A084-58B699E1C53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id="{C3584242-C3C6-4930-9872-C963860A5A1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id="{49A3707B-F70B-4104-8114-56A84CB4D7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BEBE2674-0BB3-4130-8AD9-4C272FC382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id="{565EC341-129A-4F4F-858C-8AAC86D4B3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id="{5A32DD8F-47C9-4A14-A0A9-A994A180A5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id="{F7E10905-5E43-47E0-A753-4A111D973D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id="{A434754B-AFBE-41D6-8444-138ED196A0D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id="{F2F92039-9677-46A2-A33F-8973EFB891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id="{5A3150AD-D9B6-45AA-9F1F-1F011C4960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id="{3B9624D2-28A1-48E0-9302-A5501B5369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id="{8D6640AC-5483-4E3D-A4CE-9DA310807C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id="{9C7F934F-1C9B-4BDC-AC55-3BB94A7707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id="{FCBF1FDE-8F85-4FD6-A963-FCECAA5188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id="{AB95B516-E01B-48B7-8D56-6C5744DA666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id="{DB5F31DC-5858-4908-8799-112AC398FE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id="{57D5B5C9-71EB-4D72-BC25-478811AD49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id="{05929A4A-EEDC-4EB9-8A02-FE254994EA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id="{9539CA9F-B4F7-45F5-A10F-C38AD829FA8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id="{070B59B7-B8BA-45ED-AAE6-8CAE28D105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id="{F406A5C1-BDEC-45A5-BE1B-3EE4171FB5E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id="{9CD97129-811D-43AC-BE52-B3A1C802D7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id="{13AD8334-6DCF-45FC-A036-097746CCB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id="{E1E735DE-986B-4ADA-95BB-201A7CD65D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id="{F94687C1-7143-49C7-B823-C5C893F846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id="{880C87E7-0B36-4AEB-9E76-F90207AD87F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id="{754F2C63-7987-4A7B-92FC-FA2A552261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id="{A78AA290-E1F9-4D58-B7AC-942657B695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id="{C1D5B502-85C1-4AB5-B072-B38855C84D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id="{3CBAEA1D-84F3-4712-9AD9-5E02D982B1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id="{957E134D-5922-4EC4-9DC3-3FEA0F3C3C4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id="{01AAAA05-8051-476F-8C15-EEE5832AE7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id="{2659F1E2-8222-492C-A4DA-68B838DFC0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id="{74EE32B2-D98E-4DF6-9588-EF811DCFA7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id="{A7C70EE7-497E-4C03-A355-0C1D5F3F69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id="{696EC7D5-700B-486C-BB07-5CBFF3944D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id="{F616E10B-FA4C-40DC-928A-C7BC54DEAB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id="{33C17D1F-5D2A-4C88-8D5D-AE65BCA754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id="{79A1E2B3-F198-4AFB-8F40-3C1DFAAF4D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id="{AE1B2535-1D16-4F8D-B9FE-8CADE987B7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id="{496FCF4E-C4DC-474C-95B7-878034AD7B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id="{453C0778-93F9-406F-B839-324F857747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id="{CF614855-19B3-4A9A-9BB3-B442AFF1F4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id="{0474C973-9A2D-4005-A7D5-2ECCD51C9F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id="{8938C7E7-6C0F-4F8F-9D5F-46A54FD7DE4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id="{7ED73005-46D7-4BC8-A9F4-87D6BF6F6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id="{C475D1A1-8DEC-4C5A-8E56-0988BFFC27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id="{27594E15-05B8-4C50-9B11-67E7D10086A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id="{E97B4B0A-758E-4DF4-9B25-195AD44322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id="{081C089B-12F0-46C9-93BA-1DB5C90241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id="{01316203-B6F6-48A4-AA76-BDF026B6D3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id="{6E83BCFE-8A1A-4763-B915-DD6891D41F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id="{6A3ABD10-4B9A-4749-84EB-51A7E0C628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id="{614E253B-1575-4345-AD85-CBC2E7EDB1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id="{3FC4000A-3286-4758-94D1-60DB700B3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id="{9947D899-A78D-4F07-B329-099873E025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id="{B16984CF-ACA2-4B9B-8BE0-470762DF82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id="{F493AAF3-AFCF-4BCE-A7CA-91FAAFCD65D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id="{6169246A-BC33-4329-9120-3526015718A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id="{52060146-70E4-4DFE-823C-A4D2B3854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id="{41DE25E0-612D-43EF-9AE9-93C27FFB78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id="{FA7008AB-7143-45E1-8E1C-FF20F93FF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id="{1693D22B-B2A7-41F8-AE06-0571FD8E35F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id="{801BF3BB-2FDD-4D01-98E0-4DAD53DA16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id="{C505B238-F95F-412E-80EE-0B77169118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id="{9DD20B3D-4ACD-42A3-9031-905AD6DE3A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id="{CC7C32DB-56C1-4C6B-8BEA-A6CA121866B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id="{A4FF8D72-597E-4EFA-9004-EEA7F6E86E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id="{0DA5AF5F-2B8A-47BB-AB35-9BAFB4D6790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id="{39B2F772-3EE7-4323-BA43-4CFA9F5AA5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id="{603A2160-D893-4693-A09B-3975F3600B7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id="{73D39147-223F-45D9-9D16-F4DFD8D0DE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id="{F7A57535-ED10-4135-8735-14F2921D649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id="{A5B72A27-1735-4CCB-8D45-54389A7C526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id="{BA839530-30FF-4609-897C-4567A1BAF9A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id="{38C1B6B3-8EF8-4072-8DBE-5B37B56C7C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id="{DC260AC6-B6C9-433E-8325-A81A105260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id="{6F1DE5E8-55D5-432A-8311-F0C8CFF4765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132" name="Picture 3">
            <a:extLst>
              <a:ext uri="{FF2B5EF4-FFF2-40B4-BE49-F238E27FC236}">
                <a16:creationId xmlns:a16="http://schemas.microsoft.com/office/drawing/2014/main" id="{748F17C4-8179-4D1F-9A90-91137346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3" y="1874965"/>
            <a:ext cx="2945962" cy="17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54451FD-5B56-44A0-97F1-38A642956F6F}"/>
              </a:ext>
            </a:extLst>
          </p:cNvPr>
          <p:cNvSpPr txBox="1"/>
          <p:nvPr/>
        </p:nvSpPr>
        <p:spPr>
          <a:xfrm>
            <a:off x="57731" y="25450"/>
            <a:ext cx="4435642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78F2E87-A7DB-43CD-B906-13CC7D114A1A}"/>
              </a:ext>
            </a:extLst>
          </p:cNvPr>
          <p:cNvSpPr txBox="1"/>
          <p:nvPr/>
        </p:nvSpPr>
        <p:spPr>
          <a:xfrm>
            <a:off x="959159" y="863101"/>
            <a:ext cx="36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158BC-67F4-462A-BB2A-2573EB1CAC41}"/>
              </a:ext>
            </a:extLst>
          </p:cNvPr>
          <p:cNvGrpSpPr/>
          <p:nvPr/>
        </p:nvGrpSpPr>
        <p:grpSpPr>
          <a:xfrm>
            <a:off x="2202511" y="2962840"/>
            <a:ext cx="3930316" cy="1314392"/>
            <a:chOff x="3734496" y="1527383"/>
            <a:chExt cx="5636801" cy="2200553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4BD055C-6181-4853-85DE-962CFE2AB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418E41D-5709-4106-BB95-8985C57324A8}"/>
                </a:ext>
              </a:extLst>
            </p:cNvPr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BF9432B-F463-4A11-9EBF-833B3C6560C7}"/>
              </a:ext>
            </a:extLst>
          </p:cNvPr>
          <p:cNvSpPr txBox="1"/>
          <p:nvPr/>
        </p:nvSpPr>
        <p:spPr>
          <a:xfrm>
            <a:off x="232508" y="1324766"/>
            <a:ext cx="724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ACB.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94EC20D-D843-4DD5-B293-1F7A6360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819931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196C2D-462C-4777-9EB0-830EE65D75CA}"/>
              </a:ext>
            </a:extLst>
          </p:cNvPr>
          <p:cNvSpPr txBox="1"/>
          <p:nvPr/>
        </p:nvSpPr>
        <p:spPr>
          <a:xfrm>
            <a:off x="20785" y="-1729"/>
            <a:ext cx="4363453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0D93566E-825D-4E45-97FF-3D36863DC1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A1DA243F-89AA-4877-9FF3-9E59555F755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D47C3323-48A9-4244-AC2E-DA17E1FC25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BCB90422-8C48-42BB-B728-FB9947E77D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0CC2505E-077A-47FF-8973-CB476E5E4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F009BAE9-2206-498E-A94C-913EE016D0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505E3FD3-5425-4404-A80E-5C554369CDF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299A7676-B25D-42CA-83A4-5895594AE4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75F2A0D8-00AD-4BBC-954A-A4765F0355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2A6A1CC8-0779-46F2-9608-F060979552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57D6162B-EA3A-4D19-B0B6-8FB4BD2B6F6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16453203-5B1C-46EA-9891-F629582A57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51CEA0C5-4A87-45BF-8EEB-D2FFBB5E900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id="{9CAF5712-E812-4506-AD58-C4E9C9AF8A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id="{982C920B-6D06-4A3C-9D05-CD11C843FC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3" name="Rounded Rectangle 35">
            <a:extLst>
              <a:ext uri="{FF2B5EF4-FFF2-40B4-BE49-F238E27FC236}">
                <a16:creationId xmlns:a16="http://schemas.microsoft.com/office/drawing/2014/main" id="{7A0B8B94-39B0-4BDF-ABE9-EBD1F370D1E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id="{E2221D87-A4BF-430E-899F-E4CE0EEBB9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id="{F7AD6BCA-2D47-4190-BD2B-AF61A33D82B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6" name="Rounded Rectangle 38">
            <a:extLst>
              <a:ext uri="{FF2B5EF4-FFF2-40B4-BE49-F238E27FC236}">
                <a16:creationId xmlns:a16="http://schemas.microsoft.com/office/drawing/2014/main" id="{C0ADB7B9-D01D-46E2-B273-B6D8C12A37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7" name="Rounded Rectangle 39">
            <a:extLst>
              <a:ext uri="{FF2B5EF4-FFF2-40B4-BE49-F238E27FC236}">
                <a16:creationId xmlns:a16="http://schemas.microsoft.com/office/drawing/2014/main" id="{C08DD878-A198-4C7A-80D9-BD9BE11FA8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8" name="Rounded Rectangle 40">
            <a:extLst>
              <a:ext uri="{FF2B5EF4-FFF2-40B4-BE49-F238E27FC236}">
                <a16:creationId xmlns:a16="http://schemas.microsoft.com/office/drawing/2014/main" id="{E68847B9-7036-45EA-88A2-761439777B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90F576C1-88AF-42E8-BD92-593A331109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40" name="Rounded Rectangle 42">
            <a:extLst>
              <a:ext uri="{FF2B5EF4-FFF2-40B4-BE49-F238E27FC236}">
                <a16:creationId xmlns:a16="http://schemas.microsoft.com/office/drawing/2014/main" id="{51395426-3F4A-4C5E-ABF2-D246F7281E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41" name="Rounded Rectangle 43">
            <a:extLst>
              <a:ext uri="{FF2B5EF4-FFF2-40B4-BE49-F238E27FC236}">
                <a16:creationId xmlns:a16="http://schemas.microsoft.com/office/drawing/2014/main" id="{A13144E8-B370-4ECE-A19C-07BF8E8F7F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2" name="Rounded Rectangle 44">
            <a:extLst>
              <a:ext uri="{FF2B5EF4-FFF2-40B4-BE49-F238E27FC236}">
                <a16:creationId xmlns:a16="http://schemas.microsoft.com/office/drawing/2014/main" id="{A1F72CEC-8E9C-4FCD-A6FF-F7BABCEF08A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3" name="Rounded Rectangle 45">
            <a:extLst>
              <a:ext uri="{FF2B5EF4-FFF2-40B4-BE49-F238E27FC236}">
                <a16:creationId xmlns:a16="http://schemas.microsoft.com/office/drawing/2014/main" id="{58CC569D-B061-4F4D-9FC8-1613371270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4" name="Rounded Rectangle 46">
            <a:extLst>
              <a:ext uri="{FF2B5EF4-FFF2-40B4-BE49-F238E27FC236}">
                <a16:creationId xmlns:a16="http://schemas.microsoft.com/office/drawing/2014/main" id="{8D016D08-FE6E-4A0F-B415-76426EE7E9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5" name="Rounded Rectangle 47">
            <a:extLst>
              <a:ext uri="{FF2B5EF4-FFF2-40B4-BE49-F238E27FC236}">
                <a16:creationId xmlns:a16="http://schemas.microsoft.com/office/drawing/2014/main" id="{BA31BC56-0BF9-4039-BB74-C9F9858EAA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6" name="Rounded Rectangle 48">
            <a:extLst>
              <a:ext uri="{FF2B5EF4-FFF2-40B4-BE49-F238E27FC236}">
                <a16:creationId xmlns:a16="http://schemas.microsoft.com/office/drawing/2014/main" id="{E8245E7A-6F53-4D3F-A2DE-2B2379F753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7" name="Rounded Rectangle 49">
            <a:extLst>
              <a:ext uri="{FF2B5EF4-FFF2-40B4-BE49-F238E27FC236}">
                <a16:creationId xmlns:a16="http://schemas.microsoft.com/office/drawing/2014/main" id="{31F4ADA4-F42A-4F53-9AA1-BF15D2D4C1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8" name="Rounded Rectangle 50">
            <a:extLst>
              <a:ext uri="{FF2B5EF4-FFF2-40B4-BE49-F238E27FC236}">
                <a16:creationId xmlns:a16="http://schemas.microsoft.com/office/drawing/2014/main" id="{31A1EF2A-C398-4F0F-A91B-0E0D82684B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9" name="Rounded Rectangle 51">
            <a:extLst>
              <a:ext uri="{FF2B5EF4-FFF2-40B4-BE49-F238E27FC236}">
                <a16:creationId xmlns:a16="http://schemas.microsoft.com/office/drawing/2014/main" id="{37230A37-607B-4BA6-A55A-9C6054EF7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50" name="Rounded Rectangle 52">
            <a:extLst>
              <a:ext uri="{FF2B5EF4-FFF2-40B4-BE49-F238E27FC236}">
                <a16:creationId xmlns:a16="http://schemas.microsoft.com/office/drawing/2014/main" id="{EDCF13F5-1823-4370-9CA2-FD62C94324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51" name="Rounded Rectangle 53">
            <a:extLst>
              <a:ext uri="{FF2B5EF4-FFF2-40B4-BE49-F238E27FC236}">
                <a16:creationId xmlns:a16="http://schemas.microsoft.com/office/drawing/2014/main" id="{DC11AB93-6CB0-4BC0-82CF-6DEA079D3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52" name="Rounded Rectangle 54">
            <a:extLst>
              <a:ext uri="{FF2B5EF4-FFF2-40B4-BE49-F238E27FC236}">
                <a16:creationId xmlns:a16="http://schemas.microsoft.com/office/drawing/2014/main" id="{5D184282-AF19-40E8-B431-6BE9C27A3C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53" name="Rounded Rectangle 55">
            <a:extLst>
              <a:ext uri="{FF2B5EF4-FFF2-40B4-BE49-F238E27FC236}">
                <a16:creationId xmlns:a16="http://schemas.microsoft.com/office/drawing/2014/main" id="{74474669-A8A3-491F-A29A-D8934CE6D9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54" name="Rounded Rectangle 56">
            <a:extLst>
              <a:ext uri="{FF2B5EF4-FFF2-40B4-BE49-F238E27FC236}">
                <a16:creationId xmlns:a16="http://schemas.microsoft.com/office/drawing/2014/main" id="{37B57135-32D2-40BA-8C7D-3AC08BF9FFE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55" name="Rounded Rectangle 57">
            <a:extLst>
              <a:ext uri="{FF2B5EF4-FFF2-40B4-BE49-F238E27FC236}">
                <a16:creationId xmlns:a16="http://schemas.microsoft.com/office/drawing/2014/main" id="{4154D68C-45DF-41D2-84BF-98884926AF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6" name="Rounded Rectangle 58">
            <a:extLst>
              <a:ext uri="{FF2B5EF4-FFF2-40B4-BE49-F238E27FC236}">
                <a16:creationId xmlns:a16="http://schemas.microsoft.com/office/drawing/2014/main" id="{0F31DA3E-7B13-4674-87AC-46ACAB472F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7" name="Rounded Rectangle 59">
            <a:extLst>
              <a:ext uri="{FF2B5EF4-FFF2-40B4-BE49-F238E27FC236}">
                <a16:creationId xmlns:a16="http://schemas.microsoft.com/office/drawing/2014/main" id="{6DB0DD17-F45E-4DF0-9848-6F947081E6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8" name="Rounded Rectangle 60">
            <a:extLst>
              <a:ext uri="{FF2B5EF4-FFF2-40B4-BE49-F238E27FC236}">
                <a16:creationId xmlns:a16="http://schemas.microsoft.com/office/drawing/2014/main" id="{7BCAB81E-840A-4D0D-9070-4FE38CF8FAE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9" name="Rounded Rectangle 61">
            <a:extLst>
              <a:ext uri="{FF2B5EF4-FFF2-40B4-BE49-F238E27FC236}">
                <a16:creationId xmlns:a16="http://schemas.microsoft.com/office/drawing/2014/main" id="{69CC0CA3-7CB3-4716-9CDB-CB8BE0F6B64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60" name="Rounded Rectangle 62">
            <a:extLst>
              <a:ext uri="{FF2B5EF4-FFF2-40B4-BE49-F238E27FC236}">
                <a16:creationId xmlns:a16="http://schemas.microsoft.com/office/drawing/2014/main" id="{D99C039D-FB08-4F27-80AA-4A08A21319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61" name="Rounded Rectangle 63">
            <a:extLst>
              <a:ext uri="{FF2B5EF4-FFF2-40B4-BE49-F238E27FC236}">
                <a16:creationId xmlns:a16="http://schemas.microsoft.com/office/drawing/2014/main" id="{825E8B93-E4AE-4236-B3FD-52C101FA9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62" name="Rounded Rectangle 64">
            <a:extLst>
              <a:ext uri="{FF2B5EF4-FFF2-40B4-BE49-F238E27FC236}">
                <a16:creationId xmlns:a16="http://schemas.microsoft.com/office/drawing/2014/main" id="{D7D9AE99-48E6-4C1B-B91C-ACC6B87543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63" name="Rounded Rectangle 65">
            <a:extLst>
              <a:ext uri="{FF2B5EF4-FFF2-40B4-BE49-F238E27FC236}">
                <a16:creationId xmlns:a16="http://schemas.microsoft.com/office/drawing/2014/main" id="{65EAE67F-AB26-4977-9EB8-B611C04498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64" name="Rounded Rectangle 66">
            <a:extLst>
              <a:ext uri="{FF2B5EF4-FFF2-40B4-BE49-F238E27FC236}">
                <a16:creationId xmlns:a16="http://schemas.microsoft.com/office/drawing/2014/main" id="{285D06BE-C12F-4B8C-89E6-50CA31E9F69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65" name="Rounded Rectangle 67">
            <a:extLst>
              <a:ext uri="{FF2B5EF4-FFF2-40B4-BE49-F238E27FC236}">
                <a16:creationId xmlns:a16="http://schemas.microsoft.com/office/drawing/2014/main" id="{8C8A0774-42B8-4AEB-8322-FEEFCE4546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6" name="Rounded Rectangle 68">
            <a:extLst>
              <a:ext uri="{FF2B5EF4-FFF2-40B4-BE49-F238E27FC236}">
                <a16:creationId xmlns:a16="http://schemas.microsoft.com/office/drawing/2014/main" id="{9AE6A27A-35ED-49BA-903D-4F323841BB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7" name="Rounded Rectangle 69">
            <a:extLst>
              <a:ext uri="{FF2B5EF4-FFF2-40B4-BE49-F238E27FC236}">
                <a16:creationId xmlns:a16="http://schemas.microsoft.com/office/drawing/2014/main" id="{0AD7D0C9-9DA1-440A-AF86-53DC8198F5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8" name="Rounded Rectangle 70">
            <a:extLst>
              <a:ext uri="{FF2B5EF4-FFF2-40B4-BE49-F238E27FC236}">
                <a16:creationId xmlns:a16="http://schemas.microsoft.com/office/drawing/2014/main" id="{73D91E6F-2CA8-4354-A45B-44619FFE32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9" name="Rounded Rectangle 71">
            <a:extLst>
              <a:ext uri="{FF2B5EF4-FFF2-40B4-BE49-F238E27FC236}">
                <a16:creationId xmlns:a16="http://schemas.microsoft.com/office/drawing/2014/main" id="{D8EFD8B0-E23D-4F56-9D88-86F6998BC5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70" name="Rounded Rectangle 72">
            <a:extLst>
              <a:ext uri="{FF2B5EF4-FFF2-40B4-BE49-F238E27FC236}">
                <a16:creationId xmlns:a16="http://schemas.microsoft.com/office/drawing/2014/main" id="{9936543F-5B0E-44AE-8782-1F5D5C9447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71" name="Rounded Rectangle 73">
            <a:extLst>
              <a:ext uri="{FF2B5EF4-FFF2-40B4-BE49-F238E27FC236}">
                <a16:creationId xmlns:a16="http://schemas.microsoft.com/office/drawing/2014/main" id="{02BCEE64-72E1-47E8-A3C5-AA6C4FF337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72" name="Rounded Rectangle 74">
            <a:extLst>
              <a:ext uri="{FF2B5EF4-FFF2-40B4-BE49-F238E27FC236}">
                <a16:creationId xmlns:a16="http://schemas.microsoft.com/office/drawing/2014/main" id="{2041D544-10DF-41C3-A65D-E485E5CC23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73" name="Rounded Rectangle 75">
            <a:extLst>
              <a:ext uri="{FF2B5EF4-FFF2-40B4-BE49-F238E27FC236}">
                <a16:creationId xmlns:a16="http://schemas.microsoft.com/office/drawing/2014/main" id="{32D329F4-B680-46CD-A52B-5235758C95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74" name="Rounded Rectangle 76">
            <a:extLst>
              <a:ext uri="{FF2B5EF4-FFF2-40B4-BE49-F238E27FC236}">
                <a16:creationId xmlns:a16="http://schemas.microsoft.com/office/drawing/2014/main" id="{E8AD33E4-CFB5-4FB6-B74C-5BF6756107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75" name="Rounded Rectangle 77">
            <a:extLst>
              <a:ext uri="{FF2B5EF4-FFF2-40B4-BE49-F238E27FC236}">
                <a16:creationId xmlns:a16="http://schemas.microsoft.com/office/drawing/2014/main" id="{649F5DCB-4A70-4D69-9038-945866C2B9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6" name="Rounded Rectangle 78">
            <a:extLst>
              <a:ext uri="{FF2B5EF4-FFF2-40B4-BE49-F238E27FC236}">
                <a16:creationId xmlns:a16="http://schemas.microsoft.com/office/drawing/2014/main" id="{A0B3D8E8-6A40-4C57-9277-6E25F79726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7" name="Rounded Rectangle 79">
            <a:extLst>
              <a:ext uri="{FF2B5EF4-FFF2-40B4-BE49-F238E27FC236}">
                <a16:creationId xmlns:a16="http://schemas.microsoft.com/office/drawing/2014/main" id="{F9A39186-092A-495D-9F4F-D9CB8FC57B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8" name="Rounded Rectangle 80">
            <a:extLst>
              <a:ext uri="{FF2B5EF4-FFF2-40B4-BE49-F238E27FC236}">
                <a16:creationId xmlns:a16="http://schemas.microsoft.com/office/drawing/2014/main" id="{5E2673D2-DD5B-42B0-A43E-A42E12EE50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26B9EBED-C244-428E-9D16-BAC73401D3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80" name="Rounded Rectangle 82">
            <a:extLst>
              <a:ext uri="{FF2B5EF4-FFF2-40B4-BE49-F238E27FC236}">
                <a16:creationId xmlns:a16="http://schemas.microsoft.com/office/drawing/2014/main" id="{8709FE28-6CA1-419B-9C6D-B9F820774A0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81" name="Rounded Rectangle 83">
            <a:extLst>
              <a:ext uri="{FF2B5EF4-FFF2-40B4-BE49-F238E27FC236}">
                <a16:creationId xmlns:a16="http://schemas.microsoft.com/office/drawing/2014/main" id="{4A1E7E95-76D8-4F00-A63A-BE3844CCA7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82" name="Rounded Rectangle 84">
            <a:extLst>
              <a:ext uri="{FF2B5EF4-FFF2-40B4-BE49-F238E27FC236}">
                <a16:creationId xmlns:a16="http://schemas.microsoft.com/office/drawing/2014/main" id="{09240E86-E442-4742-8AD1-ED4750C8B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83" name="Rounded Rectangle 85">
            <a:extLst>
              <a:ext uri="{FF2B5EF4-FFF2-40B4-BE49-F238E27FC236}">
                <a16:creationId xmlns:a16="http://schemas.microsoft.com/office/drawing/2014/main" id="{4083F31F-CEAA-4501-BD77-B55C0F5266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84" name="Rounded Rectangle 86">
            <a:extLst>
              <a:ext uri="{FF2B5EF4-FFF2-40B4-BE49-F238E27FC236}">
                <a16:creationId xmlns:a16="http://schemas.microsoft.com/office/drawing/2014/main" id="{ADC35BB3-C4FE-4402-AE1A-FC317DEC49B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85" name="Rounded Rectangle 87">
            <a:extLst>
              <a:ext uri="{FF2B5EF4-FFF2-40B4-BE49-F238E27FC236}">
                <a16:creationId xmlns:a16="http://schemas.microsoft.com/office/drawing/2014/main" id="{F4794A8B-1FA2-49EC-ABAA-ECE6A42F51A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6" name="Rounded Rectangle 88">
            <a:extLst>
              <a:ext uri="{FF2B5EF4-FFF2-40B4-BE49-F238E27FC236}">
                <a16:creationId xmlns:a16="http://schemas.microsoft.com/office/drawing/2014/main" id="{A856BD8F-3F61-4A78-8797-5107C0A3E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7" name="Rounded Rectangle 89">
            <a:extLst>
              <a:ext uri="{FF2B5EF4-FFF2-40B4-BE49-F238E27FC236}">
                <a16:creationId xmlns:a16="http://schemas.microsoft.com/office/drawing/2014/main" id="{93B47EBA-5C5C-474C-897B-E5E3185F32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8" name="Rounded Rectangle 90">
            <a:extLst>
              <a:ext uri="{FF2B5EF4-FFF2-40B4-BE49-F238E27FC236}">
                <a16:creationId xmlns:a16="http://schemas.microsoft.com/office/drawing/2014/main" id="{278161A2-C1B0-41DD-9FAF-61E7F5AB082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9" name="Rounded Rectangle 91">
            <a:extLst>
              <a:ext uri="{FF2B5EF4-FFF2-40B4-BE49-F238E27FC236}">
                <a16:creationId xmlns:a16="http://schemas.microsoft.com/office/drawing/2014/main" id="{45E51D7C-A60B-49B1-8C9A-0AA048D57C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90" name="Rounded Rectangle 92">
            <a:extLst>
              <a:ext uri="{FF2B5EF4-FFF2-40B4-BE49-F238E27FC236}">
                <a16:creationId xmlns:a16="http://schemas.microsoft.com/office/drawing/2014/main" id="{357887E2-A3AF-4407-892B-963B66CA591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91" name="Rounded Rectangle 93">
            <a:extLst>
              <a:ext uri="{FF2B5EF4-FFF2-40B4-BE49-F238E27FC236}">
                <a16:creationId xmlns:a16="http://schemas.microsoft.com/office/drawing/2014/main" id="{B4C8BCEE-E3ED-405C-BE97-3576E5C4353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92" name="Rounded Rectangle 94">
            <a:extLst>
              <a:ext uri="{FF2B5EF4-FFF2-40B4-BE49-F238E27FC236}">
                <a16:creationId xmlns:a16="http://schemas.microsoft.com/office/drawing/2014/main" id="{835A287A-B77A-4AAE-9DA5-73B6BA11D21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93" name="Rounded Rectangle 95">
            <a:extLst>
              <a:ext uri="{FF2B5EF4-FFF2-40B4-BE49-F238E27FC236}">
                <a16:creationId xmlns:a16="http://schemas.microsoft.com/office/drawing/2014/main" id="{A43D25A5-4FC4-4A1E-B2CC-7309550B397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94" name="Rounded Rectangle 96">
            <a:extLst>
              <a:ext uri="{FF2B5EF4-FFF2-40B4-BE49-F238E27FC236}">
                <a16:creationId xmlns:a16="http://schemas.microsoft.com/office/drawing/2014/main" id="{16349A61-E3BA-41F5-8AFF-FFFFB00ABB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95" name="Rounded Rectangle 97">
            <a:extLst>
              <a:ext uri="{FF2B5EF4-FFF2-40B4-BE49-F238E27FC236}">
                <a16:creationId xmlns:a16="http://schemas.microsoft.com/office/drawing/2014/main" id="{3C5B21F7-223E-4DC1-8149-485F96F14A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6" name="Rounded Rectangle 98">
            <a:extLst>
              <a:ext uri="{FF2B5EF4-FFF2-40B4-BE49-F238E27FC236}">
                <a16:creationId xmlns:a16="http://schemas.microsoft.com/office/drawing/2014/main" id="{2D8A33F9-6F41-45D9-AB96-F45322D228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7" name="Rounded Rectangle 99">
            <a:extLst>
              <a:ext uri="{FF2B5EF4-FFF2-40B4-BE49-F238E27FC236}">
                <a16:creationId xmlns:a16="http://schemas.microsoft.com/office/drawing/2014/main" id="{6D8BDDD5-32F9-45EE-B0FE-929FAB199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8" name="Rounded Rectangle 100">
            <a:extLst>
              <a:ext uri="{FF2B5EF4-FFF2-40B4-BE49-F238E27FC236}">
                <a16:creationId xmlns:a16="http://schemas.microsoft.com/office/drawing/2014/main" id="{9CF5013E-D175-438B-9AC9-48786F93DD4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9" name="Rounded Rectangle 101">
            <a:extLst>
              <a:ext uri="{FF2B5EF4-FFF2-40B4-BE49-F238E27FC236}">
                <a16:creationId xmlns:a16="http://schemas.microsoft.com/office/drawing/2014/main" id="{F7679ADF-AE13-403D-A6A8-5996796010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00" name="Rounded Rectangle 102">
            <a:extLst>
              <a:ext uri="{FF2B5EF4-FFF2-40B4-BE49-F238E27FC236}">
                <a16:creationId xmlns:a16="http://schemas.microsoft.com/office/drawing/2014/main" id="{26E06816-E872-43D7-8E7B-C5EA5CA035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01" name="Rounded Rectangle 103">
            <a:extLst>
              <a:ext uri="{FF2B5EF4-FFF2-40B4-BE49-F238E27FC236}">
                <a16:creationId xmlns:a16="http://schemas.microsoft.com/office/drawing/2014/main" id="{4627DFDA-AE42-495B-8C06-93E714116AC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02" name="Rounded Rectangle 104">
            <a:extLst>
              <a:ext uri="{FF2B5EF4-FFF2-40B4-BE49-F238E27FC236}">
                <a16:creationId xmlns:a16="http://schemas.microsoft.com/office/drawing/2014/main" id="{8AB0AE3F-FDF2-4E4F-A368-BF7A68624BA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03" name="Rounded Rectangle 105">
            <a:extLst>
              <a:ext uri="{FF2B5EF4-FFF2-40B4-BE49-F238E27FC236}">
                <a16:creationId xmlns:a16="http://schemas.microsoft.com/office/drawing/2014/main" id="{F535C4D9-95D7-4C2F-8F12-4FC68A5E7B0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04" name="Rounded Rectangle 106">
            <a:extLst>
              <a:ext uri="{FF2B5EF4-FFF2-40B4-BE49-F238E27FC236}">
                <a16:creationId xmlns:a16="http://schemas.microsoft.com/office/drawing/2014/main" id="{D41730BD-112E-4CAE-97AC-DB58843F3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05" name="Rounded Rectangle 107">
            <a:extLst>
              <a:ext uri="{FF2B5EF4-FFF2-40B4-BE49-F238E27FC236}">
                <a16:creationId xmlns:a16="http://schemas.microsoft.com/office/drawing/2014/main" id="{C27D1BEF-EEE6-4545-B184-D7354BD935B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6" name="Rounded Rectangle 108">
            <a:extLst>
              <a:ext uri="{FF2B5EF4-FFF2-40B4-BE49-F238E27FC236}">
                <a16:creationId xmlns:a16="http://schemas.microsoft.com/office/drawing/2014/main" id="{9DE1B019-D320-4F20-8B3E-70EF8498CD4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7" name="Rounded Rectangle 109">
            <a:extLst>
              <a:ext uri="{FF2B5EF4-FFF2-40B4-BE49-F238E27FC236}">
                <a16:creationId xmlns:a16="http://schemas.microsoft.com/office/drawing/2014/main" id="{83D3118D-B9A3-46C7-B31E-3F83AC0F81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8" name="Rounded Rectangle 110">
            <a:extLst>
              <a:ext uri="{FF2B5EF4-FFF2-40B4-BE49-F238E27FC236}">
                <a16:creationId xmlns:a16="http://schemas.microsoft.com/office/drawing/2014/main" id="{54FC0FEF-7B76-4E74-99E1-00CC601D0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9" name="Rounded Rectangle 111">
            <a:extLst>
              <a:ext uri="{FF2B5EF4-FFF2-40B4-BE49-F238E27FC236}">
                <a16:creationId xmlns:a16="http://schemas.microsoft.com/office/drawing/2014/main" id="{821A1ADB-AE6E-40B1-B840-06F84F0B71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10" name="Rounded Rectangle 112">
            <a:extLst>
              <a:ext uri="{FF2B5EF4-FFF2-40B4-BE49-F238E27FC236}">
                <a16:creationId xmlns:a16="http://schemas.microsoft.com/office/drawing/2014/main" id="{C663A872-5C83-41EB-9A72-CE1D037C67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11" name="Rounded Rectangle 113">
            <a:extLst>
              <a:ext uri="{FF2B5EF4-FFF2-40B4-BE49-F238E27FC236}">
                <a16:creationId xmlns:a16="http://schemas.microsoft.com/office/drawing/2014/main" id="{7B119791-18C9-4749-934B-80BD81C6EC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12" name="Rounded Rectangle 114">
            <a:extLst>
              <a:ext uri="{FF2B5EF4-FFF2-40B4-BE49-F238E27FC236}">
                <a16:creationId xmlns:a16="http://schemas.microsoft.com/office/drawing/2014/main" id="{221EC3AE-425F-4617-976E-AF7CB7F6DB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13" name="Rounded Rectangle 115">
            <a:extLst>
              <a:ext uri="{FF2B5EF4-FFF2-40B4-BE49-F238E27FC236}">
                <a16:creationId xmlns:a16="http://schemas.microsoft.com/office/drawing/2014/main" id="{D335683C-D37B-48EB-9EC5-998427FE8F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14" name="Rounded Rectangle 116">
            <a:extLst>
              <a:ext uri="{FF2B5EF4-FFF2-40B4-BE49-F238E27FC236}">
                <a16:creationId xmlns:a16="http://schemas.microsoft.com/office/drawing/2014/main" id="{6408B229-8797-46EF-A119-B5D69DCE8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15" name="Rounded Rectangle 117">
            <a:extLst>
              <a:ext uri="{FF2B5EF4-FFF2-40B4-BE49-F238E27FC236}">
                <a16:creationId xmlns:a16="http://schemas.microsoft.com/office/drawing/2014/main" id="{EB2650EB-781E-46B1-9C3E-CE94076D78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6" name="Rounded Rectangle 118">
            <a:extLst>
              <a:ext uri="{FF2B5EF4-FFF2-40B4-BE49-F238E27FC236}">
                <a16:creationId xmlns:a16="http://schemas.microsoft.com/office/drawing/2014/main" id="{894EE4A2-974E-4BED-93BE-C2CEDFA8B4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7" name="Rounded Rectangle 119">
            <a:extLst>
              <a:ext uri="{FF2B5EF4-FFF2-40B4-BE49-F238E27FC236}">
                <a16:creationId xmlns:a16="http://schemas.microsoft.com/office/drawing/2014/main" id="{0212965B-A262-444A-ABCC-E059265E8B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8" name="Rounded Rectangle 120">
            <a:extLst>
              <a:ext uri="{FF2B5EF4-FFF2-40B4-BE49-F238E27FC236}">
                <a16:creationId xmlns:a16="http://schemas.microsoft.com/office/drawing/2014/main" id="{576F511F-47BA-4C38-A135-7EE032A79D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9" name="Rounded Rectangle 121">
            <a:extLst>
              <a:ext uri="{FF2B5EF4-FFF2-40B4-BE49-F238E27FC236}">
                <a16:creationId xmlns:a16="http://schemas.microsoft.com/office/drawing/2014/main" id="{D61A05DB-DA41-4F61-9FCA-049AAD3286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20" name="Rounded Rectangle 122">
            <a:extLst>
              <a:ext uri="{FF2B5EF4-FFF2-40B4-BE49-F238E27FC236}">
                <a16:creationId xmlns:a16="http://schemas.microsoft.com/office/drawing/2014/main" id="{5B8D6396-A190-4CB8-82CC-3AB2BE888C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21" name="Rounded Rectangle 123">
            <a:extLst>
              <a:ext uri="{FF2B5EF4-FFF2-40B4-BE49-F238E27FC236}">
                <a16:creationId xmlns:a16="http://schemas.microsoft.com/office/drawing/2014/main" id="{46C44C5C-43B0-400F-98EC-2391991E15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22" name="Rounded Rectangle 124">
            <a:extLst>
              <a:ext uri="{FF2B5EF4-FFF2-40B4-BE49-F238E27FC236}">
                <a16:creationId xmlns:a16="http://schemas.microsoft.com/office/drawing/2014/main" id="{F374DC76-2790-4BFA-923F-980EF499DFC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23" name="Rounded Rectangle 125">
            <a:extLst>
              <a:ext uri="{FF2B5EF4-FFF2-40B4-BE49-F238E27FC236}">
                <a16:creationId xmlns:a16="http://schemas.microsoft.com/office/drawing/2014/main" id="{5486A771-AB29-45B0-A050-910D54B545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24" name="Rounded Rectangle 126">
            <a:extLst>
              <a:ext uri="{FF2B5EF4-FFF2-40B4-BE49-F238E27FC236}">
                <a16:creationId xmlns:a16="http://schemas.microsoft.com/office/drawing/2014/main" id="{217B173F-B5F6-4B82-A0B7-F9D576F93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25" name="Rounded Rectangle 127">
            <a:extLst>
              <a:ext uri="{FF2B5EF4-FFF2-40B4-BE49-F238E27FC236}">
                <a16:creationId xmlns:a16="http://schemas.microsoft.com/office/drawing/2014/main" id="{9026E882-38B8-4F95-BC85-E1B46BE195E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6" name="Rounded Rectangle 128">
            <a:extLst>
              <a:ext uri="{FF2B5EF4-FFF2-40B4-BE49-F238E27FC236}">
                <a16:creationId xmlns:a16="http://schemas.microsoft.com/office/drawing/2014/main" id="{9E81B2D3-7B67-4563-A5D4-E7CDD2D719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7" name="Rounded Rectangle 129">
            <a:extLst>
              <a:ext uri="{FF2B5EF4-FFF2-40B4-BE49-F238E27FC236}">
                <a16:creationId xmlns:a16="http://schemas.microsoft.com/office/drawing/2014/main" id="{F5D87F68-6064-43AB-B008-A18FEF1C78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8" name="Rounded Rectangle 130">
            <a:extLst>
              <a:ext uri="{FF2B5EF4-FFF2-40B4-BE49-F238E27FC236}">
                <a16:creationId xmlns:a16="http://schemas.microsoft.com/office/drawing/2014/main" id="{47DE1FBE-4C37-48E4-B4F1-B72151612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9" name="Rounded Rectangle 131">
            <a:extLst>
              <a:ext uri="{FF2B5EF4-FFF2-40B4-BE49-F238E27FC236}">
                <a16:creationId xmlns:a16="http://schemas.microsoft.com/office/drawing/2014/main" id="{391B77AC-8E7B-4DA6-A7D6-7628464952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30" name="Rounded Rectangle 132">
            <a:extLst>
              <a:ext uri="{FF2B5EF4-FFF2-40B4-BE49-F238E27FC236}">
                <a16:creationId xmlns:a16="http://schemas.microsoft.com/office/drawing/2014/main" id="{D12E79A0-681D-42B2-86EC-DDFFE75A9C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31" name="Rounded Rectangle 133">
            <a:extLst>
              <a:ext uri="{FF2B5EF4-FFF2-40B4-BE49-F238E27FC236}">
                <a16:creationId xmlns:a16="http://schemas.microsoft.com/office/drawing/2014/main" id="{AB9D8096-87B9-4518-A5EF-34AE2C2FBC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32" name="Rounded Rectangle 134">
            <a:extLst>
              <a:ext uri="{FF2B5EF4-FFF2-40B4-BE49-F238E27FC236}">
                <a16:creationId xmlns:a16="http://schemas.microsoft.com/office/drawing/2014/main" id="{3133AF55-8350-46C1-8F64-4591529D22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33" name="Rounded Rectangle 135">
            <a:extLst>
              <a:ext uri="{FF2B5EF4-FFF2-40B4-BE49-F238E27FC236}">
                <a16:creationId xmlns:a16="http://schemas.microsoft.com/office/drawing/2014/main" id="{1BC4925C-25B8-48DC-8FF9-4277CB9A29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34" name="Rounded Rectangle 136">
            <a:extLst>
              <a:ext uri="{FF2B5EF4-FFF2-40B4-BE49-F238E27FC236}">
                <a16:creationId xmlns:a16="http://schemas.microsoft.com/office/drawing/2014/main" id="{714B6087-E812-4E5A-8240-F3F3AA6004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35" name="Rounded Rectangle 137">
            <a:extLst>
              <a:ext uri="{FF2B5EF4-FFF2-40B4-BE49-F238E27FC236}">
                <a16:creationId xmlns:a16="http://schemas.microsoft.com/office/drawing/2014/main" id="{AAA3D01A-67BD-49CB-9524-6A8EE5E8E7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6" name="Rounded Rectangle 138">
            <a:extLst>
              <a:ext uri="{FF2B5EF4-FFF2-40B4-BE49-F238E27FC236}">
                <a16:creationId xmlns:a16="http://schemas.microsoft.com/office/drawing/2014/main" id="{0E62B0BD-BB09-4A54-9383-FC88840F36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7" name="Rounded Rectangle 139">
            <a:extLst>
              <a:ext uri="{FF2B5EF4-FFF2-40B4-BE49-F238E27FC236}">
                <a16:creationId xmlns:a16="http://schemas.microsoft.com/office/drawing/2014/main" id="{CB2157C5-C6F9-4452-BE11-60883076EA0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8" name="Rounded Rectangle 140">
            <a:extLst>
              <a:ext uri="{FF2B5EF4-FFF2-40B4-BE49-F238E27FC236}">
                <a16:creationId xmlns:a16="http://schemas.microsoft.com/office/drawing/2014/main" id="{512334CB-7F59-4C96-9CFF-ADC303AC5ACF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1290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74980213"/>
</p:tagLst>
</file>

<file path=ppt/theme/theme1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1526</Words>
  <Application>Microsoft Office PowerPoint</Application>
  <PresentationFormat>A4 Paper (210x297 mm)</PresentationFormat>
  <Paragraphs>561</Paragraphs>
  <Slides>30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义启嘟嘟体</vt:lpstr>
      <vt:lpstr>Chivo</vt:lpstr>
      <vt:lpstr>Chivo Light</vt:lpstr>
      <vt:lpstr>Segoe Print</vt:lpstr>
      <vt:lpstr>Calibri Light</vt:lpstr>
      <vt:lpstr>Cambria Math</vt:lpstr>
      <vt:lpstr>Shadows Into Light Two</vt:lpstr>
      <vt:lpstr>Arial</vt:lpstr>
      <vt:lpstr>Calibri</vt:lpstr>
      <vt:lpstr>Times New Roman</vt:lpstr>
      <vt:lpstr>Aumerle template</vt:lpstr>
      <vt:lpstr>Office Theme</vt:lpstr>
      <vt:lpstr>CHƯƠNG III: HÌNH HỌC TRỰC QUAN</vt:lpstr>
      <vt:lpstr>PowerPoint Presentation</vt:lpstr>
      <vt:lpstr>PowerPoint Presentation</vt:lpstr>
      <vt:lpstr>MỤC TIÊU BÀI HỌC</vt:lpstr>
      <vt:lpstr>PowerPoint Presentation</vt:lpstr>
      <vt:lpstr> I- Tam giác đều</vt:lpstr>
      <vt:lpstr>1. Nhận biết tam giác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III: HÌNH HỌC TRỰC QUAN</dc:title>
  <dc:creator>Minhthangpc.VN</dc:creator>
  <cp:lastModifiedBy>Administrator</cp:lastModifiedBy>
  <cp:revision>35</cp:revision>
  <dcterms:modified xsi:type="dcterms:W3CDTF">2021-09-08T05:16:04Z</dcterms:modified>
</cp:coreProperties>
</file>